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30"/>
  </p:notesMasterIdLst>
  <p:sldIdLst>
    <p:sldId id="256" r:id="rId2"/>
    <p:sldId id="259" r:id="rId3"/>
    <p:sldId id="292" r:id="rId4"/>
    <p:sldId id="289" r:id="rId5"/>
    <p:sldId id="303" r:id="rId6"/>
    <p:sldId id="263" r:id="rId7"/>
    <p:sldId id="302" r:id="rId8"/>
    <p:sldId id="305" r:id="rId9"/>
    <p:sldId id="294" r:id="rId10"/>
    <p:sldId id="272" r:id="rId11"/>
    <p:sldId id="290" r:id="rId12"/>
    <p:sldId id="295" r:id="rId13"/>
    <p:sldId id="257" r:id="rId14"/>
    <p:sldId id="268" r:id="rId15"/>
    <p:sldId id="283" r:id="rId16"/>
    <p:sldId id="285" r:id="rId17"/>
    <p:sldId id="266" r:id="rId18"/>
    <p:sldId id="297" r:id="rId19"/>
    <p:sldId id="298" r:id="rId20"/>
    <p:sldId id="299" r:id="rId21"/>
    <p:sldId id="300" r:id="rId22"/>
    <p:sldId id="301" r:id="rId23"/>
    <p:sldId id="286" r:id="rId24"/>
    <p:sldId id="287" r:id="rId25"/>
    <p:sldId id="280" r:id="rId26"/>
    <p:sldId id="296" r:id="rId27"/>
    <p:sldId id="288" r:id="rId28"/>
    <p:sldId id="291" r:id="rId29"/>
  </p:sldIdLst>
  <p:sldSz cx="9144000" cy="5143500" type="screen16x9"/>
  <p:notesSz cx="6858000" cy="9144000"/>
  <p:embeddedFontLst>
    <p:embeddedFont>
      <p:font typeface="Actor" panose="020B0604020202020204" charset="-78"/>
      <p:regular r:id="rId31"/>
    </p:embeddedFont>
    <p:embeddedFont>
      <p:font typeface="Amasis MT Pro" panose="02040504050005020304" pitchFamily="18" charset="0"/>
      <p:regular r:id="rId32"/>
      <p:bold r:id="rId33"/>
      <p:italic r:id="rId34"/>
      <p:boldItalic r:id="rId35"/>
    </p:embeddedFont>
    <p:embeddedFont>
      <p:font typeface="Amasis MT Pro Medium" panose="02040604050005020304" pitchFamily="18" charset="0"/>
      <p:regular r:id="rId36"/>
      <p:italic r:id="rId37"/>
    </p:embeddedFont>
    <p:embeddedFont>
      <p:font typeface="Archivo Black" panose="020B0604020202020204" charset="0"/>
      <p:regular r:id="rId38"/>
    </p:embeddedFont>
    <p:embeddedFont>
      <p:font typeface="Poppins" panose="00000500000000000000" pitchFamily="2" charset="0"/>
      <p:regular r:id="rId39"/>
      <p:bold r:id="rId40"/>
      <p:italic r:id="rId41"/>
      <p:boldItalic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A2EC"/>
    <a:srgbClr val="FFFFCC"/>
    <a:srgbClr val="9EBFF4"/>
    <a:srgbClr val="7193FF"/>
    <a:srgbClr val="FF6600"/>
    <a:srgbClr val="EDF3FD"/>
    <a:srgbClr val="B17ED8"/>
    <a:srgbClr val="DFF6F9"/>
    <a:srgbClr val="58CEE6"/>
    <a:srgbClr val="F5FC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0165954-DAAB-4350-85DE-89EFE81DE440}">
  <a:tblStyle styleId="{60165954-DAAB-4350-85DE-89EFE81DE44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732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9" name="Google Shape;331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0" name="Google Shape;332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7" name="Google Shape;4017;g14341adb642_0_134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8" name="Google Shape;4018;g14341adb642_0_134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1" name="Google Shape;4681;g14341adb642_0_140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82" name="Google Shape;4682;g14341adb642_0_140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" name="Google Shape;4392;g14341adb642_0_144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3" name="Google Shape;4393;g14341adb642_0_144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52598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6" name="Google Shape;3326;g14341adb642_0_2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7" name="Google Shape;3327;g14341adb642_0_2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4" name="Google Shape;3834;g14341adb642_0_138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5" name="Google Shape;3835;g14341adb642_0_138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3" name="Google Shape;4483;g14341adb642_0_138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84" name="Google Shape;4484;g14341adb642_0_138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8" name="Google Shape;4538;g14341adb642_0_138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9" name="Google Shape;4539;g14341adb642_0_138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" name="Google Shape;3604;g14341adb642_0_143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5" name="Google Shape;3605;g14341adb642_0_143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2" name="Google Shape;3422;g14341adb642_0_130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3" name="Google Shape;3423;g14341adb642_0_130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602754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9" name="Google Shape;3699;g14225122358_0_3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0" name="Google Shape;3700;g14225122358_0_3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37031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3" name="Google Shape;3343;g14225122358_0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4" name="Google Shape;3344;g14225122358_0_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" name="Google Shape;3604;g14341adb642_0_143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5" name="Google Shape;3605;g14341adb642_0_143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451462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9" name="Google Shape;3699;g14225122358_0_3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0" name="Google Shape;3700;g14225122358_0_3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94261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2" name="Google Shape;3422;g14341adb642_0_130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3" name="Google Shape;3423;g14341adb642_0_130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046184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4" name="Google Shape;4634;g14341adb642_0_138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5" name="Google Shape;4635;g14341adb642_0_138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7" name="Google Shape;4647;g14341adb642_0_139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8" name="Google Shape;4648;g14341adb642_0_139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9" name="Google Shape;4369;g14341adb642_0_138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0" name="Google Shape;4370;g14341adb642_0_138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7" name="Google Shape;4647;g14341adb642_0_139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8" name="Google Shape;4648;g14341adb642_0_139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885460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9" name="Google Shape;4659;g14341adb642_0_139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0" name="Google Shape;4660;g14341adb642_0_139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5" name="Google Shape;4695;g14341adb642_0_143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6" name="Google Shape;4696;g14341adb642_0_143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3" name="Google Shape;4873;g142adad791e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74" name="Google Shape;4874;g142adad791e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0" name="Google Shape;4670;g14341adb642_0_139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1" name="Google Shape;4671;g14341adb642_0_139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4" name="Google Shape;3834;g14341adb642_0_138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5" name="Google Shape;3835;g14341adb642_0_138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532428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6" name="Google Shape;3516;g14341adb642_0_143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7" name="Google Shape;3517;g14341adb642_0_143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7" name="Google Shape;4647;g14341adb642_0_139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8" name="Google Shape;4648;g14341adb642_0_139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73563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7" name="Google Shape;4647;g14341adb642_0_139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8" name="Google Shape;4648;g14341adb642_0_139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09453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0" name="Google Shape;5360;g142adad791e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61" name="Google Shape;5361;g142adad791e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490745" y="354748"/>
            <a:ext cx="10125483" cy="12200157"/>
            <a:chOff x="5651575" y="1288700"/>
            <a:chExt cx="2713225" cy="3269154"/>
          </a:xfrm>
        </p:grpSpPr>
        <p:sp>
          <p:nvSpPr>
            <p:cNvPr id="10" name="Google Shape;10;p2"/>
            <p:cNvSpPr/>
            <p:nvPr/>
          </p:nvSpPr>
          <p:spPr>
            <a:xfrm>
              <a:off x="5870674" y="1983974"/>
              <a:ext cx="210985" cy="460311"/>
            </a:xfrm>
            <a:custGeom>
              <a:avLst/>
              <a:gdLst/>
              <a:ahLst/>
              <a:cxnLst/>
              <a:rect l="l" t="t" r="r" b="b"/>
              <a:pathLst>
                <a:path w="6950" h="15163" extrusionOk="0">
                  <a:moveTo>
                    <a:pt x="3454" y="142"/>
                  </a:moveTo>
                  <a:cubicBezTo>
                    <a:pt x="3481" y="142"/>
                    <a:pt x="3510" y="145"/>
                    <a:pt x="3538" y="150"/>
                  </a:cubicBezTo>
                  <a:cubicBezTo>
                    <a:pt x="3740" y="279"/>
                    <a:pt x="5584" y="3199"/>
                    <a:pt x="6788" y="5151"/>
                  </a:cubicBezTo>
                  <a:lnTo>
                    <a:pt x="6750" y="5241"/>
                  </a:lnTo>
                  <a:cubicBezTo>
                    <a:pt x="6603" y="5595"/>
                    <a:pt x="5847" y="7418"/>
                    <a:pt x="5463" y="8410"/>
                  </a:cubicBezTo>
                  <a:cubicBezTo>
                    <a:pt x="5051" y="9473"/>
                    <a:pt x="5585" y="14149"/>
                    <a:pt x="5667" y="14838"/>
                  </a:cubicBezTo>
                  <a:lnTo>
                    <a:pt x="1581" y="15012"/>
                  </a:lnTo>
                  <a:cubicBezTo>
                    <a:pt x="1459" y="14134"/>
                    <a:pt x="156" y="4696"/>
                    <a:pt x="361" y="2513"/>
                  </a:cubicBezTo>
                  <a:cubicBezTo>
                    <a:pt x="431" y="1763"/>
                    <a:pt x="788" y="1170"/>
                    <a:pt x="1426" y="748"/>
                  </a:cubicBezTo>
                  <a:cubicBezTo>
                    <a:pt x="2191" y="241"/>
                    <a:pt x="3123" y="142"/>
                    <a:pt x="3437" y="142"/>
                  </a:cubicBezTo>
                  <a:cubicBezTo>
                    <a:pt x="3442" y="142"/>
                    <a:pt x="3448" y="142"/>
                    <a:pt x="3454" y="142"/>
                  </a:cubicBezTo>
                  <a:close/>
                  <a:moveTo>
                    <a:pt x="3421" y="1"/>
                  </a:moveTo>
                  <a:cubicBezTo>
                    <a:pt x="3027" y="1"/>
                    <a:pt x="2093" y="133"/>
                    <a:pt x="1346" y="628"/>
                  </a:cubicBezTo>
                  <a:cubicBezTo>
                    <a:pt x="671" y="1074"/>
                    <a:pt x="290" y="1704"/>
                    <a:pt x="217" y="2499"/>
                  </a:cubicBezTo>
                  <a:cubicBezTo>
                    <a:pt x="1" y="4795"/>
                    <a:pt x="1432" y="14995"/>
                    <a:pt x="1446" y="15098"/>
                  </a:cubicBezTo>
                  <a:lnTo>
                    <a:pt x="1455" y="15163"/>
                  </a:lnTo>
                  <a:lnTo>
                    <a:pt x="5828" y="14976"/>
                  </a:lnTo>
                  <a:lnTo>
                    <a:pt x="5819" y="14898"/>
                  </a:lnTo>
                  <a:cubicBezTo>
                    <a:pt x="5814" y="14845"/>
                    <a:pt x="5175" y="9553"/>
                    <a:pt x="5598" y="8461"/>
                  </a:cubicBezTo>
                  <a:cubicBezTo>
                    <a:pt x="5981" y="7472"/>
                    <a:pt x="6736" y="5652"/>
                    <a:pt x="6883" y="5296"/>
                  </a:cubicBezTo>
                  <a:lnTo>
                    <a:pt x="6949" y="5138"/>
                  </a:lnTo>
                  <a:lnTo>
                    <a:pt x="6930" y="5107"/>
                  </a:lnTo>
                  <a:cubicBezTo>
                    <a:pt x="6205" y="3931"/>
                    <a:pt x="3823" y="89"/>
                    <a:pt x="3588" y="15"/>
                  </a:cubicBezTo>
                  <a:cubicBezTo>
                    <a:pt x="3559" y="6"/>
                    <a:pt x="3501" y="1"/>
                    <a:pt x="3421" y="1"/>
                  </a:cubicBezTo>
                  <a:close/>
                </a:path>
              </a:pathLst>
            </a:custGeom>
            <a:solidFill>
              <a:srgbClr val="FFFFFF">
                <a:alpha val="50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7933094" y="1986159"/>
              <a:ext cx="206370" cy="455848"/>
            </a:xfrm>
            <a:custGeom>
              <a:avLst/>
              <a:gdLst/>
              <a:ahLst/>
              <a:cxnLst/>
              <a:rect l="l" t="t" r="r" b="b"/>
              <a:pathLst>
                <a:path w="6798" h="15016" extrusionOk="0">
                  <a:moveTo>
                    <a:pt x="3450" y="0"/>
                  </a:moveTo>
                  <a:cubicBezTo>
                    <a:pt x="3377" y="0"/>
                    <a:pt x="3326" y="5"/>
                    <a:pt x="3302" y="12"/>
                  </a:cubicBezTo>
                  <a:cubicBezTo>
                    <a:pt x="3074" y="84"/>
                    <a:pt x="1" y="5072"/>
                    <a:pt x="1" y="5072"/>
                  </a:cubicBezTo>
                  <a:lnTo>
                    <a:pt x="53" y="5196"/>
                  </a:lnTo>
                  <a:cubicBezTo>
                    <a:pt x="250" y="5672"/>
                    <a:pt x="967" y="7403"/>
                    <a:pt x="1338" y="8364"/>
                  </a:cubicBezTo>
                  <a:cubicBezTo>
                    <a:pt x="1772" y="9484"/>
                    <a:pt x="1122" y="14835"/>
                    <a:pt x="1122" y="14835"/>
                  </a:cubicBezTo>
                  <a:lnTo>
                    <a:pt x="5351" y="15015"/>
                  </a:lnTo>
                  <a:cubicBezTo>
                    <a:pt x="5351" y="15015"/>
                    <a:pt x="6798" y="4748"/>
                    <a:pt x="6580" y="2435"/>
                  </a:cubicBezTo>
                  <a:cubicBezTo>
                    <a:pt x="6386" y="359"/>
                    <a:pt x="4086" y="0"/>
                    <a:pt x="34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7933094" y="1986159"/>
              <a:ext cx="206370" cy="455848"/>
            </a:xfrm>
            <a:custGeom>
              <a:avLst/>
              <a:gdLst/>
              <a:ahLst/>
              <a:cxnLst/>
              <a:rect l="l" t="t" r="r" b="b"/>
              <a:pathLst>
                <a:path w="6798" h="15016" extrusionOk="0">
                  <a:moveTo>
                    <a:pt x="3450" y="0"/>
                  </a:moveTo>
                  <a:cubicBezTo>
                    <a:pt x="3377" y="0"/>
                    <a:pt x="3326" y="5"/>
                    <a:pt x="3302" y="12"/>
                  </a:cubicBezTo>
                  <a:cubicBezTo>
                    <a:pt x="3074" y="84"/>
                    <a:pt x="1" y="5072"/>
                    <a:pt x="1" y="5072"/>
                  </a:cubicBezTo>
                  <a:lnTo>
                    <a:pt x="53" y="5196"/>
                  </a:lnTo>
                  <a:cubicBezTo>
                    <a:pt x="250" y="5672"/>
                    <a:pt x="967" y="7403"/>
                    <a:pt x="1338" y="8364"/>
                  </a:cubicBezTo>
                  <a:cubicBezTo>
                    <a:pt x="1772" y="9484"/>
                    <a:pt x="1122" y="14835"/>
                    <a:pt x="1122" y="14835"/>
                  </a:cubicBezTo>
                  <a:lnTo>
                    <a:pt x="5351" y="15015"/>
                  </a:lnTo>
                  <a:cubicBezTo>
                    <a:pt x="5351" y="15015"/>
                    <a:pt x="6798" y="4748"/>
                    <a:pt x="6580" y="2435"/>
                  </a:cubicBezTo>
                  <a:cubicBezTo>
                    <a:pt x="6386" y="359"/>
                    <a:pt x="4086" y="0"/>
                    <a:pt x="3450" y="0"/>
                  </a:cubicBezTo>
                  <a:close/>
                </a:path>
              </a:pathLst>
            </a:custGeom>
            <a:solidFill>
              <a:srgbClr val="FFFFFF">
                <a:alpha val="50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7930635" y="1983974"/>
              <a:ext cx="210985" cy="460311"/>
            </a:xfrm>
            <a:custGeom>
              <a:avLst/>
              <a:gdLst/>
              <a:ahLst/>
              <a:cxnLst/>
              <a:rect l="l" t="t" r="r" b="b"/>
              <a:pathLst>
                <a:path w="6950" h="15163" extrusionOk="0">
                  <a:moveTo>
                    <a:pt x="3513" y="142"/>
                  </a:moveTo>
                  <a:cubicBezTo>
                    <a:pt x="3825" y="142"/>
                    <a:pt x="4758" y="241"/>
                    <a:pt x="5524" y="748"/>
                  </a:cubicBezTo>
                  <a:cubicBezTo>
                    <a:pt x="6160" y="1170"/>
                    <a:pt x="6518" y="1763"/>
                    <a:pt x="6589" y="2513"/>
                  </a:cubicBezTo>
                  <a:cubicBezTo>
                    <a:pt x="6794" y="4696"/>
                    <a:pt x="5491" y="14134"/>
                    <a:pt x="5369" y="15012"/>
                  </a:cubicBezTo>
                  <a:lnTo>
                    <a:pt x="1283" y="14838"/>
                  </a:lnTo>
                  <a:cubicBezTo>
                    <a:pt x="1364" y="14149"/>
                    <a:pt x="1897" y="9473"/>
                    <a:pt x="1487" y="8410"/>
                  </a:cubicBezTo>
                  <a:cubicBezTo>
                    <a:pt x="1103" y="7418"/>
                    <a:pt x="347" y="5595"/>
                    <a:pt x="199" y="5241"/>
                  </a:cubicBezTo>
                  <a:lnTo>
                    <a:pt x="162" y="5151"/>
                  </a:lnTo>
                  <a:cubicBezTo>
                    <a:pt x="1364" y="3199"/>
                    <a:pt x="3209" y="279"/>
                    <a:pt x="3411" y="150"/>
                  </a:cubicBezTo>
                  <a:lnTo>
                    <a:pt x="3413" y="150"/>
                  </a:lnTo>
                  <a:cubicBezTo>
                    <a:pt x="3446" y="144"/>
                    <a:pt x="3479" y="142"/>
                    <a:pt x="3513" y="142"/>
                  </a:cubicBezTo>
                  <a:close/>
                  <a:moveTo>
                    <a:pt x="3533" y="0"/>
                  </a:moveTo>
                  <a:cubicBezTo>
                    <a:pt x="3450" y="0"/>
                    <a:pt x="3391" y="6"/>
                    <a:pt x="3361" y="15"/>
                  </a:cubicBezTo>
                  <a:cubicBezTo>
                    <a:pt x="3125" y="89"/>
                    <a:pt x="744" y="3932"/>
                    <a:pt x="19" y="5107"/>
                  </a:cubicBezTo>
                  <a:lnTo>
                    <a:pt x="0" y="5138"/>
                  </a:lnTo>
                  <a:lnTo>
                    <a:pt x="66" y="5296"/>
                  </a:lnTo>
                  <a:cubicBezTo>
                    <a:pt x="213" y="5650"/>
                    <a:pt x="968" y="7472"/>
                    <a:pt x="1352" y="8461"/>
                  </a:cubicBezTo>
                  <a:cubicBezTo>
                    <a:pt x="1775" y="9553"/>
                    <a:pt x="1137" y="14845"/>
                    <a:pt x="1131" y="14898"/>
                  </a:cubicBezTo>
                  <a:lnTo>
                    <a:pt x="1122" y="14976"/>
                  </a:lnTo>
                  <a:lnTo>
                    <a:pt x="5494" y="15163"/>
                  </a:lnTo>
                  <a:lnTo>
                    <a:pt x="5504" y="15097"/>
                  </a:lnTo>
                  <a:cubicBezTo>
                    <a:pt x="5518" y="14995"/>
                    <a:pt x="6949" y="4795"/>
                    <a:pt x="6733" y="2499"/>
                  </a:cubicBezTo>
                  <a:cubicBezTo>
                    <a:pt x="6659" y="1704"/>
                    <a:pt x="6279" y="1074"/>
                    <a:pt x="5604" y="626"/>
                  </a:cubicBezTo>
                  <a:cubicBezTo>
                    <a:pt x="4859" y="133"/>
                    <a:pt x="3929" y="0"/>
                    <a:pt x="3533" y="0"/>
                  </a:cubicBezTo>
                  <a:close/>
                </a:path>
              </a:pathLst>
            </a:custGeom>
            <a:solidFill>
              <a:srgbClr val="BF81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971528" y="2239745"/>
              <a:ext cx="111807" cy="36004"/>
            </a:xfrm>
            <a:custGeom>
              <a:avLst/>
              <a:gdLst/>
              <a:ahLst/>
              <a:cxnLst/>
              <a:rect l="l" t="t" r="r" b="b"/>
              <a:pathLst>
                <a:path w="3683" h="1186" extrusionOk="0">
                  <a:moveTo>
                    <a:pt x="144" y="0"/>
                  </a:moveTo>
                  <a:lnTo>
                    <a:pt x="0" y="22"/>
                  </a:lnTo>
                  <a:cubicBezTo>
                    <a:pt x="10" y="75"/>
                    <a:pt x="212" y="1186"/>
                    <a:pt x="2570" y="1186"/>
                  </a:cubicBezTo>
                  <a:cubicBezTo>
                    <a:pt x="2902" y="1186"/>
                    <a:pt x="3682" y="970"/>
                    <a:pt x="3682" y="970"/>
                  </a:cubicBezTo>
                  <a:lnTo>
                    <a:pt x="3682" y="970"/>
                  </a:lnTo>
                  <a:cubicBezTo>
                    <a:pt x="3269" y="1019"/>
                    <a:pt x="2904" y="1040"/>
                    <a:pt x="2581" y="1040"/>
                  </a:cubicBezTo>
                  <a:cubicBezTo>
                    <a:pt x="346" y="1040"/>
                    <a:pt x="146" y="13"/>
                    <a:pt x="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5872799" y="1986159"/>
              <a:ext cx="206370" cy="455848"/>
            </a:xfrm>
            <a:custGeom>
              <a:avLst/>
              <a:gdLst/>
              <a:ahLst/>
              <a:cxnLst/>
              <a:rect l="l" t="t" r="r" b="b"/>
              <a:pathLst>
                <a:path w="6798" h="15016" extrusionOk="0">
                  <a:moveTo>
                    <a:pt x="3349" y="0"/>
                  </a:moveTo>
                  <a:cubicBezTo>
                    <a:pt x="2713" y="0"/>
                    <a:pt x="413" y="359"/>
                    <a:pt x="219" y="2435"/>
                  </a:cubicBezTo>
                  <a:cubicBezTo>
                    <a:pt x="1" y="4748"/>
                    <a:pt x="1448" y="15015"/>
                    <a:pt x="1448" y="15015"/>
                  </a:cubicBezTo>
                  <a:lnTo>
                    <a:pt x="5678" y="14835"/>
                  </a:lnTo>
                  <a:cubicBezTo>
                    <a:pt x="5678" y="14835"/>
                    <a:pt x="5027" y="9484"/>
                    <a:pt x="5460" y="8364"/>
                  </a:cubicBezTo>
                  <a:cubicBezTo>
                    <a:pt x="5833" y="7403"/>
                    <a:pt x="6549" y="5672"/>
                    <a:pt x="6746" y="5196"/>
                  </a:cubicBezTo>
                  <a:lnTo>
                    <a:pt x="6798" y="5072"/>
                  </a:lnTo>
                  <a:cubicBezTo>
                    <a:pt x="6798" y="5072"/>
                    <a:pt x="3725" y="84"/>
                    <a:pt x="3496" y="12"/>
                  </a:cubicBezTo>
                  <a:cubicBezTo>
                    <a:pt x="3473" y="5"/>
                    <a:pt x="3422" y="0"/>
                    <a:pt x="3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872799" y="1986159"/>
              <a:ext cx="206370" cy="455848"/>
            </a:xfrm>
            <a:custGeom>
              <a:avLst/>
              <a:gdLst/>
              <a:ahLst/>
              <a:cxnLst/>
              <a:rect l="l" t="t" r="r" b="b"/>
              <a:pathLst>
                <a:path w="6798" h="15016" extrusionOk="0">
                  <a:moveTo>
                    <a:pt x="3349" y="0"/>
                  </a:moveTo>
                  <a:cubicBezTo>
                    <a:pt x="2713" y="0"/>
                    <a:pt x="413" y="359"/>
                    <a:pt x="219" y="2435"/>
                  </a:cubicBezTo>
                  <a:cubicBezTo>
                    <a:pt x="1" y="4748"/>
                    <a:pt x="1448" y="15015"/>
                    <a:pt x="1448" y="15015"/>
                  </a:cubicBezTo>
                  <a:lnTo>
                    <a:pt x="5678" y="14835"/>
                  </a:lnTo>
                  <a:cubicBezTo>
                    <a:pt x="5678" y="14835"/>
                    <a:pt x="5027" y="9484"/>
                    <a:pt x="5460" y="8364"/>
                  </a:cubicBezTo>
                  <a:cubicBezTo>
                    <a:pt x="5833" y="7403"/>
                    <a:pt x="6549" y="5672"/>
                    <a:pt x="6746" y="5196"/>
                  </a:cubicBezTo>
                  <a:lnTo>
                    <a:pt x="6798" y="5072"/>
                  </a:lnTo>
                  <a:cubicBezTo>
                    <a:pt x="6798" y="5072"/>
                    <a:pt x="3725" y="84"/>
                    <a:pt x="3496" y="12"/>
                  </a:cubicBezTo>
                  <a:cubicBezTo>
                    <a:pt x="3473" y="5"/>
                    <a:pt x="3422" y="0"/>
                    <a:pt x="3349" y="0"/>
                  </a:cubicBezTo>
                  <a:close/>
                </a:path>
              </a:pathLst>
            </a:custGeom>
            <a:solidFill>
              <a:srgbClr val="FFFFFF">
                <a:alpha val="50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5870674" y="1983974"/>
              <a:ext cx="210985" cy="460311"/>
            </a:xfrm>
            <a:custGeom>
              <a:avLst/>
              <a:gdLst/>
              <a:ahLst/>
              <a:cxnLst/>
              <a:rect l="l" t="t" r="r" b="b"/>
              <a:pathLst>
                <a:path w="6950" h="15163" extrusionOk="0">
                  <a:moveTo>
                    <a:pt x="3454" y="142"/>
                  </a:moveTo>
                  <a:cubicBezTo>
                    <a:pt x="3481" y="142"/>
                    <a:pt x="3510" y="145"/>
                    <a:pt x="3538" y="150"/>
                  </a:cubicBezTo>
                  <a:cubicBezTo>
                    <a:pt x="3740" y="279"/>
                    <a:pt x="5584" y="3199"/>
                    <a:pt x="6788" y="5151"/>
                  </a:cubicBezTo>
                  <a:lnTo>
                    <a:pt x="6750" y="5241"/>
                  </a:lnTo>
                  <a:cubicBezTo>
                    <a:pt x="6603" y="5595"/>
                    <a:pt x="5847" y="7418"/>
                    <a:pt x="5463" y="8410"/>
                  </a:cubicBezTo>
                  <a:cubicBezTo>
                    <a:pt x="5051" y="9473"/>
                    <a:pt x="5585" y="14149"/>
                    <a:pt x="5667" y="14838"/>
                  </a:cubicBezTo>
                  <a:lnTo>
                    <a:pt x="1581" y="15012"/>
                  </a:lnTo>
                  <a:cubicBezTo>
                    <a:pt x="1459" y="14134"/>
                    <a:pt x="156" y="4696"/>
                    <a:pt x="361" y="2513"/>
                  </a:cubicBezTo>
                  <a:cubicBezTo>
                    <a:pt x="431" y="1763"/>
                    <a:pt x="788" y="1170"/>
                    <a:pt x="1426" y="748"/>
                  </a:cubicBezTo>
                  <a:cubicBezTo>
                    <a:pt x="2191" y="241"/>
                    <a:pt x="3123" y="142"/>
                    <a:pt x="3437" y="142"/>
                  </a:cubicBezTo>
                  <a:cubicBezTo>
                    <a:pt x="3442" y="142"/>
                    <a:pt x="3448" y="142"/>
                    <a:pt x="3454" y="142"/>
                  </a:cubicBezTo>
                  <a:close/>
                  <a:moveTo>
                    <a:pt x="3421" y="1"/>
                  </a:moveTo>
                  <a:cubicBezTo>
                    <a:pt x="3027" y="1"/>
                    <a:pt x="2093" y="133"/>
                    <a:pt x="1346" y="628"/>
                  </a:cubicBezTo>
                  <a:cubicBezTo>
                    <a:pt x="671" y="1074"/>
                    <a:pt x="290" y="1704"/>
                    <a:pt x="217" y="2499"/>
                  </a:cubicBezTo>
                  <a:cubicBezTo>
                    <a:pt x="1" y="4795"/>
                    <a:pt x="1432" y="14995"/>
                    <a:pt x="1446" y="15098"/>
                  </a:cubicBezTo>
                  <a:lnTo>
                    <a:pt x="1455" y="15163"/>
                  </a:lnTo>
                  <a:lnTo>
                    <a:pt x="5828" y="14976"/>
                  </a:lnTo>
                  <a:lnTo>
                    <a:pt x="5819" y="14898"/>
                  </a:lnTo>
                  <a:cubicBezTo>
                    <a:pt x="5814" y="14845"/>
                    <a:pt x="5175" y="9553"/>
                    <a:pt x="5598" y="8461"/>
                  </a:cubicBezTo>
                  <a:cubicBezTo>
                    <a:pt x="5981" y="7472"/>
                    <a:pt x="6736" y="5652"/>
                    <a:pt x="6883" y="5296"/>
                  </a:cubicBezTo>
                  <a:lnTo>
                    <a:pt x="6949" y="5138"/>
                  </a:lnTo>
                  <a:lnTo>
                    <a:pt x="6930" y="5107"/>
                  </a:lnTo>
                  <a:cubicBezTo>
                    <a:pt x="6205" y="3931"/>
                    <a:pt x="3823" y="89"/>
                    <a:pt x="3588" y="15"/>
                  </a:cubicBezTo>
                  <a:cubicBezTo>
                    <a:pt x="3559" y="6"/>
                    <a:pt x="3501" y="1"/>
                    <a:pt x="3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5928963" y="2239745"/>
              <a:ext cx="111807" cy="36004"/>
            </a:xfrm>
            <a:custGeom>
              <a:avLst/>
              <a:gdLst/>
              <a:ahLst/>
              <a:cxnLst/>
              <a:rect l="l" t="t" r="r" b="b"/>
              <a:pathLst>
                <a:path w="3683" h="1186" extrusionOk="0">
                  <a:moveTo>
                    <a:pt x="3538" y="0"/>
                  </a:moveTo>
                  <a:cubicBezTo>
                    <a:pt x="3537" y="13"/>
                    <a:pt x="3337" y="1040"/>
                    <a:pt x="1102" y="1040"/>
                  </a:cubicBezTo>
                  <a:cubicBezTo>
                    <a:pt x="779" y="1040"/>
                    <a:pt x="414" y="1019"/>
                    <a:pt x="1" y="970"/>
                  </a:cubicBezTo>
                  <a:lnTo>
                    <a:pt x="1" y="970"/>
                  </a:lnTo>
                  <a:cubicBezTo>
                    <a:pt x="1" y="970"/>
                    <a:pt x="780" y="1186"/>
                    <a:pt x="1112" y="1186"/>
                  </a:cubicBezTo>
                  <a:cubicBezTo>
                    <a:pt x="3471" y="1186"/>
                    <a:pt x="3675" y="75"/>
                    <a:pt x="3682" y="22"/>
                  </a:cubicBezTo>
                  <a:lnTo>
                    <a:pt x="353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978994" y="1288700"/>
              <a:ext cx="2051438" cy="1030242"/>
            </a:xfrm>
            <a:custGeom>
              <a:avLst/>
              <a:gdLst/>
              <a:ahLst/>
              <a:cxnLst/>
              <a:rect l="l" t="t" r="r" b="b"/>
              <a:pathLst>
                <a:path w="67576" h="33937" extrusionOk="0">
                  <a:moveTo>
                    <a:pt x="4164" y="1"/>
                  </a:moveTo>
                  <a:cubicBezTo>
                    <a:pt x="1856" y="1"/>
                    <a:pt x="0" y="1858"/>
                    <a:pt x="0" y="4165"/>
                  </a:cubicBezTo>
                  <a:lnTo>
                    <a:pt x="0" y="29772"/>
                  </a:lnTo>
                  <a:cubicBezTo>
                    <a:pt x="0" y="32079"/>
                    <a:pt x="1856" y="33936"/>
                    <a:pt x="4164" y="33936"/>
                  </a:cubicBezTo>
                  <a:lnTo>
                    <a:pt x="63411" y="33936"/>
                  </a:lnTo>
                  <a:cubicBezTo>
                    <a:pt x="65718" y="33936"/>
                    <a:pt x="67575" y="32079"/>
                    <a:pt x="67575" y="29772"/>
                  </a:cubicBezTo>
                  <a:lnTo>
                    <a:pt x="67575" y="4165"/>
                  </a:lnTo>
                  <a:cubicBezTo>
                    <a:pt x="67575" y="1858"/>
                    <a:pt x="65718" y="1"/>
                    <a:pt x="63411" y="1"/>
                  </a:cubicBezTo>
                  <a:close/>
                </a:path>
              </a:pathLst>
            </a:custGeom>
            <a:solidFill>
              <a:schemeClr val="accent3"/>
            </a:solidFill>
            <a:ln w="762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768608" y="1824318"/>
              <a:ext cx="339154" cy="600380"/>
            </a:xfrm>
            <a:custGeom>
              <a:avLst/>
              <a:gdLst/>
              <a:ahLst/>
              <a:cxnLst/>
              <a:rect l="l" t="t" r="r" b="b"/>
              <a:pathLst>
                <a:path w="11172" h="19777" extrusionOk="0">
                  <a:moveTo>
                    <a:pt x="6184" y="0"/>
                  </a:moveTo>
                  <a:cubicBezTo>
                    <a:pt x="6128" y="0"/>
                    <a:pt x="6075" y="4"/>
                    <a:pt x="6026" y="11"/>
                  </a:cubicBezTo>
                  <a:cubicBezTo>
                    <a:pt x="4175" y="282"/>
                    <a:pt x="4012" y="1746"/>
                    <a:pt x="4012" y="1746"/>
                  </a:cubicBezTo>
                  <a:cubicBezTo>
                    <a:pt x="4012" y="1746"/>
                    <a:pt x="2747" y="2161"/>
                    <a:pt x="2891" y="3752"/>
                  </a:cubicBezTo>
                  <a:cubicBezTo>
                    <a:pt x="2457" y="3824"/>
                    <a:pt x="0" y="6789"/>
                    <a:pt x="1590" y="12718"/>
                  </a:cubicBezTo>
                  <a:cubicBezTo>
                    <a:pt x="2475" y="16018"/>
                    <a:pt x="2263" y="18353"/>
                    <a:pt x="1901" y="19776"/>
                  </a:cubicBezTo>
                  <a:lnTo>
                    <a:pt x="5430" y="19776"/>
                  </a:lnTo>
                  <a:cubicBezTo>
                    <a:pt x="5366" y="18639"/>
                    <a:pt x="5278" y="16842"/>
                    <a:pt x="5278" y="14997"/>
                  </a:cubicBezTo>
                  <a:cubicBezTo>
                    <a:pt x="5278" y="12104"/>
                    <a:pt x="4301" y="7910"/>
                    <a:pt x="4698" y="7548"/>
                  </a:cubicBezTo>
                  <a:cubicBezTo>
                    <a:pt x="4810" y="7448"/>
                    <a:pt x="4963" y="7401"/>
                    <a:pt x="5126" y="7401"/>
                  </a:cubicBezTo>
                  <a:cubicBezTo>
                    <a:pt x="5547" y="7401"/>
                    <a:pt x="6033" y="7715"/>
                    <a:pt x="6026" y="8236"/>
                  </a:cubicBezTo>
                  <a:cubicBezTo>
                    <a:pt x="6017" y="8833"/>
                    <a:pt x="6698" y="9357"/>
                    <a:pt x="7199" y="9357"/>
                  </a:cubicBezTo>
                  <a:cubicBezTo>
                    <a:pt x="7304" y="9357"/>
                    <a:pt x="7401" y="9334"/>
                    <a:pt x="7483" y="9284"/>
                  </a:cubicBezTo>
                  <a:cubicBezTo>
                    <a:pt x="7921" y="9014"/>
                    <a:pt x="7635" y="8082"/>
                    <a:pt x="7596" y="7960"/>
                  </a:cubicBezTo>
                  <a:lnTo>
                    <a:pt x="7596" y="7960"/>
                  </a:lnTo>
                  <a:cubicBezTo>
                    <a:pt x="7616" y="8010"/>
                    <a:pt x="7641" y="8059"/>
                    <a:pt x="7674" y="8103"/>
                  </a:cubicBezTo>
                  <a:cubicBezTo>
                    <a:pt x="7755" y="8217"/>
                    <a:pt x="7910" y="8383"/>
                    <a:pt x="8206" y="8560"/>
                  </a:cubicBezTo>
                  <a:cubicBezTo>
                    <a:pt x="8297" y="8585"/>
                    <a:pt x="8382" y="8599"/>
                    <a:pt x="8460" y="8599"/>
                  </a:cubicBezTo>
                  <a:cubicBezTo>
                    <a:pt x="8943" y="8599"/>
                    <a:pt x="9163" y="8091"/>
                    <a:pt x="8820" y="6753"/>
                  </a:cubicBezTo>
                  <a:lnTo>
                    <a:pt x="8820" y="6753"/>
                  </a:lnTo>
                  <a:cubicBezTo>
                    <a:pt x="8966" y="6861"/>
                    <a:pt x="9094" y="6909"/>
                    <a:pt x="9203" y="6909"/>
                  </a:cubicBezTo>
                  <a:cubicBezTo>
                    <a:pt x="9687" y="6909"/>
                    <a:pt x="9817" y="5967"/>
                    <a:pt x="9679" y="5159"/>
                  </a:cubicBezTo>
                  <a:lnTo>
                    <a:pt x="9679" y="5159"/>
                  </a:lnTo>
                  <a:cubicBezTo>
                    <a:pt x="9767" y="5359"/>
                    <a:pt x="10068" y="5503"/>
                    <a:pt x="10357" y="5503"/>
                  </a:cubicBezTo>
                  <a:cubicBezTo>
                    <a:pt x="10568" y="5503"/>
                    <a:pt x="10773" y="5425"/>
                    <a:pt x="10881" y="5235"/>
                  </a:cubicBezTo>
                  <a:cubicBezTo>
                    <a:pt x="11171" y="4728"/>
                    <a:pt x="10170" y="2637"/>
                    <a:pt x="9675" y="1799"/>
                  </a:cubicBezTo>
                  <a:cubicBezTo>
                    <a:pt x="9231" y="1048"/>
                    <a:pt x="7164" y="0"/>
                    <a:pt x="61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768608" y="1824318"/>
              <a:ext cx="339154" cy="600380"/>
            </a:xfrm>
            <a:custGeom>
              <a:avLst/>
              <a:gdLst/>
              <a:ahLst/>
              <a:cxnLst/>
              <a:rect l="l" t="t" r="r" b="b"/>
              <a:pathLst>
                <a:path w="11172" h="19777" extrusionOk="0">
                  <a:moveTo>
                    <a:pt x="6184" y="0"/>
                  </a:moveTo>
                  <a:cubicBezTo>
                    <a:pt x="6128" y="0"/>
                    <a:pt x="6075" y="4"/>
                    <a:pt x="6026" y="11"/>
                  </a:cubicBezTo>
                  <a:cubicBezTo>
                    <a:pt x="4175" y="282"/>
                    <a:pt x="4012" y="1746"/>
                    <a:pt x="4012" y="1746"/>
                  </a:cubicBezTo>
                  <a:cubicBezTo>
                    <a:pt x="4012" y="1746"/>
                    <a:pt x="2747" y="2161"/>
                    <a:pt x="2891" y="3752"/>
                  </a:cubicBezTo>
                  <a:cubicBezTo>
                    <a:pt x="2457" y="3824"/>
                    <a:pt x="0" y="6789"/>
                    <a:pt x="1590" y="12718"/>
                  </a:cubicBezTo>
                  <a:cubicBezTo>
                    <a:pt x="2475" y="16018"/>
                    <a:pt x="2263" y="18353"/>
                    <a:pt x="1901" y="19776"/>
                  </a:cubicBezTo>
                  <a:lnTo>
                    <a:pt x="5430" y="19776"/>
                  </a:lnTo>
                  <a:cubicBezTo>
                    <a:pt x="5366" y="18639"/>
                    <a:pt x="5278" y="16842"/>
                    <a:pt x="5278" y="14997"/>
                  </a:cubicBezTo>
                  <a:cubicBezTo>
                    <a:pt x="5278" y="12104"/>
                    <a:pt x="4301" y="7910"/>
                    <a:pt x="4698" y="7548"/>
                  </a:cubicBezTo>
                  <a:cubicBezTo>
                    <a:pt x="4810" y="7448"/>
                    <a:pt x="4963" y="7401"/>
                    <a:pt x="5126" y="7401"/>
                  </a:cubicBezTo>
                  <a:cubicBezTo>
                    <a:pt x="5547" y="7401"/>
                    <a:pt x="6033" y="7715"/>
                    <a:pt x="6026" y="8236"/>
                  </a:cubicBezTo>
                  <a:cubicBezTo>
                    <a:pt x="6017" y="8833"/>
                    <a:pt x="6698" y="9357"/>
                    <a:pt x="7199" y="9357"/>
                  </a:cubicBezTo>
                  <a:cubicBezTo>
                    <a:pt x="7304" y="9357"/>
                    <a:pt x="7401" y="9334"/>
                    <a:pt x="7483" y="9284"/>
                  </a:cubicBezTo>
                  <a:cubicBezTo>
                    <a:pt x="7921" y="9014"/>
                    <a:pt x="7635" y="8082"/>
                    <a:pt x="7596" y="7960"/>
                  </a:cubicBezTo>
                  <a:lnTo>
                    <a:pt x="7596" y="7960"/>
                  </a:lnTo>
                  <a:cubicBezTo>
                    <a:pt x="7616" y="8010"/>
                    <a:pt x="7641" y="8059"/>
                    <a:pt x="7674" y="8103"/>
                  </a:cubicBezTo>
                  <a:cubicBezTo>
                    <a:pt x="7755" y="8217"/>
                    <a:pt x="7910" y="8383"/>
                    <a:pt x="8206" y="8560"/>
                  </a:cubicBezTo>
                  <a:cubicBezTo>
                    <a:pt x="8297" y="8585"/>
                    <a:pt x="8382" y="8599"/>
                    <a:pt x="8460" y="8599"/>
                  </a:cubicBezTo>
                  <a:cubicBezTo>
                    <a:pt x="8943" y="8599"/>
                    <a:pt x="9163" y="8091"/>
                    <a:pt x="8820" y="6753"/>
                  </a:cubicBezTo>
                  <a:lnTo>
                    <a:pt x="8820" y="6753"/>
                  </a:lnTo>
                  <a:cubicBezTo>
                    <a:pt x="8966" y="6861"/>
                    <a:pt x="9094" y="6909"/>
                    <a:pt x="9203" y="6909"/>
                  </a:cubicBezTo>
                  <a:cubicBezTo>
                    <a:pt x="9687" y="6909"/>
                    <a:pt x="9817" y="5967"/>
                    <a:pt x="9679" y="5159"/>
                  </a:cubicBezTo>
                  <a:lnTo>
                    <a:pt x="9679" y="5159"/>
                  </a:lnTo>
                  <a:cubicBezTo>
                    <a:pt x="9767" y="5359"/>
                    <a:pt x="10068" y="5503"/>
                    <a:pt x="10357" y="5503"/>
                  </a:cubicBezTo>
                  <a:cubicBezTo>
                    <a:pt x="10568" y="5503"/>
                    <a:pt x="10773" y="5425"/>
                    <a:pt x="10881" y="5235"/>
                  </a:cubicBezTo>
                  <a:cubicBezTo>
                    <a:pt x="11171" y="4728"/>
                    <a:pt x="10170" y="2637"/>
                    <a:pt x="9675" y="1799"/>
                  </a:cubicBezTo>
                  <a:cubicBezTo>
                    <a:pt x="9231" y="1048"/>
                    <a:pt x="7164" y="0"/>
                    <a:pt x="6184" y="0"/>
                  </a:cubicBezTo>
                  <a:close/>
                </a:path>
              </a:pathLst>
            </a:custGeom>
            <a:solidFill>
              <a:srgbClr val="FFFFFF">
                <a:alpha val="50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073865" y="1936978"/>
              <a:ext cx="26775" cy="45051"/>
            </a:xfrm>
            <a:custGeom>
              <a:avLst/>
              <a:gdLst/>
              <a:ahLst/>
              <a:cxnLst/>
              <a:rect l="l" t="t" r="r" b="b"/>
              <a:pathLst>
                <a:path w="882" h="1484" extrusionOk="0">
                  <a:moveTo>
                    <a:pt x="466" y="1"/>
                  </a:moveTo>
                  <a:lnTo>
                    <a:pt x="466" y="1"/>
                  </a:lnTo>
                  <a:cubicBezTo>
                    <a:pt x="466" y="1"/>
                    <a:pt x="537" y="337"/>
                    <a:pt x="1" y="574"/>
                  </a:cubicBezTo>
                  <a:cubicBezTo>
                    <a:pt x="278" y="1278"/>
                    <a:pt x="372" y="1479"/>
                    <a:pt x="568" y="1484"/>
                  </a:cubicBezTo>
                  <a:cubicBezTo>
                    <a:pt x="572" y="1484"/>
                    <a:pt x="576" y="1484"/>
                    <a:pt x="581" y="1484"/>
                  </a:cubicBezTo>
                  <a:cubicBezTo>
                    <a:pt x="767" y="1484"/>
                    <a:pt x="833" y="1382"/>
                    <a:pt x="856" y="1170"/>
                  </a:cubicBezTo>
                  <a:cubicBezTo>
                    <a:pt x="881" y="953"/>
                    <a:pt x="682" y="24"/>
                    <a:pt x="466" y="1"/>
                  </a:cubicBezTo>
                  <a:close/>
                </a:path>
              </a:pathLst>
            </a:custGeom>
            <a:solidFill>
              <a:srgbClr val="FFD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6042170" y="1983700"/>
              <a:ext cx="25166" cy="44231"/>
            </a:xfrm>
            <a:custGeom>
              <a:avLst/>
              <a:gdLst/>
              <a:ahLst/>
              <a:cxnLst/>
              <a:rect l="l" t="t" r="r" b="b"/>
              <a:pathLst>
                <a:path w="829" h="1457" extrusionOk="0">
                  <a:moveTo>
                    <a:pt x="633" y="1"/>
                  </a:moveTo>
                  <a:lnTo>
                    <a:pt x="633" y="1"/>
                  </a:lnTo>
                  <a:cubicBezTo>
                    <a:pt x="633" y="1"/>
                    <a:pt x="586" y="342"/>
                    <a:pt x="0" y="382"/>
                  </a:cubicBezTo>
                  <a:cubicBezTo>
                    <a:pt x="21" y="1138"/>
                    <a:pt x="40" y="1359"/>
                    <a:pt x="223" y="1429"/>
                  </a:cubicBezTo>
                  <a:cubicBezTo>
                    <a:pt x="269" y="1448"/>
                    <a:pt x="311" y="1457"/>
                    <a:pt x="348" y="1457"/>
                  </a:cubicBezTo>
                  <a:cubicBezTo>
                    <a:pt x="456" y="1457"/>
                    <a:pt x="529" y="1379"/>
                    <a:pt x="602" y="1233"/>
                  </a:cubicBezTo>
                  <a:cubicBezTo>
                    <a:pt x="699" y="1038"/>
                    <a:pt x="829" y="98"/>
                    <a:pt x="633" y="1"/>
                  </a:cubicBezTo>
                  <a:close/>
                </a:path>
              </a:pathLst>
            </a:custGeom>
            <a:solidFill>
              <a:srgbClr val="FFD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019917" y="2040259"/>
              <a:ext cx="25166" cy="44170"/>
            </a:xfrm>
            <a:custGeom>
              <a:avLst/>
              <a:gdLst/>
              <a:ahLst/>
              <a:cxnLst/>
              <a:rect l="l" t="t" r="r" b="b"/>
              <a:pathLst>
                <a:path w="829" h="1455" extrusionOk="0">
                  <a:moveTo>
                    <a:pt x="632" y="0"/>
                  </a:moveTo>
                  <a:lnTo>
                    <a:pt x="632" y="0"/>
                  </a:lnTo>
                  <a:cubicBezTo>
                    <a:pt x="632" y="0"/>
                    <a:pt x="585" y="340"/>
                    <a:pt x="0" y="381"/>
                  </a:cubicBezTo>
                  <a:cubicBezTo>
                    <a:pt x="19" y="1137"/>
                    <a:pt x="40" y="1358"/>
                    <a:pt x="221" y="1428"/>
                  </a:cubicBezTo>
                  <a:cubicBezTo>
                    <a:pt x="268" y="1446"/>
                    <a:pt x="309" y="1455"/>
                    <a:pt x="346" y="1455"/>
                  </a:cubicBezTo>
                  <a:cubicBezTo>
                    <a:pt x="454" y="1455"/>
                    <a:pt x="528" y="1379"/>
                    <a:pt x="600" y="1233"/>
                  </a:cubicBezTo>
                  <a:cubicBezTo>
                    <a:pt x="697" y="1037"/>
                    <a:pt x="829" y="97"/>
                    <a:pt x="632" y="0"/>
                  </a:cubicBezTo>
                  <a:close/>
                </a:path>
              </a:pathLst>
            </a:custGeom>
            <a:solidFill>
              <a:srgbClr val="FFD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5980967" y="2073198"/>
              <a:ext cx="23709" cy="33515"/>
            </a:xfrm>
            <a:custGeom>
              <a:avLst/>
              <a:gdLst/>
              <a:ahLst/>
              <a:cxnLst/>
              <a:rect l="l" t="t" r="r" b="b"/>
              <a:pathLst>
                <a:path w="781" h="1104" extrusionOk="0">
                  <a:moveTo>
                    <a:pt x="583" y="0"/>
                  </a:moveTo>
                  <a:cubicBezTo>
                    <a:pt x="583" y="0"/>
                    <a:pt x="566" y="244"/>
                    <a:pt x="53" y="244"/>
                  </a:cubicBezTo>
                  <a:cubicBezTo>
                    <a:pt x="36" y="244"/>
                    <a:pt x="19" y="244"/>
                    <a:pt x="1" y="243"/>
                  </a:cubicBezTo>
                  <a:lnTo>
                    <a:pt x="1" y="243"/>
                  </a:lnTo>
                  <a:cubicBezTo>
                    <a:pt x="82" y="830"/>
                    <a:pt x="120" y="1001"/>
                    <a:pt x="303" y="1072"/>
                  </a:cubicBezTo>
                  <a:cubicBezTo>
                    <a:pt x="360" y="1093"/>
                    <a:pt x="407" y="1103"/>
                    <a:pt x="448" y="1103"/>
                  </a:cubicBezTo>
                  <a:cubicBezTo>
                    <a:pt x="541" y="1103"/>
                    <a:pt x="601" y="1051"/>
                    <a:pt x="655" y="951"/>
                  </a:cubicBezTo>
                  <a:cubicBezTo>
                    <a:pt x="734" y="807"/>
                    <a:pt x="781" y="91"/>
                    <a:pt x="583" y="0"/>
                  </a:cubicBezTo>
                  <a:close/>
                </a:path>
              </a:pathLst>
            </a:custGeom>
            <a:solidFill>
              <a:srgbClr val="FFD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768547" y="1824318"/>
              <a:ext cx="222490" cy="600380"/>
            </a:xfrm>
            <a:custGeom>
              <a:avLst/>
              <a:gdLst/>
              <a:ahLst/>
              <a:cxnLst/>
              <a:rect l="l" t="t" r="r" b="b"/>
              <a:pathLst>
                <a:path w="7329" h="19777" extrusionOk="0">
                  <a:moveTo>
                    <a:pt x="6184" y="0"/>
                  </a:moveTo>
                  <a:cubicBezTo>
                    <a:pt x="6128" y="0"/>
                    <a:pt x="6076" y="4"/>
                    <a:pt x="6028" y="11"/>
                  </a:cubicBezTo>
                  <a:cubicBezTo>
                    <a:pt x="4176" y="282"/>
                    <a:pt x="4013" y="1746"/>
                    <a:pt x="4013" y="1746"/>
                  </a:cubicBezTo>
                  <a:cubicBezTo>
                    <a:pt x="4013" y="1746"/>
                    <a:pt x="2747" y="2163"/>
                    <a:pt x="2893" y="3752"/>
                  </a:cubicBezTo>
                  <a:cubicBezTo>
                    <a:pt x="2459" y="3824"/>
                    <a:pt x="1" y="6789"/>
                    <a:pt x="1592" y="12718"/>
                  </a:cubicBezTo>
                  <a:cubicBezTo>
                    <a:pt x="2477" y="16018"/>
                    <a:pt x="2265" y="18353"/>
                    <a:pt x="1903" y="19776"/>
                  </a:cubicBezTo>
                  <a:lnTo>
                    <a:pt x="4206" y="19776"/>
                  </a:lnTo>
                  <a:cubicBezTo>
                    <a:pt x="4287" y="18323"/>
                    <a:pt x="4431" y="16428"/>
                    <a:pt x="5281" y="15510"/>
                  </a:cubicBezTo>
                  <a:cubicBezTo>
                    <a:pt x="5280" y="15357"/>
                    <a:pt x="5280" y="15203"/>
                    <a:pt x="5280" y="15050"/>
                  </a:cubicBezTo>
                  <a:cubicBezTo>
                    <a:pt x="3316" y="14641"/>
                    <a:pt x="2755" y="12785"/>
                    <a:pt x="2322" y="9846"/>
                  </a:cubicBezTo>
                  <a:cubicBezTo>
                    <a:pt x="1852" y="6665"/>
                    <a:pt x="3551" y="5597"/>
                    <a:pt x="4276" y="5290"/>
                  </a:cubicBezTo>
                  <a:cubicBezTo>
                    <a:pt x="4276" y="5290"/>
                    <a:pt x="4382" y="3845"/>
                    <a:pt x="5339" y="3555"/>
                  </a:cubicBezTo>
                  <a:cubicBezTo>
                    <a:pt x="5339" y="3555"/>
                    <a:pt x="5051" y="2289"/>
                    <a:pt x="6190" y="1693"/>
                  </a:cubicBezTo>
                  <a:cubicBezTo>
                    <a:pt x="6190" y="590"/>
                    <a:pt x="7328" y="283"/>
                    <a:pt x="7328" y="283"/>
                  </a:cubicBezTo>
                  <a:cubicBezTo>
                    <a:pt x="7322" y="274"/>
                    <a:pt x="7316" y="266"/>
                    <a:pt x="7308" y="257"/>
                  </a:cubicBezTo>
                  <a:cubicBezTo>
                    <a:pt x="6884" y="100"/>
                    <a:pt x="6482" y="0"/>
                    <a:pt x="61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768547" y="1824318"/>
              <a:ext cx="222490" cy="600380"/>
            </a:xfrm>
            <a:custGeom>
              <a:avLst/>
              <a:gdLst/>
              <a:ahLst/>
              <a:cxnLst/>
              <a:rect l="l" t="t" r="r" b="b"/>
              <a:pathLst>
                <a:path w="7329" h="19777" extrusionOk="0">
                  <a:moveTo>
                    <a:pt x="6184" y="0"/>
                  </a:moveTo>
                  <a:cubicBezTo>
                    <a:pt x="6128" y="0"/>
                    <a:pt x="6076" y="4"/>
                    <a:pt x="6028" y="11"/>
                  </a:cubicBezTo>
                  <a:cubicBezTo>
                    <a:pt x="4176" y="282"/>
                    <a:pt x="4013" y="1746"/>
                    <a:pt x="4013" y="1746"/>
                  </a:cubicBezTo>
                  <a:cubicBezTo>
                    <a:pt x="4013" y="1746"/>
                    <a:pt x="2747" y="2163"/>
                    <a:pt x="2893" y="3752"/>
                  </a:cubicBezTo>
                  <a:cubicBezTo>
                    <a:pt x="2459" y="3824"/>
                    <a:pt x="1" y="6789"/>
                    <a:pt x="1592" y="12718"/>
                  </a:cubicBezTo>
                  <a:cubicBezTo>
                    <a:pt x="2477" y="16018"/>
                    <a:pt x="2265" y="18353"/>
                    <a:pt x="1903" y="19776"/>
                  </a:cubicBezTo>
                  <a:lnTo>
                    <a:pt x="4206" y="19776"/>
                  </a:lnTo>
                  <a:cubicBezTo>
                    <a:pt x="4287" y="18323"/>
                    <a:pt x="4431" y="16428"/>
                    <a:pt x="5281" y="15510"/>
                  </a:cubicBezTo>
                  <a:cubicBezTo>
                    <a:pt x="5280" y="15357"/>
                    <a:pt x="5280" y="15203"/>
                    <a:pt x="5280" y="15050"/>
                  </a:cubicBezTo>
                  <a:cubicBezTo>
                    <a:pt x="3316" y="14641"/>
                    <a:pt x="2755" y="12785"/>
                    <a:pt x="2322" y="9846"/>
                  </a:cubicBezTo>
                  <a:cubicBezTo>
                    <a:pt x="1852" y="6665"/>
                    <a:pt x="3551" y="5597"/>
                    <a:pt x="4276" y="5290"/>
                  </a:cubicBezTo>
                  <a:cubicBezTo>
                    <a:pt x="4276" y="5290"/>
                    <a:pt x="4382" y="3845"/>
                    <a:pt x="5339" y="3555"/>
                  </a:cubicBezTo>
                  <a:cubicBezTo>
                    <a:pt x="5339" y="3555"/>
                    <a:pt x="5051" y="2289"/>
                    <a:pt x="6190" y="1693"/>
                  </a:cubicBezTo>
                  <a:cubicBezTo>
                    <a:pt x="6190" y="590"/>
                    <a:pt x="7328" y="283"/>
                    <a:pt x="7328" y="283"/>
                  </a:cubicBezTo>
                  <a:cubicBezTo>
                    <a:pt x="7322" y="274"/>
                    <a:pt x="7316" y="266"/>
                    <a:pt x="7308" y="257"/>
                  </a:cubicBezTo>
                  <a:cubicBezTo>
                    <a:pt x="6884" y="100"/>
                    <a:pt x="6482" y="0"/>
                    <a:pt x="6184" y="0"/>
                  </a:cubicBezTo>
                  <a:close/>
                </a:path>
              </a:pathLst>
            </a:custGeom>
            <a:solidFill>
              <a:srgbClr val="FFFFFF">
                <a:alpha val="50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776683" y="1822162"/>
              <a:ext cx="334054" cy="602536"/>
            </a:xfrm>
            <a:custGeom>
              <a:avLst/>
              <a:gdLst/>
              <a:ahLst/>
              <a:cxnLst/>
              <a:rect l="l" t="t" r="r" b="b"/>
              <a:pathLst>
                <a:path w="11004" h="19848" extrusionOk="0">
                  <a:moveTo>
                    <a:pt x="5910" y="1"/>
                  </a:moveTo>
                  <a:cubicBezTo>
                    <a:pt x="5853" y="1"/>
                    <a:pt x="5800" y="4"/>
                    <a:pt x="5751" y="11"/>
                  </a:cubicBezTo>
                  <a:cubicBezTo>
                    <a:pt x="4050" y="260"/>
                    <a:pt x="3731" y="1513"/>
                    <a:pt x="3682" y="1765"/>
                  </a:cubicBezTo>
                  <a:cubicBezTo>
                    <a:pt x="3461" y="1858"/>
                    <a:pt x="2450" y="2356"/>
                    <a:pt x="2550" y="3775"/>
                  </a:cubicBezTo>
                  <a:cubicBezTo>
                    <a:pt x="2373" y="3856"/>
                    <a:pt x="2107" y="4143"/>
                    <a:pt x="1859" y="4526"/>
                  </a:cubicBezTo>
                  <a:cubicBezTo>
                    <a:pt x="1259" y="5458"/>
                    <a:pt x="0" y="8132"/>
                    <a:pt x="1255" y="12809"/>
                  </a:cubicBezTo>
                  <a:cubicBezTo>
                    <a:pt x="2137" y="16095"/>
                    <a:pt x="1916" y="18430"/>
                    <a:pt x="1554" y="19847"/>
                  </a:cubicBezTo>
                  <a:lnTo>
                    <a:pt x="1701" y="19847"/>
                  </a:lnTo>
                  <a:cubicBezTo>
                    <a:pt x="2064" y="18405"/>
                    <a:pt x="2274" y="16056"/>
                    <a:pt x="1394" y="12770"/>
                  </a:cubicBezTo>
                  <a:cubicBezTo>
                    <a:pt x="154" y="8149"/>
                    <a:pt x="1391" y="5519"/>
                    <a:pt x="1980" y="4603"/>
                  </a:cubicBezTo>
                  <a:cubicBezTo>
                    <a:pt x="2306" y="4096"/>
                    <a:pt x="2564" y="3908"/>
                    <a:pt x="2638" y="3895"/>
                  </a:cubicBezTo>
                  <a:lnTo>
                    <a:pt x="2703" y="3884"/>
                  </a:lnTo>
                  <a:lnTo>
                    <a:pt x="2697" y="3817"/>
                  </a:lnTo>
                  <a:cubicBezTo>
                    <a:pt x="2561" y="2304"/>
                    <a:pt x="3720" y="1902"/>
                    <a:pt x="3768" y="1886"/>
                  </a:cubicBezTo>
                  <a:lnTo>
                    <a:pt x="3812" y="1870"/>
                  </a:lnTo>
                  <a:lnTo>
                    <a:pt x="3818" y="1825"/>
                  </a:lnTo>
                  <a:cubicBezTo>
                    <a:pt x="3818" y="1811"/>
                    <a:pt x="3994" y="414"/>
                    <a:pt x="5771" y="154"/>
                  </a:cubicBezTo>
                  <a:cubicBezTo>
                    <a:pt x="5818" y="146"/>
                    <a:pt x="5867" y="143"/>
                    <a:pt x="5915" y="143"/>
                  </a:cubicBezTo>
                  <a:cubicBezTo>
                    <a:pt x="6855" y="143"/>
                    <a:pt x="8919" y="1183"/>
                    <a:pt x="9347" y="1908"/>
                  </a:cubicBezTo>
                  <a:cubicBezTo>
                    <a:pt x="9901" y="2848"/>
                    <a:pt x="10803" y="4830"/>
                    <a:pt x="10553" y="5270"/>
                  </a:cubicBezTo>
                  <a:cubicBezTo>
                    <a:pt x="10458" y="5436"/>
                    <a:pt x="10278" y="5502"/>
                    <a:pt x="10091" y="5502"/>
                  </a:cubicBezTo>
                  <a:cubicBezTo>
                    <a:pt x="10003" y="5502"/>
                    <a:pt x="9913" y="5488"/>
                    <a:pt x="9829" y="5461"/>
                  </a:cubicBezTo>
                  <a:cubicBezTo>
                    <a:pt x="9685" y="5417"/>
                    <a:pt x="9543" y="5330"/>
                    <a:pt x="9485" y="5219"/>
                  </a:cubicBezTo>
                  <a:cubicBezTo>
                    <a:pt x="9477" y="5170"/>
                    <a:pt x="9467" y="5120"/>
                    <a:pt x="9456" y="5073"/>
                  </a:cubicBezTo>
                  <a:lnTo>
                    <a:pt x="9254" y="4592"/>
                  </a:lnTo>
                  <a:lnTo>
                    <a:pt x="9314" y="5082"/>
                  </a:lnTo>
                  <a:cubicBezTo>
                    <a:pt x="9309" y="5143"/>
                    <a:pt x="9320" y="5206"/>
                    <a:pt x="9345" y="5261"/>
                  </a:cubicBezTo>
                  <a:cubicBezTo>
                    <a:pt x="9452" y="5916"/>
                    <a:pt x="9380" y="6673"/>
                    <a:pt x="9084" y="6865"/>
                  </a:cubicBezTo>
                  <a:cubicBezTo>
                    <a:pt x="9039" y="6893"/>
                    <a:pt x="8990" y="6907"/>
                    <a:pt x="8936" y="6907"/>
                  </a:cubicBezTo>
                  <a:cubicBezTo>
                    <a:pt x="8838" y="6907"/>
                    <a:pt x="8724" y="6860"/>
                    <a:pt x="8597" y="6766"/>
                  </a:cubicBezTo>
                  <a:lnTo>
                    <a:pt x="8434" y="6645"/>
                  </a:lnTo>
                  <a:lnTo>
                    <a:pt x="8434" y="6645"/>
                  </a:lnTo>
                  <a:lnTo>
                    <a:pt x="8484" y="6843"/>
                  </a:lnTo>
                  <a:cubicBezTo>
                    <a:pt x="8763" y="7929"/>
                    <a:pt x="8634" y="8341"/>
                    <a:pt x="8478" y="8493"/>
                  </a:cubicBezTo>
                  <a:cubicBezTo>
                    <a:pt x="8407" y="8563"/>
                    <a:pt x="8312" y="8598"/>
                    <a:pt x="8193" y="8598"/>
                  </a:cubicBezTo>
                  <a:cubicBezTo>
                    <a:pt x="8126" y="8598"/>
                    <a:pt x="8051" y="8587"/>
                    <a:pt x="7969" y="8565"/>
                  </a:cubicBezTo>
                  <a:cubicBezTo>
                    <a:pt x="7687" y="8393"/>
                    <a:pt x="7540" y="8235"/>
                    <a:pt x="7467" y="8132"/>
                  </a:cubicBezTo>
                  <a:cubicBezTo>
                    <a:pt x="7441" y="8094"/>
                    <a:pt x="7417" y="8055"/>
                    <a:pt x="7400" y="8012"/>
                  </a:cubicBezTo>
                  <a:cubicBezTo>
                    <a:pt x="7397" y="8003"/>
                    <a:pt x="7395" y="7997"/>
                    <a:pt x="7394" y="7994"/>
                  </a:cubicBezTo>
                  <a:lnTo>
                    <a:pt x="7256" y="8034"/>
                  </a:lnTo>
                  <a:cubicBezTo>
                    <a:pt x="7258" y="8044"/>
                    <a:pt x="7261" y="8053"/>
                    <a:pt x="7265" y="8061"/>
                  </a:cubicBezTo>
                  <a:cubicBezTo>
                    <a:pt x="7361" y="8354"/>
                    <a:pt x="7516" y="9087"/>
                    <a:pt x="7179" y="9294"/>
                  </a:cubicBezTo>
                  <a:cubicBezTo>
                    <a:pt x="7111" y="9335"/>
                    <a:pt x="7027" y="9356"/>
                    <a:pt x="6932" y="9356"/>
                  </a:cubicBezTo>
                  <a:cubicBezTo>
                    <a:pt x="6785" y="9356"/>
                    <a:pt x="6614" y="9306"/>
                    <a:pt x="6443" y="9209"/>
                  </a:cubicBezTo>
                  <a:cubicBezTo>
                    <a:pt x="6158" y="9048"/>
                    <a:pt x="5828" y="8714"/>
                    <a:pt x="5834" y="8308"/>
                  </a:cubicBezTo>
                  <a:cubicBezTo>
                    <a:pt x="5839" y="7956"/>
                    <a:pt x="5634" y="7651"/>
                    <a:pt x="5283" y="7493"/>
                  </a:cubicBezTo>
                  <a:cubicBezTo>
                    <a:pt x="5145" y="7430"/>
                    <a:pt x="5001" y="7400"/>
                    <a:pt x="4864" y="7400"/>
                  </a:cubicBezTo>
                  <a:cubicBezTo>
                    <a:pt x="4678" y="7400"/>
                    <a:pt x="4506" y="7457"/>
                    <a:pt x="4385" y="7568"/>
                  </a:cubicBezTo>
                  <a:cubicBezTo>
                    <a:pt x="4161" y="7770"/>
                    <a:pt x="4279" y="8733"/>
                    <a:pt x="4523" y="10562"/>
                  </a:cubicBezTo>
                  <a:cubicBezTo>
                    <a:pt x="4609" y="11212"/>
                    <a:pt x="4930" y="12667"/>
                    <a:pt x="4930" y="12667"/>
                  </a:cubicBezTo>
                  <a:cubicBezTo>
                    <a:pt x="4852" y="11929"/>
                    <a:pt x="4753" y="11198"/>
                    <a:pt x="4666" y="10543"/>
                  </a:cubicBezTo>
                  <a:cubicBezTo>
                    <a:pt x="4489" y="9212"/>
                    <a:pt x="4304" y="7837"/>
                    <a:pt x="4483" y="7674"/>
                  </a:cubicBezTo>
                  <a:cubicBezTo>
                    <a:pt x="4577" y="7588"/>
                    <a:pt x="4713" y="7544"/>
                    <a:pt x="4861" y="7544"/>
                  </a:cubicBezTo>
                  <a:cubicBezTo>
                    <a:pt x="4978" y="7544"/>
                    <a:pt x="5103" y="7571"/>
                    <a:pt x="5223" y="7626"/>
                  </a:cubicBezTo>
                  <a:cubicBezTo>
                    <a:pt x="5519" y="7759"/>
                    <a:pt x="5693" y="8014"/>
                    <a:pt x="5688" y="8307"/>
                  </a:cubicBezTo>
                  <a:cubicBezTo>
                    <a:pt x="5682" y="8777"/>
                    <a:pt x="6053" y="9154"/>
                    <a:pt x="6373" y="9336"/>
                  </a:cubicBezTo>
                  <a:cubicBezTo>
                    <a:pt x="6566" y="9446"/>
                    <a:pt x="6760" y="9502"/>
                    <a:pt x="6932" y="9502"/>
                  </a:cubicBezTo>
                  <a:cubicBezTo>
                    <a:pt x="7054" y="9502"/>
                    <a:pt x="7164" y="9474"/>
                    <a:pt x="7256" y="9417"/>
                  </a:cubicBezTo>
                  <a:cubicBezTo>
                    <a:pt x="7576" y="9222"/>
                    <a:pt x="7557" y="8734"/>
                    <a:pt x="7493" y="8384"/>
                  </a:cubicBezTo>
                  <a:lnTo>
                    <a:pt x="7493" y="8384"/>
                  </a:lnTo>
                  <a:cubicBezTo>
                    <a:pt x="7618" y="8504"/>
                    <a:pt x="7756" y="8609"/>
                    <a:pt x="7904" y="8695"/>
                  </a:cubicBezTo>
                  <a:lnTo>
                    <a:pt x="7922" y="8703"/>
                  </a:lnTo>
                  <a:cubicBezTo>
                    <a:pt x="8020" y="8730"/>
                    <a:pt x="8112" y="8744"/>
                    <a:pt x="8195" y="8744"/>
                  </a:cubicBezTo>
                  <a:cubicBezTo>
                    <a:pt x="8352" y="8744"/>
                    <a:pt x="8482" y="8695"/>
                    <a:pt x="8581" y="8598"/>
                  </a:cubicBezTo>
                  <a:cubicBezTo>
                    <a:pt x="8832" y="8354"/>
                    <a:pt x="8860" y="7810"/>
                    <a:pt x="8669" y="6980"/>
                  </a:cubicBezTo>
                  <a:lnTo>
                    <a:pt x="8669" y="6980"/>
                  </a:lnTo>
                  <a:cubicBezTo>
                    <a:pt x="8772" y="7033"/>
                    <a:pt x="8861" y="7052"/>
                    <a:pt x="8938" y="7052"/>
                  </a:cubicBezTo>
                  <a:cubicBezTo>
                    <a:pt x="9032" y="7052"/>
                    <a:pt x="9107" y="7023"/>
                    <a:pt x="9164" y="6987"/>
                  </a:cubicBezTo>
                  <a:cubicBezTo>
                    <a:pt x="9485" y="6780"/>
                    <a:pt x="9585" y="6114"/>
                    <a:pt x="9519" y="5469"/>
                  </a:cubicBezTo>
                  <a:lnTo>
                    <a:pt x="9519" y="5469"/>
                  </a:lnTo>
                  <a:cubicBezTo>
                    <a:pt x="9600" y="5529"/>
                    <a:pt x="9691" y="5573"/>
                    <a:pt x="9788" y="5601"/>
                  </a:cubicBezTo>
                  <a:cubicBezTo>
                    <a:pt x="9885" y="5631"/>
                    <a:pt x="9989" y="5648"/>
                    <a:pt x="10092" y="5648"/>
                  </a:cubicBezTo>
                  <a:cubicBezTo>
                    <a:pt x="10326" y="5648"/>
                    <a:pt x="10555" y="5561"/>
                    <a:pt x="10680" y="5342"/>
                  </a:cubicBezTo>
                  <a:cubicBezTo>
                    <a:pt x="11004" y="4775"/>
                    <a:pt x="9909" y="2573"/>
                    <a:pt x="9474" y="1836"/>
                  </a:cubicBezTo>
                  <a:cubicBezTo>
                    <a:pt x="9017" y="1065"/>
                    <a:pt x="6907" y="1"/>
                    <a:pt x="59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5867456" y="1983427"/>
              <a:ext cx="134605" cy="85031"/>
            </a:xfrm>
            <a:custGeom>
              <a:avLst/>
              <a:gdLst/>
              <a:ahLst/>
              <a:cxnLst/>
              <a:rect l="l" t="t" r="r" b="b"/>
              <a:pathLst>
                <a:path w="4434" h="2801" extrusionOk="0">
                  <a:moveTo>
                    <a:pt x="1466" y="1"/>
                  </a:moveTo>
                  <a:cubicBezTo>
                    <a:pt x="1316" y="1"/>
                    <a:pt x="1165" y="17"/>
                    <a:pt x="1016" y="49"/>
                  </a:cubicBezTo>
                  <a:cubicBezTo>
                    <a:pt x="659" y="123"/>
                    <a:pt x="0" y="650"/>
                    <a:pt x="0" y="650"/>
                  </a:cubicBezTo>
                  <a:cubicBezTo>
                    <a:pt x="508" y="315"/>
                    <a:pt x="1002" y="146"/>
                    <a:pt x="1474" y="146"/>
                  </a:cubicBezTo>
                  <a:cubicBezTo>
                    <a:pt x="1686" y="146"/>
                    <a:pt x="1893" y="180"/>
                    <a:pt x="2095" y="248"/>
                  </a:cubicBezTo>
                  <a:cubicBezTo>
                    <a:pt x="3539" y="727"/>
                    <a:pt x="4291" y="2779"/>
                    <a:pt x="4297" y="2801"/>
                  </a:cubicBezTo>
                  <a:lnTo>
                    <a:pt x="4434" y="2751"/>
                  </a:lnTo>
                  <a:cubicBezTo>
                    <a:pt x="4402" y="2664"/>
                    <a:pt x="3652" y="613"/>
                    <a:pt x="2139" y="110"/>
                  </a:cubicBezTo>
                  <a:cubicBezTo>
                    <a:pt x="1921" y="38"/>
                    <a:pt x="1694" y="1"/>
                    <a:pt x="1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5891318" y="1929298"/>
              <a:ext cx="147112" cy="100908"/>
            </a:xfrm>
            <a:custGeom>
              <a:avLst/>
              <a:gdLst/>
              <a:ahLst/>
              <a:cxnLst/>
              <a:rect l="l" t="t" r="r" b="b"/>
              <a:pathLst>
                <a:path w="4846" h="3324" extrusionOk="0">
                  <a:moveTo>
                    <a:pt x="1143" y="1"/>
                  </a:moveTo>
                  <a:cubicBezTo>
                    <a:pt x="1127" y="1"/>
                    <a:pt x="1112" y="1"/>
                    <a:pt x="1096" y="1"/>
                  </a:cubicBezTo>
                  <a:cubicBezTo>
                    <a:pt x="714" y="9"/>
                    <a:pt x="0" y="413"/>
                    <a:pt x="0" y="413"/>
                  </a:cubicBezTo>
                  <a:cubicBezTo>
                    <a:pt x="385" y="235"/>
                    <a:pt x="767" y="146"/>
                    <a:pt x="1144" y="146"/>
                  </a:cubicBezTo>
                  <a:cubicBezTo>
                    <a:pt x="1444" y="146"/>
                    <a:pt x="1741" y="203"/>
                    <a:pt x="2033" y="316"/>
                  </a:cubicBezTo>
                  <a:cubicBezTo>
                    <a:pt x="3713" y="969"/>
                    <a:pt x="4702" y="3300"/>
                    <a:pt x="4711" y="3323"/>
                  </a:cubicBezTo>
                  <a:lnTo>
                    <a:pt x="4846" y="3268"/>
                  </a:lnTo>
                  <a:cubicBezTo>
                    <a:pt x="4803" y="3170"/>
                    <a:pt x="3825" y="858"/>
                    <a:pt x="2086" y="181"/>
                  </a:cubicBezTo>
                  <a:cubicBezTo>
                    <a:pt x="1786" y="63"/>
                    <a:pt x="1465" y="1"/>
                    <a:pt x="11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5907195" y="1871829"/>
              <a:ext cx="157282" cy="109105"/>
            </a:xfrm>
            <a:custGeom>
              <a:avLst/>
              <a:gdLst/>
              <a:ahLst/>
              <a:cxnLst/>
              <a:rect l="l" t="t" r="r" b="b"/>
              <a:pathLst>
                <a:path w="5181" h="3594" extrusionOk="0">
                  <a:moveTo>
                    <a:pt x="1348" y="1"/>
                  </a:moveTo>
                  <a:cubicBezTo>
                    <a:pt x="827" y="1"/>
                    <a:pt x="0" y="180"/>
                    <a:pt x="0" y="180"/>
                  </a:cubicBezTo>
                  <a:cubicBezTo>
                    <a:pt x="313" y="130"/>
                    <a:pt x="607" y="107"/>
                    <a:pt x="884" y="107"/>
                  </a:cubicBezTo>
                  <a:cubicBezTo>
                    <a:pt x="4214" y="107"/>
                    <a:pt x="5005" y="3440"/>
                    <a:pt x="5040" y="3594"/>
                  </a:cubicBezTo>
                  <a:lnTo>
                    <a:pt x="5181" y="3561"/>
                  </a:lnTo>
                  <a:cubicBezTo>
                    <a:pt x="5173" y="3525"/>
                    <a:pt x="4443" y="443"/>
                    <a:pt x="1554" y="13"/>
                  </a:cubicBezTo>
                  <a:cubicBezTo>
                    <a:pt x="1494" y="5"/>
                    <a:pt x="1424" y="1"/>
                    <a:pt x="13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904587" y="1824318"/>
              <a:ext cx="339154" cy="600380"/>
            </a:xfrm>
            <a:custGeom>
              <a:avLst/>
              <a:gdLst/>
              <a:ahLst/>
              <a:cxnLst/>
              <a:rect l="l" t="t" r="r" b="b"/>
              <a:pathLst>
                <a:path w="11172" h="19777" extrusionOk="0">
                  <a:moveTo>
                    <a:pt x="4989" y="1"/>
                  </a:moveTo>
                  <a:cubicBezTo>
                    <a:pt x="4009" y="1"/>
                    <a:pt x="1939" y="1048"/>
                    <a:pt x="1494" y="1801"/>
                  </a:cubicBezTo>
                  <a:cubicBezTo>
                    <a:pt x="1001" y="2637"/>
                    <a:pt x="0" y="4729"/>
                    <a:pt x="290" y="5235"/>
                  </a:cubicBezTo>
                  <a:cubicBezTo>
                    <a:pt x="397" y="5425"/>
                    <a:pt x="602" y="5503"/>
                    <a:pt x="815" y="5503"/>
                  </a:cubicBezTo>
                  <a:cubicBezTo>
                    <a:pt x="1103" y="5503"/>
                    <a:pt x="1404" y="5360"/>
                    <a:pt x="1493" y="5160"/>
                  </a:cubicBezTo>
                  <a:lnTo>
                    <a:pt x="1493" y="5160"/>
                  </a:lnTo>
                  <a:cubicBezTo>
                    <a:pt x="1355" y="5968"/>
                    <a:pt x="1485" y="6910"/>
                    <a:pt x="1968" y="6910"/>
                  </a:cubicBezTo>
                  <a:cubicBezTo>
                    <a:pt x="2077" y="6910"/>
                    <a:pt x="2204" y="6862"/>
                    <a:pt x="2349" y="6754"/>
                  </a:cubicBezTo>
                  <a:lnTo>
                    <a:pt x="2349" y="6754"/>
                  </a:lnTo>
                  <a:cubicBezTo>
                    <a:pt x="2007" y="8092"/>
                    <a:pt x="2228" y="8600"/>
                    <a:pt x="2712" y="8600"/>
                  </a:cubicBezTo>
                  <a:cubicBezTo>
                    <a:pt x="2790" y="8600"/>
                    <a:pt x="2874" y="8587"/>
                    <a:pt x="2965" y="8562"/>
                  </a:cubicBezTo>
                  <a:cubicBezTo>
                    <a:pt x="3259" y="8385"/>
                    <a:pt x="3416" y="8217"/>
                    <a:pt x="3496" y="8103"/>
                  </a:cubicBezTo>
                  <a:cubicBezTo>
                    <a:pt x="3529" y="8059"/>
                    <a:pt x="3555" y="8012"/>
                    <a:pt x="3574" y="7960"/>
                  </a:cubicBezTo>
                  <a:lnTo>
                    <a:pt x="3574" y="7960"/>
                  </a:lnTo>
                  <a:cubicBezTo>
                    <a:pt x="3535" y="8082"/>
                    <a:pt x="3248" y="9014"/>
                    <a:pt x="3688" y="9285"/>
                  </a:cubicBezTo>
                  <a:cubicBezTo>
                    <a:pt x="3770" y="9335"/>
                    <a:pt x="3866" y="9358"/>
                    <a:pt x="3971" y="9358"/>
                  </a:cubicBezTo>
                  <a:cubicBezTo>
                    <a:pt x="4472" y="9358"/>
                    <a:pt x="5153" y="8834"/>
                    <a:pt x="5145" y="8236"/>
                  </a:cubicBezTo>
                  <a:cubicBezTo>
                    <a:pt x="5137" y="7716"/>
                    <a:pt x="5622" y="7401"/>
                    <a:pt x="6043" y="7401"/>
                  </a:cubicBezTo>
                  <a:cubicBezTo>
                    <a:pt x="6206" y="7401"/>
                    <a:pt x="6360" y="7449"/>
                    <a:pt x="6471" y="7550"/>
                  </a:cubicBezTo>
                  <a:cubicBezTo>
                    <a:pt x="6869" y="7910"/>
                    <a:pt x="5893" y="12104"/>
                    <a:pt x="5893" y="14997"/>
                  </a:cubicBezTo>
                  <a:cubicBezTo>
                    <a:pt x="5893" y="16842"/>
                    <a:pt x="5806" y="18639"/>
                    <a:pt x="5741" y="19776"/>
                  </a:cubicBezTo>
                  <a:lnTo>
                    <a:pt x="9270" y="19776"/>
                  </a:lnTo>
                  <a:cubicBezTo>
                    <a:pt x="8908" y="18353"/>
                    <a:pt x="8695" y="16018"/>
                    <a:pt x="9580" y="12720"/>
                  </a:cubicBezTo>
                  <a:cubicBezTo>
                    <a:pt x="11171" y="6790"/>
                    <a:pt x="8712" y="3826"/>
                    <a:pt x="8279" y="3754"/>
                  </a:cubicBezTo>
                  <a:cubicBezTo>
                    <a:pt x="8424" y="2163"/>
                    <a:pt x="7159" y="1748"/>
                    <a:pt x="7159" y="1748"/>
                  </a:cubicBezTo>
                  <a:cubicBezTo>
                    <a:pt x="7159" y="1748"/>
                    <a:pt x="6996" y="283"/>
                    <a:pt x="5145" y="11"/>
                  </a:cubicBezTo>
                  <a:cubicBezTo>
                    <a:pt x="5097" y="4"/>
                    <a:pt x="5045" y="1"/>
                    <a:pt x="49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04587" y="1824318"/>
              <a:ext cx="339154" cy="600380"/>
            </a:xfrm>
            <a:custGeom>
              <a:avLst/>
              <a:gdLst/>
              <a:ahLst/>
              <a:cxnLst/>
              <a:rect l="l" t="t" r="r" b="b"/>
              <a:pathLst>
                <a:path w="11172" h="19777" extrusionOk="0">
                  <a:moveTo>
                    <a:pt x="4989" y="1"/>
                  </a:moveTo>
                  <a:cubicBezTo>
                    <a:pt x="4009" y="1"/>
                    <a:pt x="1939" y="1048"/>
                    <a:pt x="1494" y="1801"/>
                  </a:cubicBezTo>
                  <a:cubicBezTo>
                    <a:pt x="1001" y="2637"/>
                    <a:pt x="0" y="4729"/>
                    <a:pt x="290" y="5235"/>
                  </a:cubicBezTo>
                  <a:cubicBezTo>
                    <a:pt x="397" y="5425"/>
                    <a:pt x="602" y="5503"/>
                    <a:pt x="815" y="5503"/>
                  </a:cubicBezTo>
                  <a:cubicBezTo>
                    <a:pt x="1103" y="5503"/>
                    <a:pt x="1404" y="5360"/>
                    <a:pt x="1493" y="5160"/>
                  </a:cubicBezTo>
                  <a:lnTo>
                    <a:pt x="1493" y="5160"/>
                  </a:lnTo>
                  <a:cubicBezTo>
                    <a:pt x="1355" y="5968"/>
                    <a:pt x="1485" y="6910"/>
                    <a:pt x="1968" y="6910"/>
                  </a:cubicBezTo>
                  <a:cubicBezTo>
                    <a:pt x="2077" y="6910"/>
                    <a:pt x="2204" y="6862"/>
                    <a:pt x="2349" y="6754"/>
                  </a:cubicBezTo>
                  <a:lnTo>
                    <a:pt x="2349" y="6754"/>
                  </a:lnTo>
                  <a:cubicBezTo>
                    <a:pt x="2007" y="8092"/>
                    <a:pt x="2228" y="8600"/>
                    <a:pt x="2712" y="8600"/>
                  </a:cubicBezTo>
                  <a:cubicBezTo>
                    <a:pt x="2790" y="8600"/>
                    <a:pt x="2874" y="8587"/>
                    <a:pt x="2965" y="8562"/>
                  </a:cubicBezTo>
                  <a:cubicBezTo>
                    <a:pt x="3259" y="8385"/>
                    <a:pt x="3416" y="8217"/>
                    <a:pt x="3496" y="8103"/>
                  </a:cubicBezTo>
                  <a:cubicBezTo>
                    <a:pt x="3529" y="8059"/>
                    <a:pt x="3555" y="8012"/>
                    <a:pt x="3574" y="7960"/>
                  </a:cubicBezTo>
                  <a:lnTo>
                    <a:pt x="3574" y="7960"/>
                  </a:lnTo>
                  <a:cubicBezTo>
                    <a:pt x="3535" y="8082"/>
                    <a:pt x="3248" y="9014"/>
                    <a:pt x="3688" y="9285"/>
                  </a:cubicBezTo>
                  <a:cubicBezTo>
                    <a:pt x="3770" y="9335"/>
                    <a:pt x="3866" y="9358"/>
                    <a:pt x="3971" y="9358"/>
                  </a:cubicBezTo>
                  <a:cubicBezTo>
                    <a:pt x="4472" y="9358"/>
                    <a:pt x="5153" y="8834"/>
                    <a:pt x="5145" y="8236"/>
                  </a:cubicBezTo>
                  <a:cubicBezTo>
                    <a:pt x="5137" y="7716"/>
                    <a:pt x="5622" y="7401"/>
                    <a:pt x="6043" y="7401"/>
                  </a:cubicBezTo>
                  <a:cubicBezTo>
                    <a:pt x="6206" y="7401"/>
                    <a:pt x="6360" y="7449"/>
                    <a:pt x="6471" y="7550"/>
                  </a:cubicBezTo>
                  <a:cubicBezTo>
                    <a:pt x="6869" y="7910"/>
                    <a:pt x="5893" y="12104"/>
                    <a:pt x="5893" y="14997"/>
                  </a:cubicBezTo>
                  <a:cubicBezTo>
                    <a:pt x="5893" y="16842"/>
                    <a:pt x="5806" y="18639"/>
                    <a:pt x="5741" y="19776"/>
                  </a:cubicBezTo>
                  <a:lnTo>
                    <a:pt x="9270" y="19776"/>
                  </a:lnTo>
                  <a:cubicBezTo>
                    <a:pt x="8908" y="18353"/>
                    <a:pt x="8695" y="16018"/>
                    <a:pt x="9580" y="12720"/>
                  </a:cubicBezTo>
                  <a:cubicBezTo>
                    <a:pt x="11171" y="6790"/>
                    <a:pt x="8712" y="3826"/>
                    <a:pt x="8279" y="3754"/>
                  </a:cubicBezTo>
                  <a:cubicBezTo>
                    <a:pt x="8424" y="2163"/>
                    <a:pt x="7159" y="1748"/>
                    <a:pt x="7159" y="1748"/>
                  </a:cubicBezTo>
                  <a:cubicBezTo>
                    <a:pt x="7159" y="1748"/>
                    <a:pt x="6996" y="283"/>
                    <a:pt x="5145" y="11"/>
                  </a:cubicBezTo>
                  <a:cubicBezTo>
                    <a:pt x="5097" y="4"/>
                    <a:pt x="5045" y="1"/>
                    <a:pt x="4989" y="1"/>
                  </a:cubicBezTo>
                  <a:close/>
                </a:path>
              </a:pathLst>
            </a:custGeom>
            <a:solidFill>
              <a:srgbClr val="FFFFFF">
                <a:alpha val="50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7911660" y="1936978"/>
              <a:ext cx="26745" cy="45051"/>
            </a:xfrm>
            <a:custGeom>
              <a:avLst/>
              <a:gdLst/>
              <a:ahLst/>
              <a:cxnLst/>
              <a:rect l="l" t="t" r="r" b="b"/>
              <a:pathLst>
                <a:path w="881" h="1484" extrusionOk="0">
                  <a:moveTo>
                    <a:pt x="417" y="1"/>
                  </a:moveTo>
                  <a:cubicBezTo>
                    <a:pt x="199" y="24"/>
                    <a:pt x="1" y="953"/>
                    <a:pt x="26" y="1170"/>
                  </a:cubicBezTo>
                  <a:cubicBezTo>
                    <a:pt x="49" y="1382"/>
                    <a:pt x="115" y="1484"/>
                    <a:pt x="301" y="1484"/>
                  </a:cubicBezTo>
                  <a:cubicBezTo>
                    <a:pt x="305" y="1484"/>
                    <a:pt x="309" y="1484"/>
                    <a:pt x="314" y="1484"/>
                  </a:cubicBezTo>
                  <a:cubicBezTo>
                    <a:pt x="511" y="1479"/>
                    <a:pt x="603" y="1278"/>
                    <a:pt x="881" y="574"/>
                  </a:cubicBezTo>
                  <a:cubicBezTo>
                    <a:pt x="345" y="337"/>
                    <a:pt x="417" y="1"/>
                    <a:pt x="417" y="1"/>
                  </a:cubicBezTo>
                  <a:close/>
                </a:path>
              </a:pathLst>
            </a:custGeom>
            <a:solidFill>
              <a:srgbClr val="FFD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7944934" y="1983700"/>
              <a:ext cx="25197" cy="44231"/>
            </a:xfrm>
            <a:custGeom>
              <a:avLst/>
              <a:gdLst/>
              <a:ahLst/>
              <a:cxnLst/>
              <a:rect l="l" t="t" r="r" b="b"/>
              <a:pathLst>
                <a:path w="830" h="1457" extrusionOk="0">
                  <a:moveTo>
                    <a:pt x="197" y="1"/>
                  </a:moveTo>
                  <a:lnTo>
                    <a:pt x="197" y="1"/>
                  </a:lnTo>
                  <a:cubicBezTo>
                    <a:pt x="1" y="98"/>
                    <a:pt x="132" y="1038"/>
                    <a:pt x="228" y="1233"/>
                  </a:cubicBezTo>
                  <a:cubicBezTo>
                    <a:pt x="300" y="1379"/>
                    <a:pt x="374" y="1457"/>
                    <a:pt x="483" y="1457"/>
                  </a:cubicBezTo>
                  <a:cubicBezTo>
                    <a:pt x="520" y="1457"/>
                    <a:pt x="561" y="1448"/>
                    <a:pt x="607" y="1429"/>
                  </a:cubicBezTo>
                  <a:cubicBezTo>
                    <a:pt x="790" y="1359"/>
                    <a:pt x="809" y="1138"/>
                    <a:pt x="829" y="382"/>
                  </a:cubicBezTo>
                  <a:cubicBezTo>
                    <a:pt x="245" y="342"/>
                    <a:pt x="197" y="1"/>
                    <a:pt x="197" y="1"/>
                  </a:cubicBezTo>
                  <a:close/>
                </a:path>
              </a:pathLst>
            </a:custGeom>
            <a:solidFill>
              <a:srgbClr val="FFD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7967187" y="2040259"/>
              <a:ext cx="25197" cy="44170"/>
            </a:xfrm>
            <a:custGeom>
              <a:avLst/>
              <a:gdLst/>
              <a:ahLst/>
              <a:cxnLst/>
              <a:rect l="l" t="t" r="r" b="b"/>
              <a:pathLst>
                <a:path w="830" h="1455" extrusionOk="0">
                  <a:moveTo>
                    <a:pt x="198" y="0"/>
                  </a:moveTo>
                  <a:cubicBezTo>
                    <a:pt x="1" y="97"/>
                    <a:pt x="132" y="1037"/>
                    <a:pt x="229" y="1233"/>
                  </a:cubicBezTo>
                  <a:cubicBezTo>
                    <a:pt x="302" y="1379"/>
                    <a:pt x="375" y="1455"/>
                    <a:pt x="484" y="1455"/>
                  </a:cubicBezTo>
                  <a:cubicBezTo>
                    <a:pt x="521" y="1455"/>
                    <a:pt x="562" y="1446"/>
                    <a:pt x="608" y="1428"/>
                  </a:cubicBezTo>
                  <a:cubicBezTo>
                    <a:pt x="790" y="1358"/>
                    <a:pt x="810" y="1137"/>
                    <a:pt x="829" y="381"/>
                  </a:cubicBezTo>
                  <a:cubicBezTo>
                    <a:pt x="245" y="340"/>
                    <a:pt x="198" y="0"/>
                    <a:pt x="198" y="0"/>
                  </a:cubicBezTo>
                  <a:close/>
                </a:path>
              </a:pathLst>
            </a:custGeom>
            <a:solidFill>
              <a:srgbClr val="FFD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8007594" y="2073198"/>
              <a:ext cx="23709" cy="33515"/>
            </a:xfrm>
            <a:custGeom>
              <a:avLst/>
              <a:gdLst/>
              <a:ahLst/>
              <a:cxnLst/>
              <a:rect l="l" t="t" r="r" b="b"/>
              <a:pathLst>
                <a:path w="781" h="1104" extrusionOk="0">
                  <a:moveTo>
                    <a:pt x="198" y="0"/>
                  </a:moveTo>
                  <a:cubicBezTo>
                    <a:pt x="1" y="91"/>
                    <a:pt x="51" y="807"/>
                    <a:pt x="128" y="951"/>
                  </a:cubicBezTo>
                  <a:cubicBezTo>
                    <a:pt x="181" y="1051"/>
                    <a:pt x="241" y="1103"/>
                    <a:pt x="333" y="1103"/>
                  </a:cubicBezTo>
                  <a:cubicBezTo>
                    <a:pt x="375" y="1103"/>
                    <a:pt x="422" y="1093"/>
                    <a:pt x="479" y="1072"/>
                  </a:cubicBezTo>
                  <a:cubicBezTo>
                    <a:pt x="662" y="1001"/>
                    <a:pt x="699" y="830"/>
                    <a:pt x="781" y="243"/>
                  </a:cubicBezTo>
                  <a:lnTo>
                    <a:pt x="781" y="243"/>
                  </a:lnTo>
                  <a:cubicBezTo>
                    <a:pt x="763" y="244"/>
                    <a:pt x="745" y="244"/>
                    <a:pt x="728" y="244"/>
                  </a:cubicBezTo>
                  <a:cubicBezTo>
                    <a:pt x="216" y="244"/>
                    <a:pt x="198" y="0"/>
                    <a:pt x="198" y="0"/>
                  </a:cubicBezTo>
                  <a:close/>
                </a:path>
              </a:pathLst>
            </a:custGeom>
            <a:solidFill>
              <a:srgbClr val="FFD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021255" y="1824318"/>
              <a:ext cx="222490" cy="600380"/>
            </a:xfrm>
            <a:custGeom>
              <a:avLst/>
              <a:gdLst/>
              <a:ahLst/>
              <a:cxnLst/>
              <a:rect l="l" t="t" r="r" b="b"/>
              <a:pathLst>
                <a:path w="7329" h="19777" extrusionOk="0">
                  <a:moveTo>
                    <a:pt x="1146" y="0"/>
                  </a:moveTo>
                  <a:cubicBezTo>
                    <a:pt x="847" y="0"/>
                    <a:pt x="446" y="100"/>
                    <a:pt x="21" y="257"/>
                  </a:cubicBezTo>
                  <a:cubicBezTo>
                    <a:pt x="14" y="266"/>
                    <a:pt x="8" y="274"/>
                    <a:pt x="0" y="283"/>
                  </a:cubicBezTo>
                  <a:cubicBezTo>
                    <a:pt x="0" y="283"/>
                    <a:pt x="1139" y="590"/>
                    <a:pt x="1139" y="1693"/>
                  </a:cubicBezTo>
                  <a:cubicBezTo>
                    <a:pt x="2279" y="2289"/>
                    <a:pt x="1989" y="3555"/>
                    <a:pt x="1989" y="3555"/>
                  </a:cubicBezTo>
                  <a:cubicBezTo>
                    <a:pt x="2948" y="3845"/>
                    <a:pt x="3054" y="5290"/>
                    <a:pt x="3054" y="5290"/>
                  </a:cubicBezTo>
                  <a:cubicBezTo>
                    <a:pt x="3778" y="5597"/>
                    <a:pt x="5477" y="6665"/>
                    <a:pt x="5007" y="9846"/>
                  </a:cubicBezTo>
                  <a:cubicBezTo>
                    <a:pt x="4573" y="12785"/>
                    <a:pt x="4013" y="14641"/>
                    <a:pt x="2049" y="15050"/>
                  </a:cubicBezTo>
                  <a:cubicBezTo>
                    <a:pt x="2049" y="15203"/>
                    <a:pt x="2049" y="15357"/>
                    <a:pt x="2047" y="15510"/>
                  </a:cubicBezTo>
                  <a:cubicBezTo>
                    <a:pt x="2899" y="16430"/>
                    <a:pt x="3042" y="18323"/>
                    <a:pt x="3123" y="19776"/>
                  </a:cubicBezTo>
                  <a:lnTo>
                    <a:pt x="5427" y="19776"/>
                  </a:lnTo>
                  <a:cubicBezTo>
                    <a:pt x="5065" y="18353"/>
                    <a:pt x="4854" y="16018"/>
                    <a:pt x="5739" y="12718"/>
                  </a:cubicBezTo>
                  <a:cubicBezTo>
                    <a:pt x="7328" y="6789"/>
                    <a:pt x="4871" y="3824"/>
                    <a:pt x="4437" y="3752"/>
                  </a:cubicBezTo>
                  <a:cubicBezTo>
                    <a:pt x="4581" y="2161"/>
                    <a:pt x="3316" y="1746"/>
                    <a:pt x="3316" y="1746"/>
                  </a:cubicBezTo>
                  <a:cubicBezTo>
                    <a:pt x="3316" y="1746"/>
                    <a:pt x="3153" y="282"/>
                    <a:pt x="1302" y="11"/>
                  </a:cubicBezTo>
                  <a:cubicBezTo>
                    <a:pt x="1254" y="4"/>
                    <a:pt x="1202" y="0"/>
                    <a:pt x="11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8021255" y="1824318"/>
              <a:ext cx="222490" cy="600380"/>
            </a:xfrm>
            <a:custGeom>
              <a:avLst/>
              <a:gdLst/>
              <a:ahLst/>
              <a:cxnLst/>
              <a:rect l="l" t="t" r="r" b="b"/>
              <a:pathLst>
                <a:path w="7329" h="19777" extrusionOk="0">
                  <a:moveTo>
                    <a:pt x="1146" y="0"/>
                  </a:moveTo>
                  <a:cubicBezTo>
                    <a:pt x="847" y="0"/>
                    <a:pt x="446" y="100"/>
                    <a:pt x="21" y="257"/>
                  </a:cubicBezTo>
                  <a:cubicBezTo>
                    <a:pt x="14" y="266"/>
                    <a:pt x="8" y="274"/>
                    <a:pt x="0" y="283"/>
                  </a:cubicBezTo>
                  <a:cubicBezTo>
                    <a:pt x="0" y="283"/>
                    <a:pt x="1139" y="590"/>
                    <a:pt x="1139" y="1693"/>
                  </a:cubicBezTo>
                  <a:cubicBezTo>
                    <a:pt x="2279" y="2289"/>
                    <a:pt x="1989" y="3555"/>
                    <a:pt x="1989" y="3555"/>
                  </a:cubicBezTo>
                  <a:cubicBezTo>
                    <a:pt x="2948" y="3845"/>
                    <a:pt x="3054" y="5290"/>
                    <a:pt x="3054" y="5290"/>
                  </a:cubicBezTo>
                  <a:cubicBezTo>
                    <a:pt x="3778" y="5597"/>
                    <a:pt x="5477" y="6665"/>
                    <a:pt x="5007" y="9846"/>
                  </a:cubicBezTo>
                  <a:cubicBezTo>
                    <a:pt x="4573" y="12785"/>
                    <a:pt x="4013" y="14641"/>
                    <a:pt x="2049" y="15050"/>
                  </a:cubicBezTo>
                  <a:cubicBezTo>
                    <a:pt x="2049" y="15203"/>
                    <a:pt x="2049" y="15357"/>
                    <a:pt x="2047" y="15510"/>
                  </a:cubicBezTo>
                  <a:cubicBezTo>
                    <a:pt x="2899" y="16430"/>
                    <a:pt x="3042" y="18323"/>
                    <a:pt x="3123" y="19776"/>
                  </a:cubicBezTo>
                  <a:lnTo>
                    <a:pt x="5427" y="19776"/>
                  </a:lnTo>
                  <a:cubicBezTo>
                    <a:pt x="5065" y="18353"/>
                    <a:pt x="4854" y="16018"/>
                    <a:pt x="5739" y="12718"/>
                  </a:cubicBezTo>
                  <a:cubicBezTo>
                    <a:pt x="7328" y="6789"/>
                    <a:pt x="4871" y="3824"/>
                    <a:pt x="4437" y="3752"/>
                  </a:cubicBezTo>
                  <a:cubicBezTo>
                    <a:pt x="4581" y="2161"/>
                    <a:pt x="3316" y="1746"/>
                    <a:pt x="3316" y="1746"/>
                  </a:cubicBezTo>
                  <a:cubicBezTo>
                    <a:pt x="3316" y="1746"/>
                    <a:pt x="3153" y="282"/>
                    <a:pt x="1302" y="11"/>
                  </a:cubicBezTo>
                  <a:cubicBezTo>
                    <a:pt x="1254" y="4"/>
                    <a:pt x="1202" y="0"/>
                    <a:pt x="1146" y="0"/>
                  </a:cubicBezTo>
                  <a:close/>
                </a:path>
              </a:pathLst>
            </a:custGeom>
            <a:solidFill>
              <a:srgbClr val="FFFFFF">
                <a:alpha val="50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7901642" y="1822071"/>
              <a:ext cx="334054" cy="602566"/>
            </a:xfrm>
            <a:custGeom>
              <a:avLst/>
              <a:gdLst/>
              <a:ahLst/>
              <a:cxnLst/>
              <a:rect l="l" t="t" r="r" b="b"/>
              <a:pathLst>
                <a:path w="11004" h="19849" extrusionOk="0">
                  <a:moveTo>
                    <a:pt x="5092" y="1"/>
                  </a:moveTo>
                  <a:cubicBezTo>
                    <a:pt x="4097" y="1"/>
                    <a:pt x="1985" y="1065"/>
                    <a:pt x="1530" y="1836"/>
                  </a:cubicBezTo>
                  <a:cubicBezTo>
                    <a:pt x="1095" y="2573"/>
                    <a:pt x="0" y="4775"/>
                    <a:pt x="323" y="5344"/>
                  </a:cubicBezTo>
                  <a:cubicBezTo>
                    <a:pt x="448" y="5562"/>
                    <a:pt x="677" y="5649"/>
                    <a:pt x="910" y="5649"/>
                  </a:cubicBezTo>
                  <a:cubicBezTo>
                    <a:pt x="1013" y="5649"/>
                    <a:pt x="1117" y="5632"/>
                    <a:pt x="1214" y="5602"/>
                  </a:cubicBezTo>
                  <a:cubicBezTo>
                    <a:pt x="1311" y="5574"/>
                    <a:pt x="1402" y="5530"/>
                    <a:pt x="1483" y="5471"/>
                  </a:cubicBezTo>
                  <a:lnTo>
                    <a:pt x="1483" y="5471"/>
                  </a:lnTo>
                  <a:cubicBezTo>
                    <a:pt x="1417" y="6117"/>
                    <a:pt x="1518" y="6783"/>
                    <a:pt x="1839" y="6988"/>
                  </a:cubicBezTo>
                  <a:cubicBezTo>
                    <a:pt x="1896" y="7024"/>
                    <a:pt x="1970" y="7054"/>
                    <a:pt x="2064" y="7054"/>
                  </a:cubicBezTo>
                  <a:cubicBezTo>
                    <a:pt x="2141" y="7054"/>
                    <a:pt x="2231" y="7034"/>
                    <a:pt x="2334" y="6982"/>
                  </a:cubicBezTo>
                  <a:lnTo>
                    <a:pt x="2334" y="6982"/>
                  </a:lnTo>
                  <a:cubicBezTo>
                    <a:pt x="2143" y="7812"/>
                    <a:pt x="2172" y="8355"/>
                    <a:pt x="2421" y="8600"/>
                  </a:cubicBezTo>
                  <a:cubicBezTo>
                    <a:pt x="2521" y="8697"/>
                    <a:pt x="2650" y="8746"/>
                    <a:pt x="2807" y="8746"/>
                  </a:cubicBezTo>
                  <a:cubicBezTo>
                    <a:pt x="2891" y="8746"/>
                    <a:pt x="2982" y="8732"/>
                    <a:pt x="3081" y="8705"/>
                  </a:cubicBezTo>
                  <a:lnTo>
                    <a:pt x="3098" y="8697"/>
                  </a:lnTo>
                  <a:cubicBezTo>
                    <a:pt x="3247" y="8611"/>
                    <a:pt x="3386" y="8506"/>
                    <a:pt x="3510" y="8385"/>
                  </a:cubicBezTo>
                  <a:lnTo>
                    <a:pt x="3510" y="8385"/>
                  </a:lnTo>
                  <a:cubicBezTo>
                    <a:pt x="3445" y="8736"/>
                    <a:pt x="3427" y="9223"/>
                    <a:pt x="3748" y="9419"/>
                  </a:cubicBezTo>
                  <a:cubicBezTo>
                    <a:pt x="3839" y="9476"/>
                    <a:pt x="3949" y="9504"/>
                    <a:pt x="4070" y="9504"/>
                  </a:cubicBezTo>
                  <a:cubicBezTo>
                    <a:pt x="4242" y="9504"/>
                    <a:pt x="4436" y="9447"/>
                    <a:pt x="4631" y="9337"/>
                  </a:cubicBezTo>
                  <a:cubicBezTo>
                    <a:pt x="4949" y="9156"/>
                    <a:pt x="5320" y="8778"/>
                    <a:pt x="5314" y="8308"/>
                  </a:cubicBezTo>
                  <a:cubicBezTo>
                    <a:pt x="5309" y="8015"/>
                    <a:pt x="5483" y="7760"/>
                    <a:pt x="5779" y="7627"/>
                  </a:cubicBezTo>
                  <a:cubicBezTo>
                    <a:pt x="5899" y="7573"/>
                    <a:pt x="6024" y="7546"/>
                    <a:pt x="6141" y="7546"/>
                  </a:cubicBezTo>
                  <a:cubicBezTo>
                    <a:pt x="6290" y="7546"/>
                    <a:pt x="6425" y="7590"/>
                    <a:pt x="6520" y="7676"/>
                  </a:cubicBezTo>
                  <a:cubicBezTo>
                    <a:pt x="6698" y="7839"/>
                    <a:pt x="6513" y="9214"/>
                    <a:pt x="6336" y="10545"/>
                  </a:cubicBezTo>
                  <a:cubicBezTo>
                    <a:pt x="6249" y="11199"/>
                    <a:pt x="6152" y="11931"/>
                    <a:pt x="6072" y="12668"/>
                  </a:cubicBezTo>
                  <a:cubicBezTo>
                    <a:pt x="6072" y="12668"/>
                    <a:pt x="6393" y="11213"/>
                    <a:pt x="6479" y="10564"/>
                  </a:cubicBezTo>
                  <a:cubicBezTo>
                    <a:pt x="6723" y="8736"/>
                    <a:pt x="6841" y="7773"/>
                    <a:pt x="6617" y="7569"/>
                  </a:cubicBezTo>
                  <a:cubicBezTo>
                    <a:pt x="6495" y="7458"/>
                    <a:pt x="6323" y="7401"/>
                    <a:pt x="6137" y="7401"/>
                  </a:cubicBezTo>
                  <a:cubicBezTo>
                    <a:pt x="6000" y="7401"/>
                    <a:pt x="5856" y="7432"/>
                    <a:pt x="5718" y="7494"/>
                  </a:cubicBezTo>
                  <a:cubicBezTo>
                    <a:pt x="5369" y="7651"/>
                    <a:pt x="5163" y="7956"/>
                    <a:pt x="5168" y="8310"/>
                  </a:cubicBezTo>
                  <a:cubicBezTo>
                    <a:pt x="5174" y="8716"/>
                    <a:pt x="4842" y="9049"/>
                    <a:pt x="4557" y="9210"/>
                  </a:cubicBezTo>
                  <a:cubicBezTo>
                    <a:pt x="4388" y="9308"/>
                    <a:pt x="4216" y="9357"/>
                    <a:pt x="4069" y="9357"/>
                  </a:cubicBezTo>
                  <a:cubicBezTo>
                    <a:pt x="3974" y="9357"/>
                    <a:pt x="3889" y="9337"/>
                    <a:pt x="3821" y="9295"/>
                  </a:cubicBezTo>
                  <a:cubicBezTo>
                    <a:pt x="3485" y="9088"/>
                    <a:pt x="3641" y="8355"/>
                    <a:pt x="3737" y="8062"/>
                  </a:cubicBezTo>
                  <a:cubicBezTo>
                    <a:pt x="3740" y="8055"/>
                    <a:pt x="3743" y="8045"/>
                    <a:pt x="3746" y="8036"/>
                  </a:cubicBezTo>
                  <a:lnTo>
                    <a:pt x="3607" y="7995"/>
                  </a:lnTo>
                  <a:cubicBezTo>
                    <a:pt x="3607" y="7998"/>
                    <a:pt x="3604" y="8005"/>
                    <a:pt x="3601" y="8014"/>
                  </a:cubicBezTo>
                  <a:cubicBezTo>
                    <a:pt x="3583" y="8056"/>
                    <a:pt x="3561" y="8095"/>
                    <a:pt x="3533" y="8133"/>
                  </a:cubicBezTo>
                  <a:cubicBezTo>
                    <a:pt x="3461" y="8236"/>
                    <a:pt x="3316" y="8394"/>
                    <a:pt x="3032" y="8567"/>
                  </a:cubicBezTo>
                  <a:cubicBezTo>
                    <a:pt x="2950" y="8589"/>
                    <a:pt x="2875" y="8600"/>
                    <a:pt x="2808" y="8600"/>
                  </a:cubicBezTo>
                  <a:cubicBezTo>
                    <a:pt x="2688" y="8600"/>
                    <a:pt x="2593" y="8565"/>
                    <a:pt x="2523" y="8495"/>
                  </a:cubicBezTo>
                  <a:cubicBezTo>
                    <a:pt x="2366" y="8343"/>
                    <a:pt x="2240" y="7931"/>
                    <a:pt x="2517" y="6844"/>
                  </a:cubicBezTo>
                  <a:lnTo>
                    <a:pt x="2567" y="6647"/>
                  </a:lnTo>
                  <a:lnTo>
                    <a:pt x="2404" y="6767"/>
                  </a:lnTo>
                  <a:cubicBezTo>
                    <a:pt x="2277" y="6861"/>
                    <a:pt x="2164" y="6908"/>
                    <a:pt x="2066" y="6908"/>
                  </a:cubicBezTo>
                  <a:cubicBezTo>
                    <a:pt x="2012" y="6908"/>
                    <a:pt x="1963" y="6894"/>
                    <a:pt x="1919" y="6866"/>
                  </a:cubicBezTo>
                  <a:cubicBezTo>
                    <a:pt x="1623" y="6675"/>
                    <a:pt x="1551" y="5917"/>
                    <a:pt x="1657" y="5262"/>
                  </a:cubicBezTo>
                  <a:cubicBezTo>
                    <a:pt x="1682" y="5208"/>
                    <a:pt x="1693" y="5145"/>
                    <a:pt x="1688" y="5084"/>
                  </a:cubicBezTo>
                  <a:lnTo>
                    <a:pt x="1748" y="4594"/>
                  </a:lnTo>
                  <a:lnTo>
                    <a:pt x="1544" y="5074"/>
                  </a:lnTo>
                  <a:cubicBezTo>
                    <a:pt x="1535" y="5123"/>
                    <a:pt x="1525" y="5171"/>
                    <a:pt x="1518" y="5220"/>
                  </a:cubicBezTo>
                  <a:cubicBezTo>
                    <a:pt x="1458" y="5331"/>
                    <a:pt x="1317" y="5419"/>
                    <a:pt x="1172" y="5463"/>
                  </a:cubicBezTo>
                  <a:cubicBezTo>
                    <a:pt x="1089" y="5489"/>
                    <a:pt x="999" y="5504"/>
                    <a:pt x="910" y="5504"/>
                  </a:cubicBezTo>
                  <a:cubicBezTo>
                    <a:pt x="724" y="5504"/>
                    <a:pt x="544" y="5438"/>
                    <a:pt x="450" y="5272"/>
                  </a:cubicBezTo>
                  <a:cubicBezTo>
                    <a:pt x="197" y="4832"/>
                    <a:pt x="1099" y="2849"/>
                    <a:pt x="1654" y="1909"/>
                  </a:cubicBezTo>
                  <a:cubicBezTo>
                    <a:pt x="2081" y="1184"/>
                    <a:pt x="4147" y="144"/>
                    <a:pt x="5087" y="144"/>
                  </a:cubicBezTo>
                  <a:cubicBezTo>
                    <a:pt x="5135" y="144"/>
                    <a:pt x="5182" y="147"/>
                    <a:pt x="5231" y="155"/>
                  </a:cubicBezTo>
                  <a:cubicBezTo>
                    <a:pt x="7007" y="415"/>
                    <a:pt x="7182" y="1812"/>
                    <a:pt x="7184" y="1826"/>
                  </a:cubicBezTo>
                  <a:lnTo>
                    <a:pt x="7188" y="1872"/>
                  </a:lnTo>
                  <a:lnTo>
                    <a:pt x="7232" y="1887"/>
                  </a:lnTo>
                  <a:cubicBezTo>
                    <a:pt x="7282" y="1903"/>
                    <a:pt x="8441" y="2306"/>
                    <a:pt x="8305" y="3818"/>
                  </a:cubicBezTo>
                  <a:lnTo>
                    <a:pt x="8299" y="3886"/>
                  </a:lnTo>
                  <a:lnTo>
                    <a:pt x="8365" y="3897"/>
                  </a:lnTo>
                  <a:cubicBezTo>
                    <a:pt x="8438" y="3909"/>
                    <a:pt x="8695" y="4097"/>
                    <a:pt x="9022" y="4605"/>
                  </a:cubicBezTo>
                  <a:cubicBezTo>
                    <a:pt x="9611" y="5521"/>
                    <a:pt x="10848" y="8150"/>
                    <a:pt x="9608" y="12772"/>
                  </a:cubicBezTo>
                  <a:cubicBezTo>
                    <a:pt x="8726" y="16057"/>
                    <a:pt x="8938" y="18406"/>
                    <a:pt x="9300" y="19849"/>
                  </a:cubicBezTo>
                  <a:lnTo>
                    <a:pt x="9447" y="19849"/>
                  </a:lnTo>
                  <a:cubicBezTo>
                    <a:pt x="9085" y="18432"/>
                    <a:pt x="8866" y="16096"/>
                    <a:pt x="9747" y="12809"/>
                  </a:cubicBezTo>
                  <a:cubicBezTo>
                    <a:pt x="11003" y="8131"/>
                    <a:pt x="9743" y="5458"/>
                    <a:pt x="9143" y="4526"/>
                  </a:cubicBezTo>
                  <a:cubicBezTo>
                    <a:pt x="8897" y="4143"/>
                    <a:pt x="8631" y="3856"/>
                    <a:pt x="8452" y="3775"/>
                  </a:cubicBezTo>
                  <a:cubicBezTo>
                    <a:pt x="8554" y="2356"/>
                    <a:pt x="7541" y="1858"/>
                    <a:pt x="7320" y="1765"/>
                  </a:cubicBezTo>
                  <a:cubicBezTo>
                    <a:pt x="7273" y="1513"/>
                    <a:pt x="6954" y="260"/>
                    <a:pt x="5251" y="11"/>
                  </a:cubicBezTo>
                  <a:cubicBezTo>
                    <a:pt x="5202" y="4"/>
                    <a:pt x="5149" y="1"/>
                    <a:pt x="50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010266" y="1983427"/>
              <a:ext cx="134575" cy="85031"/>
            </a:xfrm>
            <a:custGeom>
              <a:avLst/>
              <a:gdLst/>
              <a:ahLst/>
              <a:cxnLst/>
              <a:rect l="l" t="t" r="r" b="b"/>
              <a:pathLst>
                <a:path w="4433" h="2801" extrusionOk="0">
                  <a:moveTo>
                    <a:pt x="2967" y="1"/>
                  </a:moveTo>
                  <a:cubicBezTo>
                    <a:pt x="2739" y="1"/>
                    <a:pt x="2511" y="38"/>
                    <a:pt x="2293" y="110"/>
                  </a:cubicBezTo>
                  <a:cubicBezTo>
                    <a:pt x="782" y="613"/>
                    <a:pt x="32" y="2664"/>
                    <a:pt x="1" y="2751"/>
                  </a:cubicBezTo>
                  <a:lnTo>
                    <a:pt x="135" y="2801"/>
                  </a:lnTo>
                  <a:cubicBezTo>
                    <a:pt x="143" y="2779"/>
                    <a:pt x="893" y="727"/>
                    <a:pt x="2339" y="248"/>
                  </a:cubicBezTo>
                  <a:cubicBezTo>
                    <a:pt x="2541" y="180"/>
                    <a:pt x="2748" y="146"/>
                    <a:pt x="2960" y="146"/>
                  </a:cubicBezTo>
                  <a:cubicBezTo>
                    <a:pt x="3432" y="146"/>
                    <a:pt x="3925" y="315"/>
                    <a:pt x="4433" y="650"/>
                  </a:cubicBezTo>
                  <a:cubicBezTo>
                    <a:pt x="4433" y="650"/>
                    <a:pt x="3775" y="123"/>
                    <a:pt x="3416" y="49"/>
                  </a:cubicBezTo>
                  <a:cubicBezTo>
                    <a:pt x="3268" y="17"/>
                    <a:pt x="3117" y="1"/>
                    <a:pt x="29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7973896" y="1929298"/>
              <a:ext cx="147082" cy="100908"/>
            </a:xfrm>
            <a:custGeom>
              <a:avLst/>
              <a:gdLst/>
              <a:ahLst/>
              <a:cxnLst/>
              <a:rect l="l" t="t" r="r" b="b"/>
              <a:pathLst>
                <a:path w="4845" h="3324" extrusionOk="0">
                  <a:moveTo>
                    <a:pt x="3702" y="1"/>
                  </a:moveTo>
                  <a:cubicBezTo>
                    <a:pt x="3379" y="1"/>
                    <a:pt x="3059" y="63"/>
                    <a:pt x="2758" y="181"/>
                  </a:cubicBezTo>
                  <a:cubicBezTo>
                    <a:pt x="1022" y="858"/>
                    <a:pt x="41" y="3170"/>
                    <a:pt x="1" y="3268"/>
                  </a:cubicBezTo>
                  <a:lnTo>
                    <a:pt x="134" y="3323"/>
                  </a:lnTo>
                  <a:cubicBezTo>
                    <a:pt x="143" y="3300"/>
                    <a:pt x="1131" y="969"/>
                    <a:pt x="2812" y="316"/>
                  </a:cubicBezTo>
                  <a:cubicBezTo>
                    <a:pt x="3103" y="203"/>
                    <a:pt x="3400" y="146"/>
                    <a:pt x="3701" y="146"/>
                  </a:cubicBezTo>
                  <a:cubicBezTo>
                    <a:pt x="4078" y="146"/>
                    <a:pt x="4460" y="235"/>
                    <a:pt x="4844" y="413"/>
                  </a:cubicBezTo>
                  <a:cubicBezTo>
                    <a:pt x="4844" y="413"/>
                    <a:pt x="4130" y="9"/>
                    <a:pt x="3748" y="1"/>
                  </a:cubicBezTo>
                  <a:cubicBezTo>
                    <a:pt x="3733" y="1"/>
                    <a:pt x="3717" y="1"/>
                    <a:pt x="37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7947787" y="1871829"/>
              <a:ext cx="157313" cy="109105"/>
            </a:xfrm>
            <a:custGeom>
              <a:avLst/>
              <a:gdLst/>
              <a:ahLst/>
              <a:cxnLst/>
              <a:rect l="l" t="t" r="r" b="b"/>
              <a:pathLst>
                <a:path w="5182" h="3594" extrusionOk="0">
                  <a:moveTo>
                    <a:pt x="3834" y="1"/>
                  </a:moveTo>
                  <a:cubicBezTo>
                    <a:pt x="3757" y="1"/>
                    <a:pt x="3688" y="5"/>
                    <a:pt x="3628" y="13"/>
                  </a:cubicBezTo>
                  <a:cubicBezTo>
                    <a:pt x="738" y="443"/>
                    <a:pt x="9" y="3525"/>
                    <a:pt x="1" y="3561"/>
                  </a:cubicBezTo>
                  <a:lnTo>
                    <a:pt x="142" y="3594"/>
                  </a:lnTo>
                  <a:cubicBezTo>
                    <a:pt x="176" y="3440"/>
                    <a:pt x="968" y="107"/>
                    <a:pt x="4298" y="107"/>
                  </a:cubicBezTo>
                  <a:cubicBezTo>
                    <a:pt x="4575" y="107"/>
                    <a:pt x="4869" y="130"/>
                    <a:pt x="5181" y="180"/>
                  </a:cubicBezTo>
                  <a:cubicBezTo>
                    <a:pt x="5181" y="180"/>
                    <a:pt x="4355" y="1"/>
                    <a:pt x="3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5651575" y="2518073"/>
              <a:ext cx="570326" cy="2039751"/>
            </a:xfrm>
            <a:custGeom>
              <a:avLst/>
              <a:gdLst/>
              <a:ahLst/>
              <a:cxnLst/>
              <a:rect l="l" t="t" r="r" b="b"/>
              <a:pathLst>
                <a:path w="18787" h="67191" extrusionOk="0">
                  <a:moveTo>
                    <a:pt x="5036" y="0"/>
                  </a:moveTo>
                  <a:cubicBezTo>
                    <a:pt x="5036" y="0"/>
                    <a:pt x="1174" y="16297"/>
                    <a:pt x="128" y="35918"/>
                  </a:cubicBezTo>
                  <a:cubicBezTo>
                    <a:pt x="1" y="38316"/>
                    <a:pt x="3000" y="62881"/>
                    <a:pt x="2967" y="65356"/>
                  </a:cubicBezTo>
                  <a:cubicBezTo>
                    <a:pt x="7818" y="66848"/>
                    <a:pt x="12050" y="67190"/>
                    <a:pt x="14913" y="67190"/>
                  </a:cubicBezTo>
                  <a:cubicBezTo>
                    <a:pt x="17342" y="67190"/>
                    <a:pt x="18786" y="66944"/>
                    <a:pt x="18786" y="66944"/>
                  </a:cubicBezTo>
                  <a:cubicBezTo>
                    <a:pt x="18786" y="66944"/>
                    <a:pt x="14916" y="41475"/>
                    <a:pt x="14985" y="38648"/>
                  </a:cubicBezTo>
                  <a:cubicBezTo>
                    <a:pt x="15222" y="28755"/>
                    <a:pt x="15562" y="5842"/>
                    <a:pt x="13806" y="0"/>
                  </a:cubicBezTo>
                  <a:cubicBezTo>
                    <a:pt x="12957" y="99"/>
                    <a:pt x="11700" y="132"/>
                    <a:pt x="10401" y="132"/>
                  </a:cubicBezTo>
                  <a:cubicBezTo>
                    <a:pt x="7802" y="132"/>
                    <a:pt x="5036" y="0"/>
                    <a:pt x="50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5948787" y="2518073"/>
              <a:ext cx="273157" cy="2039781"/>
            </a:xfrm>
            <a:custGeom>
              <a:avLst/>
              <a:gdLst/>
              <a:ahLst/>
              <a:cxnLst/>
              <a:rect l="l" t="t" r="r" b="b"/>
              <a:pathLst>
                <a:path w="8998" h="67192" extrusionOk="0">
                  <a:moveTo>
                    <a:pt x="4016" y="0"/>
                  </a:moveTo>
                  <a:cubicBezTo>
                    <a:pt x="3177" y="97"/>
                    <a:pt x="1936" y="132"/>
                    <a:pt x="652" y="132"/>
                  </a:cubicBezTo>
                  <a:cubicBezTo>
                    <a:pt x="2340" y="6189"/>
                    <a:pt x="297" y="29829"/>
                    <a:pt x="62" y="39652"/>
                  </a:cubicBezTo>
                  <a:cubicBezTo>
                    <a:pt x="1" y="42189"/>
                    <a:pt x="2295" y="62921"/>
                    <a:pt x="2763" y="67116"/>
                  </a:cubicBezTo>
                  <a:cubicBezTo>
                    <a:pt x="3628" y="67170"/>
                    <a:pt x="4421" y="67191"/>
                    <a:pt x="5129" y="67191"/>
                  </a:cubicBezTo>
                  <a:cubicBezTo>
                    <a:pt x="7556" y="67191"/>
                    <a:pt x="8998" y="66945"/>
                    <a:pt x="8998" y="66945"/>
                  </a:cubicBezTo>
                  <a:cubicBezTo>
                    <a:pt x="8998" y="66945"/>
                    <a:pt x="5128" y="41475"/>
                    <a:pt x="5195" y="38649"/>
                  </a:cubicBezTo>
                  <a:cubicBezTo>
                    <a:pt x="5433" y="28757"/>
                    <a:pt x="5773" y="5842"/>
                    <a:pt x="4016" y="0"/>
                  </a:cubicBezTo>
                  <a:close/>
                </a:path>
              </a:pathLst>
            </a:custGeom>
            <a:solidFill>
              <a:srgbClr val="FFFFFF">
                <a:alpha val="14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5800788" y="2399098"/>
              <a:ext cx="272003" cy="156311"/>
            </a:xfrm>
            <a:custGeom>
              <a:avLst/>
              <a:gdLst/>
              <a:ahLst/>
              <a:cxnLst/>
              <a:rect l="l" t="t" r="r" b="b"/>
              <a:pathLst>
                <a:path w="8960" h="5149" extrusionOk="0">
                  <a:moveTo>
                    <a:pt x="934" y="1"/>
                  </a:moveTo>
                  <a:cubicBezTo>
                    <a:pt x="934" y="1"/>
                    <a:pt x="536" y="1326"/>
                    <a:pt x="0" y="4651"/>
                  </a:cubicBezTo>
                  <a:cubicBezTo>
                    <a:pt x="1123" y="5024"/>
                    <a:pt x="2492" y="5149"/>
                    <a:pt x="3820" y="5149"/>
                  </a:cubicBezTo>
                  <a:cubicBezTo>
                    <a:pt x="6474" y="5149"/>
                    <a:pt x="8960" y="4651"/>
                    <a:pt x="8960" y="4651"/>
                  </a:cubicBezTo>
                  <a:cubicBezTo>
                    <a:pt x="8960" y="4651"/>
                    <a:pt x="8888" y="3169"/>
                    <a:pt x="8236" y="1"/>
                  </a:cubicBezTo>
                  <a:cubicBezTo>
                    <a:pt x="7152" y="319"/>
                    <a:pt x="5979" y="425"/>
                    <a:pt x="4897" y="425"/>
                  </a:cubicBezTo>
                  <a:cubicBezTo>
                    <a:pt x="2734" y="425"/>
                    <a:pt x="934" y="1"/>
                    <a:pt x="9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968034" y="2399098"/>
              <a:ext cx="104764" cy="153396"/>
            </a:xfrm>
            <a:custGeom>
              <a:avLst/>
              <a:gdLst/>
              <a:ahLst/>
              <a:cxnLst/>
              <a:rect l="l" t="t" r="r" b="b"/>
              <a:pathLst>
                <a:path w="3451" h="5053" extrusionOk="0">
                  <a:moveTo>
                    <a:pt x="2727" y="1"/>
                  </a:moveTo>
                  <a:cubicBezTo>
                    <a:pt x="1844" y="259"/>
                    <a:pt x="904" y="377"/>
                    <a:pt x="1" y="413"/>
                  </a:cubicBezTo>
                  <a:lnTo>
                    <a:pt x="457" y="5053"/>
                  </a:lnTo>
                  <a:cubicBezTo>
                    <a:pt x="2165" y="4909"/>
                    <a:pt x="3451" y="4651"/>
                    <a:pt x="3451" y="4651"/>
                  </a:cubicBezTo>
                  <a:cubicBezTo>
                    <a:pt x="3451" y="4651"/>
                    <a:pt x="3379" y="3169"/>
                    <a:pt x="2727" y="1"/>
                  </a:cubicBezTo>
                  <a:close/>
                </a:path>
              </a:pathLst>
            </a:custGeom>
            <a:solidFill>
              <a:srgbClr val="FFFFFF">
                <a:alpha val="14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7731512" y="2518073"/>
              <a:ext cx="633288" cy="2020322"/>
            </a:xfrm>
            <a:custGeom>
              <a:avLst/>
              <a:gdLst/>
              <a:ahLst/>
              <a:cxnLst/>
              <a:rect l="l" t="t" r="r" b="b"/>
              <a:pathLst>
                <a:path w="20861" h="66551" extrusionOk="0">
                  <a:moveTo>
                    <a:pt x="7040" y="0"/>
                  </a:moveTo>
                  <a:cubicBezTo>
                    <a:pt x="5283" y="5842"/>
                    <a:pt x="5623" y="28749"/>
                    <a:pt x="5861" y="38645"/>
                  </a:cubicBezTo>
                  <a:cubicBezTo>
                    <a:pt x="5928" y="41473"/>
                    <a:pt x="1" y="66150"/>
                    <a:pt x="1" y="66150"/>
                  </a:cubicBezTo>
                  <a:cubicBezTo>
                    <a:pt x="1" y="66150"/>
                    <a:pt x="1865" y="66551"/>
                    <a:pt x="4911" y="66551"/>
                  </a:cubicBezTo>
                  <a:cubicBezTo>
                    <a:pt x="7735" y="66551"/>
                    <a:pt x="11574" y="66206"/>
                    <a:pt x="15887" y="64880"/>
                  </a:cubicBezTo>
                  <a:cubicBezTo>
                    <a:pt x="18747" y="58525"/>
                    <a:pt x="20861" y="38747"/>
                    <a:pt x="20751" y="36551"/>
                  </a:cubicBezTo>
                  <a:cubicBezTo>
                    <a:pt x="19755" y="16648"/>
                    <a:pt x="15810" y="0"/>
                    <a:pt x="15810" y="0"/>
                  </a:cubicBezTo>
                  <a:cubicBezTo>
                    <a:pt x="15810" y="0"/>
                    <a:pt x="13044" y="132"/>
                    <a:pt x="10446" y="132"/>
                  </a:cubicBezTo>
                  <a:cubicBezTo>
                    <a:pt x="9146" y="132"/>
                    <a:pt x="7889" y="99"/>
                    <a:pt x="70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7731512" y="2518073"/>
              <a:ext cx="633288" cy="2020322"/>
            </a:xfrm>
            <a:custGeom>
              <a:avLst/>
              <a:gdLst/>
              <a:ahLst/>
              <a:cxnLst/>
              <a:rect l="l" t="t" r="r" b="b"/>
              <a:pathLst>
                <a:path w="20861" h="66551" extrusionOk="0">
                  <a:moveTo>
                    <a:pt x="15810" y="0"/>
                  </a:moveTo>
                  <a:cubicBezTo>
                    <a:pt x="15810" y="0"/>
                    <a:pt x="14506" y="63"/>
                    <a:pt x="12847" y="102"/>
                  </a:cubicBezTo>
                  <a:cubicBezTo>
                    <a:pt x="13773" y="4365"/>
                    <a:pt x="14225" y="22279"/>
                    <a:pt x="15057" y="38919"/>
                  </a:cubicBezTo>
                  <a:cubicBezTo>
                    <a:pt x="15167" y="41115"/>
                    <a:pt x="13267" y="58938"/>
                    <a:pt x="10407" y="65293"/>
                  </a:cubicBezTo>
                  <a:cubicBezTo>
                    <a:pt x="8601" y="65848"/>
                    <a:pt x="7157" y="66032"/>
                    <a:pt x="5917" y="66032"/>
                  </a:cubicBezTo>
                  <a:cubicBezTo>
                    <a:pt x="3644" y="66032"/>
                    <a:pt x="2059" y="65415"/>
                    <a:pt x="196" y="65334"/>
                  </a:cubicBezTo>
                  <a:cubicBezTo>
                    <a:pt x="71" y="65857"/>
                    <a:pt x="1" y="66150"/>
                    <a:pt x="1" y="66150"/>
                  </a:cubicBezTo>
                  <a:cubicBezTo>
                    <a:pt x="1" y="66150"/>
                    <a:pt x="1865" y="66551"/>
                    <a:pt x="4911" y="66551"/>
                  </a:cubicBezTo>
                  <a:cubicBezTo>
                    <a:pt x="7735" y="66551"/>
                    <a:pt x="11574" y="66206"/>
                    <a:pt x="15887" y="64880"/>
                  </a:cubicBezTo>
                  <a:cubicBezTo>
                    <a:pt x="18747" y="58525"/>
                    <a:pt x="20861" y="38745"/>
                    <a:pt x="20751" y="36551"/>
                  </a:cubicBezTo>
                  <a:cubicBezTo>
                    <a:pt x="19755" y="16648"/>
                    <a:pt x="15810" y="0"/>
                    <a:pt x="15810" y="0"/>
                  </a:cubicBezTo>
                  <a:close/>
                </a:path>
              </a:pathLst>
            </a:custGeom>
            <a:solidFill>
              <a:srgbClr val="FFFFFF">
                <a:alpha val="14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7943173" y="2399098"/>
              <a:ext cx="272034" cy="156311"/>
            </a:xfrm>
            <a:custGeom>
              <a:avLst/>
              <a:gdLst/>
              <a:ahLst/>
              <a:cxnLst/>
              <a:rect l="l" t="t" r="r" b="b"/>
              <a:pathLst>
                <a:path w="8961" h="5149" extrusionOk="0">
                  <a:moveTo>
                    <a:pt x="723" y="1"/>
                  </a:moveTo>
                  <a:cubicBezTo>
                    <a:pt x="73" y="3169"/>
                    <a:pt x="1" y="4651"/>
                    <a:pt x="1" y="4651"/>
                  </a:cubicBezTo>
                  <a:cubicBezTo>
                    <a:pt x="1" y="4651"/>
                    <a:pt x="2486" y="5149"/>
                    <a:pt x="5140" y="5149"/>
                  </a:cubicBezTo>
                  <a:cubicBezTo>
                    <a:pt x="6468" y="5149"/>
                    <a:pt x="7838" y="5024"/>
                    <a:pt x="8960" y="4651"/>
                  </a:cubicBezTo>
                  <a:cubicBezTo>
                    <a:pt x="8423" y="1326"/>
                    <a:pt x="8025" y="1"/>
                    <a:pt x="8025" y="1"/>
                  </a:cubicBezTo>
                  <a:cubicBezTo>
                    <a:pt x="8025" y="1"/>
                    <a:pt x="6226" y="425"/>
                    <a:pt x="4062" y="425"/>
                  </a:cubicBezTo>
                  <a:cubicBezTo>
                    <a:pt x="2981" y="425"/>
                    <a:pt x="1808" y="319"/>
                    <a:pt x="7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8113060" y="2399098"/>
              <a:ext cx="102092" cy="155734"/>
            </a:xfrm>
            <a:custGeom>
              <a:avLst/>
              <a:gdLst/>
              <a:ahLst/>
              <a:cxnLst/>
              <a:rect l="l" t="t" r="r" b="b"/>
              <a:pathLst>
                <a:path w="3363" h="5130" extrusionOk="0">
                  <a:moveTo>
                    <a:pt x="2429" y="1"/>
                  </a:moveTo>
                  <a:cubicBezTo>
                    <a:pt x="2429" y="1"/>
                    <a:pt x="1418" y="239"/>
                    <a:pt x="0" y="358"/>
                  </a:cubicBezTo>
                  <a:lnTo>
                    <a:pt x="422" y="5130"/>
                  </a:lnTo>
                  <a:cubicBezTo>
                    <a:pt x="1460" y="5081"/>
                    <a:pt x="2487" y="4943"/>
                    <a:pt x="3363" y="4651"/>
                  </a:cubicBezTo>
                  <a:cubicBezTo>
                    <a:pt x="2827" y="1326"/>
                    <a:pt x="2429" y="1"/>
                    <a:pt x="2429" y="1"/>
                  </a:cubicBezTo>
                  <a:close/>
                </a:path>
              </a:pathLst>
            </a:custGeom>
            <a:solidFill>
              <a:srgbClr val="FFFFFF">
                <a:alpha val="14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" name="Google Shape;52;p2"/>
          <p:cNvGrpSpPr/>
          <p:nvPr/>
        </p:nvGrpSpPr>
        <p:grpSpPr>
          <a:xfrm flipH="1">
            <a:off x="4328841" y="4141968"/>
            <a:ext cx="1769862" cy="1801086"/>
            <a:chOff x="658816" y="3875056"/>
            <a:chExt cx="1769862" cy="1801086"/>
          </a:xfrm>
        </p:grpSpPr>
        <p:sp>
          <p:nvSpPr>
            <p:cNvPr id="53" name="Google Shape;53;p2"/>
            <p:cNvSpPr/>
            <p:nvPr/>
          </p:nvSpPr>
          <p:spPr>
            <a:xfrm flipH="1">
              <a:off x="1674625" y="5389061"/>
              <a:ext cx="141642" cy="176783"/>
            </a:xfrm>
            <a:custGeom>
              <a:avLst/>
              <a:gdLst/>
              <a:ahLst/>
              <a:cxnLst/>
              <a:rect l="l" t="t" r="r" b="b"/>
              <a:pathLst>
                <a:path w="9202" h="11485" extrusionOk="0">
                  <a:moveTo>
                    <a:pt x="7862" y="0"/>
                  </a:moveTo>
                  <a:cubicBezTo>
                    <a:pt x="7842" y="0"/>
                    <a:pt x="7822" y="2"/>
                    <a:pt x="7801" y="5"/>
                  </a:cubicBezTo>
                  <a:cubicBezTo>
                    <a:pt x="7568" y="36"/>
                    <a:pt x="7405" y="252"/>
                    <a:pt x="7439" y="484"/>
                  </a:cubicBezTo>
                  <a:lnTo>
                    <a:pt x="8274" y="6355"/>
                  </a:lnTo>
                  <a:lnTo>
                    <a:pt x="259" y="10683"/>
                  </a:lnTo>
                  <a:cubicBezTo>
                    <a:pt x="87" y="10776"/>
                    <a:pt x="1" y="10973"/>
                    <a:pt x="49" y="11162"/>
                  </a:cubicBezTo>
                  <a:cubicBezTo>
                    <a:pt x="97" y="11351"/>
                    <a:pt x="268" y="11485"/>
                    <a:pt x="462" y="11485"/>
                  </a:cubicBezTo>
                  <a:cubicBezTo>
                    <a:pt x="532" y="11483"/>
                    <a:pt x="602" y="11465"/>
                    <a:pt x="664" y="11431"/>
                  </a:cubicBezTo>
                  <a:lnTo>
                    <a:pt x="9202" y="6825"/>
                  </a:lnTo>
                  <a:lnTo>
                    <a:pt x="8281" y="366"/>
                  </a:lnTo>
                  <a:cubicBezTo>
                    <a:pt x="8252" y="154"/>
                    <a:pt x="8070" y="0"/>
                    <a:pt x="7862" y="0"/>
                  </a:cubicBezTo>
                  <a:close/>
                </a:path>
              </a:pathLst>
            </a:custGeom>
            <a:solidFill>
              <a:srgbClr val="8CC4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 flipH="1">
              <a:off x="1402746" y="5296486"/>
              <a:ext cx="287717" cy="178076"/>
            </a:xfrm>
            <a:custGeom>
              <a:avLst/>
              <a:gdLst/>
              <a:ahLst/>
              <a:cxnLst/>
              <a:rect l="l" t="t" r="r" b="b"/>
              <a:pathLst>
                <a:path w="18692" h="11569" extrusionOk="0">
                  <a:moveTo>
                    <a:pt x="18120" y="0"/>
                  </a:moveTo>
                  <a:cubicBezTo>
                    <a:pt x="17933" y="0"/>
                    <a:pt x="17753" y="105"/>
                    <a:pt x="17667" y="286"/>
                  </a:cubicBezTo>
                  <a:lnTo>
                    <a:pt x="12838" y="10345"/>
                  </a:lnTo>
                  <a:lnTo>
                    <a:pt x="718" y="6447"/>
                  </a:lnTo>
                  <a:cubicBezTo>
                    <a:pt x="667" y="6431"/>
                    <a:pt x="615" y="6423"/>
                    <a:pt x="563" y="6423"/>
                  </a:cubicBezTo>
                  <a:cubicBezTo>
                    <a:pt x="351" y="6423"/>
                    <a:pt x="154" y="6558"/>
                    <a:pt x="85" y="6772"/>
                  </a:cubicBezTo>
                  <a:cubicBezTo>
                    <a:pt x="0" y="7036"/>
                    <a:pt x="145" y="7318"/>
                    <a:pt x="411" y="7403"/>
                  </a:cubicBezTo>
                  <a:lnTo>
                    <a:pt x="13363" y="11568"/>
                  </a:lnTo>
                  <a:lnTo>
                    <a:pt x="18571" y="720"/>
                  </a:lnTo>
                  <a:cubicBezTo>
                    <a:pt x="18691" y="471"/>
                    <a:pt x="18586" y="170"/>
                    <a:pt x="18337" y="50"/>
                  </a:cubicBezTo>
                  <a:cubicBezTo>
                    <a:pt x="18267" y="16"/>
                    <a:pt x="18193" y="0"/>
                    <a:pt x="18120" y="0"/>
                  </a:cubicBezTo>
                  <a:close/>
                </a:path>
              </a:pathLst>
            </a:custGeom>
            <a:solidFill>
              <a:srgbClr val="FF81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 flipH="1">
              <a:off x="1072480" y="3875056"/>
              <a:ext cx="654935" cy="1236341"/>
            </a:xfrm>
            <a:custGeom>
              <a:avLst/>
              <a:gdLst/>
              <a:ahLst/>
              <a:cxnLst/>
              <a:rect l="l" t="t" r="r" b="b"/>
              <a:pathLst>
                <a:path w="42549" h="80321" extrusionOk="0">
                  <a:moveTo>
                    <a:pt x="19479" y="0"/>
                  </a:moveTo>
                  <a:cubicBezTo>
                    <a:pt x="14561" y="0"/>
                    <a:pt x="10368" y="9188"/>
                    <a:pt x="10793" y="16409"/>
                  </a:cubicBezTo>
                  <a:cubicBezTo>
                    <a:pt x="9828" y="19411"/>
                    <a:pt x="5751" y="22138"/>
                    <a:pt x="3039" y="25516"/>
                  </a:cubicBezTo>
                  <a:cubicBezTo>
                    <a:pt x="328" y="28895"/>
                    <a:pt x="0" y="34589"/>
                    <a:pt x="4523" y="38906"/>
                  </a:cubicBezTo>
                  <a:cubicBezTo>
                    <a:pt x="9046" y="43225"/>
                    <a:pt x="1039" y="49464"/>
                    <a:pt x="884" y="54225"/>
                  </a:cubicBezTo>
                  <a:cubicBezTo>
                    <a:pt x="729" y="58989"/>
                    <a:pt x="6428" y="60952"/>
                    <a:pt x="8399" y="66283"/>
                  </a:cubicBezTo>
                  <a:cubicBezTo>
                    <a:pt x="10369" y="71615"/>
                    <a:pt x="11813" y="78236"/>
                    <a:pt x="17456" y="80076"/>
                  </a:cubicBezTo>
                  <a:cubicBezTo>
                    <a:pt x="17973" y="80244"/>
                    <a:pt x="18495" y="80320"/>
                    <a:pt x="19018" y="80320"/>
                  </a:cubicBezTo>
                  <a:cubicBezTo>
                    <a:pt x="24209" y="80320"/>
                    <a:pt x="29454" y="72784"/>
                    <a:pt x="29454" y="72784"/>
                  </a:cubicBezTo>
                  <a:cubicBezTo>
                    <a:pt x="29454" y="72784"/>
                    <a:pt x="42548" y="60910"/>
                    <a:pt x="34196" y="50393"/>
                  </a:cubicBezTo>
                  <a:cubicBezTo>
                    <a:pt x="25842" y="39875"/>
                    <a:pt x="37461" y="43579"/>
                    <a:pt x="36889" y="34682"/>
                  </a:cubicBezTo>
                  <a:cubicBezTo>
                    <a:pt x="36318" y="25785"/>
                    <a:pt x="26820" y="25994"/>
                    <a:pt x="25348" y="19314"/>
                  </a:cubicBezTo>
                  <a:cubicBezTo>
                    <a:pt x="23877" y="12633"/>
                    <a:pt x="28121" y="5246"/>
                    <a:pt x="22166" y="947"/>
                  </a:cubicBezTo>
                  <a:cubicBezTo>
                    <a:pt x="21262" y="295"/>
                    <a:pt x="20359" y="0"/>
                    <a:pt x="194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 flipH="1">
              <a:off x="1418016" y="3952564"/>
              <a:ext cx="133930" cy="1185222"/>
            </a:xfrm>
            <a:custGeom>
              <a:avLst/>
              <a:gdLst/>
              <a:ahLst/>
              <a:cxnLst/>
              <a:rect l="l" t="t" r="r" b="b"/>
              <a:pathLst>
                <a:path w="8701" h="77000" extrusionOk="0">
                  <a:moveTo>
                    <a:pt x="8223" y="0"/>
                  </a:moveTo>
                  <a:cubicBezTo>
                    <a:pt x="8044" y="0"/>
                    <a:pt x="7877" y="114"/>
                    <a:pt x="7818" y="294"/>
                  </a:cubicBezTo>
                  <a:cubicBezTo>
                    <a:pt x="1" y="24032"/>
                    <a:pt x="7222" y="76111"/>
                    <a:pt x="7295" y="76632"/>
                  </a:cubicBezTo>
                  <a:cubicBezTo>
                    <a:pt x="7325" y="76842"/>
                    <a:pt x="7506" y="76999"/>
                    <a:pt x="7718" y="76999"/>
                  </a:cubicBezTo>
                  <a:cubicBezTo>
                    <a:pt x="7738" y="76999"/>
                    <a:pt x="7758" y="76996"/>
                    <a:pt x="7776" y="76993"/>
                  </a:cubicBezTo>
                  <a:cubicBezTo>
                    <a:pt x="8010" y="76961"/>
                    <a:pt x="8172" y="76746"/>
                    <a:pt x="8139" y="76513"/>
                  </a:cubicBezTo>
                  <a:cubicBezTo>
                    <a:pt x="8065" y="75992"/>
                    <a:pt x="871" y="24112"/>
                    <a:pt x="8627" y="559"/>
                  </a:cubicBezTo>
                  <a:cubicBezTo>
                    <a:pt x="8700" y="337"/>
                    <a:pt x="8578" y="95"/>
                    <a:pt x="8356" y="21"/>
                  </a:cubicBezTo>
                  <a:cubicBezTo>
                    <a:pt x="8312" y="7"/>
                    <a:pt x="8267" y="0"/>
                    <a:pt x="82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 flipH="1">
              <a:off x="1367142" y="4167265"/>
              <a:ext cx="205613" cy="98189"/>
            </a:xfrm>
            <a:custGeom>
              <a:avLst/>
              <a:gdLst/>
              <a:ahLst/>
              <a:cxnLst/>
              <a:rect l="l" t="t" r="r" b="b"/>
              <a:pathLst>
                <a:path w="13358" h="6379" extrusionOk="0">
                  <a:moveTo>
                    <a:pt x="474" y="1"/>
                  </a:moveTo>
                  <a:cubicBezTo>
                    <a:pt x="358" y="1"/>
                    <a:pt x="243" y="47"/>
                    <a:pt x="160" y="138"/>
                  </a:cubicBezTo>
                  <a:cubicBezTo>
                    <a:pt x="1" y="312"/>
                    <a:pt x="11" y="581"/>
                    <a:pt x="185" y="739"/>
                  </a:cubicBezTo>
                  <a:lnTo>
                    <a:pt x="6298" y="6378"/>
                  </a:lnTo>
                  <a:lnTo>
                    <a:pt x="13128" y="1304"/>
                  </a:lnTo>
                  <a:cubicBezTo>
                    <a:pt x="13317" y="1165"/>
                    <a:pt x="13357" y="898"/>
                    <a:pt x="13217" y="709"/>
                  </a:cubicBezTo>
                  <a:cubicBezTo>
                    <a:pt x="13133" y="597"/>
                    <a:pt x="13004" y="537"/>
                    <a:pt x="12874" y="537"/>
                  </a:cubicBezTo>
                  <a:cubicBezTo>
                    <a:pt x="12785" y="537"/>
                    <a:pt x="12696" y="564"/>
                    <a:pt x="12620" y="621"/>
                  </a:cubicBezTo>
                  <a:lnTo>
                    <a:pt x="6358" y="5274"/>
                  </a:lnTo>
                  <a:lnTo>
                    <a:pt x="761" y="113"/>
                  </a:lnTo>
                  <a:cubicBezTo>
                    <a:pt x="680" y="38"/>
                    <a:pt x="577" y="1"/>
                    <a:pt x="4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 flipH="1">
              <a:off x="1258386" y="4412271"/>
              <a:ext cx="383535" cy="177753"/>
            </a:xfrm>
            <a:custGeom>
              <a:avLst/>
              <a:gdLst/>
              <a:ahLst/>
              <a:cxnLst/>
              <a:rect l="l" t="t" r="r" b="b"/>
              <a:pathLst>
                <a:path w="24917" h="11548" extrusionOk="0">
                  <a:moveTo>
                    <a:pt x="24436" y="1"/>
                  </a:moveTo>
                  <a:cubicBezTo>
                    <a:pt x="24346" y="1"/>
                    <a:pt x="24256" y="29"/>
                    <a:pt x="24178" y="88"/>
                  </a:cubicBezTo>
                  <a:lnTo>
                    <a:pt x="10588" y="10458"/>
                  </a:lnTo>
                  <a:lnTo>
                    <a:pt x="746" y="2237"/>
                  </a:lnTo>
                  <a:cubicBezTo>
                    <a:pt x="667" y="2172"/>
                    <a:pt x="571" y="2141"/>
                    <a:pt x="477" y="2141"/>
                  </a:cubicBezTo>
                  <a:cubicBezTo>
                    <a:pt x="355" y="2141"/>
                    <a:pt x="234" y="2193"/>
                    <a:pt x="149" y="2293"/>
                  </a:cubicBezTo>
                  <a:cubicBezTo>
                    <a:pt x="0" y="2474"/>
                    <a:pt x="22" y="2739"/>
                    <a:pt x="199" y="2890"/>
                  </a:cubicBezTo>
                  <a:lnTo>
                    <a:pt x="10565" y="11548"/>
                  </a:lnTo>
                  <a:lnTo>
                    <a:pt x="24695" y="765"/>
                  </a:lnTo>
                  <a:cubicBezTo>
                    <a:pt x="24882" y="621"/>
                    <a:pt x="24917" y="354"/>
                    <a:pt x="24775" y="168"/>
                  </a:cubicBezTo>
                  <a:cubicBezTo>
                    <a:pt x="24691" y="58"/>
                    <a:pt x="24564" y="1"/>
                    <a:pt x="244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 flipH="1">
              <a:off x="1279706" y="4719055"/>
              <a:ext cx="347024" cy="174089"/>
            </a:xfrm>
            <a:custGeom>
              <a:avLst/>
              <a:gdLst/>
              <a:ahLst/>
              <a:cxnLst/>
              <a:rect l="l" t="t" r="r" b="b"/>
              <a:pathLst>
                <a:path w="22545" h="11310" extrusionOk="0">
                  <a:moveTo>
                    <a:pt x="22069" y="0"/>
                  </a:moveTo>
                  <a:cubicBezTo>
                    <a:pt x="21963" y="0"/>
                    <a:pt x="21856" y="40"/>
                    <a:pt x="21773" y="121"/>
                  </a:cubicBezTo>
                  <a:lnTo>
                    <a:pt x="10798" y="10182"/>
                  </a:lnTo>
                  <a:lnTo>
                    <a:pt x="741" y="1840"/>
                  </a:lnTo>
                  <a:cubicBezTo>
                    <a:pt x="663" y="1778"/>
                    <a:pt x="570" y="1748"/>
                    <a:pt x="477" y="1748"/>
                  </a:cubicBezTo>
                  <a:cubicBezTo>
                    <a:pt x="354" y="1748"/>
                    <a:pt x="232" y="1801"/>
                    <a:pt x="148" y="1903"/>
                  </a:cubicBezTo>
                  <a:cubicBezTo>
                    <a:pt x="1" y="2081"/>
                    <a:pt x="23" y="2345"/>
                    <a:pt x="198" y="2497"/>
                  </a:cubicBezTo>
                  <a:lnTo>
                    <a:pt x="10826" y="11310"/>
                  </a:lnTo>
                  <a:lnTo>
                    <a:pt x="22349" y="747"/>
                  </a:lnTo>
                  <a:cubicBezTo>
                    <a:pt x="22530" y="590"/>
                    <a:pt x="22545" y="315"/>
                    <a:pt x="22383" y="137"/>
                  </a:cubicBezTo>
                  <a:cubicBezTo>
                    <a:pt x="22299" y="47"/>
                    <a:pt x="22184" y="0"/>
                    <a:pt x="220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 flipH="1">
              <a:off x="1546580" y="5192444"/>
              <a:ext cx="882098" cy="406393"/>
            </a:xfrm>
            <a:custGeom>
              <a:avLst/>
              <a:gdLst/>
              <a:ahLst/>
              <a:cxnLst/>
              <a:rect l="l" t="t" r="r" b="b"/>
              <a:pathLst>
                <a:path w="57307" h="26402" extrusionOk="0">
                  <a:moveTo>
                    <a:pt x="16085" y="1"/>
                  </a:moveTo>
                  <a:cubicBezTo>
                    <a:pt x="11262" y="1"/>
                    <a:pt x="5916" y="561"/>
                    <a:pt x="0" y="1848"/>
                  </a:cubicBezTo>
                  <a:cubicBezTo>
                    <a:pt x="13241" y="7385"/>
                    <a:pt x="21434" y="26401"/>
                    <a:pt x="46194" y="26401"/>
                  </a:cubicBezTo>
                  <a:cubicBezTo>
                    <a:pt x="49572" y="26401"/>
                    <a:pt x="53257" y="26047"/>
                    <a:pt x="57306" y="25257"/>
                  </a:cubicBezTo>
                  <a:cubicBezTo>
                    <a:pt x="57306" y="25257"/>
                    <a:pt x="48472" y="1"/>
                    <a:pt x="160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 flipH="1">
              <a:off x="1500861" y="5227519"/>
              <a:ext cx="823776" cy="388907"/>
            </a:xfrm>
            <a:custGeom>
              <a:avLst/>
              <a:gdLst/>
              <a:ahLst/>
              <a:cxnLst/>
              <a:rect l="l" t="t" r="r" b="b"/>
              <a:pathLst>
                <a:path w="53518" h="25266" extrusionOk="0">
                  <a:moveTo>
                    <a:pt x="437" y="0"/>
                  </a:moveTo>
                  <a:cubicBezTo>
                    <a:pt x="434" y="0"/>
                    <a:pt x="432" y="1"/>
                    <a:pt x="429" y="2"/>
                  </a:cubicBezTo>
                  <a:cubicBezTo>
                    <a:pt x="197" y="2"/>
                    <a:pt x="8" y="187"/>
                    <a:pt x="5" y="421"/>
                  </a:cubicBezTo>
                  <a:cubicBezTo>
                    <a:pt x="0" y="653"/>
                    <a:pt x="184" y="845"/>
                    <a:pt x="416" y="852"/>
                  </a:cubicBezTo>
                  <a:cubicBezTo>
                    <a:pt x="21600" y="1510"/>
                    <a:pt x="52486" y="24940"/>
                    <a:pt x="52797" y="25177"/>
                  </a:cubicBezTo>
                  <a:cubicBezTo>
                    <a:pt x="52870" y="25234"/>
                    <a:pt x="52961" y="25264"/>
                    <a:pt x="53054" y="25265"/>
                  </a:cubicBezTo>
                  <a:lnTo>
                    <a:pt x="53054" y="25264"/>
                  </a:lnTo>
                  <a:cubicBezTo>
                    <a:pt x="53238" y="25264"/>
                    <a:pt x="53400" y="25147"/>
                    <a:pt x="53459" y="24973"/>
                  </a:cubicBezTo>
                  <a:cubicBezTo>
                    <a:pt x="53517" y="24801"/>
                    <a:pt x="53459" y="24611"/>
                    <a:pt x="53315" y="24499"/>
                  </a:cubicBezTo>
                  <a:cubicBezTo>
                    <a:pt x="53002" y="24261"/>
                    <a:pt x="21901" y="667"/>
                    <a:pt x="443" y="2"/>
                  </a:cubicBezTo>
                  <a:cubicBezTo>
                    <a:pt x="441" y="1"/>
                    <a:pt x="439" y="0"/>
                    <a:pt x="4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 flipH="1">
              <a:off x="2059210" y="5198908"/>
              <a:ext cx="124371" cy="151493"/>
            </a:xfrm>
            <a:custGeom>
              <a:avLst/>
              <a:gdLst/>
              <a:ahLst/>
              <a:cxnLst/>
              <a:rect l="l" t="t" r="r" b="b"/>
              <a:pathLst>
                <a:path w="8080" h="9842" extrusionOk="0">
                  <a:moveTo>
                    <a:pt x="3287" y="0"/>
                  </a:moveTo>
                  <a:cubicBezTo>
                    <a:pt x="3157" y="0"/>
                    <a:pt x="3028" y="55"/>
                    <a:pt x="2947" y="165"/>
                  </a:cubicBezTo>
                  <a:cubicBezTo>
                    <a:pt x="2808" y="355"/>
                    <a:pt x="2835" y="611"/>
                    <a:pt x="3023" y="749"/>
                  </a:cubicBezTo>
                  <a:cubicBezTo>
                    <a:pt x="3269" y="992"/>
                    <a:pt x="5354" y="3812"/>
                    <a:pt x="6796" y="5787"/>
                  </a:cubicBezTo>
                  <a:lnTo>
                    <a:pt x="272" y="9035"/>
                  </a:lnTo>
                  <a:cubicBezTo>
                    <a:pt x="93" y="9122"/>
                    <a:pt x="1" y="9321"/>
                    <a:pt x="46" y="9513"/>
                  </a:cubicBezTo>
                  <a:cubicBezTo>
                    <a:pt x="91" y="9705"/>
                    <a:pt x="263" y="9842"/>
                    <a:pt x="460" y="9842"/>
                  </a:cubicBezTo>
                  <a:cubicBezTo>
                    <a:pt x="527" y="9840"/>
                    <a:pt x="591" y="9825"/>
                    <a:pt x="649" y="9795"/>
                  </a:cubicBezTo>
                  <a:lnTo>
                    <a:pt x="8079" y="6101"/>
                  </a:lnTo>
                  <a:lnTo>
                    <a:pt x="7782" y="5693"/>
                  </a:lnTo>
                  <a:cubicBezTo>
                    <a:pt x="5992" y="3237"/>
                    <a:pt x="3805" y="272"/>
                    <a:pt x="3555" y="86"/>
                  </a:cubicBezTo>
                  <a:cubicBezTo>
                    <a:pt x="3476" y="29"/>
                    <a:pt x="3381" y="0"/>
                    <a:pt x="32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 flipH="1">
              <a:off x="1842491" y="5268028"/>
              <a:ext cx="142981" cy="211955"/>
            </a:xfrm>
            <a:custGeom>
              <a:avLst/>
              <a:gdLst/>
              <a:ahLst/>
              <a:cxnLst/>
              <a:rect l="l" t="t" r="r" b="b"/>
              <a:pathLst>
                <a:path w="9289" h="13770" extrusionOk="0">
                  <a:moveTo>
                    <a:pt x="7569" y="0"/>
                  </a:moveTo>
                  <a:cubicBezTo>
                    <a:pt x="7546" y="0"/>
                    <a:pt x="7523" y="2"/>
                    <a:pt x="7499" y="6"/>
                  </a:cubicBezTo>
                  <a:cubicBezTo>
                    <a:pt x="7265" y="44"/>
                    <a:pt x="7107" y="267"/>
                    <a:pt x="7148" y="501"/>
                  </a:cubicBezTo>
                  <a:lnTo>
                    <a:pt x="8358" y="7829"/>
                  </a:lnTo>
                  <a:lnTo>
                    <a:pt x="235" y="12985"/>
                  </a:lnTo>
                  <a:cubicBezTo>
                    <a:pt x="74" y="13087"/>
                    <a:pt x="1" y="13282"/>
                    <a:pt x="54" y="13464"/>
                  </a:cubicBezTo>
                  <a:cubicBezTo>
                    <a:pt x="106" y="13646"/>
                    <a:pt x="273" y="13770"/>
                    <a:pt x="464" y="13770"/>
                  </a:cubicBezTo>
                  <a:cubicBezTo>
                    <a:pt x="544" y="13770"/>
                    <a:pt x="622" y="13747"/>
                    <a:pt x="691" y="13703"/>
                  </a:cubicBezTo>
                  <a:lnTo>
                    <a:pt x="9289" y="8246"/>
                  </a:lnTo>
                  <a:lnTo>
                    <a:pt x="7989" y="362"/>
                  </a:lnTo>
                  <a:cubicBezTo>
                    <a:pt x="7957" y="150"/>
                    <a:pt x="7776" y="0"/>
                    <a:pt x="75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 flipH="1">
              <a:off x="1677280" y="4772261"/>
              <a:ext cx="733668" cy="608050"/>
            </a:xfrm>
            <a:custGeom>
              <a:avLst/>
              <a:gdLst/>
              <a:ahLst/>
              <a:cxnLst/>
              <a:rect l="l" t="t" r="r" b="b"/>
              <a:pathLst>
                <a:path w="47664" h="39503" extrusionOk="0">
                  <a:moveTo>
                    <a:pt x="1" y="0"/>
                  </a:moveTo>
                  <a:cubicBezTo>
                    <a:pt x="12473" y="10513"/>
                    <a:pt x="13509" y="35678"/>
                    <a:pt x="47663" y="39503"/>
                  </a:cubicBezTo>
                  <a:cubicBezTo>
                    <a:pt x="47663" y="39503"/>
                    <a:pt x="46524" y="420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 flipH="1">
              <a:off x="1639133" y="4810260"/>
              <a:ext cx="679056" cy="616670"/>
            </a:xfrm>
            <a:custGeom>
              <a:avLst/>
              <a:gdLst/>
              <a:ahLst/>
              <a:cxnLst/>
              <a:rect l="l" t="t" r="r" b="b"/>
              <a:pathLst>
                <a:path w="44116" h="40063" extrusionOk="0">
                  <a:moveTo>
                    <a:pt x="566" y="0"/>
                  </a:moveTo>
                  <a:cubicBezTo>
                    <a:pt x="359" y="0"/>
                    <a:pt x="166" y="129"/>
                    <a:pt x="94" y="337"/>
                  </a:cubicBezTo>
                  <a:cubicBezTo>
                    <a:pt x="0" y="602"/>
                    <a:pt x="144" y="891"/>
                    <a:pt x="411" y="978"/>
                  </a:cubicBezTo>
                  <a:cubicBezTo>
                    <a:pt x="20402" y="7944"/>
                    <a:pt x="42838" y="39531"/>
                    <a:pt x="43062" y="39849"/>
                  </a:cubicBezTo>
                  <a:cubicBezTo>
                    <a:pt x="43155" y="39983"/>
                    <a:pt x="43309" y="40063"/>
                    <a:pt x="43473" y="40063"/>
                  </a:cubicBezTo>
                  <a:cubicBezTo>
                    <a:pt x="43879" y="40063"/>
                    <a:pt x="44116" y="39603"/>
                    <a:pt x="43882" y="39273"/>
                  </a:cubicBezTo>
                  <a:cubicBezTo>
                    <a:pt x="43655" y="38950"/>
                    <a:pt x="21037" y="7103"/>
                    <a:pt x="742" y="32"/>
                  </a:cubicBezTo>
                  <a:cubicBezTo>
                    <a:pt x="684" y="11"/>
                    <a:pt x="625" y="0"/>
                    <a:pt x="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 flipH="1">
              <a:off x="1677280" y="4772261"/>
              <a:ext cx="733668" cy="608050"/>
            </a:xfrm>
            <a:custGeom>
              <a:avLst/>
              <a:gdLst/>
              <a:ahLst/>
              <a:cxnLst/>
              <a:rect l="l" t="t" r="r" b="b"/>
              <a:pathLst>
                <a:path w="47664" h="39503" extrusionOk="0">
                  <a:moveTo>
                    <a:pt x="1" y="0"/>
                  </a:moveTo>
                  <a:cubicBezTo>
                    <a:pt x="12473" y="10513"/>
                    <a:pt x="13509" y="35678"/>
                    <a:pt x="47663" y="39503"/>
                  </a:cubicBezTo>
                  <a:cubicBezTo>
                    <a:pt x="47663" y="39503"/>
                    <a:pt x="46524" y="4201"/>
                    <a:pt x="1" y="0"/>
                  </a:cubicBezTo>
                  <a:close/>
                </a:path>
              </a:pathLst>
            </a:custGeom>
            <a:solidFill>
              <a:srgbClr val="6D9EEB">
                <a:alpha val="41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 flipH="1">
              <a:off x="2078447" y="4838349"/>
              <a:ext cx="136839" cy="134515"/>
            </a:xfrm>
            <a:custGeom>
              <a:avLst/>
              <a:gdLst/>
              <a:ahLst/>
              <a:cxnLst/>
              <a:rect l="l" t="t" r="r" b="b"/>
              <a:pathLst>
                <a:path w="8890" h="8739" extrusionOk="0">
                  <a:moveTo>
                    <a:pt x="5905" y="1"/>
                  </a:moveTo>
                  <a:cubicBezTo>
                    <a:pt x="5807" y="1"/>
                    <a:pt x="5709" y="29"/>
                    <a:pt x="5625" y="90"/>
                  </a:cubicBezTo>
                  <a:cubicBezTo>
                    <a:pt x="5401" y="254"/>
                    <a:pt x="5339" y="548"/>
                    <a:pt x="5503" y="772"/>
                  </a:cubicBezTo>
                  <a:cubicBezTo>
                    <a:pt x="5667" y="1088"/>
                    <a:pt x="6779" y="4314"/>
                    <a:pt x="7560" y="6613"/>
                  </a:cubicBezTo>
                  <a:lnTo>
                    <a:pt x="450" y="7741"/>
                  </a:lnTo>
                  <a:cubicBezTo>
                    <a:pt x="188" y="7779"/>
                    <a:pt x="1" y="8013"/>
                    <a:pt x="23" y="8276"/>
                  </a:cubicBezTo>
                  <a:cubicBezTo>
                    <a:pt x="42" y="8537"/>
                    <a:pt x="260" y="8738"/>
                    <a:pt x="521" y="8738"/>
                  </a:cubicBezTo>
                  <a:cubicBezTo>
                    <a:pt x="523" y="8738"/>
                    <a:pt x="525" y="8738"/>
                    <a:pt x="527" y="8738"/>
                  </a:cubicBezTo>
                  <a:cubicBezTo>
                    <a:pt x="554" y="8738"/>
                    <a:pt x="581" y="8737"/>
                    <a:pt x="606" y="8733"/>
                  </a:cubicBezTo>
                  <a:lnTo>
                    <a:pt x="8889" y="7420"/>
                  </a:lnTo>
                  <a:lnTo>
                    <a:pt x="8701" y="6855"/>
                  </a:lnTo>
                  <a:cubicBezTo>
                    <a:pt x="7284" y="2660"/>
                    <a:pt x="6490" y="428"/>
                    <a:pt x="6337" y="219"/>
                  </a:cubicBezTo>
                  <a:cubicBezTo>
                    <a:pt x="6235" y="80"/>
                    <a:pt x="6070" y="1"/>
                    <a:pt x="59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 flipH="1">
              <a:off x="1884765" y="4983560"/>
              <a:ext cx="180415" cy="172319"/>
            </a:xfrm>
            <a:custGeom>
              <a:avLst/>
              <a:gdLst/>
              <a:ahLst/>
              <a:cxnLst/>
              <a:rect l="l" t="t" r="r" b="b"/>
              <a:pathLst>
                <a:path w="11721" h="11195" extrusionOk="0">
                  <a:moveTo>
                    <a:pt x="11198" y="1"/>
                  </a:moveTo>
                  <a:cubicBezTo>
                    <a:pt x="10947" y="1"/>
                    <a:pt x="10724" y="176"/>
                    <a:pt x="10688" y="430"/>
                  </a:cubicBezTo>
                  <a:lnTo>
                    <a:pt x="9652" y="7736"/>
                  </a:lnTo>
                  <a:lnTo>
                    <a:pt x="406" y="10207"/>
                  </a:lnTo>
                  <a:cubicBezTo>
                    <a:pt x="161" y="10270"/>
                    <a:pt x="0" y="10506"/>
                    <a:pt x="34" y="10758"/>
                  </a:cubicBezTo>
                  <a:cubicBezTo>
                    <a:pt x="67" y="11008"/>
                    <a:pt x="281" y="11194"/>
                    <a:pt x="532" y="11194"/>
                  </a:cubicBezTo>
                  <a:cubicBezTo>
                    <a:pt x="533" y="11194"/>
                    <a:pt x="534" y="11194"/>
                    <a:pt x="535" y="11194"/>
                  </a:cubicBezTo>
                  <a:cubicBezTo>
                    <a:pt x="578" y="11193"/>
                    <a:pt x="623" y="11188"/>
                    <a:pt x="665" y="11178"/>
                  </a:cubicBezTo>
                  <a:lnTo>
                    <a:pt x="10551" y="8533"/>
                  </a:lnTo>
                  <a:lnTo>
                    <a:pt x="11681" y="572"/>
                  </a:lnTo>
                  <a:cubicBezTo>
                    <a:pt x="11721" y="298"/>
                    <a:pt x="11530" y="42"/>
                    <a:pt x="11255" y="3"/>
                  </a:cubicBezTo>
                  <a:cubicBezTo>
                    <a:pt x="11236" y="2"/>
                    <a:pt x="11217" y="1"/>
                    <a:pt x="111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 flipH="1">
              <a:off x="1755237" y="5150935"/>
              <a:ext cx="174166" cy="137517"/>
            </a:xfrm>
            <a:custGeom>
              <a:avLst/>
              <a:gdLst/>
              <a:ahLst/>
              <a:cxnLst/>
              <a:rect l="l" t="t" r="r" b="b"/>
              <a:pathLst>
                <a:path w="11315" h="8934" extrusionOk="0">
                  <a:moveTo>
                    <a:pt x="10767" y="0"/>
                  </a:moveTo>
                  <a:cubicBezTo>
                    <a:pt x="10527" y="0"/>
                    <a:pt x="10321" y="179"/>
                    <a:pt x="10280" y="423"/>
                  </a:cubicBezTo>
                  <a:lnTo>
                    <a:pt x="9326" y="6224"/>
                  </a:lnTo>
                  <a:lnTo>
                    <a:pt x="436" y="7940"/>
                  </a:lnTo>
                  <a:cubicBezTo>
                    <a:pt x="179" y="7985"/>
                    <a:pt x="0" y="8221"/>
                    <a:pt x="25" y="8480"/>
                  </a:cubicBezTo>
                  <a:cubicBezTo>
                    <a:pt x="50" y="8738"/>
                    <a:pt x="265" y="8934"/>
                    <a:pt x="523" y="8934"/>
                  </a:cubicBezTo>
                  <a:cubicBezTo>
                    <a:pt x="525" y="8934"/>
                    <a:pt x="527" y="8934"/>
                    <a:pt x="530" y="8934"/>
                  </a:cubicBezTo>
                  <a:cubicBezTo>
                    <a:pt x="563" y="8934"/>
                    <a:pt x="595" y="8931"/>
                    <a:pt x="627" y="8926"/>
                  </a:cubicBezTo>
                  <a:lnTo>
                    <a:pt x="10205" y="7076"/>
                  </a:lnTo>
                  <a:lnTo>
                    <a:pt x="11270" y="585"/>
                  </a:lnTo>
                  <a:cubicBezTo>
                    <a:pt x="11315" y="311"/>
                    <a:pt x="11129" y="54"/>
                    <a:pt x="10857" y="9"/>
                  </a:cubicBezTo>
                  <a:cubicBezTo>
                    <a:pt x="10826" y="3"/>
                    <a:pt x="10796" y="0"/>
                    <a:pt x="107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 flipH="1">
              <a:off x="1324676" y="4680316"/>
              <a:ext cx="628799" cy="979625"/>
            </a:xfrm>
            <a:custGeom>
              <a:avLst/>
              <a:gdLst/>
              <a:ahLst/>
              <a:cxnLst/>
              <a:rect l="l" t="t" r="r" b="b"/>
              <a:pathLst>
                <a:path w="40851" h="63643" extrusionOk="0">
                  <a:moveTo>
                    <a:pt x="6468" y="1"/>
                  </a:moveTo>
                  <a:cubicBezTo>
                    <a:pt x="5113" y="1"/>
                    <a:pt x="3930" y="611"/>
                    <a:pt x="3121" y="2041"/>
                  </a:cubicBezTo>
                  <a:cubicBezTo>
                    <a:pt x="0" y="7558"/>
                    <a:pt x="5990" y="11822"/>
                    <a:pt x="7245" y="17590"/>
                  </a:cubicBezTo>
                  <a:cubicBezTo>
                    <a:pt x="8499" y="23359"/>
                    <a:pt x="974" y="26619"/>
                    <a:pt x="3734" y="33801"/>
                  </a:cubicBezTo>
                  <a:cubicBezTo>
                    <a:pt x="6493" y="40982"/>
                    <a:pt x="14267" y="33891"/>
                    <a:pt x="11509" y="45149"/>
                  </a:cubicBezTo>
                  <a:cubicBezTo>
                    <a:pt x="8750" y="56407"/>
                    <a:pt x="23296" y="60998"/>
                    <a:pt x="23296" y="60998"/>
                  </a:cubicBezTo>
                  <a:cubicBezTo>
                    <a:pt x="23296" y="60998"/>
                    <a:pt x="27791" y="63643"/>
                    <a:pt x="31661" y="63643"/>
                  </a:cubicBezTo>
                  <a:cubicBezTo>
                    <a:pt x="33042" y="63643"/>
                    <a:pt x="34344" y="63306"/>
                    <a:pt x="35334" y="62392"/>
                  </a:cubicBezTo>
                  <a:cubicBezTo>
                    <a:pt x="39097" y="58915"/>
                    <a:pt x="37842" y="53202"/>
                    <a:pt x="37466" y="48312"/>
                  </a:cubicBezTo>
                  <a:cubicBezTo>
                    <a:pt x="37090" y="43422"/>
                    <a:pt x="40851" y="39828"/>
                    <a:pt x="39011" y="36149"/>
                  </a:cubicBezTo>
                  <a:cubicBezTo>
                    <a:pt x="37174" y="32471"/>
                    <a:pt x="28646" y="30465"/>
                    <a:pt x="30636" y="25449"/>
                  </a:cubicBezTo>
                  <a:cubicBezTo>
                    <a:pt x="32626" y="20432"/>
                    <a:pt x="30318" y="16086"/>
                    <a:pt x="26973" y="14413"/>
                  </a:cubicBezTo>
                  <a:cubicBezTo>
                    <a:pt x="23630" y="12741"/>
                    <a:pt x="19450" y="12073"/>
                    <a:pt x="17610" y="10066"/>
                  </a:cubicBezTo>
                  <a:cubicBezTo>
                    <a:pt x="15629" y="4988"/>
                    <a:pt x="10343" y="1"/>
                    <a:pt x="6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 flipH="1">
              <a:off x="1412562" y="4744388"/>
              <a:ext cx="445690" cy="931754"/>
            </a:xfrm>
            <a:custGeom>
              <a:avLst/>
              <a:gdLst/>
              <a:ahLst/>
              <a:cxnLst/>
              <a:rect l="l" t="t" r="r" b="b"/>
              <a:pathLst>
                <a:path w="28955" h="60533" extrusionOk="0">
                  <a:moveTo>
                    <a:pt x="557" y="1"/>
                  </a:moveTo>
                  <a:cubicBezTo>
                    <a:pt x="435" y="1"/>
                    <a:pt x="311" y="45"/>
                    <a:pt x="214" y="136"/>
                  </a:cubicBezTo>
                  <a:cubicBezTo>
                    <a:pt x="12" y="324"/>
                    <a:pt x="0" y="642"/>
                    <a:pt x="189" y="844"/>
                  </a:cubicBezTo>
                  <a:cubicBezTo>
                    <a:pt x="14736" y="16492"/>
                    <a:pt x="27784" y="59739"/>
                    <a:pt x="27914" y="60175"/>
                  </a:cubicBezTo>
                  <a:cubicBezTo>
                    <a:pt x="27977" y="60387"/>
                    <a:pt x="28173" y="60533"/>
                    <a:pt x="28395" y="60533"/>
                  </a:cubicBezTo>
                  <a:cubicBezTo>
                    <a:pt x="28444" y="60533"/>
                    <a:pt x="28492" y="60524"/>
                    <a:pt x="28539" y="60511"/>
                  </a:cubicBezTo>
                  <a:cubicBezTo>
                    <a:pt x="28803" y="60432"/>
                    <a:pt x="28955" y="60152"/>
                    <a:pt x="28875" y="59886"/>
                  </a:cubicBezTo>
                  <a:cubicBezTo>
                    <a:pt x="28746" y="59450"/>
                    <a:pt x="15630" y="15980"/>
                    <a:pt x="924" y="161"/>
                  </a:cubicBezTo>
                  <a:cubicBezTo>
                    <a:pt x="825" y="54"/>
                    <a:pt x="692" y="1"/>
                    <a:pt x="557" y="1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 flipH="1">
              <a:off x="1653722" y="4862250"/>
              <a:ext cx="163884" cy="114289"/>
            </a:xfrm>
            <a:custGeom>
              <a:avLst/>
              <a:gdLst/>
              <a:ahLst/>
              <a:cxnLst/>
              <a:rect l="l" t="t" r="r" b="b"/>
              <a:pathLst>
                <a:path w="10647" h="7425" extrusionOk="0">
                  <a:moveTo>
                    <a:pt x="10078" y="0"/>
                  </a:moveTo>
                  <a:cubicBezTo>
                    <a:pt x="9881" y="0"/>
                    <a:pt x="9695" y="117"/>
                    <a:pt x="9616" y="310"/>
                  </a:cubicBezTo>
                  <a:lnTo>
                    <a:pt x="7130" y="6270"/>
                  </a:lnTo>
                  <a:lnTo>
                    <a:pt x="652" y="4901"/>
                  </a:lnTo>
                  <a:cubicBezTo>
                    <a:pt x="618" y="4894"/>
                    <a:pt x="583" y="4891"/>
                    <a:pt x="549" y="4891"/>
                  </a:cubicBezTo>
                  <a:cubicBezTo>
                    <a:pt x="317" y="4891"/>
                    <a:pt x="108" y="5053"/>
                    <a:pt x="57" y="5289"/>
                  </a:cubicBezTo>
                  <a:cubicBezTo>
                    <a:pt x="1" y="5560"/>
                    <a:pt x="174" y="5825"/>
                    <a:pt x="445" y="5884"/>
                  </a:cubicBezTo>
                  <a:lnTo>
                    <a:pt x="7736" y="7424"/>
                  </a:lnTo>
                  <a:lnTo>
                    <a:pt x="10542" y="694"/>
                  </a:lnTo>
                  <a:cubicBezTo>
                    <a:pt x="10647" y="439"/>
                    <a:pt x="10527" y="146"/>
                    <a:pt x="10271" y="39"/>
                  </a:cubicBezTo>
                  <a:cubicBezTo>
                    <a:pt x="10208" y="13"/>
                    <a:pt x="10142" y="0"/>
                    <a:pt x="10078" y="0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 flipH="1">
              <a:off x="1499227" y="5055235"/>
              <a:ext cx="318425" cy="174520"/>
            </a:xfrm>
            <a:custGeom>
              <a:avLst/>
              <a:gdLst/>
              <a:ahLst/>
              <a:cxnLst/>
              <a:rect l="l" t="t" r="r" b="b"/>
              <a:pathLst>
                <a:path w="20687" h="11338" extrusionOk="0">
                  <a:moveTo>
                    <a:pt x="20113" y="0"/>
                  </a:moveTo>
                  <a:cubicBezTo>
                    <a:pt x="19925" y="0"/>
                    <a:pt x="19746" y="106"/>
                    <a:pt x="19660" y="287"/>
                  </a:cubicBezTo>
                  <a:lnTo>
                    <a:pt x="14951" y="10185"/>
                  </a:lnTo>
                  <a:lnTo>
                    <a:pt x="662" y="6970"/>
                  </a:lnTo>
                  <a:cubicBezTo>
                    <a:pt x="625" y="6962"/>
                    <a:pt x="589" y="6958"/>
                    <a:pt x="552" y="6958"/>
                  </a:cubicBezTo>
                  <a:cubicBezTo>
                    <a:pt x="322" y="6958"/>
                    <a:pt x="114" y="7117"/>
                    <a:pt x="62" y="7351"/>
                  </a:cubicBezTo>
                  <a:cubicBezTo>
                    <a:pt x="0" y="7622"/>
                    <a:pt x="171" y="7889"/>
                    <a:pt x="441" y="7951"/>
                  </a:cubicBezTo>
                  <a:lnTo>
                    <a:pt x="15512" y="11338"/>
                  </a:lnTo>
                  <a:lnTo>
                    <a:pt x="20566" y="718"/>
                  </a:lnTo>
                  <a:cubicBezTo>
                    <a:pt x="20686" y="467"/>
                    <a:pt x="20579" y="168"/>
                    <a:pt x="20329" y="50"/>
                  </a:cubicBezTo>
                  <a:cubicBezTo>
                    <a:pt x="20259" y="16"/>
                    <a:pt x="20185" y="0"/>
                    <a:pt x="20113" y="0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 flipH="1">
              <a:off x="658816" y="4243988"/>
              <a:ext cx="858409" cy="1337331"/>
            </a:xfrm>
            <a:custGeom>
              <a:avLst/>
              <a:gdLst/>
              <a:ahLst/>
              <a:cxnLst/>
              <a:rect l="l" t="t" r="r" b="b"/>
              <a:pathLst>
                <a:path w="55768" h="86882" extrusionOk="0">
                  <a:moveTo>
                    <a:pt x="46938" y="0"/>
                  </a:moveTo>
                  <a:cubicBezTo>
                    <a:pt x="41647" y="0"/>
                    <a:pt x="34433" y="6807"/>
                    <a:pt x="31727" y="13740"/>
                  </a:cubicBezTo>
                  <a:cubicBezTo>
                    <a:pt x="29216" y="16480"/>
                    <a:pt x="23510" y="17393"/>
                    <a:pt x="18945" y="19675"/>
                  </a:cubicBezTo>
                  <a:cubicBezTo>
                    <a:pt x="14381" y="21957"/>
                    <a:pt x="11229" y="27892"/>
                    <a:pt x="13946" y="34740"/>
                  </a:cubicBezTo>
                  <a:cubicBezTo>
                    <a:pt x="16663" y="41587"/>
                    <a:pt x="5023" y="44326"/>
                    <a:pt x="2511" y="49348"/>
                  </a:cubicBezTo>
                  <a:cubicBezTo>
                    <a:pt x="0" y="54369"/>
                    <a:pt x="5136" y="59276"/>
                    <a:pt x="4622" y="65952"/>
                  </a:cubicBezTo>
                  <a:cubicBezTo>
                    <a:pt x="4109" y="72629"/>
                    <a:pt x="2398" y="80428"/>
                    <a:pt x="7532" y="85173"/>
                  </a:cubicBezTo>
                  <a:cubicBezTo>
                    <a:pt x="8883" y="86422"/>
                    <a:pt x="10661" y="86882"/>
                    <a:pt x="12547" y="86882"/>
                  </a:cubicBezTo>
                  <a:cubicBezTo>
                    <a:pt x="17831" y="86882"/>
                    <a:pt x="23966" y="83272"/>
                    <a:pt x="23966" y="83272"/>
                  </a:cubicBezTo>
                  <a:cubicBezTo>
                    <a:pt x="23966" y="83272"/>
                    <a:pt x="43823" y="77003"/>
                    <a:pt x="40057" y="61635"/>
                  </a:cubicBezTo>
                  <a:cubicBezTo>
                    <a:pt x="36291" y="46267"/>
                    <a:pt x="46904" y="55948"/>
                    <a:pt x="50672" y="46143"/>
                  </a:cubicBezTo>
                  <a:cubicBezTo>
                    <a:pt x="54438" y="36338"/>
                    <a:pt x="44166" y="31887"/>
                    <a:pt x="45878" y="24012"/>
                  </a:cubicBezTo>
                  <a:cubicBezTo>
                    <a:pt x="47589" y="16138"/>
                    <a:pt x="55768" y="10317"/>
                    <a:pt x="51507" y="2785"/>
                  </a:cubicBezTo>
                  <a:cubicBezTo>
                    <a:pt x="50403" y="833"/>
                    <a:pt x="48788" y="0"/>
                    <a:pt x="469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 flipH="1">
              <a:off x="658816" y="4243988"/>
              <a:ext cx="858409" cy="1337331"/>
            </a:xfrm>
            <a:custGeom>
              <a:avLst/>
              <a:gdLst/>
              <a:ahLst/>
              <a:cxnLst/>
              <a:rect l="l" t="t" r="r" b="b"/>
              <a:pathLst>
                <a:path w="55768" h="86882" extrusionOk="0">
                  <a:moveTo>
                    <a:pt x="46938" y="0"/>
                  </a:moveTo>
                  <a:cubicBezTo>
                    <a:pt x="41647" y="0"/>
                    <a:pt x="34433" y="6807"/>
                    <a:pt x="31727" y="13740"/>
                  </a:cubicBezTo>
                  <a:cubicBezTo>
                    <a:pt x="29216" y="16480"/>
                    <a:pt x="23510" y="17393"/>
                    <a:pt x="18945" y="19675"/>
                  </a:cubicBezTo>
                  <a:cubicBezTo>
                    <a:pt x="14381" y="21957"/>
                    <a:pt x="11229" y="27892"/>
                    <a:pt x="13946" y="34740"/>
                  </a:cubicBezTo>
                  <a:cubicBezTo>
                    <a:pt x="16663" y="41587"/>
                    <a:pt x="5023" y="44326"/>
                    <a:pt x="2511" y="49348"/>
                  </a:cubicBezTo>
                  <a:cubicBezTo>
                    <a:pt x="0" y="54369"/>
                    <a:pt x="5136" y="59276"/>
                    <a:pt x="4622" y="65952"/>
                  </a:cubicBezTo>
                  <a:cubicBezTo>
                    <a:pt x="4109" y="72629"/>
                    <a:pt x="2398" y="80428"/>
                    <a:pt x="7532" y="85173"/>
                  </a:cubicBezTo>
                  <a:cubicBezTo>
                    <a:pt x="8883" y="86422"/>
                    <a:pt x="10661" y="86882"/>
                    <a:pt x="12547" y="86882"/>
                  </a:cubicBezTo>
                  <a:cubicBezTo>
                    <a:pt x="17831" y="86882"/>
                    <a:pt x="23966" y="83272"/>
                    <a:pt x="23966" y="83272"/>
                  </a:cubicBezTo>
                  <a:cubicBezTo>
                    <a:pt x="23966" y="83272"/>
                    <a:pt x="43823" y="77003"/>
                    <a:pt x="40057" y="61635"/>
                  </a:cubicBezTo>
                  <a:cubicBezTo>
                    <a:pt x="36291" y="46267"/>
                    <a:pt x="46904" y="55948"/>
                    <a:pt x="50672" y="46143"/>
                  </a:cubicBezTo>
                  <a:cubicBezTo>
                    <a:pt x="54438" y="36338"/>
                    <a:pt x="44166" y="31887"/>
                    <a:pt x="45878" y="24012"/>
                  </a:cubicBezTo>
                  <a:cubicBezTo>
                    <a:pt x="47589" y="16138"/>
                    <a:pt x="55768" y="10317"/>
                    <a:pt x="51507" y="2785"/>
                  </a:cubicBezTo>
                  <a:cubicBezTo>
                    <a:pt x="50403" y="833"/>
                    <a:pt x="48788" y="0"/>
                    <a:pt x="46938" y="0"/>
                  </a:cubicBezTo>
                  <a:close/>
                </a:path>
              </a:pathLst>
            </a:custGeom>
            <a:solidFill>
              <a:srgbClr val="6D9EEB">
                <a:alpha val="41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 flipH="1">
              <a:off x="791960" y="4334255"/>
              <a:ext cx="602155" cy="1266356"/>
            </a:xfrm>
            <a:custGeom>
              <a:avLst/>
              <a:gdLst/>
              <a:ahLst/>
              <a:cxnLst/>
              <a:rect l="l" t="t" r="r" b="b"/>
              <a:pathLst>
                <a:path w="39120" h="82271" extrusionOk="0">
                  <a:moveTo>
                    <a:pt x="38564" y="0"/>
                  </a:moveTo>
                  <a:cubicBezTo>
                    <a:pt x="38430" y="0"/>
                    <a:pt x="38296" y="54"/>
                    <a:pt x="38197" y="160"/>
                  </a:cubicBezTo>
                  <a:cubicBezTo>
                    <a:pt x="18149" y="21726"/>
                    <a:pt x="258" y="81027"/>
                    <a:pt x="79" y="81624"/>
                  </a:cubicBezTo>
                  <a:cubicBezTo>
                    <a:pt x="1" y="81889"/>
                    <a:pt x="151" y="82170"/>
                    <a:pt x="417" y="82249"/>
                  </a:cubicBezTo>
                  <a:cubicBezTo>
                    <a:pt x="464" y="82262"/>
                    <a:pt x="512" y="82270"/>
                    <a:pt x="561" y="82270"/>
                  </a:cubicBezTo>
                  <a:cubicBezTo>
                    <a:pt x="781" y="82270"/>
                    <a:pt x="977" y="82125"/>
                    <a:pt x="1040" y="81913"/>
                  </a:cubicBezTo>
                  <a:cubicBezTo>
                    <a:pt x="1221" y="81318"/>
                    <a:pt x="19043" y="22239"/>
                    <a:pt x="38930" y="843"/>
                  </a:cubicBezTo>
                  <a:cubicBezTo>
                    <a:pt x="39119" y="641"/>
                    <a:pt x="39109" y="323"/>
                    <a:pt x="38905" y="135"/>
                  </a:cubicBezTo>
                  <a:cubicBezTo>
                    <a:pt x="38809" y="45"/>
                    <a:pt x="38686" y="0"/>
                    <a:pt x="385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 flipH="1">
              <a:off x="847457" y="4495181"/>
              <a:ext cx="217481" cy="149923"/>
            </a:xfrm>
            <a:custGeom>
              <a:avLst/>
              <a:gdLst/>
              <a:ahLst/>
              <a:cxnLst/>
              <a:rect l="l" t="t" r="r" b="b"/>
              <a:pathLst>
                <a:path w="14129" h="9740" extrusionOk="0">
                  <a:moveTo>
                    <a:pt x="572" y="0"/>
                  </a:moveTo>
                  <a:cubicBezTo>
                    <a:pt x="507" y="0"/>
                    <a:pt x="442" y="13"/>
                    <a:pt x="378" y="39"/>
                  </a:cubicBezTo>
                  <a:cubicBezTo>
                    <a:pt x="123" y="146"/>
                    <a:pt x="1" y="438"/>
                    <a:pt x="108" y="694"/>
                  </a:cubicBezTo>
                  <a:lnTo>
                    <a:pt x="3879" y="9740"/>
                  </a:lnTo>
                  <a:lnTo>
                    <a:pt x="13684" y="7668"/>
                  </a:lnTo>
                  <a:cubicBezTo>
                    <a:pt x="13955" y="7611"/>
                    <a:pt x="14129" y="7345"/>
                    <a:pt x="14072" y="7075"/>
                  </a:cubicBezTo>
                  <a:cubicBezTo>
                    <a:pt x="14020" y="6834"/>
                    <a:pt x="13806" y="6679"/>
                    <a:pt x="13572" y="6679"/>
                  </a:cubicBezTo>
                  <a:cubicBezTo>
                    <a:pt x="13540" y="6679"/>
                    <a:pt x="13509" y="6681"/>
                    <a:pt x="13477" y="6687"/>
                  </a:cubicBezTo>
                  <a:lnTo>
                    <a:pt x="4485" y="8587"/>
                  </a:lnTo>
                  <a:lnTo>
                    <a:pt x="1033" y="308"/>
                  </a:lnTo>
                  <a:cubicBezTo>
                    <a:pt x="953" y="116"/>
                    <a:pt x="767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 flipH="1">
              <a:off x="847371" y="4758624"/>
              <a:ext cx="428373" cy="232196"/>
            </a:xfrm>
            <a:custGeom>
              <a:avLst/>
              <a:gdLst/>
              <a:ahLst/>
              <a:cxnLst/>
              <a:rect l="l" t="t" r="r" b="b"/>
              <a:pathLst>
                <a:path w="27830" h="15085" extrusionOk="0">
                  <a:moveTo>
                    <a:pt x="571" y="1"/>
                  </a:moveTo>
                  <a:cubicBezTo>
                    <a:pt x="499" y="1"/>
                    <a:pt x="426" y="16"/>
                    <a:pt x="356" y="49"/>
                  </a:cubicBezTo>
                  <a:cubicBezTo>
                    <a:pt x="107" y="170"/>
                    <a:pt x="0" y="469"/>
                    <a:pt x="119" y="719"/>
                  </a:cubicBezTo>
                  <a:lnTo>
                    <a:pt x="6956" y="15085"/>
                  </a:lnTo>
                  <a:lnTo>
                    <a:pt x="27388" y="10493"/>
                  </a:lnTo>
                  <a:cubicBezTo>
                    <a:pt x="27659" y="10432"/>
                    <a:pt x="27829" y="10164"/>
                    <a:pt x="27767" y="9894"/>
                  </a:cubicBezTo>
                  <a:cubicBezTo>
                    <a:pt x="27715" y="9660"/>
                    <a:pt x="27507" y="9500"/>
                    <a:pt x="27278" y="9500"/>
                  </a:cubicBezTo>
                  <a:cubicBezTo>
                    <a:pt x="27242" y="9500"/>
                    <a:pt x="27206" y="9504"/>
                    <a:pt x="27169" y="9513"/>
                  </a:cubicBezTo>
                  <a:lnTo>
                    <a:pt x="7517" y="13932"/>
                  </a:lnTo>
                  <a:lnTo>
                    <a:pt x="1026" y="288"/>
                  </a:lnTo>
                  <a:cubicBezTo>
                    <a:pt x="939" y="107"/>
                    <a:pt x="759" y="1"/>
                    <a:pt x="5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 flipH="1">
              <a:off x="1021107" y="5087956"/>
              <a:ext cx="386367" cy="236829"/>
            </a:xfrm>
            <a:custGeom>
              <a:avLst/>
              <a:gdLst/>
              <a:ahLst/>
              <a:cxnLst/>
              <a:rect l="l" t="t" r="r" b="b"/>
              <a:pathLst>
                <a:path w="25101" h="15386" extrusionOk="0">
                  <a:moveTo>
                    <a:pt x="572" y="1"/>
                  </a:moveTo>
                  <a:cubicBezTo>
                    <a:pt x="499" y="1"/>
                    <a:pt x="425" y="17"/>
                    <a:pt x="354" y="51"/>
                  </a:cubicBezTo>
                  <a:cubicBezTo>
                    <a:pt x="105" y="171"/>
                    <a:pt x="0" y="470"/>
                    <a:pt x="120" y="721"/>
                  </a:cubicBezTo>
                  <a:lnTo>
                    <a:pt x="7161" y="15385"/>
                  </a:lnTo>
                  <a:lnTo>
                    <a:pt x="24693" y="9750"/>
                  </a:lnTo>
                  <a:cubicBezTo>
                    <a:pt x="24957" y="9664"/>
                    <a:pt x="25100" y="9382"/>
                    <a:pt x="25015" y="9118"/>
                  </a:cubicBezTo>
                  <a:cubicBezTo>
                    <a:pt x="24948" y="8905"/>
                    <a:pt x="24749" y="8770"/>
                    <a:pt x="24538" y="8770"/>
                  </a:cubicBezTo>
                  <a:cubicBezTo>
                    <a:pt x="24487" y="8770"/>
                    <a:pt x="24436" y="8778"/>
                    <a:pt x="24385" y="8794"/>
                  </a:cubicBezTo>
                  <a:lnTo>
                    <a:pt x="7686" y="14162"/>
                  </a:lnTo>
                  <a:lnTo>
                    <a:pt x="1024" y="286"/>
                  </a:lnTo>
                  <a:cubicBezTo>
                    <a:pt x="938" y="106"/>
                    <a:pt x="759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" name="Google Shape;80;p2"/>
          <p:cNvGrpSpPr/>
          <p:nvPr/>
        </p:nvGrpSpPr>
        <p:grpSpPr>
          <a:xfrm rot="2700000" flipH="1">
            <a:off x="717699" y="3500396"/>
            <a:ext cx="1873218" cy="1906265"/>
            <a:chOff x="658816" y="3875056"/>
            <a:chExt cx="1769862" cy="1801086"/>
          </a:xfrm>
        </p:grpSpPr>
        <p:sp>
          <p:nvSpPr>
            <p:cNvPr id="81" name="Google Shape;81;p2"/>
            <p:cNvSpPr/>
            <p:nvPr/>
          </p:nvSpPr>
          <p:spPr>
            <a:xfrm flipH="1">
              <a:off x="1674625" y="5389061"/>
              <a:ext cx="141642" cy="176783"/>
            </a:xfrm>
            <a:custGeom>
              <a:avLst/>
              <a:gdLst/>
              <a:ahLst/>
              <a:cxnLst/>
              <a:rect l="l" t="t" r="r" b="b"/>
              <a:pathLst>
                <a:path w="9202" h="11485" extrusionOk="0">
                  <a:moveTo>
                    <a:pt x="7862" y="0"/>
                  </a:moveTo>
                  <a:cubicBezTo>
                    <a:pt x="7842" y="0"/>
                    <a:pt x="7822" y="2"/>
                    <a:pt x="7801" y="5"/>
                  </a:cubicBezTo>
                  <a:cubicBezTo>
                    <a:pt x="7568" y="36"/>
                    <a:pt x="7405" y="252"/>
                    <a:pt x="7439" y="484"/>
                  </a:cubicBezTo>
                  <a:lnTo>
                    <a:pt x="8274" y="6355"/>
                  </a:lnTo>
                  <a:lnTo>
                    <a:pt x="259" y="10683"/>
                  </a:lnTo>
                  <a:cubicBezTo>
                    <a:pt x="87" y="10776"/>
                    <a:pt x="1" y="10973"/>
                    <a:pt x="49" y="11162"/>
                  </a:cubicBezTo>
                  <a:cubicBezTo>
                    <a:pt x="97" y="11351"/>
                    <a:pt x="268" y="11485"/>
                    <a:pt x="462" y="11485"/>
                  </a:cubicBezTo>
                  <a:cubicBezTo>
                    <a:pt x="532" y="11483"/>
                    <a:pt x="602" y="11465"/>
                    <a:pt x="664" y="11431"/>
                  </a:cubicBezTo>
                  <a:lnTo>
                    <a:pt x="9202" y="6825"/>
                  </a:lnTo>
                  <a:lnTo>
                    <a:pt x="8281" y="366"/>
                  </a:lnTo>
                  <a:cubicBezTo>
                    <a:pt x="8252" y="154"/>
                    <a:pt x="8070" y="0"/>
                    <a:pt x="7862" y="0"/>
                  </a:cubicBezTo>
                  <a:close/>
                </a:path>
              </a:pathLst>
            </a:custGeom>
            <a:solidFill>
              <a:srgbClr val="8CC4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 flipH="1">
              <a:off x="1402746" y="5296486"/>
              <a:ext cx="287717" cy="178076"/>
            </a:xfrm>
            <a:custGeom>
              <a:avLst/>
              <a:gdLst/>
              <a:ahLst/>
              <a:cxnLst/>
              <a:rect l="l" t="t" r="r" b="b"/>
              <a:pathLst>
                <a:path w="18692" h="11569" extrusionOk="0">
                  <a:moveTo>
                    <a:pt x="18120" y="0"/>
                  </a:moveTo>
                  <a:cubicBezTo>
                    <a:pt x="17933" y="0"/>
                    <a:pt x="17753" y="105"/>
                    <a:pt x="17667" y="286"/>
                  </a:cubicBezTo>
                  <a:lnTo>
                    <a:pt x="12838" y="10345"/>
                  </a:lnTo>
                  <a:lnTo>
                    <a:pt x="718" y="6447"/>
                  </a:lnTo>
                  <a:cubicBezTo>
                    <a:pt x="667" y="6431"/>
                    <a:pt x="615" y="6423"/>
                    <a:pt x="563" y="6423"/>
                  </a:cubicBezTo>
                  <a:cubicBezTo>
                    <a:pt x="351" y="6423"/>
                    <a:pt x="154" y="6558"/>
                    <a:pt x="85" y="6772"/>
                  </a:cubicBezTo>
                  <a:cubicBezTo>
                    <a:pt x="0" y="7036"/>
                    <a:pt x="145" y="7318"/>
                    <a:pt x="411" y="7403"/>
                  </a:cubicBezTo>
                  <a:lnTo>
                    <a:pt x="13363" y="11568"/>
                  </a:lnTo>
                  <a:lnTo>
                    <a:pt x="18571" y="720"/>
                  </a:lnTo>
                  <a:cubicBezTo>
                    <a:pt x="18691" y="471"/>
                    <a:pt x="18586" y="170"/>
                    <a:pt x="18337" y="50"/>
                  </a:cubicBezTo>
                  <a:cubicBezTo>
                    <a:pt x="18267" y="16"/>
                    <a:pt x="18193" y="0"/>
                    <a:pt x="18120" y="0"/>
                  </a:cubicBezTo>
                  <a:close/>
                </a:path>
              </a:pathLst>
            </a:custGeom>
            <a:solidFill>
              <a:srgbClr val="FF81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 flipH="1">
              <a:off x="1072480" y="3875056"/>
              <a:ext cx="654935" cy="1236341"/>
            </a:xfrm>
            <a:custGeom>
              <a:avLst/>
              <a:gdLst/>
              <a:ahLst/>
              <a:cxnLst/>
              <a:rect l="l" t="t" r="r" b="b"/>
              <a:pathLst>
                <a:path w="42549" h="80321" extrusionOk="0">
                  <a:moveTo>
                    <a:pt x="19479" y="0"/>
                  </a:moveTo>
                  <a:cubicBezTo>
                    <a:pt x="14561" y="0"/>
                    <a:pt x="10368" y="9188"/>
                    <a:pt x="10793" y="16409"/>
                  </a:cubicBezTo>
                  <a:cubicBezTo>
                    <a:pt x="9828" y="19411"/>
                    <a:pt x="5751" y="22138"/>
                    <a:pt x="3039" y="25516"/>
                  </a:cubicBezTo>
                  <a:cubicBezTo>
                    <a:pt x="328" y="28895"/>
                    <a:pt x="0" y="34589"/>
                    <a:pt x="4523" y="38906"/>
                  </a:cubicBezTo>
                  <a:cubicBezTo>
                    <a:pt x="9046" y="43225"/>
                    <a:pt x="1039" y="49464"/>
                    <a:pt x="884" y="54225"/>
                  </a:cubicBezTo>
                  <a:cubicBezTo>
                    <a:pt x="729" y="58989"/>
                    <a:pt x="6428" y="60952"/>
                    <a:pt x="8399" y="66283"/>
                  </a:cubicBezTo>
                  <a:cubicBezTo>
                    <a:pt x="10369" y="71615"/>
                    <a:pt x="11813" y="78236"/>
                    <a:pt x="17456" y="80076"/>
                  </a:cubicBezTo>
                  <a:cubicBezTo>
                    <a:pt x="17973" y="80244"/>
                    <a:pt x="18495" y="80320"/>
                    <a:pt x="19018" y="80320"/>
                  </a:cubicBezTo>
                  <a:cubicBezTo>
                    <a:pt x="24209" y="80320"/>
                    <a:pt x="29454" y="72784"/>
                    <a:pt x="29454" y="72784"/>
                  </a:cubicBezTo>
                  <a:cubicBezTo>
                    <a:pt x="29454" y="72784"/>
                    <a:pt x="42548" y="60910"/>
                    <a:pt x="34196" y="50393"/>
                  </a:cubicBezTo>
                  <a:cubicBezTo>
                    <a:pt x="25842" y="39875"/>
                    <a:pt x="37461" y="43579"/>
                    <a:pt x="36889" y="34682"/>
                  </a:cubicBezTo>
                  <a:cubicBezTo>
                    <a:pt x="36318" y="25785"/>
                    <a:pt x="26820" y="25994"/>
                    <a:pt x="25348" y="19314"/>
                  </a:cubicBezTo>
                  <a:cubicBezTo>
                    <a:pt x="23877" y="12633"/>
                    <a:pt x="28121" y="5246"/>
                    <a:pt x="22166" y="947"/>
                  </a:cubicBezTo>
                  <a:cubicBezTo>
                    <a:pt x="21262" y="295"/>
                    <a:pt x="20359" y="0"/>
                    <a:pt x="194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 flipH="1">
              <a:off x="1418016" y="3952564"/>
              <a:ext cx="133930" cy="1185222"/>
            </a:xfrm>
            <a:custGeom>
              <a:avLst/>
              <a:gdLst/>
              <a:ahLst/>
              <a:cxnLst/>
              <a:rect l="l" t="t" r="r" b="b"/>
              <a:pathLst>
                <a:path w="8701" h="77000" extrusionOk="0">
                  <a:moveTo>
                    <a:pt x="8223" y="0"/>
                  </a:moveTo>
                  <a:cubicBezTo>
                    <a:pt x="8044" y="0"/>
                    <a:pt x="7877" y="114"/>
                    <a:pt x="7818" y="294"/>
                  </a:cubicBezTo>
                  <a:cubicBezTo>
                    <a:pt x="1" y="24032"/>
                    <a:pt x="7222" y="76111"/>
                    <a:pt x="7295" y="76632"/>
                  </a:cubicBezTo>
                  <a:cubicBezTo>
                    <a:pt x="7325" y="76842"/>
                    <a:pt x="7506" y="76999"/>
                    <a:pt x="7718" y="76999"/>
                  </a:cubicBezTo>
                  <a:cubicBezTo>
                    <a:pt x="7738" y="76999"/>
                    <a:pt x="7758" y="76996"/>
                    <a:pt x="7776" y="76993"/>
                  </a:cubicBezTo>
                  <a:cubicBezTo>
                    <a:pt x="8010" y="76961"/>
                    <a:pt x="8172" y="76746"/>
                    <a:pt x="8139" y="76513"/>
                  </a:cubicBezTo>
                  <a:cubicBezTo>
                    <a:pt x="8065" y="75992"/>
                    <a:pt x="871" y="24112"/>
                    <a:pt x="8627" y="559"/>
                  </a:cubicBezTo>
                  <a:cubicBezTo>
                    <a:pt x="8700" y="337"/>
                    <a:pt x="8578" y="95"/>
                    <a:pt x="8356" y="21"/>
                  </a:cubicBezTo>
                  <a:cubicBezTo>
                    <a:pt x="8312" y="7"/>
                    <a:pt x="8267" y="0"/>
                    <a:pt x="82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 flipH="1">
              <a:off x="1367142" y="4167265"/>
              <a:ext cx="205613" cy="98189"/>
            </a:xfrm>
            <a:custGeom>
              <a:avLst/>
              <a:gdLst/>
              <a:ahLst/>
              <a:cxnLst/>
              <a:rect l="l" t="t" r="r" b="b"/>
              <a:pathLst>
                <a:path w="13358" h="6379" extrusionOk="0">
                  <a:moveTo>
                    <a:pt x="474" y="1"/>
                  </a:moveTo>
                  <a:cubicBezTo>
                    <a:pt x="358" y="1"/>
                    <a:pt x="243" y="47"/>
                    <a:pt x="160" y="138"/>
                  </a:cubicBezTo>
                  <a:cubicBezTo>
                    <a:pt x="1" y="312"/>
                    <a:pt x="11" y="581"/>
                    <a:pt x="185" y="739"/>
                  </a:cubicBezTo>
                  <a:lnTo>
                    <a:pt x="6298" y="6378"/>
                  </a:lnTo>
                  <a:lnTo>
                    <a:pt x="13128" y="1304"/>
                  </a:lnTo>
                  <a:cubicBezTo>
                    <a:pt x="13317" y="1165"/>
                    <a:pt x="13357" y="898"/>
                    <a:pt x="13217" y="709"/>
                  </a:cubicBezTo>
                  <a:cubicBezTo>
                    <a:pt x="13133" y="597"/>
                    <a:pt x="13004" y="537"/>
                    <a:pt x="12874" y="537"/>
                  </a:cubicBezTo>
                  <a:cubicBezTo>
                    <a:pt x="12785" y="537"/>
                    <a:pt x="12696" y="564"/>
                    <a:pt x="12620" y="621"/>
                  </a:cubicBezTo>
                  <a:lnTo>
                    <a:pt x="6358" y="5274"/>
                  </a:lnTo>
                  <a:lnTo>
                    <a:pt x="761" y="113"/>
                  </a:lnTo>
                  <a:cubicBezTo>
                    <a:pt x="680" y="38"/>
                    <a:pt x="577" y="1"/>
                    <a:pt x="4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 flipH="1">
              <a:off x="1258386" y="4412271"/>
              <a:ext cx="383535" cy="177753"/>
            </a:xfrm>
            <a:custGeom>
              <a:avLst/>
              <a:gdLst/>
              <a:ahLst/>
              <a:cxnLst/>
              <a:rect l="l" t="t" r="r" b="b"/>
              <a:pathLst>
                <a:path w="24917" h="11548" extrusionOk="0">
                  <a:moveTo>
                    <a:pt x="24436" y="1"/>
                  </a:moveTo>
                  <a:cubicBezTo>
                    <a:pt x="24346" y="1"/>
                    <a:pt x="24256" y="29"/>
                    <a:pt x="24178" y="88"/>
                  </a:cubicBezTo>
                  <a:lnTo>
                    <a:pt x="10588" y="10458"/>
                  </a:lnTo>
                  <a:lnTo>
                    <a:pt x="746" y="2237"/>
                  </a:lnTo>
                  <a:cubicBezTo>
                    <a:pt x="667" y="2172"/>
                    <a:pt x="571" y="2141"/>
                    <a:pt x="477" y="2141"/>
                  </a:cubicBezTo>
                  <a:cubicBezTo>
                    <a:pt x="355" y="2141"/>
                    <a:pt x="234" y="2193"/>
                    <a:pt x="149" y="2293"/>
                  </a:cubicBezTo>
                  <a:cubicBezTo>
                    <a:pt x="0" y="2474"/>
                    <a:pt x="22" y="2739"/>
                    <a:pt x="199" y="2890"/>
                  </a:cubicBezTo>
                  <a:lnTo>
                    <a:pt x="10565" y="11548"/>
                  </a:lnTo>
                  <a:lnTo>
                    <a:pt x="24695" y="765"/>
                  </a:lnTo>
                  <a:cubicBezTo>
                    <a:pt x="24882" y="621"/>
                    <a:pt x="24917" y="354"/>
                    <a:pt x="24775" y="168"/>
                  </a:cubicBezTo>
                  <a:cubicBezTo>
                    <a:pt x="24691" y="58"/>
                    <a:pt x="24564" y="1"/>
                    <a:pt x="244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 flipH="1">
              <a:off x="1279706" y="4719055"/>
              <a:ext cx="347024" cy="174089"/>
            </a:xfrm>
            <a:custGeom>
              <a:avLst/>
              <a:gdLst/>
              <a:ahLst/>
              <a:cxnLst/>
              <a:rect l="l" t="t" r="r" b="b"/>
              <a:pathLst>
                <a:path w="22545" h="11310" extrusionOk="0">
                  <a:moveTo>
                    <a:pt x="22069" y="0"/>
                  </a:moveTo>
                  <a:cubicBezTo>
                    <a:pt x="21963" y="0"/>
                    <a:pt x="21856" y="40"/>
                    <a:pt x="21773" y="121"/>
                  </a:cubicBezTo>
                  <a:lnTo>
                    <a:pt x="10798" y="10182"/>
                  </a:lnTo>
                  <a:lnTo>
                    <a:pt x="741" y="1840"/>
                  </a:lnTo>
                  <a:cubicBezTo>
                    <a:pt x="663" y="1778"/>
                    <a:pt x="570" y="1748"/>
                    <a:pt x="477" y="1748"/>
                  </a:cubicBezTo>
                  <a:cubicBezTo>
                    <a:pt x="354" y="1748"/>
                    <a:pt x="232" y="1801"/>
                    <a:pt x="148" y="1903"/>
                  </a:cubicBezTo>
                  <a:cubicBezTo>
                    <a:pt x="1" y="2081"/>
                    <a:pt x="23" y="2345"/>
                    <a:pt x="198" y="2497"/>
                  </a:cubicBezTo>
                  <a:lnTo>
                    <a:pt x="10826" y="11310"/>
                  </a:lnTo>
                  <a:lnTo>
                    <a:pt x="22349" y="747"/>
                  </a:lnTo>
                  <a:cubicBezTo>
                    <a:pt x="22530" y="590"/>
                    <a:pt x="22545" y="315"/>
                    <a:pt x="22383" y="137"/>
                  </a:cubicBezTo>
                  <a:cubicBezTo>
                    <a:pt x="22299" y="47"/>
                    <a:pt x="22184" y="0"/>
                    <a:pt x="220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 flipH="1">
              <a:off x="1546580" y="5192444"/>
              <a:ext cx="882098" cy="406393"/>
            </a:xfrm>
            <a:custGeom>
              <a:avLst/>
              <a:gdLst/>
              <a:ahLst/>
              <a:cxnLst/>
              <a:rect l="l" t="t" r="r" b="b"/>
              <a:pathLst>
                <a:path w="57307" h="26402" extrusionOk="0">
                  <a:moveTo>
                    <a:pt x="16085" y="1"/>
                  </a:moveTo>
                  <a:cubicBezTo>
                    <a:pt x="11262" y="1"/>
                    <a:pt x="5916" y="561"/>
                    <a:pt x="0" y="1848"/>
                  </a:cubicBezTo>
                  <a:cubicBezTo>
                    <a:pt x="13241" y="7385"/>
                    <a:pt x="21434" y="26401"/>
                    <a:pt x="46194" y="26401"/>
                  </a:cubicBezTo>
                  <a:cubicBezTo>
                    <a:pt x="49572" y="26401"/>
                    <a:pt x="53257" y="26047"/>
                    <a:pt x="57306" y="25257"/>
                  </a:cubicBezTo>
                  <a:cubicBezTo>
                    <a:pt x="57306" y="25257"/>
                    <a:pt x="48472" y="1"/>
                    <a:pt x="160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 flipH="1">
              <a:off x="1500861" y="5227519"/>
              <a:ext cx="823776" cy="388907"/>
            </a:xfrm>
            <a:custGeom>
              <a:avLst/>
              <a:gdLst/>
              <a:ahLst/>
              <a:cxnLst/>
              <a:rect l="l" t="t" r="r" b="b"/>
              <a:pathLst>
                <a:path w="53518" h="25266" extrusionOk="0">
                  <a:moveTo>
                    <a:pt x="437" y="0"/>
                  </a:moveTo>
                  <a:cubicBezTo>
                    <a:pt x="434" y="0"/>
                    <a:pt x="432" y="1"/>
                    <a:pt x="429" y="2"/>
                  </a:cubicBezTo>
                  <a:cubicBezTo>
                    <a:pt x="197" y="2"/>
                    <a:pt x="8" y="187"/>
                    <a:pt x="5" y="421"/>
                  </a:cubicBezTo>
                  <a:cubicBezTo>
                    <a:pt x="0" y="653"/>
                    <a:pt x="184" y="845"/>
                    <a:pt x="416" y="852"/>
                  </a:cubicBezTo>
                  <a:cubicBezTo>
                    <a:pt x="21600" y="1510"/>
                    <a:pt x="52486" y="24940"/>
                    <a:pt x="52797" y="25177"/>
                  </a:cubicBezTo>
                  <a:cubicBezTo>
                    <a:pt x="52870" y="25234"/>
                    <a:pt x="52961" y="25264"/>
                    <a:pt x="53054" y="25265"/>
                  </a:cubicBezTo>
                  <a:lnTo>
                    <a:pt x="53054" y="25264"/>
                  </a:lnTo>
                  <a:cubicBezTo>
                    <a:pt x="53238" y="25264"/>
                    <a:pt x="53400" y="25147"/>
                    <a:pt x="53459" y="24973"/>
                  </a:cubicBezTo>
                  <a:cubicBezTo>
                    <a:pt x="53517" y="24801"/>
                    <a:pt x="53459" y="24611"/>
                    <a:pt x="53315" y="24499"/>
                  </a:cubicBezTo>
                  <a:cubicBezTo>
                    <a:pt x="53002" y="24261"/>
                    <a:pt x="21901" y="667"/>
                    <a:pt x="443" y="2"/>
                  </a:cubicBezTo>
                  <a:cubicBezTo>
                    <a:pt x="441" y="1"/>
                    <a:pt x="439" y="0"/>
                    <a:pt x="4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 flipH="1">
              <a:off x="2059210" y="5198908"/>
              <a:ext cx="124371" cy="151493"/>
            </a:xfrm>
            <a:custGeom>
              <a:avLst/>
              <a:gdLst/>
              <a:ahLst/>
              <a:cxnLst/>
              <a:rect l="l" t="t" r="r" b="b"/>
              <a:pathLst>
                <a:path w="8080" h="9842" extrusionOk="0">
                  <a:moveTo>
                    <a:pt x="3287" y="0"/>
                  </a:moveTo>
                  <a:cubicBezTo>
                    <a:pt x="3157" y="0"/>
                    <a:pt x="3028" y="55"/>
                    <a:pt x="2947" y="165"/>
                  </a:cubicBezTo>
                  <a:cubicBezTo>
                    <a:pt x="2808" y="355"/>
                    <a:pt x="2835" y="611"/>
                    <a:pt x="3023" y="749"/>
                  </a:cubicBezTo>
                  <a:cubicBezTo>
                    <a:pt x="3269" y="992"/>
                    <a:pt x="5354" y="3812"/>
                    <a:pt x="6796" y="5787"/>
                  </a:cubicBezTo>
                  <a:lnTo>
                    <a:pt x="272" y="9035"/>
                  </a:lnTo>
                  <a:cubicBezTo>
                    <a:pt x="93" y="9122"/>
                    <a:pt x="1" y="9321"/>
                    <a:pt x="46" y="9513"/>
                  </a:cubicBezTo>
                  <a:cubicBezTo>
                    <a:pt x="91" y="9705"/>
                    <a:pt x="263" y="9842"/>
                    <a:pt x="460" y="9842"/>
                  </a:cubicBezTo>
                  <a:cubicBezTo>
                    <a:pt x="527" y="9840"/>
                    <a:pt x="591" y="9825"/>
                    <a:pt x="649" y="9795"/>
                  </a:cubicBezTo>
                  <a:lnTo>
                    <a:pt x="8079" y="6101"/>
                  </a:lnTo>
                  <a:lnTo>
                    <a:pt x="7782" y="5693"/>
                  </a:lnTo>
                  <a:cubicBezTo>
                    <a:pt x="5992" y="3237"/>
                    <a:pt x="3805" y="272"/>
                    <a:pt x="3555" y="86"/>
                  </a:cubicBezTo>
                  <a:cubicBezTo>
                    <a:pt x="3476" y="29"/>
                    <a:pt x="3381" y="0"/>
                    <a:pt x="32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 flipH="1">
              <a:off x="1842491" y="5268028"/>
              <a:ext cx="142981" cy="211955"/>
            </a:xfrm>
            <a:custGeom>
              <a:avLst/>
              <a:gdLst/>
              <a:ahLst/>
              <a:cxnLst/>
              <a:rect l="l" t="t" r="r" b="b"/>
              <a:pathLst>
                <a:path w="9289" h="13770" extrusionOk="0">
                  <a:moveTo>
                    <a:pt x="7569" y="0"/>
                  </a:moveTo>
                  <a:cubicBezTo>
                    <a:pt x="7546" y="0"/>
                    <a:pt x="7523" y="2"/>
                    <a:pt x="7499" y="6"/>
                  </a:cubicBezTo>
                  <a:cubicBezTo>
                    <a:pt x="7265" y="44"/>
                    <a:pt x="7107" y="267"/>
                    <a:pt x="7148" y="501"/>
                  </a:cubicBezTo>
                  <a:lnTo>
                    <a:pt x="8358" y="7829"/>
                  </a:lnTo>
                  <a:lnTo>
                    <a:pt x="235" y="12985"/>
                  </a:lnTo>
                  <a:cubicBezTo>
                    <a:pt x="74" y="13087"/>
                    <a:pt x="1" y="13282"/>
                    <a:pt x="54" y="13464"/>
                  </a:cubicBezTo>
                  <a:cubicBezTo>
                    <a:pt x="106" y="13646"/>
                    <a:pt x="273" y="13770"/>
                    <a:pt x="464" y="13770"/>
                  </a:cubicBezTo>
                  <a:cubicBezTo>
                    <a:pt x="544" y="13770"/>
                    <a:pt x="622" y="13747"/>
                    <a:pt x="691" y="13703"/>
                  </a:cubicBezTo>
                  <a:lnTo>
                    <a:pt x="9289" y="8246"/>
                  </a:lnTo>
                  <a:lnTo>
                    <a:pt x="7989" y="362"/>
                  </a:lnTo>
                  <a:cubicBezTo>
                    <a:pt x="7957" y="150"/>
                    <a:pt x="7776" y="0"/>
                    <a:pt x="75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 flipH="1">
              <a:off x="1677280" y="4772261"/>
              <a:ext cx="733668" cy="608050"/>
            </a:xfrm>
            <a:custGeom>
              <a:avLst/>
              <a:gdLst/>
              <a:ahLst/>
              <a:cxnLst/>
              <a:rect l="l" t="t" r="r" b="b"/>
              <a:pathLst>
                <a:path w="47664" h="39503" extrusionOk="0">
                  <a:moveTo>
                    <a:pt x="1" y="0"/>
                  </a:moveTo>
                  <a:cubicBezTo>
                    <a:pt x="12473" y="10513"/>
                    <a:pt x="13509" y="35678"/>
                    <a:pt x="47663" y="39503"/>
                  </a:cubicBezTo>
                  <a:cubicBezTo>
                    <a:pt x="47663" y="39503"/>
                    <a:pt x="46524" y="420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 flipH="1">
              <a:off x="1639133" y="4810260"/>
              <a:ext cx="679056" cy="616670"/>
            </a:xfrm>
            <a:custGeom>
              <a:avLst/>
              <a:gdLst/>
              <a:ahLst/>
              <a:cxnLst/>
              <a:rect l="l" t="t" r="r" b="b"/>
              <a:pathLst>
                <a:path w="44116" h="40063" extrusionOk="0">
                  <a:moveTo>
                    <a:pt x="566" y="0"/>
                  </a:moveTo>
                  <a:cubicBezTo>
                    <a:pt x="359" y="0"/>
                    <a:pt x="166" y="129"/>
                    <a:pt x="94" y="337"/>
                  </a:cubicBezTo>
                  <a:cubicBezTo>
                    <a:pt x="0" y="602"/>
                    <a:pt x="144" y="891"/>
                    <a:pt x="411" y="978"/>
                  </a:cubicBezTo>
                  <a:cubicBezTo>
                    <a:pt x="20402" y="7944"/>
                    <a:pt x="42838" y="39531"/>
                    <a:pt x="43062" y="39849"/>
                  </a:cubicBezTo>
                  <a:cubicBezTo>
                    <a:pt x="43155" y="39983"/>
                    <a:pt x="43309" y="40063"/>
                    <a:pt x="43473" y="40063"/>
                  </a:cubicBezTo>
                  <a:cubicBezTo>
                    <a:pt x="43879" y="40063"/>
                    <a:pt x="44116" y="39603"/>
                    <a:pt x="43882" y="39273"/>
                  </a:cubicBezTo>
                  <a:cubicBezTo>
                    <a:pt x="43655" y="38950"/>
                    <a:pt x="21037" y="7103"/>
                    <a:pt x="742" y="32"/>
                  </a:cubicBezTo>
                  <a:cubicBezTo>
                    <a:pt x="684" y="11"/>
                    <a:pt x="625" y="0"/>
                    <a:pt x="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 flipH="1">
              <a:off x="1677280" y="4772261"/>
              <a:ext cx="733668" cy="608050"/>
            </a:xfrm>
            <a:custGeom>
              <a:avLst/>
              <a:gdLst/>
              <a:ahLst/>
              <a:cxnLst/>
              <a:rect l="l" t="t" r="r" b="b"/>
              <a:pathLst>
                <a:path w="47664" h="39503" extrusionOk="0">
                  <a:moveTo>
                    <a:pt x="1" y="0"/>
                  </a:moveTo>
                  <a:cubicBezTo>
                    <a:pt x="12473" y="10513"/>
                    <a:pt x="13509" y="35678"/>
                    <a:pt x="47663" y="39503"/>
                  </a:cubicBezTo>
                  <a:cubicBezTo>
                    <a:pt x="47663" y="39503"/>
                    <a:pt x="46524" y="4201"/>
                    <a:pt x="1" y="0"/>
                  </a:cubicBezTo>
                  <a:close/>
                </a:path>
              </a:pathLst>
            </a:custGeom>
            <a:solidFill>
              <a:srgbClr val="6D9EEB">
                <a:alpha val="41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 flipH="1">
              <a:off x="2078447" y="4838349"/>
              <a:ext cx="136839" cy="134515"/>
            </a:xfrm>
            <a:custGeom>
              <a:avLst/>
              <a:gdLst/>
              <a:ahLst/>
              <a:cxnLst/>
              <a:rect l="l" t="t" r="r" b="b"/>
              <a:pathLst>
                <a:path w="8890" h="8739" extrusionOk="0">
                  <a:moveTo>
                    <a:pt x="5905" y="1"/>
                  </a:moveTo>
                  <a:cubicBezTo>
                    <a:pt x="5807" y="1"/>
                    <a:pt x="5709" y="29"/>
                    <a:pt x="5625" y="90"/>
                  </a:cubicBezTo>
                  <a:cubicBezTo>
                    <a:pt x="5401" y="254"/>
                    <a:pt x="5339" y="548"/>
                    <a:pt x="5503" y="772"/>
                  </a:cubicBezTo>
                  <a:cubicBezTo>
                    <a:pt x="5667" y="1088"/>
                    <a:pt x="6779" y="4314"/>
                    <a:pt x="7560" y="6613"/>
                  </a:cubicBezTo>
                  <a:lnTo>
                    <a:pt x="450" y="7741"/>
                  </a:lnTo>
                  <a:cubicBezTo>
                    <a:pt x="188" y="7779"/>
                    <a:pt x="1" y="8013"/>
                    <a:pt x="23" y="8276"/>
                  </a:cubicBezTo>
                  <a:cubicBezTo>
                    <a:pt x="42" y="8537"/>
                    <a:pt x="260" y="8738"/>
                    <a:pt x="521" y="8738"/>
                  </a:cubicBezTo>
                  <a:cubicBezTo>
                    <a:pt x="523" y="8738"/>
                    <a:pt x="525" y="8738"/>
                    <a:pt x="527" y="8738"/>
                  </a:cubicBezTo>
                  <a:cubicBezTo>
                    <a:pt x="554" y="8738"/>
                    <a:pt x="581" y="8737"/>
                    <a:pt x="606" y="8733"/>
                  </a:cubicBezTo>
                  <a:lnTo>
                    <a:pt x="8889" y="7420"/>
                  </a:lnTo>
                  <a:lnTo>
                    <a:pt x="8701" y="6855"/>
                  </a:lnTo>
                  <a:cubicBezTo>
                    <a:pt x="7284" y="2660"/>
                    <a:pt x="6490" y="428"/>
                    <a:pt x="6337" y="219"/>
                  </a:cubicBezTo>
                  <a:cubicBezTo>
                    <a:pt x="6235" y="80"/>
                    <a:pt x="6070" y="1"/>
                    <a:pt x="59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 flipH="1">
              <a:off x="1884765" y="4983560"/>
              <a:ext cx="180415" cy="172319"/>
            </a:xfrm>
            <a:custGeom>
              <a:avLst/>
              <a:gdLst/>
              <a:ahLst/>
              <a:cxnLst/>
              <a:rect l="l" t="t" r="r" b="b"/>
              <a:pathLst>
                <a:path w="11721" h="11195" extrusionOk="0">
                  <a:moveTo>
                    <a:pt x="11198" y="1"/>
                  </a:moveTo>
                  <a:cubicBezTo>
                    <a:pt x="10947" y="1"/>
                    <a:pt x="10724" y="176"/>
                    <a:pt x="10688" y="430"/>
                  </a:cubicBezTo>
                  <a:lnTo>
                    <a:pt x="9652" y="7736"/>
                  </a:lnTo>
                  <a:lnTo>
                    <a:pt x="406" y="10207"/>
                  </a:lnTo>
                  <a:cubicBezTo>
                    <a:pt x="161" y="10270"/>
                    <a:pt x="0" y="10506"/>
                    <a:pt x="34" y="10758"/>
                  </a:cubicBezTo>
                  <a:cubicBezTo>
                    <a:pt x="67" y="11008"/>
                    <a:pt x="281" y="11194"/>
                    <a:pt x="532" y="11194"/>
                  </a:cubicBezTo>
                  <a:cubicBezTo>
                    <a:pt x="533" y="11194"/>
                    <a:pt x="534" y="11194"/>
                    <a:pt x="535" y="11194"/>
                  </a:cubicBezTo>
                  <a:cubicBezTo>
                    <a:pt x="578" y="11193"/>
                    <a:pt x="623" y="11188"/>
                    <a:pt x="665" y="11178"/>
                  </a:cubicBezTo>
                  <a:lnTo>
                    <a:pt x="10551" y="8533"/>
                  </a:lnTo>
                  <a:lnTo>
                    <a:pt x="11681" y="572"/>
                  </a:lnTo>
                  <a:cubicBezTo>
                    <a:pt x="11721" y="298"/>
                    <a:pt x="11530" y="42"/>
                    <a:pt x="11255" y="3"/>
                  </a:cubicBezTo>
                  <a:cubicBezTo>
                    <a:pt x="11236" y="2"/>
                    <a:pt x="11217" y="1"/>
                    <a:pt x="111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 flipH="1">
              <a:off x="1755237" y="5150935"/>
              <a:ext cx="174166" cy="137517"/>
            </a:xfrm>
            <a:custGeom>
              <a:avLst/>
              <a:gdLst/>
              <a:ahLst/>
              <a:cxnLst/>
              <a:rect l="l" t="t" r="r" b="b"/>
              <a:pathLst>
                <a:path w="11315" h="8934" extrusionOk="0">
                  <a:moveTo>
                    <a:pt x="10767" y="0"/>
                  </a:moveTo>
                  <a:cubicBezTo>
                    <a:pt x="10527" y="0"/>
                    <a:pt x="10321" y="179"/>
                    <a:pt x="10280" y="423"/>
                  </a:cubicBezTo>
                  <a:lnTo>
                    <a:pt x="9326" y="6224"/>
                  </a:lnTo>
                  <a:lnTo>
                    <a:pt x="436" y="7940"/>
                  </a:lnTo>
                  <a:cubicBezTo>
                    <a:pt x="179" y="7985"/>
                    <a:pt x="0" y="8221"/>
                    <a:pt x="25" y="8480"/>
                  </a:cubicBezTo>
                  <a:cubicBezTo>
                    <a:pt x="50" y="8738"/>
                    <a:pt x="265" y="8934"/>
                    <a:pt x="523" y="8934"/>
                  </a:cubicBezTo>
                  <a:cubicBezTo>
                    <a:pt x="525" y="8934"/>
                    <a:pt x="527" y="8934"/>
                    <a:pt x="530" y="8934"/>
                  </a:cubicBezTo>
                  <a:cubicBezTo>
                    <a:pt x="563" y="8934"/>
                    <a:pt x="595" y="8931"/>
                    <a:pt x="627" y="8926"/>
                  </a:cubicBezTo>
                  <a:lnTo>
                    <a:pt x="10205" y="7076"/>
                  </a:lnTo>
                  <a:lnTo>
                    <a:pt x="11270" y="585"/>
                  </a:lnTo>
                  <a:cubicBezTo>
                    <a:pt x="11315" y="311"/>
                    <a:pt x="11129" y="54"/>
                    <a:pt x="10857" y="9"/>
                  </a:cubicBezTo>
                  <a:cubicBezTo>
                    <a:pt x="10826" y="3"/>
                    <a:pt x="10796" y="0"/>
                    <a:pt x="107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 flipH="1">
              <a:off x="1324676" y="4680316"/>
              <a:ext cx="628799" cy="979625"/>
            </a:xfrm>
            <a:custGeom>
              <a:avLst/>
              <a:gdLst/>
              <a:ahLst/>
              <a:cxnLst/>
              <a:rect l="l" t="t" r="r" b="b"/>
              <a:pathLst>
                <a:path w="40851" h="63643" extrusionOk="0">
                  <a:moveTo>
                    <a:pt x="6468" y="1"/>
                  </a:moveTo>
                  <a:cubicBezTo>
                    <a:pt x="5113" y="1"/>
                    <a:pt x="3930" y="611"/>
                    <a:pt x="3121" y="2041"/>
                  </a:cubicBezTo>
                  <a:cubicBezTo>
                    <a:pt x="0" y="7558"/>
                    <a:pt x="5990" y="11822"/>
                    <a:pt x="7245" y="17590"/>
                  </a:cubicBezTo>
                  <a:cubicBezTo>
                    <a:pt x="8499" y="23359"/>
                    <a:pt x="974" y="26619"/>
                    <a:pt x="3734" y="33801"/>
                  </a:cubicBezTo>
                  <a:cubicBezTo>
                    <a:pt x="6493" y="40982"/>
                    <a:pt x="14267" y="33891"/>
                    <a:pt x="11509" y="45149"/>
                  </a:cubicBezTo>
                  <a:cubicBezTo>
                    <a:pt x="8750" y="56407"/>
                    <a:pt x="23296" y="60998"/>
                    <a:pt x="23296" y="60998"/>
                  </a:cubicBezTo>
                  <a:cubicBezTo>
                    <a:pt x="23296" y="60998"/>
                    <a:pt x="27791" y="63643"/>
                    <a:pt x="31661" y="63643"/>
                  </a:cubicBezTo>
                  <a:cubicBezTo>
                    <a:pt x="33042" y="63643"/>
                    <a:pt x="34344" y="63306"/>
                    <a:pt x="35334" y="62392"/>
                  </a:cubicBezTo>
                  <a:cubicBezTo>
                    <a:pt x="39097" y="58915"/>
                    <a:pt x="37842" y="53202"/>
                    <a:pt x="37466" y="48312"/>
                  </a:cubicBezTo>
                  <a:cubicBezTo>
                    <a:pt x="37090" y="43422"/>
                    <a:pt x="40851" y="39828"/>
                    <a:pt x="39011" y="36149"/>
                  </a:cubicBezTo>
                  <a:cubicBezTo>
                    <a:pt x="37174" y="32471"/>
                    <a:pt x="28646" y="30465"/>
                    <a:pt x="30636" y="25449"/>
                  </a:cubicBezTo>
                  <a:cubicBezTo>
                    <a:pt x="32626" y="20432"/>
                    <a:pt x="30318" y="16086"/>
                    <a:pt x="26973" y="14413"/>
                  </a:cubicBezTo>
                  <a:cubicBezTo>
                    <a:pt x="23630" y="12741"/>
                    <a:pt x="19450" y="12073"/>
                    <a:pt x="17610" y="10066"/>
                  </a:cubicBezTo>
                  <a:cubicBezTo>
                    <a:pt x="15629" y="4988"/>
                    <a:pt x="10343" y="1"/>
                    <a:pt x="6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 flipH="1">
              <a:off x="1412562" y="4744388"/>
              <a:ext cx="445690" cy="931754"/>
            </a:xfrm>
            <a:custGeom>
              <a:avLst/>
              <a:gdLst/>
              <a:ahLst/>
              <a:cxnLst/>
              <a:rect l="l" t="t" r="r" b="b"/>
              <a:pathLst>
                <a:path w="28955" h="60533" extrusionOk="0">
                  <a:moveTo>
                    <a:pt x="557" y="1"/>
                  </a:moveTo>
                  <a:cubicBezTo>
                    <a:pt x="435" y="1"/>
                    <a:pt x="311" y="45"/>
                    <a:pt x="214" y="136"/>
                  </a:cubicBezTo>
                  <a:cubicBezTo>
                    <a:pt x="12" y="324"/>
                    <a:pt x="0" y="642"/>
                    <a:pt x="189" y="844"/>
                  </a:cubicBezTo>
                  <a:cubicBezTo>
                    <a:pt x="14736" y="16492"/>
                    <a:pt x="27784" y="59739"/>
                    <a:pt x="27914" y="60175"/>
                  </a:cubicBezTo>
                  <a:cubicBezTo>
                    <a:pt x="27977" y="60387"/>
                    <a:pt x="28173" y="60533"/>
                    <a:pt x="28395" y="60533"/>
                  </a:cubicBezTo>
                  <a:cubicBezTo>
                    <a:pt x="28444" y="60533"/>
                    <a:pt x="28492" y="60524"/>
                    <a:pt x="28539" y="60511"/>
                  </a:cubicBezTo>
                  <a:cubicBezTo>
                    <a:pt x="28803" y="60432"/>
                    <a:pt x="28955" y="60152"/>
                    <a:pt x="28875" y="59886"/>
                  </a:cubicBezTo>
                  <a:cubicBezTo>
                    <a:pt x="28746" y="59450"/>
                    <a:pt x="15630" y="15980"/>
                    <a:pt x="924" y="161"/>
                  </a:cubicBezTo>
                  <a:cubicBezTo>
                    <a:pt x="825" y="54"/>
                    <a:pt x="692" y="1"/>
                    <a:pt x="557" y="1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 flipH="1">
              <a:off x="1653722" y="4862250"/>
              <a:ext cx="163884" cy="114289"/>
            </a:xfrm>
            <a:custGeom>
              <a:avLst/>
              <a:gdLst/>
              <a:ahLst/>
              <a:cxnLst/>
              <a:rect l="l" t="t" r="r" b="b"/>
              <a:pathLst>
                <a:path w="10647" h="7425" extrusionOk="0">
                  <a:moveTo>
                    <a:pt x="10078" y="0"/>
                  </a:moveTo>
                  <a:cubicBezTo>
                    <a:pt x="9881" y="0"/>
                    <a:pt x="9695" y="117"/>
                    <a:pt x="9616" y="310"/>
                  </a:cubicBezTo>
                  <a:lnTo>
                    <a:pt x="7130" y="6270"/>
                  </a:lnTo>
                  <a:lnTo>
                    <a:pt x="652" y="4901"/>
                  </a:lnTo>
                  <a:cubicBezTo>
                    <a:pt x="618" y="4894"/>
                    <a:pt x="583" y="4891"/>
                    <a:pt x="549" y="4891"/>
                  </a:cubicBezTo>
                  <a:cubicBezTo>
                    <a:pt x="317" y="4891"/>
                    <a:pt x="108" y="5053"/>
                    <a:pt x="57" y="5289"/>
                  </a:cubicBezTo>
                  <a:cubicBezTo>
                    <a:pt x="1" y="5560"/>
                    <a:pt x="174" y="5825"/>
                    <a:pt x="445" y="5884"/>
                  </a:cubicBezTo>
                  <a:lnTo>
                    <a:pt x="7736" y="7424"/>
                  </a:lnTo>
                  <a:lnTo>
                    <a:pt x="10542" y="694"/>
                  </a:lnTo>
                  <a:cubicBezTo>
                    <a:pt x="10647" y="439"/>
                    <a:pt x="10527" y="146"/>
                    <a:pt x="10271" y="39"/>
                  </a:cubicBezTo>
                  <a:cubicBezTo>
                    <a:pt x="10208" y="13"/>
                    <a:pt x="10142" y="0"/>
                    <a:pt x="10078" y="0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 flipH="1">
              <a:off x="1499227" y="5055235"/>
              <a:ext cx="318425" cy="174520"/>
            </a:xfrm>
            <a:custGeom>
              <a:avLst/>
              <a:gdLst/>
              <a:ahLst/>
              <a:cxnLst/>
              <a:rect l="l" t="t" r="r" b="b"/>
              <a:pathLst>
                <a:path w="20687" h="11338" extrusionOk="0">
                  <a:moveTo>
                    <a:pt x="20113" y="0"/>
                  </a:moveTo>
                  <a:cubicBezTo>
                    <a:pt x="19925" y="0"/>
                    <a:pt x="19746" y="106"/>
                    <a:pt x="19660" y="287"/>
                  </a:cubicBezTo>
                  <a:lnTo>
                    <a:pt x="14951" y="10185"/>
                  </a:lnTo>
                  <a:lnTo>
                    <a:pt x="662" y="6970"/>
                  </a:lnTo>
                  <a:cubicBezTo>
                    <a:pt x="625" y="6962"/>
                    <a:pt x="589" y="6958"/>
                    <a:pt x="552" y="6958"/>
                  </a:cubicBezTo>
                  <a:cubicBezTo>
                    <a:pt x="322" y="6958"/>
                    <a:pt x="114" y="7117"/>
                    <a:pt x="62" y="7351"/>
                  </a:cubicBezTo>
                  <a:cubicBezTo>
                    <a:pt x="0" y="7622"/>
                    <a:pt x="171" y="7889"/>
                    <a:pt x="441" y="7951"/>
                  </a:cubicBezTo>
                  <a:lnTo>
                    <a:pt x="15512" y="11338"/>
                  </a:lnTo>
                  <a:lnTo>
                    <a:pt x="20566" y="718"/>
                  </a:lnTo>
                  <a:cubicBezTo>
                    <a:pt x="20686" y="467"/>
                    <a:pt x="20579" y="168"/>
                    <a:pt x="20329" y="50"/>
                  </a:cubicBezTo>
                  <a:cubicBezTo>
                    <a:pt x="20259" y="16"/>
                    <a:pt x="20185" y="0"/>
                    <a:pt x="20113" y="0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 flipH="1">
              <a:off x="658816" y="4243988"/>
              <a:ext cx="858409" cy="1337331"/>
            </a:xfrm>
            <a:custGeom>
              <a:avLst/>
              <a:gdLst/>
              <a:ahLst/>
              <a:cxnLst/>
              <a:rect l="l" t="t" r="r" b="b"/>
              <a:pathLst>
                <a:path w="55768" h="86882" extrusionOk="0">
                  <a:moveTo>
                    <a:pt x="46938" y="0"/>
                  </a:moveTo>
                  <a:cubicBezTo>
                    <a:pt x="41647" y="0"/>
                    <a:pt x="34433" y="6807"/>
                    <a:pt x="31727" y="13740"/>
                  </a:cubicBezTo>
                  <a:cubicBezTo>
                    <a:pt x="29216" y="16480"/>
                    <a:pt x="23510" y="17393"/>
                    <a:pt x="18945" y="19675"/>
                  </a:cubicBezTo>
                  <a:cubicBezTo>
                    <a:pt x="14381" y="21957"/>
                    <a:pt x="11229" y="27892"/>
                    <a:pt x="13946" y="34740"/>
                  </a:cubicBezTo>
                  <a:cubicBezTo>
                    <a:pt x="16663" y="41587"/>
                    <a:pt x="5023" y="44326"/>
                    <a:pt x="2511" y="49348"/>
                  </a:cubicBezTo>
                  <a:cubicBezTo>
                    <a:pt x="0" y="54369"/>
                    <a:pt x="5136" y="59276"/>
                    <a:pt x="4622" y="65952"/>
                  </a:cubicBezTo>
                  <a:cubicBezTo>
                    <a:pt x="4109" y="72629"/>
                    <a:pt x="2398" y="80428"/>
                    <a:pt x="7532" y="85173"/>
                  </a:cubicBezTo>
                  <a:cubicBezTo>
                    <a:pt x="8883" y="86422"/>
                    <a:pt x="10661" y="86882"/>
                    <a:pt x="12547" y="86882"/>
                  </a:cubicBezTo>
                  <a:cubicBezTo>
                    <a:pt x="17831" y="86882"/>
                    <a:pt x="23966" y="83272"/>
                    <a:pt x="23966" y="83272"/>
                  </a:cubicBezTo>
                  <a:cubicBezTo>
                    <a:pt x="23966" y="83272"/>
                    <a:pt x="43823" y="77003"/>
                    <a:pt x="40057" y="61635"/>
                  </a:cubicBezTo>
                  <a:cubicBezTo>
                    <a:pt x="36291" y="46267"/>
                    <a:pt x="46904" y="55948"/>
                    <a:pt x="50672" y="46143"/>
                  </a:cubicBezTo>
                  <a:cubicBezTo>
                    <a:pt x="54438" y="36338"/>
                    <a:pt x="44166" y="31887"/>
                    <a:pt x="45878" y="24012"/>
                  </a:cubicBezTo>
                  <a:cubicBezTo>
                    <a:pt x="47589" y="16138"/>
                    <a:pt x="55768" y="10317"/>
                    <a:pt x="51507" y="2785"/>
                  </a:cubicBezTo>
                  <a:cubicBezTo>
                    <a:pt x="50403" y="833"/>
                    <a:pt x="48788" y="0"/>
                    <a:pt x="469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 flipH="1">
              <a:off x="658816" y="4243988"/>
              <a:ext cx="858409" cy="1337331"/>
            </a:xfrm>
            <a:custGeom>
              <a:avLst/>
              <a:gdLst/>
              <a:ahLst/>
              <a:cxnLst/>
              <a:rect l="l" t="t" r="r" b="b"/>
              <a:pathLst>
                <a:path w="55768" h="86882" extrusionOk="0">
                  <a:moveTo>
                    <a:pt x="46938" y="0"/>
                  </a:moveTo>
                  <a:cubicBezTo>
                    <a:pt x="41647" y="0"/>
                    <a:pt x="34433" y="6807"/>
                    <a:pt x="31727" y="13740"/>
                  </a:cubicBezTo>
                  <a:cubicBezTo>
                    <a:pt x="29216" y="16480"/>
                    <a:pt x="23510" y="17393"/>
                    <a:pt x="18945" y="19675"/>
                  </a:cubicBezTo>
                  <a:cubicBezTo>
                    <a:pt x="14381" y="21957"/>
                    <a:pt x="11229" y="27892"/>
                    <a:pt x="13946" y="34740"/>
                  </a:cubicBezTo>
                  <a:cubicBezTo>
                    <a:pt x="16663" y="41587"/>
                    <a:pt x="5023" y="44326"/>
                    <a:pt x="2511" y="49348"/>
                  </a:cubicBezTo>
                  <a:cubicBezTo>
                    <a:pt x="0" y="54369"/>
                    <a:pt x="5136" y="59276"/>
                    <a:pt x="4622" y="65952"/>
                  </a:cubicBezTo>
                  <a:cubicBezTo>
                    <a:pt x="4109" y="72629"/>
                    <a:pt x="2398" y="80428"/>
                    <a:pt x="7532" y="85173"/>
                  </a:cubicBezTo>
                  <a:cubicBezTo>
                    <a:pt x="8883" y="86422"/>
                    <a:pt x="10661" y="86882"/>
                    <a:pt x="12547" y="86882"/>
                  </a:cubicBezTo>
                  <a:cubicBezTo>
                    <a:pt x="17831" y="86882"/>
                    <a:pt x="23966" y="83272"/>
                    <a:pt x="23966" y="83272"/>
                  </a:cubicBezTo>
                  <a:cubicBezTo>
                    <a:pt x="23966" y="83272"/>
                    <a:pt x="43823" y="77003"/>
                    <a:pt x="40057" y="61635"/>
                  </a:cubicBezTo>
                  <a:cubicBezTo>
                    <a:pt x="36291" y="46267"/>
                    <a:pt x="46904" y="55948"/>
                    <a:pt x="50672" y="46143"/>
                  </a:cubicBezTo>
                  <a:cubicBezTo>
                    <a:pt x="54438" y="36338"/>
                    <a:pt x="44166" y="31887"/>
                    <a:pt x="45878" y="24012"/>
                  </a:cubicBezTo>
                  <a:cubicBezTo>
                    <a:pt x="47589" y="16138"/>
                    <a:pt x="55768" y="10317"/>
                    <a:pt x="51507" y="2785"/>
                  </a:cubicBezTo>
                  <a:cubicBezTo>
                    <a:pt x="50403" y="833"/>
                    <a:pt x="48788" y="0"/>
                    <a:pt x="46938" y="0"/>
                  </a:cubicBezTo>
                  <a:close/>
                </a:path>
              </a:pathLst>
            </a:custGeom>
            <a:solidFill>
              <a:srgbClr val="6D9EEB">
                <a:alpha val="41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 flipH="1">
              <a:off x="791960" y="4334255"/>
              <a:ext cx="602155" cy="1266356"/>
            </a:xfrm>
            <a:custGeom>
              <a:avLst/>
              <a:gdLst/>
              <a:ahLst/>
              <a:cxnLst/>
              <a:rect l="l" t="t" r="r" b="b"/>
              <a:pathLst>
                <a:path w="39120" h="82271" extrusionOk="0">
                  <a:moveTo>
                    <a:pt x="38564" y="0"/>
                  </a:moveTo>
                  <a:cubicBezTo>
                    <a:pt x="38430" y="0"/>
                    <a:pt x="38296" y="54"/>
                    <a:pt x="38197" y="160"/>
                  </a:cubicBezTo>
                  <a:cubicBezTo>
                    <a:pt x="18149" y="21726"/>
                    <a:pt x="258" y="81027"/>
                    <a:pt x="79" y="81624"/>
                  </a:cubicBezTo>
                  <a:cubicBezTo>
                    <a:pt x="1" y="81889"/>
                    <a:pt x="151" y="82170"/>
                    <a:pt x="417" y="82249"/>
                  </a:cubicBezTo>
                  <a:cubicBezTo>
                    <a:pt x="464" y="82262"/>
                    <a:pt x="512" y="82270"/>
                    <a:pt x="561" y="82270"/>
                  </a:cubicBezTo>
                  <a:cubicBezTo>
                    <a:pt x="781" y="82270"/>
                    <a:pt x="977" y="82125"/>
                    <a:pt x="1040" y="81913"/>
                  </a:cubicBezTo>
                  <a:cubicBezTo>
                    <a:pt x="1221" y="81318"/>
                    <a:pt x="19043" y="22239"/>
                    <a:pt x="38930" y="843"/>
                  </a:cubicBezTo>
                  <a:cubicBezTo>
                    <a:pt x="39119" y="641"/>
                    <a:pt x="39109" y="323"/>
                    <a:pt x="38905" y="135"/>
                  </a:cubicBezTo>
                  <a:cubicBezTo>
                    <a:pt x="38809" y="45"/>
                    <a:pt x="38686" y="0"/>
                    <a:pt x="385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 flipH="1">
              <a:off x="847457" y="4495181"/>
              <a:ext cx="217481" cy="149923"/>
            </a:xfrm>
            <a:custGeom>
              <a:avLst/>
              <a:gdLst/>
              <a:ahLst/>
              <a:cxnLst/>
              <a:rect l="l" t="t" r="r" b="b"/>
              <a:pathLst>
                <a:path w="14129" h="9740" extrusionOk="0">
                  <a:moveTo>
                    <a:pt x="572" y="0"/>
                  </a:moveTo>
                  <a:cubicBezTo>
                    <a:pt x="507" y="0"/>
                    <a:pt x="442" y="13"/>
                    <a:pt x="378" y="39"/>
                  </a:cubicBezTo>
                  <a:cubicBezTo>
                    <a:pt x="123" y="146"/>
                    <a:pt x="1" y="438"/>
                    <a:pt x="108" y="694"/>
                  </a:cubicBezTo>
                  <a:lnTo>
                    <a:pt x="3879" y="9740"/>
                  </a:lnTo>
                  <a:lnTo>
                    <a:pt x="13684" y="7668"/>
                  </a:lnTo>
                  <a:cubicBezTo>
                    <a:pt x="13955" y="7611"/>
                    <a:pt x="14129" y="7345"/>
                    <a:pt x="14072" y="7075"/>
                  </a:cubicBezTo>
                  <a:cubicBezTo>
                    <a:pt x="14020" y="6834"/>
                    <a:pt x="13806" y="6679"/>
                    <a:pt x="13572" y="6679"/>
                  </a:cubicBezTo>
                  <a:cubicBezTo>
                    <a:pt x="13540" y="6679"/>
                    <a:pt x="13509" y="6681"/>
                    <a:pt x="13477" y="6687"/>
                  </a:cubicBezTo>
                  <a:lnTo>
                    <a:pt x="4485" y="8587"/>
                  </a:lnTo>
                  <a:lnTo>
                    <a:pt x="1033" y="308"/>
                  </a:lnTo>
                  <a:cubicBezTo>
                    <a:pt x="953" y="116"/>
                    <a:pt x="767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 flipH="1">
              <a:off x="847371" y="4758624"/>
              <a:ext cx="428373" cy="232196"/>
            </a:xfrm>
            <a:custGeom>
              <a:avLst/>
              <a:gdLst/>
              <a:ahLst/>
              <a:cxnLst/>
              <a:rect l="l" t="t" r="r" b="b"/>
              <a:pathLst>
                <a:path w="27830" h="15085" extrusionOk="0">
                  <a:moveTo>
                    <a:pt x="571" y="1"/>
                  </a:moveTo>
                  <a:cubicBezTo>
                    <a:pt x="499" y="1"/>
                    <a:pt x="426" y="16"/>
                    <a:pt x="356" y="49"/>
                  </a:cubicBezTo>
                  <a:cubicBezTo>
                    <a:pt x="107" y="170"/>
                    <a:pt x="0" y="469"/>
                    <a:pt x="119" y="719"/>
                  </a:cubicBezTo>
                  <a:lnTo>
                    <a:pt x="6956" y="15085"/>
                  </a:lnTo>
                  <a:lnTo>
                    <a:pt x="27388" y="10493"/>
                  </a:lnTo>
                  <a:cubicBezTo>
                    <a:pt x="27659" y="10432"/>
                    <a:pt x="27829" y="10164"/>
                    <a:pt x="27767" y="9894"/>
                  </a:cubicBezTo>
                  <a:cubicBezTo>
                    <a:pt x="27715" y="9660"/>
                    <a:pt x="27507" y="9500"/>
                    <a:pt x="27278" y="9500"/>
                  </a:cubicBezTo>
                  <a:cubicBezTo>
                    <a:pt x="27242" y="9500"/>
                    <a:pt x="27206" y="9504"/>
                    <a:pt x="27169" y="9513"/>
                  </a:cubicBezTo>
                  <a:lnTo>
                    <a:pt x="7517" y="13932"/>
                  </a:lnTo>
                  <a:lnTo>
                    <a:pt x="1026" y="288"/>
                  </a:lnTo>
                  <a:cubicBezTo>
                    <a:pt x="939" y="107"/>
                    <a:pt x="759" y="1"/>
                    <a:pt x="5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 flipH="1">
              <a:off x="1021107" y="5087956"/>
              <a:ext cx="386367" cy="236829"/>
            </a:xfrm>
            <a:custGeom>
              <a:avLst/>
              <a:gdLst/>
              <a:ahLst/>
              <a:cxnLst/>
              <a:rect l="l" t="t" r="r" b="b"/>
              <a:pathLst>
                <a:path w="25101" h="15386" extrusionOk="0">
                  <a:moveTo>
                    <a:pt x="572" y="1"/>
                  </a:moveTo>
                  <a:cubicBezTo>
                    <a:pt x="499" y="1"/>
                    <a:pt x="425" y="17"/>
                    <a:pt x="354" y="51"/>
                  </a:cubicBezTo>
                  <a:cubicBezTo>
                    <a:pt x="105" y="171"/>
                    <a:pt x="0" y="470"/>
                    <a:pt x="120" y="721"/>
                  </a:cubicBezTo>
                  <a:lnTo>
                    <a:pt x="7161" y="15385"/>
                  </a:lnTo>
                  <a:lnTo>
                    <a:pt x="24693" y="9750"/>
                  </a:lnTo>
                  <a:cubicBezTo>
                    <a:pt x="24957" y="9664"/>
                    <a:pt x="25100" y="9382"/>
                    <a:pt x="25015" y="9118"/>
                  </a:cubicBezTo>
                  <a:cubicBezTo>
                    <a:pt x="24948" y="8905"/>
                    <a:pt x="24749" y="8770"/>
                    <a:pt x="24538" y="8770"/>
                  </a:cubicBezTo>
                  <a:cubicBezTo>
                    <a:pt x="24487" y="8770"/>
                    <a:pt x="24436" y="8778"/>
                    <a:pt x="24385" y="8794"/>
                  </a:cubicBezTo>
                  <a:lnTo>
                    <a:pt x="7686" y="14162"/>
                  </a:lnTo>
                  <a:lnTo>
                    <a:pt x="1024" y="286"/>
                  </a:lnTo>
                  <a:cubicBezTo>
                    <a:pt x="938" y="106"/>
                    <a:pt x="759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" name="Google Shape;108;p2"/>
          <p:cNvGrpSpPr/>
          <p:nvPr/>
        </p:nvGrpSpPr>
        <p:grpSpPr>
          <a:xfrm rot="-1325960">
            <a:off x="2961273" y="4058084"/>
            <a:ext cx="1769799" cy="1801022"/>
            <a:chOff x="658816" y="3875056"/>
            <a:chExt cx="1769862" cy="1801086"/>
          </a:xfrm>
        </p:grpSpPr>
        <p:sp>
          <p:nvSpPr>
            <p:cNvPr id="109" name="Google Shape;109;p2"/>
            <p:cNvSpPr/>
            <p:nvPr/>
          </p:nvSpPr>
          <p:spPr>
            <a:xfrm flipH="1">
              <a:off x="1674625" y="5389061"/>
              <a:ext cx="141642" cy="176783"/>
            </a:xfrm>
            <a:custGeom>
              <a:avLst/>
              <a:gdLst/>
              <a:ahLst/>
              <a:cxnLst/>
              <a:rect l="l" t="t" r="r" b="b"/>
              <a:pathLst>
                <a:path w="9202" h="11485" extrusionOk="0">
                  <a:moveTo>
                    <a:pt x="7862" y="0"/>
                  </a:moveTo>
                  <a:cubicBezTo>
                    <a:pt x="7842" y="0"/>
                    <a:pt x="7822" y="2"/>
                    <a:pt x="7801" y="5"/>
                  </a:cubicBezTo>
                  <a:cubicBezTo>
                    <a:pt x="7568" y="36"/>
                    <a:pt x="7405" y="252"/>
                    <a:pt x="7439" y="484"/>
                  </a:cubicBezTo>
                  <a:lnTo>
                    <a:pt x="8274" y="6355"/>
                  </a:lnTo>
                  <a:lnTo>
                    <a:pt x="259" y="10683"/>
                  </a:lnTo>
                  <a:cubicBezTo>
                    <a:pt x="87" y="10776"/>
                    <a:pt x="1" y="10973"/>
                    <a:pt x="49" y="11162"/>
                  </a:cubicBezTo>
                  <a:cubicBezTo>
                    <a:pt x="97" y="11351"/>
                    <a:pt x="268" y="11485"/>
                    <a:pt x="462" y="11485"/>
                  </a:cubicBezTo>
                  <a:cubicBezTo>
                    <a:pt x="532" y="11483"/>
                    <a:pt x="602" y="11465"/>
                    <a:pt x="664" y="11431"/>
                  </a:cubicBezTo>
                  <a:lnTo>
                    <a:pt x="9202" y="6825"/>
                  </a:lnTo>
                  <a:lnTo>
                    <a:pt x="8281" y="366"/>
                  </a:lnTo>
                  <a:cubicBezTo>
                    <a:pt x="8252" y="154"/>
                    <a:pt x="8070" y="0"/>
                    <a:pt x="7862" y="0"/>
                  </a:cubicBezTo>
                  <a:close/>
                </a:path>
              </a:pathLst>
            </a:custGeom>
            <a:solidFill>
              <a:srgbClr val="8CC4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 flipH="1">
              <a:off x="1402746" y="5296486"/>
              <a:ext cx="287717" cy="178076"/>
            </a:xfrm>
            <a:custGeom>
              <a:avLst/>
              <a:gdLst/>
              <a:ahLst/>
              <a:cxnLst/>
              <a:rect l="l" t="t" r="r" b="b"/>
              <a:pathLst>
                <a:path w="18692" h="11569" extrusionOk="0">
                  <a:moveTo>
                    <a:pt x="18120" y="0"/>
                  </a:moveTo>
                  <a:cubicBezTo>
                    <a:pt x="17933" y="0"/>
                    <a:pt x="17753" y="105"/>
                    <a:pt x="17667" y="286"/>
                  </a:cubicBezTo>
                  <a:lnTo>
                    <a:pt x="12838" y="10345"/>
                  </a:lnTo>
                  <a:lnTo>
                    <a:pt x="718" y="6447"/>
                  </a:lnTo>
                  <a:cubicBezTo>
                    <a:pt x="667" y="6431"/>
                    <a:pt x="615" y="6423"/>
                    <a:pt x="563" y="6423"/>
                  </a:cubicBezTo>
                  <a:cubicBezTo>
                    <a:pt x="351" y="6423"/>
                    <a:pt x="154" y="6558"/>
                    <a:pt x="85" y="6772"/>
                  </a:cubicBezTo>
                  <a:cubicBezTo>
                    <a:pt x="0" y="7036"/>
                    <a:pt x="145" y="7318"/>
                    <a:pt x="411" y="7403"/>
                  </a:cubicBezTo>
                  <a:lnTo>
                    <a:pt x="13363" y="11568"/>
                  </a:lnTo>
                  <a:lnTo>
                    <a:pt x="18571" y="720"/>
                  </a:lnTo>
                  <a:cubicBezTo>
                    <a:pt x="18691" y="471"/>
                    <a:pt x="18586" y="170"/>
                    <a:pt x="18337" y="50"/>
                  </a:cubicBezTo>
                  <a:cubicBezTo>
                    <a:pt x="18267" y="16"/>
                    <a:pt x="18193" y="0"/>
                    <a:pt x="18120" y="0"/>
                  </a:cubicBezTo>
                  <a:close/>
                </a:path>
              </a:pathLst>
            </a:custGeom>
            <a:solidFill>
              <a:srgbClr val="FF81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 flipH="1">
              <a:off x="1072480" y="3875056"/>
              <a:ext cx="654935" cy="1236341"/>
            </a:xfrm>
            <a:custGeom>
              <a:avLst/>
              <a:gdLst/>
              <a:ahLst/>
              <a:cxnLst/>
              <a:rect l="l" t="t" r="r" b="b"/>
              <a:pathLst>
                <a:path w="42549" h="80321" extrusionOk="0">
                  <a:moveTo>
                    <a:pt x="19479" y="0"/>
                  </a:moveTo>
                  <a:cubicBezTo>
                    <a:pt x="14561" y="0"/>
                    <a:pt x="10368" y="9188"/>
                    <a:pt x="10793" y="16409"/>
                  </a:cubicBezTo>
                  <a:cubicBezTo>
                    <a:pt x="9828" y="19411"/>
                    <a:pt x="5751" y="22138"/>
                    <a:pt x="3039" y="25516"/>
                  </a:cubicBezTo>
                  <a:cubicBezTo>
                    <a:pt x="328" y="28895"/>
                    <a:pt x="0" y="34589"/>
                    <a:pt x="4523" y="38906"/>
                  </a:cubicBezTo>
                  <a:cubicBezTo>
                    <a:pt x="9046" y="43225"/>
                    <a:pt x="1039" y="49464"/>
                    <a:pt x="884" y="54225"/>
                  </a:cubicBezTo>
                  <a:cubicBezTo>
                    <a:pt x="729" y="58989"/>
                    <a:pt x="6428" y="60952"/>
                    <a:pt x="8399" y="66283"/>
                  </a:cubicBezTo>
                  <a:cubicBezTo>
                    <a:pt x="10369" y="71615"/>
                    <a:pt x="11813" y="78236"/>
                    <a:pt x="17456" y="80076"/>
                  </a:cubicBezTo>
                  <a:cubicBezTo>
                    <a:pt x="17973" y="80244"/>
                    <a:pt x="18495" y="80320"/>
                    <a:pt x="19018" y="80320"/>
                  </a:cubicBezTo>
                  <a:cubicBezTo>
                    <a:pt x="24209" y="80320"/>
                    <a:pt x="29454" y="72784"/>
                    <a:pt x="29454" y="72784"/>
                  </a:cubicBezTo>
                  <a:cubicBezTo>
                    <a:pt x="29454" y="72784"/>
                    <a:pt x="42548" y="60910"/>
                    <a:pt x="34196" y="50393"/>
                  </a:cubicBezTo>
                  <a:cubicBezTo>
                    <a:pt x="25842" y="39875"/>
                    <a:pt x="37461" y="43579"/>
                    <a:pt x="36889" y="34682"/>
                  </a:cubicBezTo>
                  <a:cubicBezTo>
                    <a:pt x="36318" y="25785"/>
                    <a:pt x="26820" y="25994"/>
                    <a:pt x="25348" y="19314"/>
                  </a:cubicBezTo>
                  <a:cubicBezTo>
                    <a:pt x="23877" y="12633"/>
                    <a:pt x="28121" y="5246"/>
                    <a:pt x="22166" y="947"/>
                  </a:cubicBezTo>
                  <a:cubicBezTo>
                    <a:pt x="21262" y="295"/>
                    <a:pt x="20359" y="0"/>
                    <a:pt x="194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 flipH="1">
              <a:off x="1418016" y="3952564"/>
              <a:ext cx="133930" cy="1185222"/>
            </a:xfrm>
            <a:custGeom>
              <a:avLst/>
              <a:gdLst/>
              <a:ahLst/>
              <a:cxnLst/>
              <a:rect l="l" t="t" r="r" b="b"/>
              <a:pathLst>
                <a:path w="8701" h="77000" extrusionOk="0">
                  <a:moveTo>
                    <a:pt x="8223" y="0"/>
                  </a:moveTo>
                  <a:cubicBezTo>
                    <a:pt x="8044" y="0"/>
                    <a:pt x="7877" y="114"/>
                    <a:pt x="7818" y="294"/>
                  </a:cubicBezTo>
                  <a:cubicBezTo>
                    <a:pt x="1" y="24032"/>
                    <a:pt x="7222" y="76111"/>
                    <a:pt x="7295" y="76632"/>
                  </a:cubicBezTo>
                  <a:cubicBezTo>
                    <a:pt x="7325" y="76842"/>
                    <a:pt x="7506" y="76999"/>
                    <a:pt x="7718" y="76999"/>
                  </a:cubicBezTo>
                  <a:cubicBezTo>
                    <a:pt x="7738" y="76999"/>
                    <a:pt x="7758" y="76996"/>
                    <a:pt x="7776" y="76993"/>
                  </a:cubicBezTo>
                  <a:cubicBezTo>
                    <a:pt x="8010" y="76961"/>
                    <a:pt x="8172" y="76746"/>
                    <a:pt x="8139" y="76513"/>
                  </a:cubicBezTo>
                  <a:cubicBezTo>
                    <a:pt x="8065" y="75992"/>
                    <a:pt x="871" y="24112"/>
                    <a:pt x="8627" y="559"/>
                  </a:cubicBezTo>
                  <a:cubicBezTo>
                    <a:pt x="8700" y="337"/>
                    <a:pt x="8578" y="95"/>
                    <a:pt x="8356" y="21"/>
                  </a:cubicBezTo>
                  <a:cubicBezTo>
                    <a:pt x="8312" y="7"/>
                    <a:pt x="8267" y="0"/>
                    <a:pt x="82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 flipH="1">
              <a:off x="1367142" y="4167265"/>
              <a:ext cx="205613" cy="98189"/>
            </a:xfrm>
            <a:custGeom>
              <a:avLst/>
              <a:gdLst/>
              <a:ahLst/>
              <a:cxnLst/>
              <a:rect l="l" t="t" r="r" b="b"/>
              <a:pathLst>
                <a:path w="13358" h="6379" extrusionOk="0">
                  <a:moveTo>
                    <a:pt x="474" y="1"/>
                  </a:moveTo>
                  <a:cubicBezTo>
                    <a:pt x="358" y="1"/>
                    <a:pt x="243" y="47"/>
                    <a:pt x="160" y="138"/>
                  </a:cubicBezTo>
                  <a:cubicBezTo>
                    <a:pt x="1" y="312"/>
                    <a:pt x="11" y="581"/>
                    <a:pt x="185" y="739"/>
                  </a:cubicBezTo>
                  <a:lnTo>
                    <a:pt x="6298" y="6378"/>
                  </a:lnTo>
                  <a:lnTo>
                    <a:pt x="13128" y="1304"/>
                  </a:lnTo>
                  <a:cubicBezTo>
                    <a:pt x="13317" y="1165"/>
                    <a:pt x="13357" y="898"/>
                    <a:pt x="13217" y="709"/>
                  </a:cubicBezTo>
                  <a:cubicBezTo>
                    <a:pt x="13133" y="597"/>
                    <a:pt x="13004" y="537"/>
                    <a:pt x="12874" y="537"/>
                  </a:cubicBezTo>
                  <a:cubicBezTo>
                    <a:pt x="12785" y="537"/>
                    <a:pt x="12696" y="564"/>
                    <a:pt x="12620" y="621"/>
                  </a:cubicBezTo>
                  <a:lnTo>
                    <a:pt x="6358" y="5274"/>
                  </a:lnTo>
                  <a:lnTo>
                    <a:pt x="761" y="113"/>
                  </a:lnTo>
                  <a:cubicBezTo>
                    <a:pt x="680" y="38"/>
                    <a:pt x="577" y="1"/>
                    <a:pt x="4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 flipH="1">
              <a:off x="1258386" y="4412271"/>
              <a:ext cx="383535" cy="177753"/>
            </a:xfrm>
            <a:custGeom>
              <a:avLst/>
              <a:gdLst/>
              <a:ahLst/>
              <a:cxnLst/>
              <a:rect l="l" t="t" r="r" b="b"/>
              <a:pathLst>
                <a:path w="24917" h="11548" extrusionOk="0">
                  <a:moveTo>
                    <a:pt x="24436" y="1"/>
                  </a:moveTo>
                  <a:cubicBezTo>
                    <a:pt x="24346" y="1"/>
                    <a:pt x="24256" y="29"/>
                    <a:pt x="24178" y="88"/>
                  </a:cubicBezTo>
                  <a:lnTo>
                    <a:pt x="10588" y="10458"/>
                  </a:lnTo>
                  <a:lnTo>
                    <a:pt x="746" y="2237"/>
                  </a:lnTo>
                  <a:cubicBezTo>
                    <a:pt x="667" y="2172"/>
                    <a:pt x="571" y="2141"/>
                    <a:pt x="477" y="2141"/>
                  </a:cubicBezTo>
                  <a:cubicBezTo>
                    <a:pt x="355" y="2141"/>
                    <a:pt x="234" y="2193"/>
                    <a:pt x="149" y="2293"/>
                  </a:cubicBezTo>
                  <a:cubicBezTo>
                    <a:pt x="0" y="2474"/>
                    <a:pt x="22" y="2739"/>
                    <a:pt x="199" y="2890"/>
                  </a:cubicBezTo>
                  <a:lnTo>
                    <a:pt x="10565" y="11548"/>
                  </a:lnTo>
                  <a:lnTo>
                    <a:pt x="24695" y="765"/>
                  </a:lnTo>
                  <a:cubicBezTo>
                    <a:pt x="24882" y="621"/>
                    <a:pt x="24917" y="354"/>
                    <a:pt x="24775" y="168"/>
                  </a:cubicBezTo>
                  <a:cubicBezTo>
                    <a:pt x="24691" y="58"/>
                    <a:pt x="24564" y="1"/>
                    <a:pt x="244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 flipH="1">
              <a:off x="1279706" y="4719055"/>
              <a:ext cx="347024" cy="174089"/>
            </a:xfrm>
            <a:custGeom>
              <a:avLst/>
              <a:gdLst/>
              <a:ahLst/>
              <a:cxnLst/>
              <a:rect l="l" t="t" r="r" b="b"/>
              <a:pathLst>
                <a:path w="22545" h="11310" extrusionOk="0">
                  <a:moveTo>
                    <a:pt x="22069" y="0"/>
                  </a:moveTo>
                  <a:cubicBezTo>
                    <a:pt x="21963" y="0"/>
                    <a:pt x="21856" y="40"/>
                    <a:pt x="21773" y="121"/>
                  </a:cubicBezTo>
                  <a:lnTo>
                    <a:pt x="10798" y="10182"/>
                  </a:lnTo>
                  <a:lnTo>
                    <a:pt x="741" y="1840"/>
                  </a:lnTo>
                  <a:cubicBezTo>
                    <a:pt x="663" y="1778"/>
                    <a:pt x="570" y="1748"/>
                    <a:pt x="477" y="1748"/>
                  </a:cubicBezTo>
                  <a:cubicBezTo>
                    <a:pt x="354" y="1748"/>
                    <a:pt x="232" y="1801"/>
                    <a:pt x="148" y="1903"/>
                  </a:cubicBezTo>
                  <a:cubicBezTo>
                    <a:pt x="1" y="2081"/>
                    <a:pt x="23" y="2345"/>
                    <a:pt x="198" y="2497"/>
                  </a:cubicBezTo>
                  <a:lnTo>
                    <a:pt x="10826" y="11310"/>
                  </a:lnTo>
                  <a:lnTo>
                    <a:pt x="22349" y="747"/>
                  </a:lnTo>
                  <a:cubicBezTo>
                    <a:pt x="22530" y="590"/>
                    <a:pt x="22545" y="315"/>
                    <a:pt x="22383" y="137"/>
                  </a:cubicBezTo>
                  <a:cubicBezTo>
                    <a:pt x="22299" y="47"/>
                    <a:pt x="22184" y="0"/>
                    <a:pt x="220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 flipH="1">
              <a:off x="1546580" y="5192444"/>
              <a:ext cx="882098" cy="406393"/>
            </a:xfrm>
            <a:custGeom>
              <a:avLst/>
              <a:gdLst/>
              <a:ahLst/>
              <a:cxnLst/>
              <a:rect l="l" t="t" r="r" b="b"/>
              <a:pathLst>
                <a:path w="57307" h="26402" extrusionOk="0">
                  <a:moveTo>
                    <a:pt x="16085" y="1"/>
                  </a:moveTo>
                  <a:cubicBezTo>
                    <a:pt x="11262" y="1"/>
                    <a:pt x="5916" y="561"/>
                    <a:pt x="0" y="1848"/>
                  </a:cubicBezTo>
                  <a:cubicBezTo>
                    <a:pt x="13241" y="7385"/>
                    <a:pt x="21434" y="26401"/>
                    <a:pt x="46194" y="26401"/>
                  </a:cubicBezTo>
                  <a:cubicBezTo>
                    <a:pt x="49572" y="26401"/>
                    <a:pt x="53257" y="26047"/>
                    <a:pt x="57306" y="25257"/>
                  </a:cubicBezTo>
                  <a:cubicBezTo>
                    <a:pt x="57306" y="25257"/>
                    <a:pt x="48472" y="1"/>
                    <a:pt x="160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 flipH="1">
              <a:off x="1500861" y="5227519"/>
              <a:ext cx="823776" cy="388907"/>
            </a:xfrm>
            <a:custGeom>
              <a:avLst/>
              <a:gdLst/>
              <a:ahLst/>
              <a:cxnLst/>
              <a:rect l="l" t="t" r="r" b="b"/>
              <a:pathLst>
                <a:path w="53518" h="25266" extrusionOk="0">
                  <a:moveTo>
                    <a:pt x="437" y="0"/>
                  </a:moveTo>
                  <a:cubicBezTo>
                    <a:pt x="434" y="0"/>
                    <a:pt x="432" y="1"/>
                    <a:pt x="429" y="2"/>
                  </a:cubicBezTo>
                  <a:cubicBezTo>
                    <a:pt x="197" y="2"/>
                    <a:pt x="8" y="187"/>
                    <a:pt x="5" y="421"/>
                  </a:cubicBezTo>
                  <a:cubicBezTo>
                    <a:pt x="0" y="653"/>
                    <a:pt x="184" y="845"/>
                    <a:pt x="416" y="852"/>
                  </a:cubicBezTo>
                  <a:cubicBezTo>
                    <a:pt x="21600" y="1510"/>
                    <a:pt x="52486" y="24940"/>
                    <a:pt x="52797" y="25177"/>
                  </a:cubicBezTo>
                  <a:cubicBezTo>
                    <a:pt x="52870" y="25234"/>
                    <a:pt x="52961" y="25264"/>
                    <a:pt x="53054" y="25265"/>
                  </a:cubicBezTo>
                  <a:lnTo>
                    <a:pt x="53054" y="25264"/>
                  </a:lnTo>
                  <a:cubicBezTo>
                    <a:pt x="53238" y="25264"/>
                    <a:pt x="53400" y="25147"/>
                    <a:pt x="53459" y="24973"/>
                  </a:cubicBezTo>
                  <a:cubicBezTo>
                    <a:pt x="53517" y="24801"/>
                    <a:pt x="53459" y="24611"/>
                    <a:pt x="53315" y="24499"/>
                  </a:cubicBezTo>
                  <a:cubicBezTo>
                    <a:pt x="53002" y="24261"/>
                    <a:pt x="21901" y="667"/>
                    <a:pt x="443" y="2"/>
                  </a:cubicBezTo>
                  <a:cubicBezTo>
                    <a:pt x="441" y="1"/>
                    <a:pt x="439" y="0"/>
                    <a:pt x="4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 flipH="1">
              <a:off x="2059210" y="5198908"/>
              <a:ext cx="124371" cy="151493"/>
            </a:xfrm>
            <a:custGeom>
              <a:avLst/>
              <a:gdLst/>
              <a:ahLst/>
              <a:cxnLst/>
              <a:rect l="l" t="t" r="r" b="b"/>
              <a:pathLst>
                <a:path w="8080" h="9842" extrusionOk="0">
                  <a:moveTo>
                    <a:pt x="3287" y="0"/>
                  </a:moveTo>
                  <a:cubicBezTo>
                    <a:pt x="3157" y="0"/>
                    <a:pt x="3028" y="55"/>
                    <a:pt x="2947" y="165"/>
                  </a:cubicBezTo>
                  <a:cubicBezTo>
                    <a:pt x="2808" y="355"/>
                    <a:pt x="2835" y="611"/>
                    <a:pt x="3023" y="749"/>
                  </a:cubicBezTo>
                  <a:cubicBezTo>
                    <a:pt x="3269" y="992"/>
                    <a:pt x="5354" y="3812"/>
                    <a:pt x="6796" y="5787"/>
                  </a:cubicBezTo>
                  <a:lnTo>
                    <a:pt x="272" y="9035"/>
                  </a:lnTo>
                  <a:cubicBezTo>
                    <a:pt x="93" y="9122"/>
                    <a:pt x="1" y="9321"/>
                    <a:pt x="46" y="9513"/>
                  </a:cubicBezTo>
                  <a:cubicBezTo>
                    <a:pt x="91" y="9705"/>
                    <a:pt x="263" y="9842"/>
                    <a:pt x="460" y="9842"/>
                  </a:cubicBezTo>
                  <a:cubicBezTo>
                    <a:pt x="527" y="9840"/>
                    <a:pt x="591" y="9825"/>
                    <a:pt x="649" y="9795"/>
                  </a:cubicBezTo>
                  <a:lnTo>
                    <a:pt x="8079" y="6101"/>
                  </a:lnTo>
                  <a:lnTo>
                    <a:pt x="7782" y="5693"/>
                  </a:lnTo>
                  <a:cubicBezTo>
                    <a:pt x="5992" y="3237"/>
                    <a:pt x="3805" y="272"/>
                    <a:pt x="3555" y="86"/>
                  </a:cubicBezTo>
                  <a:cubicBezTo>
                    <a:pt x="3476" y="29"/>
                    <a:pt x="3381" y="0"/>
                    <a:pt x="32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 flipH="1">
              <a:off x="1842491" y="5268028"/>
              <a:ext cx="142981" cy="211955"/>
            </a:xfrm>
            <a:custGeom>
              <a:avLst/>
              <a:gdLst/>
              <a:ahLst/>
              <a:cxnLst/>
              <a:rect l="l" t="t" r="r" b="b"/>
              <a:pathLst>
                <a:path w="9289" h="13770" extrusionOk="0">
                  <a:moveTo>
                    <a:pt x="7569" y="0"/>
                  </a:moveTo>
                  <a:cubicBezTo>
                    <a:pt x="7546" y="0"/>
                    <a:pt x="7523" y="2"/>
                    <a:pt x="7499" y="6"/>
                  </a:cubicBezTo>
                  <a:cubicBezTo>
                    <a:pt x="7265" y="44"/>
                    <a:pt x="7107" y="267"/>
                    <a:pt x="7148" y="501"/>
                  </a:cubicBezTo>
                  <a:lnTo>
                    <a:pt x="8358" y="7829"/>
                  </a:lnTo>
                  <a:lnTo>
                    <a:pt x="235" y="12985"/>
                  </a:lnTo>
                  <a:cubicBezTo>
                    <a:pt x="74" y="13087"/>
                    <a:pt x="1" y="13282"/>
                    <a:pt x="54" y="13464"/>
                  </a:cubicBezTo>
                  <a:cubicBezTo>
                    <a:pt x="106" y="13646"/>
                    <a:pt x="273" y="13770"/>
                    <a:pt x="464" y="13770"/>
                  </a:cubicBezTo>
                  <a:cubicBezTo>
                    <a:pt x="544" y="13770"/>
                    <a:pt x="622" y="13747"/>
                    <a:pt x="691" y="13703"/>
                  </a:cubicBezTo>
                  <a:lnTo>
                    <a:pt x="9289" y="8246"/>
                  </a:lnTo>
                  <a:lnTo>
                    <a:pt x="7989" y="362"/>
                  </a:lnTo>
                  <a:cubicBezTo>
                    <a:pt x="7957" y="150"/>
                    <a:pt x="7776" y="0"/>
                    <a:pt x="75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 flipH="1">
              <a:off x="1677280" y="4772261"/>
              <a:ext cx="733668" cy="608050"/>
            </a:xfrm>
            <a:custGeom>
              <a:avLst/>
              <a:gdLst/>
              <a:ahLst/>
              <a:cxnLst/>
              <a:rect l="l" t="t" r="r" b="b"/>
              <a:pathLst>
                <a:path w="47664" h="39503" extrusionOk="0">
                  <a:moveTo>
                    <a:pt x="1" y="0"/>
                  </a:moveTo>
                  <a:cubicBezTo>
                    <a:pt x="12473" y="10513"/>
                    <a:pt x="13509" y="35678"/>
                    <a:pt x="47663" y="39503"/>
                  </a:cubicBezTo>
                  <a:cubicBezTo>
                    <a:pt x="47663" y="39503"/>
                    <a:pt x="46524" y="420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 flipH="1">
              <a:off x="1639133" y="4810260"/>
              <a:ext cx="679056" cy="616670"/>
            </a:xfrm>
            <a:custGeom>
              <a:avLst/>
              <a:gdLst/>
              <a:ahLst/>
              <a:cxnLst/>
              <a:rect l="l" t="t" r="r" b="b"/>
              <a:pathLst>
                <a:path w="44116" h="40063" extrusionOk="0">
                  <a:moveTo>
                    <a:pt x="566" y="0"/>
                  </a:moveTo>
                  <a:cubicBezTo>
                    <a:pt x="359" y="0"/>
                    <a:pt x="166" y="129"/>
                    <a:pt x="94" y="337"/>
                  </a:cubicBezTo>
                  <a:cubicBezTo>
                    <a:pt x="0" y="602"/>
                    <a:pt x="144" y="891"/>
                    <a:pt x="411" y="978"/>
                  </a:cubicBezTo>
                  <a:cubicBezTo>
                    <a:pt x="20402" y="7944"/>
                    <a:pt x="42838" y="39531"/>
                    <a:pt x="43062" y="39849"/>
                  </a:cubicBezTo>
                  <a:cubicBezTo>
                    <a:pt x="43155" y="39983"/>
                    <a:pt x="43309" y="40063"/>
                    <a:pt x="43473" y="40063"/>
                  </a:cubicBezTo>
                  <a:cubicBezTo>
                    <a:pt x="43879" y="40063"/>
                    <a:pt x="44116" y="39603"/>
                    <a:pt x="43882" y="39273"/>
                  </a:cubicBezTo>
                  <a:cubicBezTo>
                    <a:pt x="43655" y="38950"/>
                    <a:pt x="21037" y="7103"/>
                    <a:pt x="742" y="32"/>
                  </a:cubicBezTo>
                  <a:cubicBezTo>
                    <a:pt x="684" y="11"/>
                    <a:pt x="625" y="0"/>
                    <a:pt x="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 flipH="1">
              <a:off x="1677280" y="4772261"/>
              <a:ext cx="733668" cy="608050"/>
            </a:xfrm>
            <a:custGeom>
              <a:avLst/>
              <a:gdLst/>
              <a:ahLst/>
              <a:cxnLst/>
              <a:rect l="l" t="t" r="r" b="b"/>
              <a:pathLst>
                <a:path w="47664" h="39503" extrusionOk="0">
                  <a:moveTo>
                    <a:pt x="1" y="0"/>
                  </a:moveTo>
                  <a:cubicBezTo>
                    <a:pt x="12473" y="10513"/>
                    <a:pt x="13509" y="35678"/>
                    <a:pt x="47663" y="39503"/>
                  </a:cubicBezTo>
                  <a:cubicBezTo>
                    <a:pt x="47663" y="39503"/>
                    <a:pt x="46524" y="4201"/>
                    <a:pt x="1" y="0"/>
                  </a:cubicBezTo>
                  <a:close/>
                </a:path>
              </a:pathLst>
            </a:custGeom>
            <a:solidFill>
              <a:srgbClr val="6D9EEB">
                <a:alpha val="41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 flipH="1">
              <a:off x="2078447" y="4838349"/>
              <a:ext cx="136839" cy="134515"/>
            </a:xfrm>
            <a:custGeom>
              <a:avLst/>
              <a:gdLst/>
              <a:ahLst/>
              <a:cxnLst/>
              <a:rect l="l" t="t" r="r" b="b"/>
              <a:pathLst>
                <a:path w="8890" h="8739" extrusionOk="0">
                  <a:moveTo>
                    <a:pt x="5905" y="1"/>
                  </a:moveTo>
                  <a:cubicBezTo>
                    <a:pt x="5807" y="1"/>
                    <a:pt x="5709" y="29"/>
                    <a:pt x="5625" y="90"/>
                  </a:cubicBezTo>
                  <a:cubicBezTo>
                    <a:pt x="5401" y="254"/>
                    <a:pt x="5339" y="548"/>
                    <a:pt x="5503" y="772"/>
                  </a:cubicBezTo>
                  <a:cubicBezTo>
                    <a:pt x="5667" y="1088"/>
                    <a:pt x="6779" y="4314"/>
                    <a:pt x="7560" y="6613"/>
                  </a:cubicBezTo>
                  <a:lnTo>
                    <a:pt x="450" y="7741"/>
                  </a:lnTo>
                  <a:cubicBezTo>
                    <a:pt x="188" y="7779"/>
                    <a:pt x="1" y="8013"/>
                    <a:pt x="23" y="8276"/>
                  </a:cubicBezTo>
                  <a:cubicBezTo>
                    <a:pt x="42" y="8537"/>
                    <a:pt x="260" y="8738"/>
                    <a:pt x="521" y="8738"/>
                  </a:cubicBezTo>
                  <a:cubicBezTo>
                    <a:pt x="523" y="8738"/>
                    <a:pt x="525" y="8738"/>
                    <a:pt x="527" y="8738"/>
                  </a:cubicBezTo>
                  <a:cubicBezTo>
                    <a:pt x="554" y="8738"/>
                    <a:pt x="581" y="8737"/>
                    <a:pt x="606" y="8733"/>
                  </a:cubicBezTo>
                  <a:lnTo>
                    <a:pt x="8889" y="7420"/>
                  </a:lnTo>
                  <a:lnTo>
                    <a:pt x="8701" y="6855"/>
                  </a:lnTo>
                  <a:cubicBezTo>
                    <a:pt x="7284" y="2660"/>
                    <a:pt x="6490" y="428"/>
                    <a:pt x="6337" y="219"/>
                  </a:cubicBezTo>
                  <a:cubicBezTo>
                    <a:pt x="6235" y="80"/>
                    <a:pt x="6070" y="1"/>
                    <a:pt x="59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 flipH="1">
              <a:off x="1884765" y="4983560"/>
              <a:ext cx="180415" cy="172319"/>
            </a:xfrm>
            <a:custGeom>
              <a:avLst/>
              <a:gdLst/>
              <a:ahLst/>
              <a:cxnLst/>
              <a:rect l="l" t="t" r="r" b="b"/>
              <a:pathLst>
                <a:path w="11721" h="11195" extrusionOk="0">
                  <a:moveTo>
                    <a:pt x="11198" y="1"/>
                  </a:moveTo>
                  <a:cubicBezTo>
                    <a:pt x="10947" y="1"/>
                    <a:pt x="10724" y="176"/>
                    <a:pt x="10688" y="430"/>
                  </a:cubicBezTo>
                  <a:lnTo>
                    <a:pt x="9652" y="7736"/>
                  </a:lnTo>
                  <a:lnTo>
                    <a:pt x="406" y="10207"/>
                  </a:lnTo>
                  <a:cubicBezTo>
                    <a:pt x="161" y="10270"/>
                    <a:pt x="0" y="10506"/>
                    <a:pt x="34" y="10758"/>
                  </a:cubicBezTo>
                  <a:cubicBezTo>
                    <a:pt x="67" y="11008"/>
                    <a:pt x="281" y="11194"/>
                    <a:pt x="532" y="11194"/>
                  </a:cubicBezTo>
                  <a:cubicBezTo>
                    <a:pt x="533" y="11194"/>
                    <a:pt x="534" y="11194"/>
                    <a:pt x="535" y="11194"/>
                  </a:cubicBezTo>
                  <a:cubicBezTo>
                    <a:pt x="578" y="11193"/>
                    <a:pt x="623" y="11188"/>
                    <a:pt x="665" y="11178"/>
                  </a:cubicBezTo>
                  <a:lnTo>
                    <a:pt x="10551" y="8533"/>
                  </a:lnTo>
                  <a:lnTo>
                    <a:pt x="11681" y="572"/>
                  </a:lnTo>
                  <a:cubicBezTo>
                    <a:pt x="11721" y="298"/>
                    <a:pt x="11530" y="42"/>
                    <a:pt x="11255" y="3"/>
                  </a:cubicBezTo>
                  <a:cubicBezTo>
                    <a:pt x="11236" y="2"/>
                    <a:pt x="11217" y="1"/>
                    <a:pt x="111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 flipH="1">
              <a:off x="1755237" y="5150935"/>
              <a:ext cx="174166" cy="137517"/>
            </a:xfrm>
            <a:custGeom>
              <a:avLst/>
              <a:gdLst/>
              <a:ahLst/>
              <a:cxnLst/>
              <a:rect l="l" t="t" r="r" b="b"/>
              <a:pathLst>
                <a:path w="11315" h="8934" extrusionOk="0">
                  <a:moveTo>
                    <a:pt x="10767" y="0"/>
                  </a:moveTo>
                  <a:cubicBezTo>
                    <a:pt x="10527" y="0"/>
                    <a:pt x="10321" y="179"/>
                    <a:pt x="10280" y="423"/>
                  </a:cubicBezTo>
                  <a:lnTo>
                    <a:pt x="9326" y="6224"/>
                  </a:lnTo>
                  <a:lnTo>
                    <a:pt x="436" y="7940"/>
                  </a:lnTo>
                  <a:cubicBezTo>
                    <a:pt x="179" y="7985"/>
                    <a:pt x="0" y="8221"/>
                    <a:pt x="25" y="8480"/>
                  </a:cubicBezTo>
                  <a:cubicBezTo>
                    <a:pt x="50" y="8738"/>
                    <a:pt x="265" y="8934"/>
                    <a:pt x="523" y="8934"/>
                  </a:cubicBezTo>
                  <a:cubicBezTo>
                    <a:pt x="525" y="8934"/>
                    <a:pt x="527" y="8934"/>
                    <a:pt x="530" y="8934"/>
                  </a:cubicBezTo>
                  <a:cubicBezTo>
                    <a:pt x="563" y="8934"/>
                    <a:pt x="595" y="8931"/>
                    <a:pt x="627" y="8926"/>
                  </a:cubicBezTo>
                  <a:lnTo>
                    <a:pt x="10205" y="7076"/>
                  </a:lnTo>
                  <a:lnTo>
                    <a:pt x="11270" y="585"/>
                  </a:lnTo>
                  <a:cubicBezTo>
                    <a:pt x="11315" y="311"/>
                    <a:pt x="11129" y="54"/>
                    <a:pt x="10857" y="9"/>
                  </a:cubicBezTo>
                  <a:cubicBezTo>
                    <a:pt x="10826" y="3"/>
                    <a:pt x="10796" y="0"/>
                    <a:pt x="107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 flipH="1">
              <a:off x="1324676" y="4680316"/>
              <a:ext cx="628799" cy="979625"/>
            </a:xfrm>
            <a:custGeom>
              <a:avLst/>
              <a:gdLst/>
              <a:ahLst/>
              <a:cxnLst/>
              <a:rect l="l" t="t" r="r" b="b"/>
              <a:pathLst>
                <a:path w="40851" h="63643" extrusionOk="0">
                  <a:moveTo>
                    <a:pt x="6468" y="1"/>
                  </a:moveTo>
                  <a:cubicBezTo>
                    <a:pt x="5113" y="1"/>
                    <a:pt x="3930" y="611"/>
                    <a:pt x="3121" y="2041"/>
                  </a:cubicBezTo>
                  <a:cubicBezTo>
                    <a:pt x="0" y="7558"/>
                    <a:pt x="5990" y="11822"/>
                    <a:pt x="7245" y="17590"/>
                  </a:cubicBezTo>
                  <a:cubicBezTo>
                    <a:pt x="8499" y="23359"/>
                    <a:pt x="974" y="26619"/>
                    <a:pt x="3734" y="33801"/>
                  </a:cubicBezTo>
                  <a:cubicBezTo>
                    <a:pt x="6493" y="40982"/>
                    <a:pt x="14267" y="33891"/>
                    <a:pt x="11509" y="45149"/>
                  </a:cubicBezTo>
                  <a:cubicBezTo>
                    <a:pt x="8750" y="56407"/>
                    <a:pt x="23296" y="60998"/>
                    <a:pt x="23296" y="60998"/>
                  </a:cubicBezTo>
                  <a:cubicBezTo>
                    <a:pt x="23296" y="60998"/>
                    <a:pt x="27791" y="63643"/>
                    <a:pt x="31661" y="63643"/>
                  </a:cubicBezTo>
                  <a:cubicBezTo>
                    <a:pt x="33042" y="63643"/>
                    <a:pt x="34344" y="63306"/>
                    <a:pt x="35334" y="62392"/>
                  </a:cubicBezTo>
                  <a:cubicBezTo>
                    <a:pt x="39097" y="58915"/>
                    <a:pt x="37842" y="53202"/>
                    <a:pt x="37466" y="48312"/>
                  </a:cubicBezTo>
                  <a:cubicBezTo>
                    <a:pt x="37090" y="43422"/>
                    <a:pt x="40851" y="39828"/>
                    <a:pt x="39011" y="36149"/>
                  </a:cubicBezTo>
                  <a:cubicBezTo>
                    <a:pt x="37174" y="32471"/>
                    <a:pt x="28646" y="30465"/>
                    <a:pt x="30636" y="25449"/>
                  </a:cubicBezTo>
                  <a:cubicBezTo>
                    <a:pt x="32626" y="20432"/>
                    <a:pt x="30318" y="16086"/>
                    <a:pt x="26973" y="14413"/>
                  </a:cubicBezTo>
                  <a:cubicBezTo>
                    <a:pt x="23630" y="12741"/>
                    <a:pt x="19450" y="12073"/>
                    <a:pt x="17610" y="10066"/>
                  </a:cubicBezTo>
                  <a:cubicBezTo>
                    <a:pt x="15629" y="4988"/>
                    <a:pt x="10343" y="1"/>
                    <a:pt x="64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 flipH="1">
              <a:off x="1412562" y="4744388"/>
              <a:ext cx="445690" cy="931754"/>
            </a:xfrm>
            <a:custGeom>
              <a:avLst/>
              <a:gdLst/>
              <a:ahLst/>
              <a:cxnLst/>
              <a:rect l="l" t="t" r="r" b="b"/>
              <a:pathLst>
                <a:path w="28955" h="60533" extrusionOk="0">
                  <a:moveTo>
                    <a:pt x="557" y="1"/>
                  </a:moveTo>
                  <a:cubicBezTo>
                    <a:pt x="435" y="1"/>
                    <a:pt x="311" y="45"/>
                    <a:pt x="214" y="136"/>
                  </a:cubicBezTo>
                  <a:cubicBezTo>
                    <a:pt x="12" y="324"/>
                    <a:pt x="0" y="642"/>
                    <a:pt x="189" y="844"/>
                  </a:cubicBezTo>
                  <a:cubicBezTo>
                    <a:pt x="14736" y="16492"/>
                    <a:pt x="27784" y="59739"/>
                    <a:pt x="27914" y="60175"/>
                  </a:cubicBezTo>
                  <a:cubicBezTo>
                    <a:pt x="27977" y="60387"/>
                    <a:pt x="28173" y="60533"/>
                    <a:pt x="28395" y="60533"/>
                  </a:cubicBezTo>
                  <a:cubicBezTo>
                    <a:pt x="28444" y="60533"/>
                    <a:pt x="28492" y="60524"/>
                    <a:pt x="28539" y="60511"/>
                  </a:cubicBezTo>
                  <a:cubicBezTo>
                    <a:pt x="28803" y="60432"/>
                    <a:pt x="28955" y="60152"/>
                    <a:pt x="28875" y="59886"/>
                  </a:cubicBezTo>
                  <a:cubicBezTo>
                    <a:pt x="28746" y="59450"/>
                    <a:pt x="15630" y="15980"/>
                    <a:pt x="924" y="161"/>
                  </a:cubicBezTo>
                  <a:cubicBezTo>
                    <a:pt x="825" y="54"/>
                    <a:pt x="692" y="1"/>
                    <a:pt x="557" y="1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 flipH="1">
              <a:off x="1653722" y="4862250"/>
              <a:ext cx="163884" cy="114289"/>
            </a:xfrm>
            <a:custGeom>
              <a:avLst/>
              <a:gdLst/>
              <a:ahLst/>
              <a:cxnLst/>
              <a:rect l="l" t="t" r="r" b="b"/>
              <a:pathLst>
                <a:path w="10647" h="7425" extrusionOk="0">
                  <a:moveTo>
                    <a:pt x="10078" y="0"/>
                  </a:moveTo>
                  <a:cubicBezTo>
                    <a:pt x="9881" y="0"/>
                    <a:pt x="9695" y="117"/>
                    <a:pt x="9616" y="310"/>
                  </a:cubicBezTo>
                  <a:lnTo>
                    <a:pt x="7130" y="6270"/>
                  </a:lnTo>
                  <a:lnTo>
                    <a:pt x="652" y="4901"/>
                  </a:lnTo>
                  <a:cubicBezTo>
                    <a:pt x="618" y="4894"/>
                    <a:pt x="583" y="4891"/>
                    <a:pt x="549" y="4891"/>
                  </a:cubicBezTo>
                  <a:cubicBezTo>
                    <a:pt x="317" y="4891"/>
                    <a:pt x="108" y="5053"/>
                    <a:pt x="57" y="5289"/>
                  </a:cubicBezTo>
                  <a:cubicBezTo>
                    <a:pt x="1" y="5560"/>
                    <a:pt x="174" y="5825"/>
                    <a:pt x="445" y="5884"/>
                  </a:cubicBezTo>
                  <a:lnTo>
                    <a:pt x="7736" y="7424"/>
                  </a:lnTo>
                  <a:lnTo>
                    <a:pt x="10542" y="694"/>
                  </a:lnTo>
                  <a:cubicBezTo>
                    <a:pt x="10647" y="439"/>
                    <a:pt x="10527" y="146"/>
                    <a:pt x="10271" y="39"/>
                  </a:cubicBezTo>
                  <a:cubicBezTo>
                    <a:pt x="10208" y="13"/>
                    <a:pt x="10142" y="0"/>
                    <a:pt x="10078" y="0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 flipH="1">
              <a:off x="1499227" y="5055235"/>
              <a:ext cx="318425" cy="174520"/>
            </a:xfrm>
            <a:custGeom>
              <a:avLst/>
              <a:gdLst/>
              <a:ahLst/>
              <a:cxnLst/>
              <a:rect l="l" t="t" r="r" b="b"/>
              <a:pathLst>
                <a:path w="20687" h="11338" extrusionOk="0">
                  <a:moveTo>
                    <a:pt x="20113" y="0"/>
                  </a:moveTo>
                  <a:cubicBezTo>
                    <a:pt x="19925" y="0"/>
                    <a:pt x="19746" y="106"/>
                    <a:pt x="19660" y="287"/>
                  </a:cubicBezTo>
                  <a:lnTo>
                    <a:pt x="14951" y="10185"/>
                  </a:lnTo>
                  <a:lnTo>
                    <a:pt x="662" y="6970"/>
                  </a:lnTo>
                  <a:cubicBezTo>
                    <a:pt x="625" y="6962"/>
                    <a:pt x="589" y="6958"/>
                    <a:pt x="552" y="6958"/>
                  </a:cubicBezTo>
                  <a:cubicBezTo>
                    <a:pt x="322" y="6958"/>
                    <a:pt x="114" y="7117"/>
                    <a:pt x="62" y="7351"/>
                  </a:cubicBezTo>
                  <a:cubicBezTo>
                    <a:pt x="0" y="7622"/>
                    <a:pt x="171" y="7889"/>
                    <a:pt x="441" y="7951"/>
                  </a:cubicBezTo>
                  <a:lnTo>
                    <a:pt x="15512" y="11338"/>
                  </a:lnTo>
                  <a:lnTo>
                    <a:pt x="20566" y="718"/>
                  </a:lnTo>
                  <a:cubicBezTo>
                    <a:pt x="20686" y="467"/>
                    <a:pt x="20579" y="168"/>
                    <a:pt x="20329" y="50"/>
                  </a:cubicBezTo>
                  <a:cubicBezTo>
                    <a:pt x="20259" y="16"/>
                    <a:pt x="20185" y="0"/>
                    <a:pt x="20113" y="0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 flipH="1">
              <a:off x="658816" y="4243988"/>
              <a:ext cx="858409" cy="1337331"/>
            </a:xfrm>
            <a:custGeom>
              <a:avLst/>
              <a:gdLst/>
              <a:ahLst/>
              <a:cxnLst/>
              <a:rect l="l" t="t" r="r" b="b"/>
              <a:pathLst>
                <a:path w="55768" h="86882" extrusionOk="0">
                  <a:moveTo>
                    <a:pt x="46938" y="0"/>
                  </a:moveTo>
                  <a:cubicBezTo>
                    <a:pt x="41647" y="0"/>
                    <a:pt x="34433" y="6807"/>
                    <a:pt x="31727" y="13740"/>
                  </a:cubicBezTo>
                  <a:cubicBezTo>
                    <a:pt x="29216" y="16480"/>
                    <a:pt x="23510" y="17393"/>
                    <a:pt x="18945" y="19675"/>
                  </a:cubicBezTo>
                  <a:cubicBezTo>
                    <a:pt x="14381" y="21957"/>
                    <a:pt x="11229" y="27892"/>
                    <a:pt x="13946" y="34740"/>
                  </a:cubicBezTo>
                  <a:cubicBezTo>
                    <a:pt x="16663" y="41587"/>
                    <a:pt x="5023" y="44326"/>
                    <a:pt x="2511" y="49348"/>
                  </a:cubicBezTo>
                  <a:cubicBezTo>
                    <a:pt x="0" y="54369"/>
                    <a:pt x="5136" y="59276"/>
                    <a:pt x="4622" y="65952"/>
                  </a:cubicBezTo>
                  <a:cubicBezTo>
                    <a:pt x="4109" y="72629"/>
                    <a:pt x="2398" y="80428"/>
                    <a:pt x="7532" y="85173"/>
                  </a:cubicBezTo>
                  <a:cubicBezTo>
                    <a:pt x="8883" y="86422"/>
                    <a:pt x="10661" y="86882"/>
                    <a:pt x="12547" y="86882"/>
                  </a:cubicBezTo>
                  <a:cubicBezTo>
                    <a:pt x="17831" y="86882"/>
                    <a:pt x="23966" y="83272"/>
                    <a:pt x="23966" y="83272"/>
                  </a:cubicBezTo>
                  <a:cubicBezTo>
                    <a:pt x="23966" y="83272"/>
                    <a:pt x="43823" y="77003"/>
                    <a:pt x="40057" y="61635"/>
                  </a:cubicBezTo>
                  <a:cubicBezTo>
                    <a:pt x="36291" y="46267"/>
                    <a:pt x="46904" y="55948"/>
                    <a:pt x="50672" y="46143"/>
                  </a:cubicBezTo>
                  <a:cubicBezTo>
                    <a:pt x="54438" y="36338"/>
                    <a:pt x="44166" y="31887"/>
                    <a:pt x="45878" y="24012"/>
                  </a:cubicBezTo>
                  <a:cubicBezTo>
                    <a:pt x="47589" y="16138"/>
                    <a:pt x="55768" y="10317"/>
                    <a:pt x="51507" y="2785"/>
                  </a:cubicBezTo>
                  <a:cubicBezTo>
                    <a:pt x="50403" y="833"/>
                    <a:pt x="48788" y="0"/>
                    <a:pt x="469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 flipH="1">
              <a:off x="658816" y="4243988"/>
              <a:ext cx="858409" cy="1337331"/>
            </a:xfrm>
            <a:custGeom>
              <a:avLst/>
              <a:gdLst/>
              <a:ahLst/>
              <a:cxnLst/>
              <a:rect l="l" t="t" r="r" b="b"/>
              <a:pathLst>
                <a:path w="55768" h="86882" extrusionOk="0">
                  <a:moveTo>
                    <a:pt x="46938" y="0"/>
                  </a:moveTo>
                  <a:cubicBezTo>
                    <a:pt x="41647" y="0"/>
                    <a:pt x="34433" y="6807"/>
                    <a:pt x="31727" y="13740"/>
                  </a:cubicBezTo>
                  <a:cubicBezTo>
                    <a:pt x="29216" y="16480"/>
                    <a:pt x="23510" y="17393"/>
                    <a:pt x="18945" y="19675"/>
                  </a:cubicBezTo>
                  <a:cubicBezTo>
                    <a:pt x="14381" y="21957"/>
                    <a:pt x="11229" y="27892"/>
                    <a:pt x="13946" y="34740"/>
                  </a:cubicBezTo>
                  <a:cubicBezTo>
                    <a:pt x="16663" y="41587"/>
                    <a:pt x="5023" y="44326"/>
                    <a:pt x="2511" y="49348"/>
                  </a:cubicBezTo>
                  <a:cubicBezTo>
                    <a:pt x="0" y="54369"/>
                    <a:pt x="5136" y="59276"/>
                    <a:pt x="4622" y="65952"/>
                  </a:cubicBezTo>
                  <a:cubicBezTo>
                    <a:pt x="4109" y="72629"/>
                    <a:pt x="2398" y="80428"/>
                    <a:pt x="7532" y="85173"/>
                  </a:cubicBezTo>
                  <a:cubicBezTo>
                    <a:pt x="8883" y="86422"/>
                    <a:pt x="10661" y="86882"/>
                    <a:pt x="12547" y="86882"/>
                  </a:cubicBezTo>
                  <a:cubicBezTo>
                    <a:pt x="17831" y="86882"/>
                    <a:pt x="23966" y="83272"/>
                    <a:pt x="23966" y="83272"/>
                  </a:cubicBezTo>
                  <a:cubicBezTo>
                    <a:pt x="23966" y="83272"/>
                    <a:pt x="43823" y="77003"/>
                    <a:pt x="40057" y="61635"/>
                  </a:cubicBezTo>
                  <a:cubicBezTo>
                    <a:pt x="36291" y="46267"/>
                    <a:pt x="46904" y="55948"/>
                    <a:pt x="50672" y="46143"/>
                  </a:cubicBezTo>
                  <a:cubicBezTo>
                    <a:pt x="54438" y="36338"/>
                    <a:pt x="44166" y="31887"/>
                    <a:pt x="45878" y="24012"/>
                  </a:cubicBezTo>
                  <a:cubicBezTo>
                    <a:pt x="47589" y="16138"/>
                    <a:pt x="55768" y="10317"/>
                    <a:pt x="51507" y="2785"/>
                  </a:cubicBezTo>
                  <a:cubicBezTo>
                    <a:pt x="50403" y="833"/>
                    <a:pt x="48788" y="0"/>
                    <a:pt x="46938" y="0"/>
                  </a:cubicBezTo>
                  <a:close/>
                </a:path>
              </a:pathLst>
            </a:custGeom>
            <a:solidFill>
              <a:srgbClr val="6D9EEB">
                <a:alpha val="41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 flipH="1">
              <a:off x="791960" y="4334255"/>
              <a:ext cx="602155" cy="1266356"/>
            </a:xfrm>
            <a:custGeom>
              <a:avLst/>
              <a:gdLst/>
              <a:ahLst/>
              <a:cxnLst/>
              <a:rect l="l" t="t" r="r" b="b"/>
              <a:pathLst>
                <a:path w="39120" h="82271" extrusionOk="0">
                  <a:moveTo>
                    <a:pt x="38564" y="0"/>
                  </a:moveTo>
                  <a:cubicBezTo>
                    <a:pt x="38430" y="0"/>
                    <a:pt x="38296" y="54"/>
                    <a:pt x="38197" y="160"/>
                  </a:cubicBezTo>
                  <a:cubicBezTo>
                    <a:pt x="18149" y="21726"/>
                    <a:pt x="258" y="81027"/>
                    <a:pt x="79" y="81624"/>
                  </a:cubicBezTo>
                  <a:cubicBezTo>
                    <a:pt x="1" y="81889"/>
                    <a:pt x="151" y="82170"/>
                    <a:pt x="417" y="82249"/>
                  </a:cubicBezTo>
                  <a:cubicBezTo>
                    <a:pt x="464" y="82262"/>
                    <a:pt x="512" y="82270"/>
                    <a:pt x="561" y="82270"/>
                  </a:cubicBezTo>
                  <a:cubicBezTo>
                    <a:pt x="781" y="82270"/>
                    <a:pt x="977" y="82125"/>
                    <a:pt x="1040" y="81913"/>
                  </a:cubicBezTo>
                  <a:cubicBezTo>
                    <a:pt x="1221" y="81318"/>
                    <a:pt x="19043" y="22239"/>
                    <a:pt x="38930" y="843"/>
                  </a:cubicBezTo>
                  <a:cubicBezTo>
                    <a:pt x="39119" y="641"/>
                    <a:pt x="39109" y="323"/>
                    <a:pt x="38905" y="135"/>
                  </a:cubicBezTo>
                  <a:cubicBezTo>
                    <a:pt x="38809" y="45"/>
                    <a:pt x="38686" y="0"/>
                    <a:pt x="385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 flipH="1">
              <a:off x="847457" y="4495181"/>
              <a:ext cx="217481" cy="149923"/>
            </a:xfrm>
            <a:custGeom>
              <a:avLst/>
              <a:gdLst/>
              <a:ahLst/>
              <a:cxnLst/>
              <a:rect l="l" t="t" r="r" b="b"/>
              <a:pathLst>
                <a:path w="14129" h="9740" extrusionOk="0">
                  <a:moveTo>
                    <a:pt x="572" y="0"/>
                  </a:moveTo>
                  <a:cubicBezTo>
                    <a:pt x="507" y="0"/>
                    <a:pt x="442" y="13"/>
                    <a:pt x="378" y="39"/>
                  </a:cubicBezTo>
                  <a:cubicBezTo>
                    <a:pt x="123" y="146"/>
                    <a:pt x="1" y="438"/>
                    <a:pt x="108" y="694"/>
                  </a:cubicBezTo>
                  <a:lnTo>
                    <a:pt x="3879" y="9740"/>
                  </a:lnTo>
                  <a:lnTo>
                    <a:pt x="13684" y="7668"/>
                  </a:lnTo>
                  <a:cubicBezTo>
                    <a:pt x="13955" y="7611"/>
                    <a:pt x="14129" y="7345"/>
                    <a:pt x="14072" y="7075"/>
                  </a:cubicBezTo>
                  <a:cubicBezTo>
                    <a:pt x="14020" y="6834"/>
                    <a:pt x="13806" y="6679"/>
                    <a:pt x="13572" y="6679"/>
                  </a:cubicBezTo>
                  <a:cubicBezTo>
                    <a:pt x="13540" y="6679"/>
                    <a:pt x="13509" y="6681"/>
                    <a:pt x="13477" y="6687"/>
                  </a:cubicBezTo>
                  <a:lnTo>
                    <a:pt x="4485" y="8587"/>
                  </a:lnTo>
                  <a:lnTo>
                    <a:pt x="1033" y="308"/>
                  </a:lnTo>
                  <a:cubicBezTo>
                    <a:pt x="953" y="116"/>
                    <a:pt x="767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 flipH="1">
              <a:off x="847371" y="4758624"/>
              <a:ext cx="428373" cy="232196"/>
            </a:xfrm>
            <a:custGeom>
              <a:avLst/>
              <a:gdLst/>
              <a:ahLst/>
              <a:cxnLst/>
              <a:rect l="l" t="t" r="r" b="b"/>
              <a:pathLst>
                <a:path w="27830" h="15085" extrusionOk="0">
                  <a:moveTo>
                    <a:pt x="571" y="1"/>
                  </a:moveTo>
                  <a:cubicBezTo>
                    <a:pt x="499" y="1"/>
                    <a:pt x="426" y="16"/>
                    <a:pt x="356" y="49"/>
                  </a:cubicBezTo>
                  <a:cubicBezTo>
                    <a:pt x="107" y="170"/>
                    <a:pt x="0" y="469"/>
                    <a:pt x="119" y="719"/>
                  </a:cubicBezTo>
                  <a:lnTo>
                    <a:pt x="6956" y="15085"/>
                  </a:lnTo>
                  <a:lnTo>
                    <a:pt x="27388" y="10493"/>
                  </a:lnTo>
                  <a:cubicBezTo>
                    <a:pt x="27659" y="10432"/>
                    <a:pt x="27829" y="10164"/>
                    <a:pt x="27767" y="9894"/>
                  </a:cubicBezTo>
                  <a:cubicBezTo>
                    <a:pt x="27715" y="9660"/>
                    <a:pt x="27507" y="9500"/>
                    <a:pt x="27278" y="9500"/>
                  </a:cubicBezTo>
                  <a:cubicBezTo>
                    <a:pt x="27242" y="9500"/>
                    <a:pt x="27206" y="9504"/>
                    <a:pt x="27169" y="9513"/>
                  </a:cubicBezTo>
                  <a:lnTo>
                    <a:pt x="7517" y="13932"/>
                  </a:lnTo>
                  <a:lnTo>
                    <a:pt x="1026" y="288"/>
                  </a:lnTo>
                  <a:cubicBezTo>
                    <a:pt x="939" y="107"/>
                    <a:pt x="759" y="1"/>
                    <a:pt x="5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 flipH="1">
              <a:off x="1021107" y="5087956"/>
              <a:ext cx="386367" cy="236829"/>
            </a:xfrm>
            <a:custGeom>
              <a:avLst/>
              <a:gdLst/>
              <a:ahLst/>
              <a:cxnLst/>
              <a:rect l="l" t="t" r="r" b="b"/>
              <a:pathLst>
                <a:path w="25101" h="15386" extrusionOk="0">
                  <a:moveTo>
                    <a:pt x="572" y="1"/>
                  </a:moveTo>
                  <a:cubicBezTo>
                    <a:pt x="499" y="1"/>
                    <a:pt x="425" y="17"/>
                    <a:pt x="354" y="51"/>
                  </a:cubicBezTo>
                  <a:cubicBezTo>
                    <a:pt x="105" y="171"/>
                    <a:pt x="0" y="470"/>
                    <a:pt x="120" y="721"/>
                  </a:cubicBezTo>
                  <a:lnTo>
                    <a:pt x="7161" y="15385"/>
                  </a:lnTo>
                  <a:lnTo>
                    <a:pt x="24693" y="9750"/>
                  </a:lnTo>
                  <a:cubicBezTo>
                    <a:pt x="24957" y="9664"/>
                    <a:pt x="25100" y="9382"/>
                    <a:pt x="25015" y="9118"/>
                  </a:cubicBezTo>
                  <a:cubicBezTo>
                    <a:pt x="24948" y="8905"/>
                    <a:pt x="24749" y="8770"/>
                    <a:pt x="24538" y="8770"/>
                  </a:cubicBezTo>
                  <a:cubicBezTo>
                    <a:pt x="24487" y="8770"/>
                    <a:pt x="24436" y="8778"/>
                    <a:pt x="24385" y="8794"/>
                  </a:cubicBezTo>
                  <a:lnTo>
                    <a:pt x="7686" y="14162"/>
                  </a:lnTo>
                  <a:lnTo>
                    <a:pt x="1024" y="286"/>
                  </a:lnTo>
                  <a:cubicBezTo>
                    <a:pt x="938" y="106"/>
                    <a:pt x="759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" name="Google Shape;136;p2"/>
          <p:cNvGrpSpPr/>
          <p:nvPr/>
        </p:nvGrpSpPr>
        <p:grpSpPr>
          <a:xfrm>
            <a:off x="6421190" y="3702641"/>
            <a:ext cx="2166135" cy="2204530"/>
            <a:chOff x="658816" y="3875056"/>
            <a:chExt cx="1769862" cy="1801086"/>
          </a:xfrm>
        </p:grpSpPr>
        <p:sp>
          <p:nvSpPr>
            <p:cNvPr id="137" name="Google Shape;137;p2"/>
            <p:cNvSpPr/>
            <p:nvPr/>
          </p:nvSpPr>
          <p:spPr>
            <a:xfrm flipH="1">
              <a:off x="1674625" y="5389061"/>
              <a:ext cx="141642" cy="176783"/>
            </a:xfrm>
            <a:custGeom>
              <a:avLst/>
              <a:gdLst/>
              <a:ahLst/>
              <a:cxnLst/>
              <a:rect l="l" t="t" r="r" b="b"/>
              <a:pathLst>
                <a:path w="9202" h="11485" extrusionOk="0">
                  <a:moveTo>
                    <a:pt x="7862" y="0"/>
                  </a:moveTo>
                  <a:cubicBezTo>
                    <a:pt x="7842" y="0"/>
                    <a:pt x="7822" y="2"/>
                    <a:pt x="7801" y="5"/>
                  </a:cubicBezTo>
                  <a:cubicBezTo>
                    <a:pt x="7568" y="36"/>
                    <a:pt x="7405" y="252"/>
                    <a:pt x="7439" y="484"/>
                  </a:cubicBezTo>
                  <a:lnTo>
                    <a:pt x="8274" y="6355"/>
                  </a:lnTo>
                  <a:lnTo>
                    <a:pt x="259" y="10683"/>
                  </a:lnTo>
                  <a:cubicBezTo>
                    <a:pt x="87" y="10776"/>
                    <a:pt x="1" y="10973"/>
                    <a:pt x="49" y="11162"/>
                  </a:cubicBezTo>
                  <a:cubicBezTo>
                    <a:pt x="97" y="11351"/>
                    <a:pt x="268" y="11485"/>
                    <a:pt x="462" y="11485"/>
                  </a:cubicBezTo>
                  <a:cubicBezTo>
                    <a:pt x="532" y="11483"/>
                    <a:pt x="602" y="11465"/>
                    <a:pt x="664" y="11431"/>
                  </a:cubicBezTo>
                  <a:lnTo>
                    <a:pt x="9202" y="6825"/>
                  </a:lnTo>
                  <a:lnTo>
                    <a:pt x="8281" y="366"/>
                  </a:lnTo>
                  <a:cubicBezTo>
                    <a:pt x="8252" y="154"/>
                    <a:pt x="8070" y="0"/>
                    <a:pt x="7862" y="0"/>
                  </a:cubicBezTo>
                  <a:close/>
                </a:path>
              </a:pathLst>
            </a:custGeom>
            <a:solidFill>
              <a:srgbClr val="8CC4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 flipH="1">
              <a:off x="1402746" y="5296486"/>
              <a:ext cx="287717" cy="178076"/>
            </a:xfrm>
            <a:custGeom>
              <a:avLst/>
              <a:gdLst/>
              <a:ahLst/>
              <a:cxnLst/>
              <a:rect l="l" t="t" r="r" b="b"/>
              <a:pathLst>
                <a:path w="18692" h="11569" extrusionOk="0">
                  <a:moveTo>
                    <a:pt x="18120" y="0"/>
                  </a:moveTo>
                  <a:cubicBezTo>
                    <a:pt x="17933" y="0"/>
                    <a:pt x="17753" y="105"/>
                    <a:pt x="17667" y="286"/>
                  </a:cubicBezTo>
                  <a:lnTo>
                    <a:pt x="12838" y="10345"/>
                  </a:lnTo>
                  <a:lnTo>
                    <a:pt x="718" y="6447"/>
                  </a:lnTo>
                  <a:cubicBezTo>
                    <a:pt x="667" y="6431"/>
                    <a:pt x="615" y="6423"/>
                    <a:pt x="563" y="6423"/>
                  </a:cubicBezTo>
                  <a:cubicBezTo>
                    <a:pt x="351" y="6423"/>
                    <a:pt x="154" y="6558"/>
                    <a:pt x="85" y="6772"/>
                  </a:cubicBezTo>
                  <a:cubicBezTo>
                    <a:pt x="0" y="7036"/>
                    <a:pt x="145" y="7318"/>
                    <a:pt x="411" y="7403"/>
                  </a:cubicBezTo>
                  <a:lnTo>
                    <a:pt x="13363" y="11568"/>
                  </a:lnTo>
                  <a:lnTo>
                    <a:pt x="18571" y="720"/>
                  </a:lnTo>
                  <a:cubicBezTo>
                    <a:pt x="18691" y="471"/>
                    <a:pt x="18586" y="170"/>
                    <a:pt x="18337" y="50"/>
                  </a:cubicBezTo>
                  <a:cubicBezTo>
                    <a:pt x="18267" y="16"/>
                    <a:pt x="18193" y="0"/>
                    <a:pt x="18120" y="0"/>
                  </a:cubicBezTo>
                  <a:close/>
                </a:path>
              </a:pathLst>
            </a:custGeom>
            <a:solidFill>
              <a:srgbClr val="FF81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 flipH="1">
              <a:off x="1072480" y="3875056"/>
              <a:ext cx="654935" cy="1236341"/>
            </a:xfrm>
            <a:custGeom>
              <a:avLst/>
              <a:gdLst/>
              <a:ahLst/>
              <a:cxnLst/>
              <a:rect l="l" t="t" r="r" b="b"/>
              <a:pathLst>
                <a:path w="42549" h="80321" extrusionOk="0">
                  <a:moveTo>
                    <a:pt x="19479" y="0"/>
                  </a:moveTo>
                  <a:cubicBezTo>
                    <a:pt x="14561" y="0"/>
                    <a:pt x="10368" y="9188"/>
                    <a:pt x="10793" y="16409"/>
                  </a:cubicBezTo>
                  <a:cubicBezTo>
                    <a:pt x="9828" y="19411"/>
                    <a:pt x="5751" y="22138"/>
                    <a:pt x="3039" y="25516"/>
                  </a:cubicBezTo>
                  <a:cubicBezTo>
                    <a:pt x="328" y="28895"/>
                    <a:pt x="0" y="34589"/>
                    <a:pt x="4523" y="38906"/>
                  </a:cubicBezTo>
                  <a:cubicBezTo>
                    <a:pt x="9046" y="43225"/>
                    <a:pt x="1039" y="49464"/>
                    <a:pt x="884" y="54225"/>
                  </a:cubicBezTo>
                  <a:cubicBezTo>
                    <a:pt x="729" y="58989"/>
                    <a:pt x="6428" y="60952"/>
                    <a:pt x="8399" y="66283"/>
                  </a:cubicBezTo>
                  <a:cubicBezTo>
                    <a:pt x="10369" y="71615"/>
                    <a:pt x="11813" y="78236"/>
                    <a:pt x="17456" y="80076"/>
                  </a:cubicBezTo>
                  <a:cubicBezTo>
                    <a:pt x="17973" y="80244"/>
                    <a:pt x="18495" y="80320"/>
                    <a:pt x="19018" y="80320"/>
                  </a:cubicBezTo>
                  <a:cubicBezTo>
                    <a:pt x="24209" y="80320"/>
                    <a:pt x="29454" y="72784"/>
                    <a:pt x="29454" y="72784"/>
                  </a:cubicBezTo>
                  <a:cubicBezTo>
                    <a:pt x="29454" y="72784"/>
                    <a:pt x="42548" y="60910"/>
                    <a:pt x="34196" y="50393"/>
                  </a:cubicBezTo>
                  <a:cubicBezTo>
                    <a:pt x="25842" y="39875"/>
                    <a:pt x="37461" y="43579"/>
                    <a:pt x="36889" y="34682"/>
                  </a:cubicBezTo>
                  <a:cubicBezTo>
                    <a:pt x="36318" y="25785"/>
                    <a:pt x="26820" y="25994"/>
                    <a:pt x="25348" y="19314"/>
                  </a:cubicBezTo>
                  <a:cubicBezTo>
                    <a:pt x="23877" y="12633"/>
                    <a:pt x="28121" y="5246"/>
                    <a:pt x="22166" y="947"/>
                  </a:cubicBezTo>
                  <a:cubicBezTo>
                    <a:pt x="21262" y="295"/>
                    <a:pt x="20359" y="0"/>
                    <a:pt x="194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 flipH="1">
              <a:off x="1418016" y="3952564"/>
              <a:ext cx="133930" cy="1185222"/>
            </a:xfrm>
            <a:custGeom>
              <a:avLst/>
              <a:gdLst/>
              <a:ahLst/>
              <a:cxnLst/>
              <a:rect l="l" t="t" r="r" b="b"/>
              <a:pathLst>
                <a:path w="8701" h="77000" extrusionOk="0">
                  <a:moveTo>
                    <a:pt x="8223" y="0"/>
                  </a:moveTo>
                  <a:cubicBezTo>
                    <a:pt x="8044" y="0"/>
                    <a:pt x="7877" y="114"/>
                    <a:pt x="7818" y="294"/>
                  </a:cubicBezTo>
                  <a:cubicBezTo>
                    <a:pt x="1" y="24032"/>
                    <a:pt x="7222" y="76111"/>
                    <a:pt x="7295" y="76632"/>
                  </a:cubicBezTo>
                  <a:cubicBezTo>
                    <a:pt x="7325" y="76842"/>
                    <a:pt x="7506" y="76999"/>
                    <a:pt x="7718" y="76999"/>
                  </a:cubicBezTo>
                  <a:cubicBezTo>
                    <a:pt x="7738" y="76999"/>
                    <a:pt x="7758" y="76996"/>
                    <a:pt x="7776" y="76993"/>
                  </a:cubicBezTo>
                  <a:cubicBezTo>
                    <a:pt x="8010" y="76961"/>
                    <a:pt x="8172" y="76746"/>
                    <a:pt x="8139" y="76513"/>
                  </a:cubicBezTo>
                  <a:cubicBezTo>
                    <a:pt x="8065" y="75992"/>
                    <a:pt x="871" y="24112"/>
                    <a:pt x="8627" y="559"/>
                  </a:cubicBezTo>
                  <a:cubicBezTo>
                    <a:pt x="8700" y="337"/>
                    <a:pt x="8578" y="95"/>
                    <a:pt x="8356" y="21"/>
                  </a:cubicBezTo>
                  <a:cubicBezTo>
                    <a:pt x="8312" y="7"/>
                    <a:pt x="8267" y="0"/>
                    <a:pt x="82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 flipH="1">
              <a:off x="1367142" y="4167265"/>
              <a:ext cx="205613" cy="98189"/>
            </a:xfrm>
            <a:custGeom>
              <a:avLst/>
              <a:gdLst/>
              <a:ahLst/>
              <a:cxnLst/>
              <a:rect l="l" t="t" r="r" b="b"/>
              <a:pathLst>
                <a:path w="13358" h="6379" extrusionOk="0">
                  <a:moveTo>
                    <a:pt x="474" y="1"/>
                  </a:moveTo>
                  <a:cubicBezTo>
                    <a:pt x="358" y="1"/>
                    <a:pt x="243" y="47"/>
                    <a:pt x="160" y="138"/>
                  </a:cubicBezTo>
                  <a:cubicBezTo>
                    <a:pt x="1" y="312"/>
                    <a:pt x="11" y="581"/>
                    <a:pt x="185" y="739"/>
                  </a:cubicBezTo>
                  <a:lnTo>
                    <a:pt x="6298" y="6378"/>
                  </a:lnTo>
                  <a:lnTo>
                    <a:pt x="13128" y="1304"/>
                  </a:lnTo>
                  <a:cubicBezTo>
                    <a:pt x="13317" y="1165"/>
                    <a:pt x="13357" y="898"/>
                    <a:pt x="13217" y="709"/>
                  </a:cubicBezTo>
                  <a:cubicBezTo>
                    <a:pt x="13133" y="597"/>
                    <a:pt x="13004" y="537"/>
                    <a:pt x="12874" y="537"/>
                  </a:cubicBezTo>
                  <a:cubicBezTo>
                    <a:pt x="12785" y="537"/>
                    <a:pt x="12696" y="564"/>
                    <a:pt x="12620" y="621"/>
                  </a:cubicBezTo>
                  <a:lnTo>
                    <a:pt x="6358" y="5274"/>
                  </a:lnTo>
                  <a:lnTo>
                    <a:pt x="761" y="113"/>
                  </a:lnTo>
                  <a:cubicBezTo>
                    <a:pt x="680" y="38"/>
                    <a:pt x="577" y="1"/>
                    <a:pt x="4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 flipH="1">
              <a:off x="1258386" y="4412271"/>
              <a:ext cx="383535" cy="177753"/>
            </a:xfrm>
            <a:custGeom>
              <a:avLst/>
              <a:gdLst/>
              <a:ahLst/>
              <a:cxnLst/>
              <a:rect l="l" t="t" r="r" b="b"/>
              <a:pathLst>
                <a:path w="24917" h="11548" extrusionOk="0">
                  <a:moveTo>
                    <a:pt x="24436" y="1"/>
                  </a:moveTo>
                  <a:cubicBezTo>
                    <a:pt x="24346" y="1"/>
                    <a:pt x="24256" y="29"/>
                    <a:pt x="24178" y="88"/>
                  </a:cubicBezTo>
                  <a:lnTo>
                    <a:pt x="10588" y="10458"/>
                  </a:lnTo>
                  <a:lnTo>
                    <a:pt x="746" y="2237"/>
                  </a:lnTo>
                  <a:cubicBezTo>
                    <a:pt x="667" y="2172"/>
                    <a:pt x="571" y="2141"/>
                    <a:pt x="477" y="2141"/>
                  </a:cubicBezTo>
                  <a:cubicBezTo>
                    <a:pt x="355" y="2141"/>
                    <a:pt x="234" y="2193"/>
                    <a:pt x="149" y="2293"/>
                  </a:cubicBezTo>
                  <a:cubicBezTo>
                    <a:pt x="0" y="2474"/>
                    <a:pt x="22" y="2739"/>
                    <a:pt x="199" y="2890"/>
                  </a:cubicBezTo>
                  <a:lnTo>
                    <a:pt x="10565" y="11548"/>
                  </a:lnTo>
                  <a:lnTo>
                    <a:pt x="24695" y="765"/>
                  </a:lnTo>
                  <a:cubicBezTo>
                    <a:pt x="24882" y="621"/>
                    <a:pt x="24917" y="354"/>
                    <a:pt x="24775" y="168"/>
                  </a:cubicBezTo>
                  <a:cubicBezTo>
                    <a:pt x="24691" y="58"/>
                    <a:pt x="24564" y="1"/>
                    <a:pt x="244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 flipH="1">
              <a:off x="1279706" y="4719055"/>
              <a:ext cx="347024" cy="174089"/>
            </a:xfrm>
            <a:custGeom>
              <a:avLst/>
              <a:gdLst/>
              <a:ahLst/>
              <a:cxnLst/>
              <a:rect l="l" t="t" r="r" b="b"/>
              <a:pathLst>
                <a:path w="22545" h="11310" extrusionOk="0">
                  <a:moveTo>
                    <a:pt x="22069" y="0"/>
                  </a:moveTo>
                  <a:cubicBezTo>
                    <a:pt x="21963" y="0"/>
                    <a:pt x="21856" y="40"/>
                    <a:pt x="21773" y="121"/>
                  </a:cubicBezTo>
                  <a:lnTo>
                    <a:pt x="10798" y="10182"/>
                  </a:lnTo>
                  <a:lnTo>
                    <a:pt x="741" y="1840"/>
                  </a:lnTo>
                  <a:cubicBezTo>
                    <a:pt x="663" y="1778"/>
                    <a:pt x="570" y="1748"/>
                    <a:pt x="477" y="1748"/>
                  </a:cubicBezTo>
                  <a:cubicBezTo>
                    <a:pt x="354" y="1748"/>
                    <a:pt x="232" y="1801"/>
                    <a:pt x="148" y="1903"/>
                  </a:cubicBezTo>
                  <a:cubicBezTo>
                    <a:pt x="1" y="2081"/>
                    <a:pt x="23" y="2345"/>
                    <a:pt x="198" y="2497"/>
                  </a:cubicBezTo>
                  <a:lnTo>
                    <a:pt x="10826" y="11310"/>
                  </a:lnTo>
                  <a:lnTo>
                    <a:pt x="22349" y="747"/>
                  </a:lnTo>
                  <a:cubicBezTo>
                    <a:pt x="22530" y="590"/>
                    <a:pt x="22545" y="315"/>
                    <a:pt x="22383" y="137"/>
                  </a:cubicBezTo>
                  <a:cubicBezTo>
                    <a:pt x="22299" y="47"/>
                    <a:pt x="22184" y="0"/>
                    <a:pt x="220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 flipH="1">
              <a:off x="1546580" y="5192444"/>
              <a:ext cx="882098" cy="406393"/>
            </a:xfrm>
            <a:custGeom>
              <a:avLst/>
              <a:gdLst/>
              <a:ahLst/>
              <a:cxnLst/>
              <a:rect l="l" t="t" r="r" b="b"/>
              <a:pathLst>
                <a:path w="57307" h="26402" extrusionOk="0">
                  <a:moveTo>
                    <a:pt x="16085" y="1"/>
                  </a:moveTo>
                  <a:cubicBezTo>
                    <a:pt x="11262" y="1"/>
                    <a:pt x="5916" y="561"/>
                    <a:pt x="0" y="1848"/>
                  </a:cubicBezTo>
                  <a:cubicBezTo>
                    <a:pt x="13241" y="7385"/>
                    <a:pt x="21434" y="26401"/>
                    <a:pt x="46194" y="26401"/>
                  </a:cubicBezTo>
                  <a:cubicBezTo>
                    <a:pt x="49572" y="26401"/>
                    <a:pt x="53257" y="26047"/>
                    <a:pt x="57306" y="25257"/>
                  </a:cubicBezTo>
                  <a:cubicBezTo>
                    <a:pt x="57306" y="25257"/>
                    <a:pt x="48472" y="1"/>
                    <a:pt x="160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 flipH="1">
              <a:off x="1500861" y="5227519"/>
              <a:ext cx="823776" cy="388907"/>
            </a:xfrm>
            <a:custGeom>
              <a:avLst/>
              <a:gdLst/>
              <a:ahLst/>
              <a:cxnLst/>
              <a:rect l="l" t="t" r="r" b="b"/>
              <a:pathLst>
                <a:path w="53518" h="25266" extrusionOk="0">
                  <a:moveTo>
                    <a:pt x="437" y="0"/>
                  </a:moveTo>
                  <a:cubicBezTo>
                    <a:pt x="434" y="0"/>
                    <a:pt x="432" y="1"/>
                    <a:pt x="429" y="2"/>
                  </a:cubicBezTo>
                  <a:cubicBezTo>
                    <a:pt x="197" y="2"/>
                    <a:pt x="8" y="187"/>
                    <a:pt x="5" y="421"/>
                  </a:cubicBezTo>
                  <a:cubicBezTo>
                    <a:pt x="0" y="653"/>
                    <a:pt x="184" y="845"/>
                    <a:pt x="416" y="852"/>
                  </a:cubicBezTo>
                  <a:cubicBezTo>
                    <a:pt x="21600" y="1510"/>
                    <a:pt x="52486" y="24940"/>
                    <a:pt x="52797" y="25177"/>
                  </a:cubicBezTo>
                  <a:cubicBezTo>
                    <a:pt x="52870" y="25234"/>
                    <a:pt x="52961" y="25264"/>
                    <a:pt x="53054" y="25265"/>
                  </a:cubicBezTo>
                  <a:lnTo>
                    <a:pt x="53054" y="25264"/>
                  </a:lnTo>
                  <a:cubicBezTo>
                    <a:pt x="53238" y="25264"/>
                    <a:pt x="53400" y="25147"/>
                    <a:pt x="53459" y="24973"/>
                  </a:cubicBezTo>
                  <a:cubicBezTo>
                    <a:pt x="53517" y="24801"/>
                    <a:pt x="53459" y="24611"/>
                    <a:pt x="53315" y="24499"/>
                  </a:cubicBezTo>
                  <a:cubicBezTo>
                    <a:pt x="53002" y="24261"/>
                    <a:pt x="21901" y="667"/>
                    <a:pt x="443" y="2"/>
                  </a:cubicBezTo>
                  <a:cubicBezTo>
                    <a:pt x="441" y="1"/>
                    <a:pt x="439" y="0"/>
                    <a:pt x="4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 flipH="1">
              <a:off x="2059210" y="5198908"/>
              <a:ext cx="124371" cy="151493"/>
            </a:xfrm>
            <a:custGeom>
              <a:avLst/>
              <a:gdLst/>
              <a:ahLst/>
              <a:cxnLst/>
              <a:rect l="l" t="t" r="r" b="b"/>
              <a:pathLst>
                <a:path w="8080" h="9842" extrusionOk="0">
                  <a:moveTo>
                    <a:pt x="3287" y="0"/>
                  </a:moveTo>
                  <a:cubicBezTo>
                    <a:pt x="3157" y="0"/>
                    <a:pt x="3028" y="55"/>
                    <a:pt x="2947" y="165"/>
                  </a:cubicBezTo>
                  <a:cubicBezTo>
                    <a:pt x="2808" y="355"/>
                    <a:pt x="2835" y="611"/>
                    <a:pt x="3023" y="749"/>
                  </a:cubicBezTo>
                  <a:cubicBezTo>
                    <a:pt x="3269" y="992"/>
                    <a:pt x="5354" y="3812"/>
                    <a:pt x="6796" y="5787"/>
                  </a:cubicBezTo>
                  <a:lnTo>
                    <a:pt x="272" y="9035"/>
                  </a:lnTo>
                  <a:cubicBezTo>
                    <a:pt x="93" y="9122"/>
                    <a:pt x="1" y="9321"/>
                    <a:pt x="46" y="9513"/>
                  </a:cubicBezTo>
                  <a:cubicBezTo>
                    <a:pt x="91" y="9705"/>
                    <a:pt x="263" y="9842"/>
                    <a:pt x="460" y="9842"/>
                  </a:cubicBezTo>
                  <a:cubicBezTo>
                    <a:pt x="527" y="9840"/>
                    <a:pt x="591" y="9825"/>
                    <a:pt x="649" y="9795"/>
                  </a:cubicBezTo>
                  <a:lnTo>
                    <a:pt x="8079" y="6101"/>
                  </a:lnTo>
                  <a:lnTo>
                    <a:pt x="7782" y="5693"/>
                  </a:lnTo>
                  <a:cubicBezTo>
                    <a:pt x="5992" y="3237"/>
                    <a:pt x="3805" y="272"/>
                    <a:pt x="3555" y="86"/>
                  </a:cubicBezTo>
                  <a:cubicBezTo>
                    <a:pt x="3476" y="29"/>
                    <a:pt x="3381" y="0"/>
                    <a:pt x="32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 flipH="1">
              <a:off x="1842491" y="5268028"/>
              <a:ext cx="142981" cy="211955"/>
            </a:xfrm>
            <a:custGeom>
              <a:avLst/>
              <a:gdLst/>
              <a:ahLst/>
              <a:cxnLst/>
              <a:rect l="l" t="t" r="r" b="b"/>
              <a:pathLst>
                <a:path w="9289" h="13770" extrusionOk="0">
                  <a:moveTo>
                    <a:pt x="7569" y="0"/>
                  </a:moveTo>
                  <a:cubicBezTo>
                    <a:pt x="7546" y="0"/>
                    <a:pt x="7523" y="2"/>
                    <a:pt x="7499" y="6"/>
                  </a:cubicBezTo>
                  <a:cubicBezTo>
                    <a:pt x="7265" y="44"/>
                    <a:pt x="7107" y="267"/>
                    <a:pt x="7148" y="501"/>
                  </a:cubicBezTo>
                  <a:lnTo>
                    <a:pt x="8358" y="7829"/>
                  </a:lnTo>
                  <a:lnTo>
                    <a:pt x="235" y="12985"/>
                  </a:lnTo>
                  <a:cubicBezTo>
                    <a:pt x="74" y="13087"/>
                    <a:pt x="1" y="13282"/>
                    <a:pt x="54" y="13464"/>
                  </a:cubicBezTo>
                  <a:cubicBezTo>
                    <a:pt x="106" y="13646"/>
                    <a:pt x="273" y="13770"/>
                    <a:pt x="464" y="13770"/>
                  </a:cubicBezTo>
                  <a:cubicBezTo>
                    <a:pt x="544" y="13770"/>
                    <a:pt x="622" y="13747"/>
                    <a:pt x="691" y="13703"/>
                  </a:cubicBezTo>
                  <a:lnTo>
                    <a:pt x="9289" y="8246"/>
                  </a:lnTo>
                  <a:lnTo>
                    <a:pt x="7989" y="362"/>
                  </a:lnTo>
                  <a:cubicBezTo>
                    <a:pt x="7957" y="150"/>
                    <a:pt x="7776" y="0"/>
                    <a:pt x="75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 flipH="1">
              <a:off x="1677280" y="4772261"/>
              <a:ext cx="733668" cy="608050"/>
            </a:xfrm>
            <a:custGeom>
              <a:avLst/>
              <a:gdLst/>
              <a:ahLst/>
              <a:cxnLst/>
              <a:rect l="l" t="t" r="r" b="b"/>
              <a:pathLst>
                <a:path w="47664" h="39503" extrusionOk="0">
                  <a:moveTo>
                    <a:pt x="1" y="0"/>
                  </a:moveTo>
                  <a:cubicBezTo>
                    <a:pt x="12473" y="10513"/>
                    <a:pt x="13509" y="35678"/>
                    <a:pt x="47663" y="39503"/>
                  </a:cubicBezTo>
                  <a:cubicBezTo>
                    <a:pt x="47663" y="39503"/>
                    <a:pt x="46524" y="420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 flipH="1">
              <a:off x="1639133" y="4810260"/>
              <a:ext cx="679056" cy="616670"/>
            </a:xfrm>
            <a:custGeom>
              <a:avLst/>
              <a:gdLst/>
              <a:ahLst/>
              <a:cxnLst/>
              <a:rect l="l" t="t" r="r" b="b"/>
              <a:pathLst>
                <a:path w="44116" h="40063" extrusionOk="0">
                  <a:moveTo>
                    <a:pt x="566" y="0"/>
                  </a:moveTo>
                  <a:cubicBezTo>
                    <a:pt x="359" y="0"/>
                    <a:pt x="166" y="129"/>
                    <a:pt x="94" y="337"/>
                  </a:cubicBezTo>
                  <a:cubicBezTo>
                    <a:pt x="0" y="602"/>
                    <a:pt x="144" y="891"/>
                    <a:pt x="411" y="978"/>
                  </a:cubicBezTo>
                  <a:cubicBezTo>
                    <a:pt x="20402" y="7944"/>
                    <a:pt x="42838" y="39531"/>
                    <a:pt x="43062" y="39849"/>
                  </a:cubicBezTo>
                  <a:cubicBezTo>
                    <a:pt x="43155" y="39983"/>
                    <a:pt x="43309" y="40063"/>
                    <a:pt x="43473" y="40063"/>
                  </a:cubicBezTo>
                  <a:cubicBezTo>
                    <a:pt x="43879" y="40063"/>
                    <a:pt x="44116" y="39603"/>
                    <a:pt x="43882" y="39273"/>
                  </a:cubicBezTo>
                  <a:cubicBezTo>
                    <a:pt x="43655" y="38950"/>
                    <a:pt x="21037" y="7103"/>
                    <a:pt x="742" y="32"/>
                  </a:cubicBezTo>
                  <a:cubicBezTo>
                    <a:pt x="684" y="11"/>
                    <a:pt x="625" y="0"/>
                    <a:pt x="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 flipH="1">
              <a:off x="1677280" y="4772261"/>
              <a:ext cx="733668" cy="608050"/>
            </a:xfrm>
            <a:custGeom>
              <a:avLst/>
              <a:gdLst/>
              <a:ahLst/>
              <a:cxnLst/>
              <a:rect l="l" t="t" r="r" b="b"/>
              <a:pathLst>
                <a:path w="47664" h="39503" extrusionOk="0">
                  <a:moveTo>
                    <a:pt x="1" y="0"/>
                  </a:moveTo>
                  <a:cubicBezTo>
                    <a:pt x="12473" y="10513"/>
                    <a:pt x="13509" y="35678"/>
                    <a:pt x="47663" y="39503"/>
                  </a:cubicBezTo>
                  <a:cubicBezTo>
                    <a:pt x="47663" y="39503"/>
                    <a:pt x="46524" y="4201"/>
                    <a:pt x="1" y="0"/>
                  </a:cubicBezTo>
                  <a:close/>
                </a:path>
              </a:pathLst>
            </a:custGeom>
            <a:solidFill>
              <a:srgbClr val="6D9EEB">
                <a:alpha val="41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 flipH="1">
              <a:off x="2078447" y="4838349"/>
              <a:ext cx="136839" cy="134515"/>
            </a:xfrm>
            <a:custGeom>
              <a:avLst/>
              <a:gdLst/>
              <a:ahLst/>
              <a:cxnLst/>
              <a:rect l="l" t="t" r="r" b="b"/>
              <a:pathLst>
                <a:path w="8890" h="8739" extrusionOk="0">
                  <a:moveTo>
                    <a:pt x="5905" y="1"/>
                  </a:moveTo>
                  <a:cubicBezTo>
                    <a:pt x="5807" y="1"/>
                    <a:pt x="5709" y="29"/>
                    <a:pt x="5625" y="90"/>
                  </a:cubicBezTo>
                  <a:cubicBezTo>
                    <a:pt x="5401" y="254"/>
                    <a:pt x="5339" y="548"/>
                    <a:pt x="5503" y="772"/>
                  </a:cubicBezTo>
                  <a:cubicBezTo>
                    <a:pt x="5667" y="1088"/>
                    <a:pt x="6779" y="4314"/>
                    <a:pt x="7560" y="6613"/>
                  </a:cubicBezTo>
                  <a:lnTo>
                    <a:pt x="450" y="7741"/>
                  </a:lnTo>
                  <a:cubicBezTo>
                    <a:pt x="188" y="7779"/>
                    <a:pt x="1" y="8013"/>
                    <a:pt x="23" y="8276"/>
                  </a:cubicBezTo>
                  <a:cubicBezTo>
                    <a:pt x="42" y="8537"/>
                    <a:pt x="260" y="8738"/>
                    <a:pt x="521" y="8738"/>
                  </a:cubicBezTo>
                  <a:cubicBezTo>
                    <a:pt x="523" y="8738"/>
                    <a:pt x="525" y="8738"/>
                    <a:pt x="527" y="8738"/>
                  </a:cubicBezTo>
                  <a:cubicBezTo>
                    <a:pt x="554" y="8738"/>
                    <a:pt x="581" y="8737"/>
                    <a:pt x="606" y="8733"/>
                  </a:cubicBezTo>
                  <a:lnTo>
                    <a:pt x="8889" y="7420"/>
                  </a:lnTo>
                  <a:lnTo>
                    <a:pt x="8701" y="6855"/>
                  </a:lnTo>
                  <a:cubicBezTo>
                    <a:pt x="7284" y="2660"/>
                    <a:pt x="6490" y="428"/>
                    <a:pt x="6337" y="219"/>
                  </a:cubicBezTo>
                  <a:cubicBezTo>
                    <a:pt x="6235" y="80"/>
                    <a:pt x="6070" y="1"/>
                    <a:pt x="59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 flipH="1">
              <a:off x="1884765" y="4983560"/>
              <a:ext cx="180415" cy="172319"/>
            </a:xfrm>
            <a:custGeom>
              <a:avLst/>
              <a:gdLst/>
              <a:ahLst/>
              <a:cxnLst/>
              <a:rect l="l" t="t" r="r" b="b"/>
              <a:pathLst>
                <a:path w="11721" h="11195" extrusionOk="0">
                  <a:moveTo>
                    <a:pt x="11198" y="1"/>
                  </a:moveTo>
                  <a:cubicBezTo>
                    <a:pt x="10947" y="1"/>
                    <a:pt x="10724" y="176"/>
                    <a:pt x="10688" y="430"/>
                  </a:cubicBezTo>
                  <a:lnTo>
                    <a:pt x="9652" y="7736"/>
                  </a:lnTo>
                  <a:lnTo>
                    <a:pt x="406" y="10207"/>
                  </a:lnTo>
                  <a:cubicBezTo>
                    <a:pt x="161" y="10270"/>
                    <a:pt x="0" y="10506"/>
                    <a:pt x="34" y="10758"/>
                  </a:cubicBezTo>
                  <a:cubicBezTo>
                    <a:pt x="67" y="11008"/>
                    <a:pt x="281" y="11194"/>
                    <a:pt x="532" y="11194"/>
                  </a:cubicBezTo>
                  <a:cubicBezTo>
                    <a:pt x="533" y="11194"/>
                    <a:pt x="534" y="11194"/>
                    <a:pt x="535" y="11194"/>
                  </a:cubicBezTo>
                  <a:cubicBezTo>
                    <a:pt x="578" y="11193"/>
                    <a:pt x="623" y="11188"/>
                    <a:pt x="665" y="11178"/>
                  </a:cubicBezTo>
                  <a:lnTo>
                    <a:pt x="10551" y="8533"/>
                  </a:lnTo>
                  <a:lnTo>
                    <a:pt x="11681" y="572"/>
                  </a:lnTo>
                  <a:cubicBezTo>
                    <a:pt x="11721" y="298"/>
                    <a:pt x="11530" y="42"/>
                    <a:pt x="11255" y="3"/>
                  </a:cubicBezTo>
                  <a:cubicBezTo>
                    <a:pt x="11236" y="2"/>
                    <a:pt x="11217" y="1"/>
                    <a:pt x="111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 flipH="1">
              <a:off x="1755237" y="5150935"/>
              <a:ext cx="174166" cy="137517"/>
            </a:xfrm>
            <a:custGeom>
              <a:avLst/>
              <a:gdLst/>
              <a:ahLst/>
              <a:cxnLst/>
              <a:rect l="l" t="t" r="r" b="b"/>
              <a:pathLst>
                <a:path w="11315" h="8934" extrusionOk="0">
                  <a:moveTo>
                    <a:pt x="10767" y="0"/>
                  </a:moveTo>
                  <a:cubicBezTo>
                    <a:pt x="10527" y="0"/>
                    <a:pt x="10321" y="179"/>
                    <a:pt x="10280" y="423"/>
                  </a:cubicBezTo>
                  <a:lnTo>
                    <a:pt x="9326" y="6224"/>
                  </a:lnTo>
                  <a:lnTo>
                    <a:pt x="436" y="7940"/>
                  </a:lnTo>
                  <a:cubicBezTo>
                    <a:pt x="179" y="7985"/>
                    <a:pt x="0" y="8221"/>
                    <a:pt x="25" y="8480"/>
                  </a:cubicBezTo>
                  <a:cubicBezTo>
                    <a:pt x="50" y="8738"/>
                    <a:pt x="265" y="8934"/>
                    <a:pt x="523" y="8934"/>
                  </a:cubicBezTo>
                  <a:cubicBezTo>
                    <a:pt x="525" y="8934"/>
                    <a:pt x="527" y="8934"/>
                    <a:pt x="530" y="8934"/>
                  </a:cubicBezTo>
                  <a:cubicBezTo>
                    <a:pt x="563" y="8934"/>
                    <a:pt x="595" y="8931"/>
                    <a:pt x="627" y="8926"/>
                  </a:cubicBezTo>
                  <a:lnTo>
                    <a:pt x="10205" y="7076"/>
                  </a:lnTo>
                  <a:lnTo>
                    <a:pt x="11270" y="585"/>
                  </a:lnTo>
                  <a:cubicBezTo>
                    <a:pt x="11315" y="311"/>
                    <a:pt x="11129" y="54"/>
                    <a:pt x="10857" y="9"/>
                  </a:cubicBezTo>
                  <a:cubicBezTo>
                    <a:pt x="10826" y="3"/>
                    <a:pt x="10796" y="0"/>
                    <a:pt x="107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 flipH="1">
              <a:off x="1324676" y="4680316"/>
              <a:ext cx="628799" cy="979625"/>
            </a:xfrm>
            <a:custGeom>
              <a:avLst/>
              <a:gdLst/>
              <a:ahLst/>
              <a:cxnLst/>
              <a:rect l="l" t="t" r="r" b="b"/>
              <a:pathLst>
                <a:path w="40851" h="63643" extrusionOk="0">
                  <a:moveTo>
                    <a:pt x="6468" y="1"/>
                  </a:moveTo>
                  <a:cubicBezTo>
                    <a:pt x="5113" y="1"/>
                    <a:pt x="3930" y="611"/>
                    <a:pt x="3121" y="2041"/>
                  </a:cubicBezTo>
                  <a:cubicBezTo>
                    <a:pt x="0" y="7558"/>
                    <a:pt x="5990" y="11822"/>
                    <a:pt x="7245" y="17590"/>
                  </a:cubicBezTo>
                  <a:cubicBezTo>
                    <a:pt x="8499" y="23359"/>
                    <a:pt x="974" y="26619"/>
                    <a:pt x="3734" y="33801"/>
                  </a:cubicBezTo>
                  <a:cubicBezTo>
                    <a:pt x="6493" y="40982"/>
                    <a:pt x="14267" y="33891"/>
                    <a:pt x="11509" y="45149"/>
                  </a:cubicBezTo>
                  <a:cubicBezTo>
                    <a:pt x="8750" y="56407"/>
                    <a:pt x="23296" y="60998"/>
                    <a:pt x="23296" y="60998"/>
                  </a:cubicBezTo>
                  <a:cubicBezTo>
                    <a:pt x="23296" y="60998"/>
                    <a:pt x="27791" y="63643"/>
                    <a:pt x="31661" y="63643"/>
                  </a:cubicBezTo>
                  <a:cubicBezTo>
                    <a:pt x="33042" y="63643"/>
                    <a:pt x="34344" y="63306"/>
                    <a:pt x="35334" y="62392"/>
                  </a:cubicBezTo>
                  <a:cubicBezTo>
                    <a:pt x="39097" y="58915"/>
                    <a:pt x="37842" y="53202"/>
                    <a:pt x="37466" y="48312"/>
                  </a:cubicBezTo>
                  <a:cubicBezTo>
                    <a:pt x="37090" y="43422"/>
                    <a:pt x="40851" y="39828"/>
                    <a:pt x="39011" y="36149"/>
                  </a:cubicBezTo>
                  <a:cubicBezTo>
                    <a:pt x="37174" y="32471"/>
                    <a:pt x="28646" y="30465"/>
                    <a:pt x="30636" y="25449"/>
                  </a:cubicBezTo>
                  <a:cubicBezTo>
                    <a:pt x="32626" y="20432"/>
                    <a:pt x="30318" y="16086"/>
                    <a:pt x="26973" y="14413"/>
                  </a:cubicBezTo>
                  <a:cubicBezTo>
                    <a:pt x="23630" y="12741"/>
                    <a:pt x="19450" y="12073"/>
                    <a:pt x="17610" y="10066"/>
                  </a:cubicBezTo>
                  <a:cubicBezTo>
                    <a:pt x="15629" y="4988"/>
                    <a:pt x="10343" y="1"/>
                    <a:pt x="64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 flipH="1">
              <a:off x="1412562" y="4744388"/>
              <a:ext cx="445690" cy="931754"/>
            </a:xfrm>
            <a:custGeom>
              <a:avLst/>
              <a:gdLst/>
              <a:ahLst/>
              <a:cxnLst/>
              <a:rect l="l" t="t" r="r" b="b"/>
              <a:pathLst>
                <a:path w="28955" h="60533" extrusionOk="0">
                  <a:moveTo>
                    <a:pt x="557" y="1"/>
                  </a:moveTo>
                  <a:cubicBezTo>
                    <a:pt x="435" y="1"/>
                    <a:pt x="311" y="45"/>
                    <a:pt x="214" y="136"/>
                  </a:cubicBezTo>
                  <a:cubicBezTo>
                    <a:pt x="12" y="324"/>
                    <a:pt x="0" y="642"/>
                    <a:pt x="189" y="844"/>
                  </a:cubicBezTo>
                  <a:cubicBezTo>
                    <a:pt x="14736" y="16492"/>
                    <a:pt x="27784" y="59739"/>
                    <a:pt x="27914" y="60175"/>
                  </a:cubicBezTo>
                  <a:cubicBezTo>
                    <a:pt x="27977" y="60387"/>
                    <a:pt x="28173" y="60533"/>
                    <a:pt x="28395" y="60533"/>
                  </a:cubicBezTo>
                  <a:cubicBezTo>
                    <a:pt x="28444" y="60533"/>
                    <a:pt x="28492" y="60524"/>
                    <a:pt x="28539" y="60511"/>
                  </a:cubicBezTo>
                  <a:cubicBezTo>
                    <a:pt x="28803" y="60432"/>
                    <a:pt x="28955" y="60152"/>
                    <a:pt x="28875" y="59886"/>
                  </a:cubicBezTo>
                  <a:cubicBezTo>
                    <a:pt x="28746" y="59450"/>
                    <a:pt x="15630" y="15980"/>
                    <a:pt x="924" y="161"/>
                  </a:cubicBezTo>
                  <a:cubicBezTo>
                    <a:pt x="825" y="54"/>
                    <a:pt x="692" y="1"/>
                    <a:pt x="557" y="1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 flipH="1">
              <a:off x="1653722" y="4862250"/>
              <a:ext cx="163884" cy="114289"/>
            </a:xfrm>
            <a:custGeom>
              <a:avLst/>
              <a:gdLst/>
              <a:ahLst/>
              <a:cxnLst/>
              <a:rect l="l" t="t" r="r" b="b"/>
              <a:pathLst>
                <a:path w="10647" h="7425" extrusionOk="0">
                  <a:moveTo>
                    <a:pt x="10078" y="0"/>
                  </a:moveTo>
                  <a:cubicBezTo>
                    <a:pt x="9881" y="0"/>
                    <a:pt x="9695" y="117"/>
                    <a:pt x="9616" y="310"/>
                  </a:cubicBezTo>
                  <a:lnTo>
                    <a:pt x="7130" y="6270"/>
                  </a:lnTo>
                  <a:lnTo>
                    <a:pt x="652" y="4901"/>
                  </a:lnTo>
                  <a:cubicBezTo>
                    <a:pt x="618" y="4894"/>
                    <a:pt x="583" y="4891"/>
                    <a:pt x="549" y="4891"/>
                  </a:cubicBezTo>
                  <a:cubicBezTo>
                    <a:pt x="317" y="4891"/>
                    <a:pt x="108" y="5053"/>
                    <a:pt x="57" y="5289"/>
                  </a:cubicBezTo>
                  <a:cubicBezTo>
                    <a:pt x="1" y="5560"/>
                    <a:pt x="174" y="5825"/>
                    <a:pt x="445" y="5884"/>
                  </a:cubicBezTo>
                  <a:lnTo>
                    <a:pt x="7736" y="7424"/>
                  </a:lnTo>
                  <a:lnTo>
                    <a:pt x="10542" y="694"/>
                  </a:lnTo>
                  <a:cubicBezTo>
                    <a:pt x="10647" y="439"/>
                    <a:pt x="10527" y="146"/>
                    <a:pt x="10271" y="39"/>
                  </a:cubicBezTo>
                  <a:cubicBezTo>
                    <a:pt x="10208" y="13"/>
                    <a:pt x="10142" y="0"/>
                    <a:pt x="10078" y="0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 flipH="1">
              <a:off x="1499227" y="5055235"/>
              <a:ext cx="318425" cy="174520"/>
            </a:xfrm>
            <a:custGeom>
              <a:avLst/>
              <a:gdLst/>
              <a:ahLst/>
              <a:cxnLst/>
              <a:rect l="l" t="t" r="r" b="b"/>
              <a:pathLst>
                <a:path w="20687" h="11338" extrusionOk="0">
                  <a:moveTo>
                    <a:pt x="20113" y="0"/>
                  </a:moveTo>
                  <a:cubicBezTo>
                    <a:pt x="19925" y="0"/>
                    <a:pt x="19746" y="106"/>
                    <a:pt x="19660" y="287"/>
                  </a:cubicBezTo>
                  <a:lnTo>
                    <a:pt x="14951" y="10185"/>
                  </a:lnTo>
                  <a:lnTo>
                    <a:pt x="662" y="6970"/>
                  </a:lnTo>
                  <a:cubicBezTo>
                    <a:pt x="625" y="6962"/>
                    <a:pt x="589" y="6958"/>
                    <a:pt x="552" y="6958"/>
                  </a:cubicBezTo>
                  <a:cubicBezTo>
                    <a:pt x="322" y="6958"/>
                    <a:pt x="114" y="7117"/>
                    <a:pt x="62" y="7351"/>
                  </a:cubicBezTo>
                  <a:cubicBezTo>
                    <a:pt x="0" y="7622"/>
                    <a:pt x="171" y="7889"/>
                    <a:pt x="441" y="7951"/>
                  </a:cubicBezTo>
                  <a:lnTo>
                    <a:pt x="15512" y="11338"/>
                  </a:lnTo>
                  <a:lnTo>
                    <a:pt x="20566" y="718"/>
                  </a:lnTo>
                  <a:cubicBezTo>
                    <a:pt x="20686" y="467"/>
                    <a:pt x="20579" y="168"/>
                    <a:pt x="20329" y="50"/>
                  </a:cubicBezTo>
                  <a:cubicBezTo>
                    <a:pt x="20259" y="16"/>
                    <a:pt x="20185" y="0"/>
                    <a:pt x="20113" y="0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 flipH="1">
              <a:off x="658816" y="4243988"/>
              <a:ext cx="858409" cy="1337331"/>
            </a:xfrm>
            <a:custGeom>
              <a:avLst/>
              <a:gdLst/>
              <a:ahLst/>
              <a:cxnLst/>
              <a:rect l="l" t="t" r="r" b="b"/>
              <a:pathLst>
                <a:path w="55768" h="86882" extrusionOk="0">
                  <a:moveTo>
                    <a:pt x="46938" y="0"/>
                  </a:moveTo>
                  <a:cubicBezTo>
                    <a:pt x="41647" y="0"/>
                    <a:pt x="34433" y="6807"/>
                    <a:pt x="31727" y="13740"/>
                  </a:cubicBezTo>
                  <a:cubicBezTo>
                    <a:pt x="29216" y="16480"/>
                    <a:pt x="23510" y="17393"/>
                    <a:pt x="18945" y="19675"/>
                  </a:cubicBezTo>
                  <a:cubicBezTo>
                    <a:pt x="14381" y="21957"/>
                    <a:pt x="11229" y="27892"/>
                    <a:pt x="13946" y="34740"/>
                  </a:cubicBezTo>
                  <a:cubicBezTo>
                    <a:pt x="16663" y="41587"/>
                    <a:pt x="5023" y="44326"/>
                    <a:pt x="2511" y="49348"/>
                  </a:cubicBezTo>
                  <a:cubicBezTo>
                    <a:pt x="0" y="54369"/>
                    <a:pt x="5136" y="59276"/>
                    <a:pt x="4622" y="65952"/>
                  </a:cubicBezTo>
                  <a:cubicBezTo>
                    <a:pt x="4109" y="72629"/>
                    <a:pt x="2398" y="80428"/>
                    <a:pt x="7532" y="85173"/>
                  </a:cubicBezTo>
                  <a:cubicBezTo>
                    <a:pt x="8883" y="86422"/>
                    <a:pt x="10661" y="86882"/>
                    <a:pt x="12547" y="86882"/>
                  </a:cubicBezTo>
                  <a:cubicBezTo>
                    <a:pt x="17831" y="86882"/>
                    <a:pt x="23966" y="83272"/>
                    <a:pt x="23966" y="83272"/>
                  </a:cubicBezTo>
                  <a:cubicBezTo>
                    <a:pt x="23966" y="83272"/>
                    <a:pt x="43823" y="77003"/>
                    <a:pt x="40057" y="61635"/>
                  </a:cubicBezTo>
                  <a:cubicBezTo>
                    <a:pt x="36291" y="46267"/>
                    <a:pt x="46904" y="55948"/>
                    <a:pt x="50672" y="46143"/>
                  </a:cubicBezTo>
                  <a:cubicBezTo>
                    <a:pt x="54438" y="36338"/>
                    <a:pt x="44166" y="31887"/>
                    <a:pt x="45878" y="24012"/>
                  </a:cubicBezTo>
                  <a:cubicBezTo>
                    <a:pt x="47589" y="16138"/>
                    <a:pt x="55768" y="10317"/>
                    <a:pt x="51507" y="2785"/>
                  </a:cubicBezTo>
                  <a:cubicBezTo>
                    <a:pt x="50403" y="833"/>
                    <a:pt x="48788" y="0"/>
                    <a:pt x="469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 flipH="1">
              <a:off x="658816" y="4243988"/>
              <a:ext cx="858409" cy="1337331"/>
            </a:xfrm>
            <a:custGeom>
              <a:avLst/>
              <a:gdLst/>
              <a:ahLst/>
              <a:cxnLst/>
              <a:rect l="l" t="t" r="r" b="b"/>
              <a:pathLst>
                <a:path w="55768" h="86882" extrusionOk="0">
                  <a:moveTo>
                    <a:pt x="46938" y="0"/>
                  </a:moveTo>
                  <a:cubicBezTo>
                    <a:pt x="41647" y="0"/>
                    <a:pt x="34433" y="6807"/>
                    <a:pt x="31727" y="13740"/>
                  </a:cubicBezTo>
                  <a:cubicBezTo>
                    <a:pt x="29216" y="16480"/>
                    <a:pt x="23510" y="17393"/>
                    <a:pt x="18945" y="19675"/>
                  </a:cubicBezTo>
                  <a:cubicBezTo>
                    <a:pt x="14381" y="21957"/>
                    <a:pt x="11229" y="27892"/>
                    <a:pt x="13946" y="34740"/>
                  </a:cubicBezTo>
                  <a:cubicBezTo>
                    <a:pt x="16663" y="41587"/>
                    <a:pt x="5023" y="44326"/>
                    <a:pt x="2511" y="49348"/>
                  </a:cubicBezTo>
                  <a:cubicBezTo>
                    <a:pt x="0" y="54369"/>
                    <a:pt x="5136" y="59276"/>
                    <a:pt x="4622" y="65952"/>
                  </a:cubicBezTo>
                  <a:cubicBezTo>
                    <a:pt x="4109" y="72629"/>
                    <a:pt x="2398" y="80428"/>
                    <a:pt x="7532" y="85173"/>
                  </a:cubicBezTo>
                  <a:cubicBezTo>
                    <a:pt x="8883" y="86422"/>
                    <a:pt x="10661" y="86882"/>
                    <a:pt x="12547" y="86882"/>
                  </a:cubicBezTo>
                  <a:cubicBezTo>
                    <a:pt x="17831" y="86882"/>
                    <a:pt x="23966" y="83272"/>
                    <a:pt x="23966" y="83272"/>
                  </a:cubicBezTo>
                  <a:cubicBezTo>
                    <a:pt x="23966" y="83272"/>
                    <a:pt x="43823" y="77003"/>
                    <a:pt x="40057" y="61635"/>
                  </a:cubicBezTo>
                  <a:cubicBezTo>
                    <a:pt x="36291" y="46267"/>
                    <a:pt x="46904" y="55948"/>
                    <a:pt x="50672" y="46143"/>
                  </a:cubicBezTo>
                  <a:cubicBezTo>
                    <a:pt x="54438" y="36338"/>
                    <a:pt x="44166" y="31887"/>
                    <a:pt x="45878" y="24012"/>
                  </a:cubicBezTo>
                  <a:cubicBezTo>
                    <a:pt x="47589" y="16138"/>
                    <a:pt x="55768" y="10317"/>
                    <a:pt x="51507" y="2785"/>
                  </a:cubicBezTo>
                  <a:cubicBezTo>
                    <a:pt x="50403" y="833"/>
                    <a:pt x="48788" y="0"/>
                    <a:pt x="46938" y="0"/>
                  </a:cubicBezTo>
                  <a:close/>
                </a:path>
              </a:pathLst>
            </a:custGeom>
            <a:solidFill>
              <a:srgbClr val="6D9EEB">
                <a:alpha val="41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 flipH="1">
              <a:off x="791960" y="4334255"/>
              <a:ext cx="602155" cy="1266356"/>
            </a:xfrm>
            <a:custGeom>
              <a:avLst/>
              <a:gdLst/>
              <a:ahLst/>
              <a:cxnLst/>
              <a:rect l="l" t="t" r="r" b="b"/>
              <a:pathLst>
                <a:path w="39120" h="82271" extrusionOk="0">
                  <a:moveTo>
                    <a:pt x="38564" y="0"/>
                  </a:moveTo>
                  <a:cubicBezTo>
                    <a:pt x="38430" y="0"/>
                    <a:pt x="38296" y="54"/>
                    <a:pt x="38197" y="160"/>
                  </a:cubicBezTo>
                  <a:cubicBezTo>
                    <a:pt x="18149" y="21726"/>
                    <a:pt x="258" y="81027"/>
                    <a:pt x="79" y="81624"/>
                  </a:cubicBezTo>
                  <a:cubicBezTo>
                    <a:pt x="1" y="81889"/>
                    <a:pt x="151" y="82170"/>
                    <a:pt x="417" y="82249"/>
                  </a:cubicBezTo>
                  <a:cubicBezTo>
                    <a:pt x="464" y="82262"/>
                    <a:pt x="512" y="82270"/>
                    <a:pt x="561" y="82270"/>
                  </a:cubicBezTo>
                  <a:cubicBezTo>
                    <a:pt x="781" y="82270"/>
                    <a:pt x="977" y="82125"/>
                    <a:pt x="1040" y="81913"/>
                  </a:cubicBezTo>
                  <a:cubicBezTo>
                    <a:pt x="1221" y="81318"/>
                    <a:pt x="19043" y="22239"/>
                    <a:pt x="38930" y="843"/>
                  </a:cubicBezTo>
                  <a:cubicBezTo>
                    <a:pt x="39119" y="641"/>
                    <a:pt x="39109" y="323"/>
                    <a:pt x="38905" y="135"/>
                  </a:cubicBezTo>
                  <a:cubicBezTo>
                    <a:pt x="38809" y="45"/>
                    <a:pt x="38686" y="0"/>
                    <a:pt x="385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 flipH="1">
              <a:off x="847457" y="4495181"/>
              <a:ext cx="217481" cy="149923"/>
            </a:xfrm>
            <a:custGeom>
              <a:avLst/>
              <a:gdLst/>
              <a:ahLst/>
              <a:cxnLst/>
              <a:rect l="l" t="t" r="r" b="b"/>
              <a:pathLst>
                <a:path w="14129" h="9740" extrusionOk="0">
                  <a:moveTo>
                    <a:pt x="572" y="0"/>
                  </a:moveTo>
                  <a:cubicBezTo>
                    <a:pt x="507" y="0"/>
                    <a:pt x="442" y="13"/>
                    <a:pt x="378" y="39"/>
                  </a:cubicBezTo>
                  <a:cubicBezTo>
                    <a:pt x="123" y="146"/>
                    <a:pt x="1" y="438"/>
                    <a:pt x="108" y="694"/>
                  </a:cubicBezTo>
                  <a:lnTo>
                    <a:pt x="3879" y="9740"/>
                  </a:lnTo>
                  <a:lnTo>
                    <a:pt x="13684" y="7668"/>
                  </a:lnTo>
                  <a:cubicBezTo>
                    <a:pt x="13955" y="7611"/>
                    <a:pt x="14129" y="7345"/>
                    <a:pt x="14072" y="7075"/>
                  </a:cubicBezTo>
                  <a:cubicBezTo>
                    <a:pt x="14020" y="6834"/>
                    <a:pt x="13806" y="6679"/>
                    <a:pt x="13572" y="6679"/>
                  </a:cubicBezTo>
                  <a:cubicBezTo>
                    <a:pt x="13540" y="6679"/>
                    <a:pt x="13509" y="6681"/>
                    <a:pt x="13477" y="6687"/>
                  </a:cubicBezTo>
                  <a:lnTo>
                    <a:pt x="4485" y="8587"/>
                  </a:lnTo>
                  <a:lnTo>
                    <a:pt x="1033" y="308"/>
                  </a:lnTo>
                  <a:cubicBezTo>
                    <a:pt x="953" y="116"/>
                    <a:pt x="767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 flipH="1">
              <a:off x="847371" y="4758624"/>
              <a:ext cx="428373" cy="232196"/>
            </a:xfrm>
            <a:custGeom>
              <a:avLst/>
              <a:gdLst/>
              <a:ahLst/>
              <a:cxnLst/>
              <a:rect l="l" t="t" r="r" b="b"/>
              <a:pathLst>
                <a:path w="27830" h="15085" extrusionOk="0">
                  <a:moveTo>
                    <a:pt x="571" y="1"/>
                  </a:moveTo>
                  <a:cubicBezTo>
                    <a:pt x="499" y="1"/>
                    <a:pt x="426" y="16"/>
                    <a:pt x="356" y="49"/>
                  </a:cubicBezTo>
                  <a:cubicBezTo>
                    <a:pt x="107" y="170"/>
                    <a:pt x="0" y="469"/>
                    <a:pt x="119" y="719"/>
                  </a:cubicBezTo>
                  <a:lnTo>
                    <a:pt x="6956" y="15085"/>
                  </a:lnTo>
                  <a:lnTo>
                    <a:pt x="27388" y="10493"/>
                  </a:lnTo>
                  <a:cubicBezTo>
                    <a:pt x="27659" y="10432"/>
                    <a:pt x="27829" y="10164"/>
                    <a:pt x="27767" y="9894"/>
                  </a:cubicBezTo>
                  <a:cubicBezTo>
                    <a:pt x="27715" y="9660"/>
                    <a:pt x="27507" y="9500"/>
                    <a:pt x="27278" y="9500"/>
                  </a:cubicBezTo>
                  <a:cubicBezTo>
                    <a:pt x="27242" y="9500"/>
                    <a:pt x="27206" y="9504"/>
                    <a:pt x="27169" y="9513"/>
                  </a:cubicBezTo>
                  <a:lnTo>
                    <a:pt x="7517" y="13932"/>
                  </a:lnTo>
                  <a:lnTo>
                    <a:pt x="1026" y="288"/>
                  </a:lnTo>
                  <a:cubicBezTo>
                    <a:pt x="939" y="107"/>
                    <a:pt x="759" y="1"/>
                    <a:pt x="5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 flipH="1">
              <a:off x="1021107" y="5087956"/>
              <a:ext cx="386367" cy="236829"/>
            </a:xfrm>
            <a:custGeom>
              <a:avLst/>
              <a:gdLst/>
              <a:ahLst/>
              <a:cxnLst/>
              <a:rect l="l" t="t" r="r" b="b"/>
              <a:pathLst>
                <a:path w="25101" h="15386" extrusionOk="0">
                  <a:moveTo>
                    <a:pt x="572" y="1"/>
                  </a:moveTo>
                  <a:cubicBezTo>
                    <a:pt x="499" y="1"/>
                    <a:pt x="425" y="17"/>
                    <a:pt x="354" y="51"/>
                  </a:cubicBezTo>
                  <a:cubicBezTo>
                    <a:pt x="105" y="171"/>
                    <a:pt x="0" y="470"/>
                    <a:pt x="120" y="721"/>
                  </a:cubicBezTo>
                  <a:lnTo>
                    <a:pt x="7161" y="15385"/>
                  </a:lnTo>
                  <a:lnTo>
                    <a:pt x="24693" y="9750"/>
                  </a:lnTo>
                  <a:cubicBezTo>
                    <a:pt x="24957" y="9664"/>
                    <a:pt x="25100" y="9382"/>
                    <a:pt x="25015" y="9118"/>
                  </a:cubicBezTo>
                  <a:cubicBezTo>
                    <a:pt x="24948" y="8905"/>
                    <a:pt x="24749" y="8770"/>
                    <a:pt x="24538" y="8770"/>
                  </a:cubicBezTo>
                  <a:cubicBezTo>
                    <a:pt x="24487" y="8770"/>
                    <a:pt x="24436" y="8778"/>
                    <a:pt x="24385" y="8794"/>
                  </a:cubicBezTo>
                  <a:lnTo>
                    <a:pt x="7686" y="14162"/>
                  </a:lnTo>
                  <a:lnTo>
                    <a:pt x="1024" y="286"/>
                  </a:lnTo>
                  <a:cubicBezTo>
                    <a:pt x="938" y="106"/>
                    <a:pt x="759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4" name="Google Shape;164;p2"/>
          <p:cNvSpPr txBox="1">
            <a:spLocks noGrp="1"/>
          </p:cNvSpPr>
          <p:nvPr>
            <p:ph type="ctrTitle"/>
          </p:nvPr>
        </p:nvSpPr>
        <p:spPr>
          <a:xfrm>
            <a:off x="1020600" y="1048050"/>
            <a:ext cx="7102800" cy="257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46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65" name="Google Shape;165;p2"/>
          <p:cNvSpPr txBox="1">
            <a:spLocks noGrp="1"/>
          </p:cNvSpPr>
          <p:nvPr>
            <p:ph type="subTitle" idx="1"/>
          </p:nvPr>
        </p:nvSpPr>
        <p:spPr>
          <a:xfrm>
            <a:off x="1020600" y="3483875"/>
            <a:ext cx="7102800" cy="45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66" name="Google Shape;166;p2"/>
          <p:cNvGrpSpPr/>
          <p:nvPr/>
        </p:nvGrpSpPr>
        <p:grpSpPr>
          <a:xfrm>
            <a:off x="-748572" y="3471878"/>
            <a:ext cx="2166135" cy="2204530"/>
            <a:chOff x="658816" y="3875056"/>
            <a:chExt cx="1769862" cy="1801086"/>
          </a:xfrm>
        </p:grpSpPr>
        <p:sp>
          <p:nvSpPr>
            <p:cNvPr id="167" name="Google Shape;167;p2"/>
            <p:cNvSpPr/>
            <p:nvPr/>
          </p:nvSpPr>
          <p:spPr>
            <a:xfrm flipH="1">
              <a:off x="1674625" y="5389061"/>
              <a:ext cx="141642" cy="176783"/>
            </a:xfrm>
            <a:custGeom>
              <a:avLst/>
              <a:gdLst/>
              <a:ahLst/>
              <a:cxnLst/>
              <a:rect l="l" t="t" r="r" b="b"/>
              <a:pathLst>
                <a:path w="9202" h="11485" extrusionOk="0">
                  <a:moveTo>
                    <a:pt x="7862" y="0"/>
                  </a:moveTo>
                  <a:cubicBezTo>
                    <a:pt x="7842" y="0"/>
                    <a:pt x="7822" y="2"/>
                    <a:pt x="7801" y="5"/>
                  </a:cubicBezTo>
                  <a:cubicBezTo>
                    <a:pt x="7568" y="36"/>
                    <a:pt x="7405" y="252"/>
                    <a:pt x="7439" y="484"/>
                  </a:cubicBezTo>
                  <a:lnTo>
                    <a:pt x="8274" y="6355"/>
                  </a:lnTo>
                  <a:lnTo>
                    <a:pt x="259" y="10683"/>
                  </a:lnTo>
                  <a:cubicBezTo>
                    <a:pt x="87" y="10776"/>
                    <a:pt x="1" y="10973"/>
                    <a:pt x="49" y="11162"/>
                  </a:cubicBezTo>
                  <a:cubicBezTo>
                    <a:pt x="97" y="11351"/>
                    <a:pt x="268" y="11485"/>
                    <a:pt x="462" y="11485"/>
                  </a:cubicBezTo>
                  <a:cubicBezTo>
                    <a:pt x="532" y="11483"/>
                    <a:pt x="602" y="11465"/>
                    <a:pt x="664" y="11431"/>
                  </a:cubicBezTo>
                  <a:lnTo>
                    <a:pt x="9202" y="6825"/>
                  </a:lnTo>
                  <a:lnTo>
                    <a:pt x="8281" y="366"/>
                  </a:lnTo>
                  <a:cubicBezTo>
                    <a:pt x="8252" y="154"/>
                    <a:pt x="8070" y="0"/>
                    <a:pt x="7862" y="0"/>
                  </a:cubicBezTo>
                  <a:close/>
                </a:path>
              </a:pathLst>
            </a:custGeom>
            <a:solidFill>
              <a:srgbClr val="8CC4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 flipH="1">
              <a:off x="1402746" y="5296486"/>
              <a:ext cx="287717" cy="178076"/>
            </a:xfrm>
            <a:custGeom>
              <a:avLst/>
              <a:gdLst/>
              <a:ahLst/>
              <a:cxnLst/>
              <a:rect l="l" t="t" r="r" b="b"/>
              <a:pathLst>
                <a:path w="18692" h="11569" extrusionOk="0">
                  <a:moveTo>
                    <a:pt x="18120" y="0"/>
                  </a:moveTo>
                  <a:cubicBezTo>
                    <a:pt x="17933" y="0"/>
                    <a:pt x="17753" y="105"/>
                    <a:pt x="17667" y="286"/>
                  </a:cubicBezTo>
                  <a:lnTo>
                    <a:pt x="12838" y="10345"/>
                  </a:lnTo>
                  <a:lnTo>
                    <a:pt x="718" y="6447"/>
                  </a:lnTo>
                  <a:cubicBezTo>
                    <a:pt x="667" y="6431"/>
                    <a:pt x="615" y="6423"/>
                    <a:pt x="563" y="6423"/>
                  </a:cubicBezTo>
                  <a:cubicBezTo>
                    <a:pt x="351" y="6423"/>
                    <a:pt x="154" y="6558"/>
                    <a:pt x="85" y="6772"/>
                  </a:cubicBezTo>
                  <a:cubicBezTo>
                    <a:pt x="0" y="7036"/>
                    <a:pt x="145" y="7318"/>
                    <a:pt x="411" y="7403"/>
                  </a:cubicBezTo>
                  <a:lnTo>
                    <a:pt x="13363" y="11568"/>
                  </a:lnTo>
                  <a:lnTo>
                    <a:pt x="18571" y="720"/>
                  </a:lnTo>
                  <a:cubicBezTo>
                    <a:pt x="18691" y="471"/>
                    <a:pt x="18586" y="170"/>
                    <a:pt x="18337" y="50"/>
                  </a:cubicBezTo>
                  <a:cubicBezTo>
                    <a:pt x="18267" y="16"/>
                    <a:pt x="18193" y="0"/>
                    <a:pt x="18120" y="0"/>
                  </a:cubicBezTo>
                  <a:close/>
                </a:path>
              </a:pathLst>
            </a:custGeom>
            <a:solidFill>
              <a:srgbClr val="FF81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 flipH="1">
              <a:off x="1072480" y="3875056"/>
              <a:ext cx="654935" cy="1236341"/>
            </a:xfrm>
            <a:custGeom>
              <a:avLst/>
              <a:gdLst/>
              <a:ahLst/>
              <a:cxnLst/>
              <a:rect l="l" t="t" r="r" b="b"/>
              <a:pathLst>
                <a:path w="42549" h="80321" extrusionOk="0">
                  <a:moveTo>
                    <a:pt x="19479" y="0"/>
                  </a:moveTo>
                  <a:cubicBezTo>
                    <a:pt x="14561" y="0"/>
                    <a:pt x="10368" y="9188"/>
                    <a:pt x="10793" y="16409"/>
                  </a:cubicBezTo>
                  <a:cubicBezTo>
                    <a:pt x="9828" y="19411"/>
                    <a:pt x="5751" y="22138"/>
                    <a:pt x="3039" y="25516"/>
                  </a:cubicBezTo>
                  <a:cubicBezTo>
                    <a:pt x="328" y="28895"/>
                    <a:pt x="0" y="34589"/>
                    <a:pt x="4523" y="38906"/>
                  </a:cubicBezTo>
                  <a:cubicBezTo>
                    <a:pt x="9046" y="43225"/>
                    <a:pt x="1039" y="49464"/>
                    <a:pt x="884" y="54225"/>
                  </a:cubicBezTo>
                  <a:cubicBezTo>
                    <a:pt x="729" y="58989"/>
                    <a:pt x="6428" y="60952"/>
                    <a:pt x="8399" y="66283"/>
                  </a:cubicBezTo>
                  <a:cubicBezTo>
                    <a:pt x="10369" y="71615"/>
                    <a:pt x="11813" y="78236"/>
                    <a:pt x="17456" y="80076"/>
                  </a:cubicBezTo>
                  <a:cubicBezTo>
                    <a:pt x="17973" y="80244"/>
                    <a:pt x="18495" y="80320"/>
                    <a:pt x="19018" y="80320"/>
                  </a:cubicBezTo>
                  <a:cubicBezTo>
                    <a:pt x="24209" y="80320"/>
                    <a:pt x="29454" y="72784"/>
                    <a:pt x="29454" y="72784"/>
                  </a:cubicBezTo>
                  <a:cubicBezTo>
                    <a:pt x="29454" y="72784"/>
                    <a:pt x="42548" y="60910"/>
                    <a:pt x="34196" y="50393"/>
                  </a:cubicBezTo>
                  <a:cubicBezTo>
                    <a:pt x="25842" y="39875"/>
                    <a:pt x="37461" y="43579"/>
                    <a:pt x="36889" y="34682"/>
                  </a:cubicBezTo>
                  <a:cubicBezTo>
                    <a:pt x="36318" y="25785"/>
                    <a:pt x="26820" y="25994"/>
                    <a:pt x="25348" y="19314"/>
                  </a:cubicBezTo>
                  <a:cubicBezTo>
                    <a:pt x="23877" y="12633"/>
                    <a:pt x="28121" y="5246"/>
                    <a:pt x="22166" y="947"/>
                  </a:cubicBezTo>
                  <a:cubicBezTo>
                    <a:pt x="21262" y="295"/>
                    <a:pt x="20359" y="0"/>
                    <a:pt x="194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 flipH="1">
              <a:off x="1418016" y="3952564"/>
              <a:ext cx="133930" cy="1185222"/>
            </a:xfrm>
            <a:custGeom>
              <a:avLst/>
              <a:gdLst/>
              <a:ahLst/>
              <a:cxnLst/>
              <a:rect l="l" t="t" r="r" b="b"/>
              <a:pathLst>
                <a:path w="8701" h="77000" extrusionOk="0">
                  <a:moveTo>
                    <a:pt x="8223" y="0"/>
                  </a:moveTo>
                  <a:cubicBezTo>
                    <a:pt x="8044" y="0"/>
                    <a:pt x="7877" y="114"/>
                    <a:pt x="7818" y="294"/>
                  </a:cubicBezTo>
                  <a:cubicBezTo>
                    <a:pt x="1" y="24032"/>
                    <a:pt x="7222" y="76111"/>
                    <a:pt x="7295" y="76632"/>
                  </a:cubicBezTo>
                  <a:cubicBezTo>
                    <a:pt x="7325" y="76842"/>
                    <a:pt x="7506" y="76999"/>
                    <a:pt x="7718" y="76999"/>
                  </a:cubicBezTo>
                  <a:cubicBezTo>
                    <a:pt x="7738" y="76999"/>
                    <a:pt x="7758" y="76996"/>
                    <a:pt x="7776" y="76993"/>
                  </a:cubicBezTo>
                  <a:cubicBezTo>
                    <a:pt x="8010" y="76961"/>
                    <a:pt x="8172" y="76746"/>
                    <a:pt x="8139" y="76513"/>
                  </a:cubicBezTo>
                  <a:cubicBezTo>
                    <a:pt x="8065" y="75992"/>
                    <a:pt x="871" y="24112"/>
                    <a:pt x="8627" y="559"/>
                  </a:cubicBezTo>
                  <a:cubicBezTo>
                    <a:pt x="8700" y="337"/>
                    <a:pt x="8578" y="95"/>
                    <a:pt x="8356" y="21"/>
                  </a:cubicBezTo>
                  <a:cubicBezTo>
                    <a:pt x="8312" y="7"/>
                    <a:pt x="8267" y="0"/>
                    <a:pt x="82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 flipH="1">
              <a:off x="1367142" y="4167265"/>
              <a:ext cx="205613" cy="98189"/>
            </a:xfrm>
            <a:custGeom>
              <a:avLst/>
              <a:gdLst/>
              <a:ahLst/>
              <a:cxnLst/>
              <a:rect l="l" t="t" r="r" b="b"/>
              <a:pathLst>
                <a:path w="13358" h="6379" extrusionOk="0">
                  <a:moveTo>
                    <a:pt x="474" y="1"/>
                  </a:moveTo>
                  <a:cubicBezTo>
                    <a:pt x="358" y="1"/>
                    <a:pt x="243" y="47"/>
                    <a:pt x="160" y="138"/>
                  </a:cubicBezTo>
                  <a:cubicBezTo>
                    <a:pt x="1" y="312"/>
                    <a:pt x="11" y="581"/>
                    <a:pt x="185" y="739"/>
                  </a:cubicBezTo>
                  <a:lnTo>
                    <a:pt x="6298" y="6378"/>
                  </a:lnTo>
                  <a:lnTo>
                    <a:pt x="13128" y="1304"/>
                  </a:lnTo>
                  <a:cubicBezTo>
                    <a:pt x="13317" y="1165"/>
                    <a:pt x="13357" y="898"/>
                    <a:pt x="13217" y="709"/>
                  </a:cubicBezTo>
                  <a:cubicBezTo>
                    <a:pt x="13133" y="597"/>
                    <a:pt x="13004" y="537"/>
                    <a:pt x="12874" y="537"/>
                  </a:cubicBezTo>
                  <a:cubicBezTo>
                    <a:pt x="12785" y="537"/>
                    <a:pt x="12696" y="564"/>
                    <a:pt x="12620" y="621"/>
                  </a:cubicBezTo>
                  <a:lnTo>
                    <a:pt x="6358" y="5274"/>
                  </a:lnTo>
                  <a:lnTo>
                    <a:pt x="761" y="113"/>
                  </a:lnTo>
                  <a:cubicBezTo>
                    <a:pt x="680" y="38"/>
                    <a:pt x="577" y="1"/>
                    <a:pt x="4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 flipH="1">
              <a:off x="1258386" y="4412271"/>
              <a:ext cx="383535" cy="177753"/>
            </a:xfrm>
            <a:custGeom>
              <a:avLst/>
              <a:gdLst/>
              <a:ahLst/>
              <a:cxnLst/>
              <a:rect l="l" t="t" r="r" b="b"/>
              <a:pathLst>
                <a:path w="24917" h="11548" extrusionOk="0">
                  <a:moveTo>
                    <a:pt x="24436" y="1"/>
                  </a:moveTo>
                  <a:cubicBezTo>
                    <a:pt x="24346" y="1"/>
                    <a:pt x="24256" y="29"/>
                    <a:pt x="24178" y="88"/>
                  </a:cubicBezTo>
                  <a:lnTo>
                    <a:pt x="10588" y="10458"/>
                  </a:lnTo>
                  <a:lnTo>
                    <a:pt x="746" y="2237"/>
                  </a:lnTo>
                  <a:cubicBezTo>
                    <a:pt x="667" y="2172"/>
                    <a:pt x="571" y="2141"/>
                    <a:pt x="477" y="2141"/>
                  </a:cubicBezTo>
                  <a:cubicBezTo>
                    <a:pt x="355" y="2141"/>
                    <a:pt x="234" y="2193"/>
                    <a:pt x="149" y="2293"/>
                  </a:cubicBezTo>
                  <a:cubicBezTo>
                    <a:pt x="0" y="2474"/>
                    <a:pt x="22" y="2739"/>
                    <a:pt x="199" y="2890"/>
                  </a:cubicBezTo>
                  <a:lnTo>
                    <a:pt x="10565" y="11548"/>
                  </a:lnTo>
                  <a:lnTo>
                    <a:pt x="24695" y="765"/>
                  </a:lnTo>
                  <a:cubicBezTo>
                    <a:pt x="24882" y="621"/>
                    <a:pt x="24917" y="354"/>
                    <a:pt x="24775" y="168"/>
                  </a:cubicBezTo>
                  <a:cubicBezTo>
                    <a:pt x="24691" y="58"/>
                    <a:pt x="24564" y="1"/>
                    <a:pt x="244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 flipH="1">
              <a:off x="1279706" y="4719055"/>
              <a:ext cx="347024" cy="174089"/>
            </a:xfrm>
            <a:custGeom>
              <a:avLst/>
              <a:gdLst/>
              <a:ahLst/>
              <a:cxnLst/>
              <a:rect l="l" t="t" r="r" b="b"/>
              <a:pathLst>
                <a:path w="22545" h="11310" extrusionOk="0">
                  <a:moveTo>
                    <a:pt x="22069" y="0"/>
                  </a:moveTo>
                  <a:cubicBezTo>
                    <a:pt x="21963" y="0"/>
                    <a:pt x="21856" y="40"/>
                    <a:pt x="21773" y="121"/>
                  </a:cubicBezTo>
                  <a:lnTo>
                    <a:pt x="10798" y="10182"/>
                  </a:lnTo>
                  <a:lnTo>
                    <a:pt x="741" y="1840"/>
                  </a:lnTo>
                  <a:cubicBezTo>
                    <a:pt x="663" y="1778"/>
                    <a:pt x="570" y="1748"/>
                    <a:pt x="477" y="1748"/>
                  </a:cubicBezTo>
                  <a:cubicBezTo>
                    <a:pt x="354" y="1748"/>
                    <a:pt x="232" y="1801"/>
                    <a:pt x="148" y="1903"/>
                  </a:cubicBezTo>
                  <a:cubicBezTo>
                    <a:pt x="1" y="2081"/>
                    <a:pt x="23" y="2345"/>
                    <a:pt x="198" y="2497"/>
                  </a:cubicBezTo>
                  <a:lnTo>
                    <a:pt x="10826" y="11310"/>
                  </a:lnTo>
                  <a:lnTo>
                    <a:pt x="22349" y="747"/>
                  </a:lnTo>
                  <a:cubicBezTo>
                    <a:pt x="22530" y="590"/>
                    <a:pt x="22545" y="315"/>
                    <a:pt x="22383" y="137"/>
                  </a:cubicBezTo>
                  <a:cubicBezTo>
                    <a:pt x="22299" y="47"/>
                    <a:pt x="22184" y="0"/>
                    <a:pt x="220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 flipH="1">
              <a:off x="1546580" y="5192444"/>
              <a:ext cx="882098" cy="406393"/>
            </a:xfrm>
            <a:custGeom>
              <a:avLst/>
              <a:gdLst/>
              <a:ahLst/>
              <a:cxnLst/>
              <a:rect l="l" t="t" r="r" b="b"/>
              <a:pathLst>
                <a:path w="57307" h="26402" extrusionOk="0">
                  <a:moveTo>
                    <a:pt x="16085" y="1"/>
                  </a:moveTo>
                  <a:cubicBezTo>
                    <a:pt x="11262" y="1"/>
                    <a:pt x="5916" y="561"/>
                    <a:pt x="0" y="1848"/>
                  </a:cubicBezTo>
                  <a:cubicBezTo>
                    <a:pt x="13241" y="7385"/>
                    <a:pt x="21434" y="26401"/>
                    <a:pt x="46194" y="26401"/>
                  </a:cubicBezTo>
                  <a:cubicBezTo>
                    <a:pt x="49572" y="26401"/>
                    <a:pt x="53257" y="26047"/>
                    <a:pt x="57306" y="25257"/>
                  </a:cubicBezTo>
                  <a:cubicBezTo>
                    <a:pt x="57306" y="25257"/>
                    <a:pt x="48472" y="1"/>
                    <a:pt x="160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 flipH="1">
              <a:off x="1500861" y="5227519"/>
              <a:ext cx="823776" cy="388907"/>
            </a:xfrm>
            <a:custGeom>
              <a:avLst/>
              <a:gdLst/>
              <a:ahLst/>
              <a:cxnLst/>
              <a:rect l="l" t="t" r="r" b="b"/>
              <a:pathLst>
                <a:path w="53518" h="25266" extrusionOk="0">
                  <a:moveTo>
                    <a:pt x="437" y="0"/>
                  </a:moveTo>
                  <a:cubicBezTo>
                    <a:pt x="434" y="0"/>
                    <a:pt x="432" y="1"/>
                    <a:pt x="429" y="2"/>
                  </a:cubicBezTo>
                  <a:cubicBezTo>
                    <a:pt x="197" y="2"/>
                    <a:pt x="8" y="187"/>
                    <a:pt x="5" y="421"/>
                  </a:cubicBezTo>
                  <a:cubicBezTo>
                    <a:pt x="0" y="653"/>
                    <a:pt x="184" y="845"/>
                    <a:pt x="416" y="852"/>
                  </a:cubicBezTo>
                  <a:cubicBezTo>
                    <a:pt x="21600" y="1510"/>
                    <a:pt x="52486" y="24940"/>
                    <a:pt x="52797" y="25177"/>
                  </a:cubicBezTo>
                  <a:cubicBezTo>
                    <a:pt x="52870" y="25234"/>
                    <a:pt x="52961" y="25264"/>
                    <a:pt x="53054" y="25265"/>
                  </a:cubicBezTo>
                  <a:lnTo>
                    <a:pt x="53054" y="25264"/>
                  </a:lnTo>
                  <a:cubicBezTo>
                    <a:pt x="53238" y="25264"/>
                    <a:pt x="53400" y="25147"/>
                    <a:pt x="53459" y="24973"/>
                  </a:cubicBezTo>
                  <a:cubicBezTo>
                    <a:pt x="53517" y="24801"/>
                    <a:pt x="53459" y="24611"/>
                    <a:pt x="53315" y="24499"/>
                  </a:cubicBezTo>
                  <a:cubicBezTo>
                    <a:pt x="53002" y="24261"/>
                    <a:pt x="21901" y="667"/>
                    <a:pt x="443" y="2"/>
                  </a:cubicBezTo>
                  <a:cubicBezTo>
                    <a:pt x="441" y="1"/>
                    <a:pt x="439" y="0"/>
                    <a:pt x="4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 flipH="1">
              <a:off x="2059210" y="5198908"/>
              <a:ext cx="124371" cy="151493"/>
            </a:xfrm>
            <a:custGeom>
              <a:avLst/>
              <a:gdLst/>
              <a:ahLst/>
              <a:cxnLst/>
              <a:rect l="l" t="t" r="r" b="b"/>
              <a:pathLst>
                <a:path w="8080" h="9842" extrusionOk="0">
                  <a:moveTo>
                    <a:pt x="3287" y="0"/>
                  </a:moveTo>
                  <a:cubicBezTo>
                    <a:pt x="3157" y="0"/>
                    <a:pt x="3028" y="55"/>
                    <a:pt x="2947" y="165"/>
                  </a:cubicBezTo>
                  <a:cubicBezTo>
                    <a:pt x="2808" y="355"/>
                    <a:pt x="2835" y="611"/>
                    <a:pt x="3023" y="749"/>
                  </a:cubicBezTo>
                  <a:cubicBezTo>
                    <a:pt x="3269" y="992"/>
                    <a:pt x="5354" y="3812"/>
                    <a:pt x="6796" y="5787"/>
                  </a:cubicBezTo>
                  <a:lnTo>
                    <a:pt x="272" y="9035"/>
                  </a:lnTo>
                  <a:cubicBezTo>
                    <a:pt x="93" y="9122"/>
                    <a:pt x="1" y="9321"/>
                    <a:pt x="46" y="9513"/>
                  </a:cubicBezTo>
                  <a:cubicBezTo>
                    <a:pt x="91" y="9705"/>
                    <a:pt x="263" y="9842"/>
                    <a:pt x="460" y="9842"/>
                  </a:cubicBezTo>
                  <a:cubicBezTo>
                    <a:pt x="527" y="9840"/>
                    <a:pt x="591" y="9825"/>
                    <a:pt x="649" y="9795"/>
                  </a:cubicBezTo>
                  <a:lnTo>
                    <a:pt x="8079" y="6101"/>
                  </a:lnTo>
                  <a:lnTo>
                    <a:pt x="7782" y="5693"/>
                  </a:lnTo>
                  <a:cubicBezTo>
                    <a:pt x="5992" y="3237"/>
                    <a:pt x="3805" y="272"/>
                    <a:pt x="3555" y="86"/>
                  </a:cubicBezTo>
                  <a:cubicBezTo>
                    <a:pt x="3476" y="29"/>
                    <a:pt x="3381" y="0"/>
                    <a:pt x="32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 flipH="1">
              <a:off x="1842491" y="5268028"/>
              <a:ext cx="142981" cy="211955"/>
            </a:xfrm>
            <a:custGeom>
              <a:avLst/>
              <a:gdLst/>
              <a:ahLst/>
              <a:cxnLst/>
              <a:rect l="l" t="t" r="r" b="b"/>
              <a:pathLst>
                <a:path w="9289" h="13770" extrusionOk="0">
                  <a:moveTo>
                    <a:pt x="7569" y="0"/>
                  </a:moveTo>
                  <a:cubicBezTo>
                    <a:pt x="7546" y="0"/>
                    <a:pt x="7523" y="2"/>
                    <a:pt x="7499" y="6"/>
                  </a:cubicBezTo>
                  <a:cubicBezTo>
                    <a:pt x="7265" y="44"/>
                    <a:pt x="7107" y="267"/>
                    <a:pt x="7148" y="501"/>
                  </a:cubicBezTo>
                  <a:lnTo>
                    <a:pt x="8358" y="7829"/>
                  </a:lnTo>
                  <a:lnTo>
                    <a:pt x="235" y="12985"/>
                  </a:lnTo>
                  <a:cubicBezTo>
                    <a:pt x="74" y="13087"/>
                    <a:pt x="1" y="13282"/>
                    <a:pt x="54" y="13464"/>
                  </a:cubicBezTo>
                  <a:cubicBezTo>
                    <a:pt x="106" y="13646"/>
                    <a:pt x="273" y="13770"/>
                    <a:pt x="464" y="13770"/>
                  </a:cubicBezTo>
                  <a:cubicBezTo>
                    <a:pt x="544" y="13770"/>
                    <a:pt x="622" y="13747"/>
                    <a:pt x="691" y="13703"/>
                  </a:cubicBezTo>
                  <a:lnTo>
                    <a:pt x="9289" y="8246"/>
                  </a:lnTo>
                  <a:lnTo>
                    <a:pt x="7989" y="362"/>
                  </a:lnTo>
                  <a:cubicBezTo>
                    <a:pt x="7957" y="150"/>
                    <a:pt x="7776" y="0"/>
                    <a:pt x="75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 flipH="1">
              <a:off x="1677280" y="4772261"/>
              <a:ext cx="733668" cy="608050"/>
            </a:xfrm>
            <a:custGeom>
              <a:avLst/>
              <a:gdLst/>
              <a:ahLst/>
              <a:cxnLst/>
              <a:rect l="l" t="t" r="r" b="b"/>
              <a:pathLst>
                <a:path w="47664" h="39503" extrusionOk="0">
                  <a:moveTo>
                    <a:pt x="1" y="0"/>
                  </a:moveTo>
                  <a:cubicBezTo>
                    <a:pt x="12473" y="10513"/>
                    <a:pt x="13509" y="35678"/>
                    <a:pt x="47663" y="39503"/>
                  </a:cubicBezTo>
                  <a:cubicBezTo>
                    <a:pt x="47663" y="39503"/>
                    <a:pt x="46524" y="420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 flipH="1">
              <a:off x="1639133" y="4810260"/>
              <a:ext cx="679056" cy="616670"/>
            </a:xfrm>
            <a:custGeom>
              <a:avLst/>
              <a:gdLst/>
              <a:ahLst/>
              <a:cxnLst/>
              <a:rect l="l" t="t" r="r" b="b"/>
              <a:pathLst>
                <a:path w="44116" h="40063" extrusionOk="0">
                  <a:moveTo>
                    <a:pt x="566" y="0"/>
                  </a:moveTo>
                  <a:cubicBezTo>
                    <a:pt x="359" y="0"/>
                    <a:pt x="166" y="129"/>
                    <a:pt x="94" y="337"/>
                  </a:cubicBezTo>
                  <a:cubicBezTo>
                    <a:pt x="0" y="602"/>
                    <a:pt x="144" y="891"/>
                    <a:pt x="411" y="978"/>
                  </a:cubicBezTo>
                  <a:cubicBezTo>
                    <a:pt x="20402" y="7944"/>
                    <a:pt x="42838" y="39531"/>
                    <a:pt x="43062" y="39849"/>
                  </a:cubicBezTo>
                  <a:cubicBezTo>
                    <a:pt x="43155" y="39983"/>
                    <a:pt x="43309" y="40063"/>
                    <a:pt x="43473" y="40063"/>
                  </a:cubicBezTo>
                  <a:cubicBezTo>
                    <a:pt x="43879" y="40063"/>
                    <a:pt x="44116" y="39603"/>
                    <a:pt x="43882" y="39273"/>
                  </a:cubicBezTo>
                  <a:cubicBezTo>
                    <a:pt x="43655" y="38950"/>
                    <a:pt x="21037" y="7103"/>
                    <a:pt x="742" y="32"/>
                  </a:cubicBezTo>
                  <a:cubicBezTo>
                    <a:pt x="684" y="11"/>
                    <a:pt x="625" y="0"/>
                    <a:pt x="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 flipH="1">
              <a:off x="1677280" y="4772261"/>
              <a:ext cx="733668" cy="608050"/>
            </a:xfrm>
            <a:custGeom>
              <a:avLst/>
              <a:gdLst/>
              <a:ahLst/>
              <a:cxnLst/>
              <a:rect l="l" t="t" r="r" b="b"/>
              <a:pathLst>
                <a:path w="47664" h="39503" extrusionOk="0">
                  <a:moveTo>
                    <a:pt x="1" y="0"/>
                  </a:moveTo>
                  <a:cubicBezTo>
                    <a:pt x="12473" y="10513"/>
                    <a:pt x="13509" y="35678"/>
                    <a:pt x="47663" y="39503"/>
                  </a:cubicBezTo>
                  <a:cubicBezTo>
                    <a:pt x="47663" y="39503"/>
                    <a:pt x="46524" y="4201"/>
                    <a:pt x="1" y="0"/>
                  </a:cubicBezTo>
                  <a:close/>
                </a:path>
              </a:pathLst>
            </a:custGeom>
            <a:solidFill>
              <a:srgbClr val="6D9EEB">
                <a:alpha val="41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 flipH="1">
              <a:off x="2078447" y="4838349"/>
              <a:ext cx="136839" cy="134515"/>
            </a:xfrm>
            <a:custGeom>
              <a:avLst/>
              <a:gdLst/>
              <a:ahLst/>
              <a:cxnLst/>
              <a:rect l="l" t="t" r="r" b="b"/>
              <a:pathLst>
                <a:path w="8890" h="8739" extrusionOk="0">
                  <a:moveTo>
                    <a:pt x="5905" y="1"/>
                  </a:moveTo>
                  <a:cubicBezTo>
                    <a:pt x="5807" y="1"/>
                    <a:pt x="5709" y="29"/>
                    <a:pt x="5625" y="90"/>
                  </a:cubicBezTo>
                  <a:cubicBezTo>
                    <a:pt x="5401" y="254"/>
                    <a:pt x="5339" y="548"/>
                    <a:pt x="5503" y="772"/>
                  </a:cubicBezTo>
                  <a:cubicBezTo>
                    <a:pt x="5667" y="1088"/>
                    <a:pt x="6779" y="4314"/>
                    <a:pt x="7560" y="6613"/>
                  </a:cubicBezTo>
                  <a:lnTo>
                    <a:pt x="450" y="7741"/>
                  </a:lnTo>
                  <a:cubicBezTo>
                    <a:pt x="188" y="7779"/>
                    <a:pt x="1" y="8013"/>
                    <a:pt x="23" y="8276"/>
                  </a:cubicBezTo>
                  <a:cubicBezTo>
                    <a:pt x="42" y="8537"/>
                    <a:pt x="260" y="8738"/>
                    <a:pt x="521" y="8738"/>
                  </a:cubicBezTo>
                  <a:cubicBezTo>
                    <a:pt x="523" y="8738"/>
                    <a:pt x="525" y="8738"/>
                    <a:pt x="527" y="8738"/>
                  </a:cubicBezTo>
                  <a:cubicBezTo>
                    <a:pt x="554" y="8738"/>
                    <a:pt x="581" y="8737"/>
                    <a:pt x="606" y="8733"/>
                  </a:cubicBezTo>
                  <a:lnTo>
                    <a:pt x="8889" y="7420"/>
                  </a:lnTo>
                  <a:lnTo>
                    <a:pt x="8701" y="6855"/>
                  </a:lnTo>
                  <a:cubicBezTo>
                    <a:pt x="7284" y="2660"/>
                    <a:pt x="6490" y="428"/>
                    <a:pt x="6337" y="219"/>
                  </a:cubicBezTo>
                  <a:cubicBezTo>
                    <a:pt x="6235" y="80"/>
                    <a:pt x="6070" y="1"/>
                    <a:pt x="59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 flipH="1">
              <a:off x="1884765" y="4983560"/>
              <a:ext cx="180415" cy="172319"/>
            </a:xfrm>
            <a:custGeom>
              <a:avLst/>
              <a:gdLst/>
              <a:ahLst/>
              <a:cxnLst/>
              <a:rect l="l" t="t" r="r" b="b"/>
              <a:pathLst>
                <a:path w="11721" h="11195" extrusionOk="0">
                  <a:moveTo>
                    <a:pt x="11198" y="1"/>
                  </a:moveTo>
                  <a:cubicBezTo>
                    <a:pt x="10947" y="1"/>
                    <a:pt x="10724" y="176"/>
                    <a:pt x="10688" y="430"/>
                  </a:cubicBezTo>
                  <a:lnTo>
                    <a:pt x="9652" y="7736"/>
                  </a:lnTo>
                  <a:lnTo>
                    <a:pt x="406" y="10207"/>
                  </a:lnTo>
                  <a:cubicBezTo>
                    <a:pt x="161" y="10270"/>
                    <a:pt x="0" y="10506"/>
                    <a:pt x="34" y="10758"/>
                  </a:cubicBezTo>
                  <a:cubicBezTo>
                    <a:pt x="67" y="11008"/>
                    <a:pt x="281" y="11194"/>
                    <a:pt x="532" y="11194"/>
                  </a:cubicBezTo>
                  <a:cubicBezTo>
                    <a:pt x="533" y="11194"/>
                    <a:pt x="534" y="11194"/>
                    <a:pt x="535" y="11194"/>
                  </a:cubicBezTo>
                  <a:cubicBezTo>
                    <a:pt x="578" y="11193"/>
                    <a:pt x="623" y="11188"/>
                    <a:pt x="665" y="11178"/>
                  </a:cubicBezTo>
                  <a:lnTo>
                    <a:pt x="10551" y="8533"/>
                  </a:lnTo>
                  <a:lnTo>
                    <a:pt x="11681" y="572"/>
                  </a:lnTo>
                  <a:cubicBezTo>
                    <a:pt x="11721" y="298"/>
                    <a:pt x="11530" y="42"/>
                    <a:pt x="11255" y="3"/>
                  </a:cubicBezTo>
                  <a:cubicBezTo>
                    <a:pt x="11236" y="2"/>
                    <a:pt x="11217" y="1"/>
                    <a:pt x="111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 flipH="1">
              <a:off x="1755237" y="5150935"/>
              <a:ext cx="174166" cy="137517"/>
            </a:xfrm>
            <a:custGeom>
              <a:avLst/>
              <a:gdLst/>
              <a:ahLst/>
              <a:cxnLst/>
              <a:rect l="l" t="t" r="r" b="b"/>
              <a:pathLst>
                <a:path w="11315" h="8934" extrusionOk="0">
                  <a:moveTo>
                    <a:pt x="10767" y="0"/>
                  </a:moveTo>
                  <a:cubicBezTo>
                    <a:pt x="10527" y="0"/>
                    <a:pt x="10321" y="179"/>
                    <a:pt x="10280" y="423"/>
                  </a:cubicBezTo>
                  <a:lnTo>
                    <a:pt x="9326" y="6224"/>
                  </a:lnTo>
                  <a:lnTo>
                    <a:pt x="436" y="7940"/>
                  </a:lnTo>
                  <a:cubicBezTo>
                    <a:pt x="179" y="7985"/>
                    <a:pt x="0" y="8221"/>
                    <a:pt x="25" y="8480"/>
                  </a:cubicBezTo>
                  <a:cubicBezTo>
                    <a:pt x="50" y="8738"/>
                    <a:pt x="265" y="8934"/>
                    <a:pt x="523" y="8934"/>
                  </a:cubicBezTo>
                  <a:cubicBezTo>
                    <a:pt x="525" y="8934"/>
                    <a:pt x="527" y="8934"/>
                    <a:pt x="530" y="8934"/>
                  </a:cubicBezTo>
                  <a:cubicBezTo>
                    <a:pt x="563" y="8934"/>
                    <a:pt x="595" y="8931"/>
                    <a:pt x="627" y="8926"/>
                  </a:cubicBezTo>
                  <a:lnTo>
                    <a:pt x="10205" y="7076"/>
                  </a:lnTo>
                  <a:lnTo>
                    <a:pt x="11270" y="585"/>
                  </a:lnTo>
                  <a:cubicBezTo>
                    <a:pt x="11315" y="311"/>
                    <a:pt x="11129" y="54"/>
                    <a:pt x="10857" y="9"/>
                  </a:cubicBezTo>
                  <a:cubicBezTo>
                    <a:pt x="10826" y="3"/>
                    <a:pt x="10796" y="0"/>
                    <a:pt x="107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 flipH="1">
              <a:off x="1324676" y="4680316"/>
              <a:ext cx="628799" cy="979625"/>
            </a:xfrm>
            <a:custGeom>
              <a:avLst/>
              <a:gdLst/>
              <a:ahLst/>
              <a:cxnLst/>
              <a:rect l="l" t="t" r="r" b="b"/>
              <a:pathLst>
                <a:path w="40851" h="63643" extrusionOk="0">
                  <a:moveTo>
                    <a:pt x="6468" y="1"/>
                  </a:moveTo>
                  <a:cubicBezTo>
                    <a:pt x="5113" y="1"/>
                    <a:pt x="3930" y="611"/>
                    <a:pt x="3121" y="2041"/>
                  </a:cubicBezTo>
                  <a:cubicBezTo>
                    <a:pt x="0" y="7558"/>
                    <a:pt x="5990" y="11822"/>
                    <a:pt x="7245" y="17590"/>
                  </a:cubicBezTo>
                  <a:cubicBezTo>
                    <a:pt x="8499" y="23359"/>
                    <a:pt x="974" y="26619"/>
                    <a:pt x="3734" y="33801"/>
                  </a:cubicBezTo>
                  <a:cubicBezTo>
                    <a:pt x="6493" y="40982"/>
                    <a:pt x="14267" y="33891"/>
                    <a:pt x="11509" y="45149"/>
                  </a:cubicBezTo>
                  <a:cubicBezTo>
                    <a:pt x="8750" y="56407"/>
                    <a:pt x="23296" y="60998"/>
                    <a:pt x="23296" y="60998"/>
                  </a:cubicBezTo>
                  <a:cubicBezTo>
                    <a:pt x="23296" y="60998"/>
                    <a:pt x="27791" y="63643"/>
                    <a:pt x="31661" y="63643"/>
                  </a:cubicBezTo>
                  <a:cubicBezTo>
                    <a:pt x="33042" y="63643"/>
                    <a:pt x="34344" y="63306"/>
                    <a:pt x="35334" y="62392"/>
                  </a:cubicBezTo>
                  <a:cubicBezTo>
                    <a:pt x="39097" y="58915"/>
                    <a:pt x="37842" y="53202"/>
                    <a:pt x="37466" y="48312"/>
                  </a:cubicBezTo>
                  <a:cubicBezTo>
                    <a:pt x="37090" y="43422"/>
                    <a:pt x="40851" y="39828"/>
                    <a:pt x="39011" y="36149"/>
                  </a:cubicBezTo>
                  <a:cubicBezTo>
                    <a:pt x="37174" y="32471"/>
                    <a:pt x="28646" y="30465"/>
                    <a:pt x="30636" y="25449"/>
                  </a:cubicBezTo>
                  <a:cubicBezTo>
                    <a:pt x="32626" y="20432"/>
                    <a:pt x="30318" y="16086"/>
                    <a:pt x="26973" y="14413"/>
                  </a:cubicBezTo>
                  <a:cubicBezTo>
                    <a:pt x="23630" y="12741"/>
                    <a:pt x="19450" y="12073"/>
                    <a:pt x="17610" y="10066"/>
                  </a:cubicBezTo>
                  <a:cubicBezTo>
                    <a:pt x="15629" y="4988"/>
                    <a:pt x="10343" y="1"/>
                    <a:pt x="64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 flipH="1">
              <a:off x="1412562" y="4744388"/>
              <a:ext cx="445690" cy="931754"/>
            </a:xfrm>
            <a:custGeom>
              <a:avLst/>
              <a:gdLst/>
              <a:ahLst/>
              <a:cxnLst/>
              <a:rect l="l" t="t" r="r" b="b"/>
              <a:pathLst>
                <a:path w="28955" h="60533" extrusionOk="0">
                  <a:moveTo>
                    <a:pt x="557" y="1"/>
                  </a:moveTo>
                  <a:cubicBezTo>
                    <a:pt x="435" y="1"/>
                    <a:pt x="311" y="45"/>
                    <a:pt x="214" y="136"/>
                  </a:cubicBezTo>
                  <a:cubicBezTo>
                    <a:pt x="12" y="324"/>
                    <a:pt x="0" y="642"/>
                    <a:pt x="189" y="844"/>
                  </a:cubicBezTo>
                  <a:cubicBezTo>
                    <a:pt x="14736" y="16492"/>
                    <a:pt x="27784" y="59739"/>
                    <a:pt x="27914" y="60175"/>
                  </a:cubicBezTo>
                  <a:cubicBezTo>
                    <a:pt x="27977" y="60387"/>
                    <a:pt x="28173" y="60533"/>
                    <a:pt x="28395" y="60533"/>
                  </a:cubicBezTo>
                  <a:cubicBezTo>
                    <a:pt x="28444" y="60533"/>
                    <a:pt x="28492" y="60524"/>
                    <a:pt x="28539" y="60511"/>
                  </a:cubicBezTo>
                  <a:cubicBezTo>
                    <a:pt x="28803" y="60432"/>
                    <a:pt x="28955" y="60152"/>
                    <a:pt x="28875" y="59886"/>
                  </a:cubicBezTo>
                  <a:cubicBezTo>
                    <a:pt x="28746" y="59450"/>
                    <a:pt x="15630" y="15980"/>
                    <a:pt x="924" y="161"/>
                  </a:cubicBezTo>
                  <a:cubicBezTo>
                    <a:pt x="825" y="54"/>
                    <a:pt x="692" y="1"/>
                    <a:pt x="557" y="1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 flipH="1">
              <a:off x="1653722" y="4862250"/>
              <a:ext cx="163884" cy="114289"/>
            </a:xfrm>
            <a:custGeom>
              <a:avLst/>
              <a:gdLst/>
              <a:ahLst/>
              <a:cxnLst/>
              <a:rect l="l" t="t" r="r" b="b"/>
              <a:pathLst>
                <a:path w="10647" h="7425" extrusionOk="0">
                  <a:moveTo>
                    <a:pt x="10078" y="0"/>
                  </a:moveTo>
                  <a:cubicBezTo>
                    <a:pt x="9881" y="0"/>
                    <a:pt x="9695" y="117"/>
                    <a:pt x="9616" y="310"/>
                  </a:cubicBezTo>
                  <a:lnTo>
                    <a:pt x="7130" y="6270"/>
                  </a:lnTo>
                  <a:lnTo>
                    <a:pt x="652" y="4901"/>
                  </a:lnTo>
                  <a:cubicBezTo>
                    <a:pt x="618" y="4894"/>
                    <a:pt x="583" y="4891"/>
                    <a:pt x="549" y="4891"/>
                  </a:cubicBezTo>
                  <a:cubicBezTo>
                    <a:pt x="317" y="4891"/>
                    <a:pt x="108" y="5053"/>
                    <a:pt x="57" y="5289"/>
                  </a:cubicBezTo>
                  <a:cubicBezTo>
                    <a:pt x="1" y="5560"/>
                    <a:pt x="174" y="5825"/>
                    <a:pt x="445" y="5884"/>
                  </a:cubicBezTo>
                  <a:lnTo>
                    <a:pt x="7736" y="7424"/>
                  </a:lnTo>
                  <a:lnTo>
                    <a:pt x="10542" y="694"/>
                  </a:lnTo>
                  <a:cubicBezTo>
                    <a:pt x="10647" y="439"/>
                    <a:pt x="10527" y="146"/>
                    <a:pt x="10271" y="39"/>
                  </a:cubicBezTo>
                  <a:cubicBezTo>
                    <a:pt x="10208" y="13"/>
                    <a:pt x="10142" y="0"/>
                    <a:pt x="10078" y="0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 flipH="1">
              <a:off x="1499227" y="5055235"/>
              <a:ext cx="318425" cy="174520"/>
            </a:xfrm>
            <a:custGeom>
              <a:avLst/>
              <a:gdLst/>
              <a:ahLst/>
              <a:cxnLst/>
              <a:rect l="l" t="t" r="r" b="b"/>
              <a:pathLst>
                <a:path w="20687" h="11338" extrusionOk="0">
                  <a:moveTo>
                    <a:pt x="20113" y="0"/>
                  </a:moveTo>
                  <a:cubicBezTo>
                    <a:pt x="19925" y="0"/>
                    <a:pt x="19746" y="106"/>
                    <a:pt x="19660" y="287"/>
                  </a:cubicBezTo>
                  <a:lnTo>
                    <a:pt x="14951" y="10185"/>
                  </a:lnTo>
                  <a:lnTo>
                    <a:pt x="662" y="6970"/>
                  </a:lnTo>
                  <a:cubicBezTo>
                    <a:pt x="625" y="6962"/>
                    <a:pt x="589" y="6958"/>
                    <a:pt x="552" y="6958"/>
                  </a:cubicBezTo>
                  <a:cubicBezTo>
                    <a:pt x="322" y="6958"/>
                    <a:pt x="114" y="7117"/>
                    <a:pt x="62" y="7351"/>
                  </a:cubicBezTo>
                  <a:cubicBezTo>
                    <a:pt x="0" y="7622"/>
                    <a:pt x="171" y="7889"/>
                    <a:pt x="441" y="7951"/>
                  </a:cubicBezTo>
                  <a:lnTo>
                    <a:pt x="15512" y="11338"/>
                  </a:lnTo>
                  <a:lnTo>
                    <a:pt x="20566" y="718"/>
                  </a:lnTo>
                  <a:cubicBezTo>
                    <a:pt x="20686" y="467"/>
                    <a:pt x="20579" y="168"/>
                    <a:pt x="20329" y="50"/>
                  </a:cubicBezTo>
                  <a:cubicBezTo>
                    <a:pt x="20259" y="16"/>
                    <a:pt x="20185" y="0"/>
                    <a:pt x="20113" y="0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 flipH="1">
              <a:off x="658816" y="4243988"/>
              <a:ext cx="858409" cy="1337331"/>
            </a:xfrm>
            <a:custGeom>
              <a:avLst/>
              <a:gdLst/>
              <a:ahLst/>
              <a:cxnLst/>
              <a:rect l="l" t="t" r="r" b="b"/>
              <a:pathLst>
                <a:path w="55768" h="86882" extrusionOk="0">
                  <a:moveTo>
                    <a:pt x="46938" y="0"/>
                  </a:moveTo>
                  <a:cubicBezTo>
                    <a:pt x="41647" y="0"/>
                    <a:pt x="34433" y="6807"/>
                    <a:pt x="31727" y="13740"/>
                  </a:cubicBezTo>
                  <a:cubicBezTo>
                    <a:pt x="29216" y="16480"/>
                    <a:pt x="23510" y="17393"/>
                    <a:pt x="18945" y="19675"/>
                  </a:cubicBezTo>
                  <a:cubicBezTo>
                    <a:pt x="14381" y="21957"/>
                    <a:pt x="11229" y="27892"/>
                    <a:pt x="13946" y="34740"/>
                  </a:cubicBezTo>
                  <a:cubicBezTo>
                    <a:pt x="16663" y="41587"/>
                    <a:pt x="5023" y="44326"/>
                    <a:pt x="2511" y="49348"/>
                  </a:cubicBezTo>
                  <a:cubicBezTo>
                    <a:pt x="0" y="54369"/>
                    <a:pt x="5136" y="59276"/>
                    <a:pt x="4622" y="65952"/>
                  </a:cubicBezTo>
                  <a:cubicBezTo>
                    <a:pt x="4109" y="72629"/>
                    <a:pt x="2398" y="80428"/>
                    <a:pt x="7532" y="85173"/>
                  </a:cubicBezTo>
                  <a:cubicBezTo>
                    <a:pt x="8883" y="86422"/>
                    <a:pt x="10661" y="86882"/>
                    <a:pt x="12547" y="86882"/>
                  </a:cubicBezTo>
                  <a:cubicBezTo>
                    <a:pt x="17831" y="86882"/>
                    <a:pt x="23966" y="83272"/>
                    <a:pt x="23966" y="83272"/>
                  </a:cubicBezTo>
                  <a:cubicBezTo>
                    <a:pt x="23966" y="83272"/>
                    <a:pt x="43823" y="77003"/>
                    <a:pt x="40057" y="61635"/>
                  </a:cubicBezTo>
                  <a:cubicBezTo>
                    <a:pt x="36291" y="46267"/>
                    <a:pt x="46904" y="55948"/>
                    <a:pt x="50672" y="46143"/>
                  </a:cubicBezTo>
                  <a:cubicBezTo>
                    <a:pt x="54438" y="36338"/>
                    <a:pt x="44166" y="31887"/>
                    <a:pt x="45878" y="24012"/>
                  </a:cubicBezTo>
                  <a:cubicBezTo>
                    <a:pt x="47589" y="16138"/>
                    <a:pt x="55768" y="10317"/>
                    <a:pt x="51507" y="2785"/>
                  </a:cubicBezTo>
                  <a:cubicBezTo>
                    <a:pt x="50403" y="833"/>
                    <a:pt x="48788" y="0"/>
                    <a:pt x="469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 flipH="1">
              <a:off x="658816" y="4243988"/>
              <a:ext cx="858409" cy="1337331"/>
            </a:xfrm>
            <a:custGeom>
              <a:avLst/>
              <a:gdLst/>
              <a:ahLst/>
              <a:cxnLst/>
              <a:rect l="l" t="t" r="r" b="b"/>
              <a:pathLst>
                <a:path w="55768" h="86882" extrusionOk="0">
                  <a:moveTo>
                    <a:pt x="46938" y="0"/>
                  </a:moveTo>
                  <a:cubicBezTo>
                    <a:pt x="41647" y="0"/>
                    <a:pt x="34433" y="6807"/>
                    <a:pt x="31727" y="13740"/>
                  </a:cubicBezTo>
                  <a:cubicBezTo>
                    <a:pt x="29216" y="16480"/>
                    <a:pt x="23510" y="17393"/>
                    <a:pt x="18945" y="19675"/>
                  </a:cubicBezTo>
                  <a:cubicBezTo>
                    <a:pt x="14381" y="21957"/>
                    <a:pt x="11229" y="27892"/>
                    <a:pt x="13946" y="34740"/>
                  </a:cubicBezTo>
                  <a:cubicBezTo>
                    <a:pt x="16663" y="41587"/>
                    <a:pt x="5023" y="44326"/>
                    <a:pt x="2511" y="49348"/>
                  </a:cubicBezTo>
                  <a:cubicBezTo>
                    <a:pt x="0" y="54369"/>
                    <a:pt x="5136" y="59276"/>
                    <a:pt x="4622" y="65952"/>
                  </a:cubicBezTo>
                  <a:cubicBezTo>
                    <a:pt x="4109" y="72629"/>
                    <a:pt x="2398" y="80428"/>
                    <a:pt x="7532" y="85173"/>
                  </a:cubicBezTo>
                  <a:cubicBezTo>
                    <a:pt x="8883" y="86422"/>
                    <a:pt x="10661" y="86882"/>
                    <a:pt x="12547" y="86882"/>
                  </a:cubicBezTo>
                  <a:cubicBezTo>
                    <a:pt x="17831" y="86882"/>
                    <a:pt x="23966" y="83272"/>
                    <a:pt x="23966" y="83272"/>
                  </a:cubicBezTo>
                  <a:cubicBezTo>
                    <a:pt x="23966" y="83272"/>
                    <a:pt x="43823" y="77003"/>
                    <a:pt x="40057" y="61635"/>
                  </a:cubicBezTo>
                  <a:cubicBezTo>
                    <a:pt x="36291" y="46267"/>
                    <a:pt x="46904" y="55948"/>
                    <a:pt x="50672" y="46143"/>
                  </a:cubicBezTo>
                  <a:cubicBezTo>
                    <a:pt x="54438" y="36338"/>
                    <a:pt x="44166" y="31887"/>
                    <a:pt x="45878" y="24012"/>
                  </a:cubicBezTo>
                  <a:cubicBezTo>
                    <a:pt x="47589" y="16138"/>
                    <a:pt x="55768" y="10317"/>
                    <a:pt x="51507" y="2785"/>
                  </a:cubicBezTo>
                  <a:cubicBezTo>
                    <a:pt x="50403" y="833"/>
                    <a:pt x="48788" y="0"/>
                    <a:pt x="46938" y="0"/>
                  </a:cubicBezTo>
                  <a:close/>
                </a:path>
              </a:pathLst>
            </a:custGeom>
            <a:solidFill>
              <a:srgbClr val="6D9EEB">
                <a:alpha val="41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 flipH="1">
              <a:off x="791960" y="4334255"/>
              <a:ext cx="602155" cy="1266356"/>
            </a:xfrm>
            <a:custGeom>
              <a:avLst/>
              <a:gdLst/>
              <a:ahLst/>
              <a:cxnLst/>
              <a:rect l="l" t="t" r="r" b="b"/>
              <a:pathLst>
                <a:path w="39120" h="82271" extrusionOk="0">
                  <a:moveTo>
                    <a:pt x="38564" y="0"/>
                  </a:moveTo>
                  <a:cubicBezTo>
                    <a:pt x="38430" y="0"/>
                    <a:pt x="38296" y="54"/>
                    <a:pt x="38197" y="160"/>
                  </a:cubicBezTo>
                  <a:cubicBezTo>
                    <a:pt x="18149" y="21726"/>
                    <a:pt x="258" y="81027"/>
                    <a:pt x="79" y="81624"/>
                  </a:cubicBezTo>
                  <a:cubicBezTo>
                    <a:pt x="1" y="81889"/>
                    <a:pt x="151" y="82170"/>
                    <a:pt x="417" y="82249"/>
                  </a:cubicBezTo>
                  <a:cubicBezTo>
                    <a:pt x="464" y="82262"/>
                    <a:pt x="512" y="82270"/>
                    <a:pt x="561" y="82270"/>
                  </a:cubicBezTo>
                  <a:cubicBezTo>
                    <a:pt x="781" y="82270"/>
                    <a:pt x="977" y="82125"/>
                    <a:pt x="1040" y="81913"/>
                  </a:cubicBezTo>
                  <a:cubicBezTo>
                    <a:pt x="1221" y="81318"/>
                    <a:pt x="19043" y="22239"/>
                    <a:pt x="38930" y="843"/>
                  </a:cubicBezTo>
                  <a:cubicBezTo>
                    <a:pt x="39119" y="641"/>
                    <a:pt x="39109" y="323"/>
                    <a:pt x="38905" y="135"/>
                  </a:cubicBezTo>
                  <a:cubicBezTo>
                    <a:pt x="38809" y="45"/>
                    <a:pt x="38686" y="0"/>
                    <a:pt x="385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 flipH="1">
              <a:off x="847457" y="4495181"/>
              <a:ext cx="217481" cy="149923"/>
            </a:xfrm>
            <a:custGeom>
              <a:avLst/>
              <a:gdLst/>
              <a:ahLst/>
              <a:cxnLst/>
              <a:rect l="l" t="t" r="r" b="b"/>
              <a:pathLst>
                <a:path w="14129" h="9740" extrusionOk="0">
                  <a:moveTo>
                    <a:pt x="572" y="0"/>
                  </a:moveTo>
                  <a:cubicBezTo>
                    <a:pt x="507" y="0"/>
                    <a:pt x="442" y="13"/>
                    <a:pt x="378" y="39"/>
                  </a:cubicBezTo>
                  <a:cubicBezTo>
                    <a:pt x="123" y="146"/>
                    <a:pt x="1" y="438"/>
                    <a:pt x="108" y="694"/>
                  </a:cubicBezTo>
                  <a:lnTo>
                    <a:pt x="3879" y="9740"/>
                  </a:lnTo>
                  <a:lnTo>
                    <a:pt x="13684" y="7668"/>
                  </a:lnTo>
                  <a:cubicBezTo>
                    <a:pt x="13955" y="7611"/>
                    <a:pt x="14129" y="7345"/>
                    <a:pt x="14072" y="7075"/>
                  </a:cubicBezTo>
                  <a:cubicBezTo>
                    <a:pt x="14020" y="6834"/>
                    <a:pt x="13806" y="6679"/>
                    <a:pt x="13572" y="6679"/>
                  </a:cubicBezTo>
                  <a:cubicBezTo>
                    <a:pt x="13540" y="6679"/>
                    <a:pt x="13509" y="6681"/>
                    <a:pt x="13477" y="6687"/>
                  </a:cubicBezTo>
                  <a:lnTo>
                    <a:pt x="4485" y="8587"/>
                  </a:lnTo>
                  <a:lnTo>
                    <a:pt x="1033" y="308"/>
                  </a:lnTo>
                  <a:cubicBezTo>
                    <a:pt x="953" y="116"/>
                    <a:pt x="767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 flipH="1">
              <a:off x="847371" y="4758624"/>
              <a:ext cx="428373" cy="232196"/>
            </a:xfrm>
            <a:custGeom>
              <a:avLst/>
              <a:gdLst/>
              <a:ahLst/>
              <a:cxnLst/>
              <a:rect l="l" t="t" r="r" b="b"/>
              <a:pathLst>
                <a:path w="27830" h="15085" extrusionOk="0">
                  <a:moveTo>
                    <a:pt x="571" y="1"/>
                  </a:moveTo>
                  <a:cubicBezTo>
                    <a:pt x="499" y="1"/>
                    <a:pt x="426" y="16"/>
                    <a:pt x="356" y="49"/>
                  </a:cubicBezTo>
                  <a:cubicBezTo>
                    <a:pt x="107" y="170"/>
                    <a:pt x="0" y="469"/>
                    <a:pt x="119" y="719"/>
                  </a:cubicBezTo>
                  <a:lnTo>
                    <a:pt x="6956" y="15085"/>
                  </a:lnTo>
                  <a:lnTo>
                    <a:pt x="27388" y="10493"/>
                  </a:lnTo>
                  <a:cubicBezTo>
                    <a:pt x="27659" y="10432"/>
                    <a:pt x="27829" y="10164"/>
                    <a:pt x="27767" y="9894"/>
                  </a:cubicBezTo>
                  <a:cubicBezTo>
                    <a:pt x="27715" y="9660"/>
                    <a:pt x="27507" y="9500"/>
                    <a:pt x="27278" y="9500"/>
                  </a:cubicBezTo>
                  <a:cubicBezTo>
                    <a:pt x="27242" y="9500"/>
                    <a:pt x="27206" y="9504"/>
                    <a:pt x="27169" y="9513"/>
                  </a:cubicBezTo>
                  <a:lnTo>
                    <a:pt x="7517" y="13932"/>
                  </a:lnTo>
                  <a:lnTo>
                    <a:pt x="1026" y="288"/>
                  </a:lnTo>
                  <a:cubicBezTo>
                    <a:pt x="939" y="107"/>
                    <a:pt x="759" y="1"/>
                    <a:pt x="5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 flipH="1">
              <a:off x="1021107" y="5087956"/>
              <a:ext cx="386367" cy="236829"/>
            </a:xfrm>
            <a:custGeom>
              <a:avLst/>
              <a:gdLst/>
              <a:ahLst/>
              <a:cxnLst/>
              <a:rect l="l" t="t" r="r" b="b"/>
              <a:pathLst>
                <a:path w="25101" h="15386" extrusionOk="0">
                  <a:moveTo>
                    <a:pt x="572" y="1"/>
                  </a:moveTo>
                  <a:cubicBezTo>
                    <a:pt x="499" y="1"/>
                    <a:pt x="425" y="17"/>
                    <a:pt x="354" y="51"/>
                  </a:cubicBezTo>
                  <a:cubicBezTo>
                    <a:pt x="105" y="171"/>
                    <a:pt x="0" y="470"/>
                    <a:pt x="120" y="721"/>
                  </a:cubicBezTo>
                  <a:lnTo>
                    <a:pt x="7161" y="15385"/>
                  </a:lnTo>
                  <a:lnTo>
                    <a:pt x="24693" y="9750"/>
                  </a:lnTo>
                  <a:cubicBezTo>
                    <a:pt x="24957" y="9664"/>
                    <a:pt x="25100" y="9382"/>
                    <a:pt x="25015" y="9118"/>
                  </a:cubicBezTo>
                  <a:cubicBezTo>
                    <a:pt x="24948" y="8905"/>
                    <a:pt x="24749" y="8770"/>
                    <a:pt x="24538" y="8770"/>
                  </a:cubicBezTo>
                  <a:cubicBezTo>
                    <a:pt x="24487" y="8770"/>
                    <a:pt x="24436" y="8778"/>
                    <a:pt x="24385" y="8794"/>
                  </a:cubicBezTo>
                  <a:lnTo>
                    <a:pt x="7686" y="14162"/>
                  </a:lnTo>
                  <a:lnTo>
                    <a:pt x="1024" y="286"/>
                  </a:lnTo>
                  <a:cubicBezTo>
                    <a:pt x="938" y="106"/>
                    <a:pt x="759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4" name="Google Shape;194;p2"/>
          <p:cNvGrpSpPr/>
          <p:nvPr/>
        </p:nvGrpSpPr>
        <p:grpSpPr>
          <a:xfrm flipH="1">
            <a:off x="7442528" y="3471878"/>
            <a:ext cx="2166135" cy="2204530"/>
            <a:chOff x="658816" y="3875056"/>
            <a:chExt cx="1769862" cy="1801086"/>
          </a:xfrm>
        </p:grpSpPr>
        <p:sp>
          <p:nvSpPr>
            <p:cNvPr id="195" name="Google Shape;195;p2"/>
            <p:cNvSpPr/>
            <p:nvPr/>
          </p:nvSpPr>
          <p:spPr>
            <a:xfrm flipH="1">
              <a:off x="1674625" y="5389061"/>
              <a:ext cx="141642" cy="176783"/>
            </a:xfrm>
            <a:custGeom>
              <a:avLst/>
              <a:gdLst/>
              <a:ahLst/>
              <a:cxnLst/>
              <a:rect l="l" t="t" r="r" b="b"/>
              <a:pathLst>
                <a:path w="9202" h="11485" extrusionOk="0">
                  <a:moveTo>
                    <a:pt x="7862" y="0"/>
                  </a:moveTo>
                  <a:cubicBezTo>
                    <a:pt x="7842" y="0"/>
                    <a:pt x="7822" y="2"/>
                    <a:pt x="7801" y="5"/>
                  </a:cubicBezTo>
                  <a:cubicBezTo>
                    <a:pt x="7568" y="36"/>
                    <a:pt x="7405" y="252"/>
                    <a:pt x="7439" y="484"/>
                  </a:cubicBezTo>
                  <a:lnTo>
                    <a:pt x="8274" y="6355"/>
                  </a:lnTo>
                  <a:lnTo>
                    <a:pt x="259" y="10683"/>
                  </a:lnTo>
                  <a:cubicBezTo>
                    <a:pt x="87" y="10776"/>
                    <a:pt x="1" y="10973"/>
                    <a:pt x="49" y="11162"/>
                  </a:cubicBezTo>
                  <a:cubicBezTo>
                    <a:pt x="97" y="11351"/>
                    <a:pt x="268" y="11485"/>
                    <a:pt x="462" y="11485"/>
                  </a:cubicBezTo>
                  <a:cubicBezTo>
                    <a:pt x="532" y="11483"/>
                    <a:pt x="602" y="11465"/>
                    <a:pt x="664" y="11431"/>
                  </a:cubicBezTo>
                  <a:lnTo>
                    <a:pt x="9202" y="6825"/>
                  </a:lnTo>
                  <a:lnTo>
                    <a:pt x="8281" y="366"/>
                  </a:lnTo>
                  <a:cubicBezTo>
                    <a:pt x="8252" y="154"/>
                    <a:pt x="8070" y="0"/>
                    <a:pt x="7862" y="0"/>
                  </a:cubicBezTo>
                  <a:close/>
                </a:path>
              </a:pathLst>
            </a:custGeom>
            <a:solidFill>
              <a:srgbClr val="8CC4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 flipH="1">
              <a:off x="1402746" y="5296486"/>
              <a:ext cx="287717" cy="178076"/>
            </a:xfrm>
            <a:custGeom>
              <a:avLst/>
              <a:gdLst/>
              <a:ahLst/>
              <a:cxnLst/>
              <a:rect l="l" t="t" r="r" b="b"/>
              <a:pathLst>
                <a:path w="18692" h="11569" extrusionOk="0">
                  <a:moveTo>
                    <a:pt x="18120" y="0"/>
                  </a:moveTo>
                  <a:cubicBezTo>
                    <a:pt x="17933" y="0"/>
                    <a:pt x="17753" y="105"/>
                    <a:pt x="17667" y="286"/>
                  </a:cubicBezTo>
                  <a:lnTo>
                    <a:pt x="12838" y="10345"/>
                  </a:lnTo>
                  <a:lnTo>
                    <a:pt x="718" y="6447"/>
                  </a:lnTo>
                  <a:cubicBezTo>
                    <a:pt x="667" y="6431"/>
                    <a:pt x="615" y="6423"/>
                    <a:pt x="563" y="6423"/>
                  </a:cubicBezTo>
                  <a:cubicBezTo>
                    <a:pt x="351" y="6423"/>
                    <a:pt x="154" y="6558"/>
                    <a:pt x="85" y="6772"/>
                  </a:cubicBezTo>
                  <a:cubicBezTo>
                    <a:pt x="0" y="7036"/>
                    <a:pt x="145" y="7318"/>
                    <a:pt x="411" y="7403"/>
                  </a:cubicBezTo>
                  <a:lnTo>
                    <a:pt x="13363" y="11568"/>
                  </a:lnTo>
                  <a:lnTo>
                    <a:pt x="18571" y="720"/>
                  </a:lnTo>
                  <a:cubicBezTo>
                    <a:pt x="18691" y="471"/>
                    <a:pt x="18586" y="170"/>
                    <a:pt x="18337" y="50"/>
                  </a:cubicBezTo>
                  <a:cubicBezTo>
                    <a:pt x="18267" y="16"/>
                    <a:pt x="18193" y="0"/>
                    <a:pt x="18120" y="0"/>
                  </a:cubicBezTo>
                  <a:close/>
                </a:path>
              </a:pathLst>
            </a:custGeom>
            <a:solidFill>
              <a:srgbClr val="FF81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 flipH="1">
              <a:off x="1072480" y="3875056"/>
              <a:ext cx="654935" cy="1236341"/>
            </a:xfrm>
            <a:custGeom>
              <a:avLst/>
              <a:gdLst/>
              <a:ahLst/>
              <a:cxnLst/>
              <a:rect l="l" t="t" r="r" b="b"/>
              <a:pathLst>
                <a:path w="42549" h="80321" extrusionOk="0">
                  <a:moveTo>
                    <a:pt x="19479" y="0"/>
                  </a:moveTo>
                  <a:cubicBezTo>
                    <a:pt x="14561" y="0"/>
                    <a:pt x="10368" y="9188"/>
                    <a:pt x="10793" y="16409"/>
                  </a:cubicBezTo>
                  <a:cubicBezTo>
                    <a:pt x="9828" y="19411"/>
                    <a:pt x="5751" y="22138"/>
                    <a:pt x="3039" y="25516"/>
                  </a:cubicBezTo>
                  <a:cubicBezTo>
                    <a:pt x="328" y="28895"/>
                    <a:pt x="0" y="34589"/>
                    <a:pt x="4523" y="38906"/>
                  </a:cubicBezTo>
                  <a:cubicBezTo>
                    <a:pt x="9046" y="43225"/>
                    <a:pt x="1039" y="49464"/>
                    <a:pt x="884" y="54225"/>
                  </a:cubicBezTo>
                  <a:cubicBezTo>
                    <a:pt x="729" y="58989"/>
                    <a:pt x="6428" y="60952"/>
                    <a:pt x="8399" y="66283"/>
                  </a:cubicBezTo>
                  <a:cubicBezTo>
                    <a:pt x="10369" y="71615"/>
                    <a:pt x="11813" y="78236"/>
                    <a:pt x="17456" y="80076"/>
                  </a:cubicBezTo>
                  <a:cubicBezTo>
                    <a:pt x="17973" y="80244"/>
                    <a:pt x="18495" y="80320"/>
                    <a:pt x="19018" y="80320"/>
                  </a:cubicBezTo>
                  <a:cubicBezTo>
                    <a:pt x="24209" y="80320"/>
                    <a:pt x="29454" y="72784"/>
                    <a:pt x="29454" y="72784"/>
                  </a:cubicBezTo>
                  <a:cubicBezTo>
                    <a:pt x="29454" y="72784"/>
                    <a:pt x="42548" y="60910"/>
                    <a:pt x="34196" y="50393"/>
                  </a:cubicBezTo>
                  <a:cubicBezTo>
                    <a:pt x="25842" y="39875"/>
                    <a:pt x="37461" y="43579"/>
                    <a:pt x="36889" y="34682"/>
                  </a:cubicBezTo>
                  <a:cubicBezTo>
                    <a:pt x="36318" y="25785"/>
                    <a:pt x="26820" y="25994"/>
                    <a:pt x="25348" y="19314"/>
                  </a:cubicBezTo>
                  <a:cubicBezTo>
                    <a:pt x="23877" y="12633"/>
                    <a:pt x="28121" y="5246"/>
                    <a:pt x="22166" y="947"/>
                  </a:cubicBezTo>
                  <a:cubicBezTo>
                    <a:pt x="21262" y="295"/>
                    <a:pt x="20359" y="0"/>
                    <a:pt x="194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 flipH="1">
              <a:off x="1418016" y="3952564"/>
              <a:ext cx="133930" cy="1185222"/>
            </a:xfrm>
            <a:custGeom>
              <a:avLst/>
              <a:gdLst/>
              <a:ahLst/>
              <a:cxnLst/>
              <a:rect l="l" t="t" r="r" b="b"/>
              <a:pathLst>
                <a:path w="8701" h="77000" extrusionOk="0">
                  <a:moveTo>
                    <a:pt x="8223" y="0"/>
                  </a:moveTo>
                  <a:cubicBezTo>
                    <a:pt x="8044" y="0"/>
                    <a:pt x="7877" y="114"/>
                    <a:pt x="7818" y="294"/>
                  </a:cubicBezTo>
                  <a:cubicBezTo>
                    <a:pt x="1" y="24032"/>
                    <a:pt x="7222" y="76111"/>
                    <a:pt x="7295" y="76632"/>
                  </a:cubicBezTo>
                  <a:cubicBezTo>
                    <a:pt x="7325" y="76842"/>
                    <a:pt x="7506" y="76999"/>
                    <a:pt x="7718" y="76999"/>
                  </a:cubicBezTo>
                  <a:cubicBezTo>
                    <a:pt x="7738" y="76999"/>
                    <a:pt x="7758" y="76996"/>
                    <a:pt x="7776" y="76993"/>
                  </a:cubicBezTo>
                  <a:cubicBezTo>
                    <a:pt x="8010" y="76961"/>
                    <a:pt x="8172" y="76746"/>
                    <a:pt x="8139" y="76513"/>
                  </a:cubicBezTo>
                  <a:cubicBezTo>
                    <a:pt x="8065" y="75992"/>
                    <a:pt x="871" y="24112"/>
                    <a:pt x="8627" y="559"/>
                  </a:cubicBezTo>
                  <a:cubicBezTo>
                    <a:pt x="8700" y="337"/>
                    <a:pt x="8578" y="95"/>
                    <a:pt x="8356" y="21"/>
                  </a:cubicBezTo>
                  <a:cubicBezTo>
                    <a:pt x="8312" y="7"/>
                    <a:pt x="8267" y="0"/>
                    <a:pt x="82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 flipH="1">
              <a:off x="1367142" y="4167265"/>
              <a:ext cx="205613" cy="98189"/>
            </a:xfrm>
            <a:custGeom>
              <a:avLst/>
              <a:gdLst/>
              <a:ahLst/>
              <a:cxnLst/>
              <a:rect l="l" t="t" r="r" b="b"/>
              <a:pathLst>
                <a:path w="13358" h="6379" extrusionOk="0">
                  <a:moveTo>
                    <a:pt x="474" y="1"/>
                  </a:moveTo>
                  <a:cubicBezTo>
                    <a:pt x="358" y="1"/>
                    <a:pt x="243" y="47"/>
                    <a:pt x="160" y="138"/>
                  </a:cubicBezTo>
                  <a:cubicBezTo>
                    <a:pt x="1" y="312"/>
                    <a:pt x="11" y="581"/>
                    <a:pt x="185" y="739"/>
                  </a:cubicBezTo>
                  <a:lnTo>
                    <a:pt x="6298" y="6378"/>
                  </a:lnTo>
                  <a:lnTo>
                    <a:pt x="13128" y="1304"/>
                  </a:lnTo>
                  <a:cubicBezTo>
                    <a:pt x="13317" y="1165"/>
                    <a:pt x="13357" y="898"/>
                    <a:pt x="13217" y="709"/>
                  </a:cubicBezTo>
                  <a:cubicBezTo>
                    <a:pt x="13133" y="597"/>
                    <a:pt x="13004" y="537"/>
                    <a:pt x="12874" y="537"/>
                  </a:cubicBezTo>
                  <a:cubicBezTo>
                    <a:pt x="12785" y="537"/>
                    <a:pt x="12696" y="564"/>
                    <a:pt x="12620" y="621"/>
                  </a:cubicBezTo>
                  <a:lnTo>
                    <a:pt x="6358" y="5274"/>
                  </a:lnTo>
                  <a:lnTo>
                    <a:pt x="761" y="113"/>
                  </a:lnTo>
                  <a:cubicBezTo>
                    <a:pt x="680" y="38"/>
                    <a:pt x="577" y="1"/>
                    <a:pt x="4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 flipH="1">
              <a:off x="1258386" y="4412271"/>
              <a:ext cx="383535" cy="177753"/>
            </a:xfrm>
            <a:custGeom>
              <a:avLst/>
              <a:gdLst/>
              <a:ahLst/>
              <a:cxnLst/>
              <a:rect l="l" t="t" r="r" b="b"/>
              <a:pathLst>
                <a:path w="24917" h="11548" extrusionOk="0">
                  <a:moveTo>
                    <a:pt x="24436" y="1"/>
                  </a:moveTo>
                  <a:cubicBezTo>
                    <a:pt x="24346" y="1"/>
                    <a:pt x="24256" y="29"/>
                    <a:pt x="24178" y="88"/>
                  </a:cubicBezTo>
                  <a:lnTo>
                    <a:pt x="10588" y="10458"/>
                  </a:lnTo>
                  <a:lnTo>
                    <a:pt x="746" y="2237"/>
                  </a:lnTo>
                  <a:cubicBezTo>
                    <a:pt x="667" y="2172"/>
                    <a:pt x="571" y="2141"/>
                    <a:pt x="477" y="2141"/>
                  </a:cubicBezTo>
                  <a:cubicBezTo>
                    <a:pt x="355" y="2141"/>
                    <a:pt x="234" y="2193"/>
                    <a:pt x="149" y="2293"/>
                  </a:cubicBezTo>
                  <a:cubicBezTo>
                    <a:pt x="0" y="2474"/>
                    <a:pt x="22" y="2739"/>
                    <a:pt x="199" y="2890"/>
                  </a:cubicBezTo>
                  <a:lnTo>
                    <a:pt x="10565" y="11548"/>
                  </a:lnTo>
                  <a:lnTo>
                    <a:pt x="24695" y="765"/>
                  </a:lnTo>
                  <a:cubicBezTo>
                    <a:pt x="24882" y="621"/>
                    <a:pt x="24917" y="354"/>
                    <a:pt x="24775" y="168"/>
                  </a:cubicBezTo>
                  <a:cubicBezTo>
                    <a:pt x="24691" y="58"/>
                    <a:pt x="24564" y="1"/>
                    <a:pt x="244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 flipH="1">
              <a:off x="1279706" y="4719055"/>
              <a:ext cx="347024" cy="174089"/>
            </a:xfrm>
            <a:custGeom>
              <a:avLst/>
              <a:gdLst/>
              <a:ahLst/>
              <a:cxnLst/>
              <a:rect l="l" t="t" r="r" b="b"/>
              <a:pathLst>
                <a:path w="22545" h="11310" extrusionOk="0">
                  <a:moveTo>
                    <a:pt x="22069" y="0"/>
                  </a:moveTo>
                  <a:cubicBezTo>
                    <a:pt x="21963" y="0"/>
                    <a:pt x="21856" y="40"/>
                    <a:pt x="21773" y="121"/>
                  </a:cubicBezTo>
                  <a:lnTo>
                    <a:pt x="10798" y="10182"/>
                  </a:lnTo>
                  <a:lnTo>
                    <a:pt x="741" y="1840"/>
                  </a:lnTo>
                  <a:cubicBezTo>
                    <a:pt x="663" y="1778"/>
                    <a:pt x="570" y="1748"/>
                    <a:pt x="477" y="1748"/>
                  </a:cubicBezTo>
                  <a:cubicBezTo>
                    <a:pt x="354" y="1748"/>
                    <a:pt x="232" y="1801"/>
                    <a:pt x="148" y="1903"/>
                  </a:cubicBezTo>
                  <a:cubicBezTo>
                    <a:pt x="1" y="2081"/>
                    <a:pt x="23" y="2345"/>
                    <a:pt x="198" y="2497"/>
                  </a:cubicBezTo>
                  <a:lnTo>
                    <a:pt x="10826" y="11310"/>
                  </a:lnTo>
                  <a:lnTo>
                    <a:pt x="22349" y="747"/>
                  </a:lnTo>
                  <a:cubicBezTo>
                    <a:pt x="22530" y="590"/>
                    <a:pt x="22545" y="315"/>
                    <a:pt x="22383" y="137"/>
                  </a:cubicBezTo>
                  <a:cubicBezTo>
                    <a:pt x="22299" y="47"/>
                    <a:pt x="22184" y="0"/>
                    <a:pt x="220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 flipH="1">
              <a:off x="1546580" y="5192444"/>
              <a:ext cx="882098" cy="406393"/>
            </a:xfrm>
            <a:custGeom>
              <a:avLst/>
              <a:gdLst/>
              <a:ahLst/>
              <a:cxnLst/>
              <a:rect l="l" t="t" r="r" b="b"/>
              <a:pathLst>
                <a:path w="57307" h="26402" extrusionOk="0">
                  <a:moveTo>
                    <a:pt x="16085" y="1"/>
                  </a:moveTo>
                  <a:cubicBezTo>
                    <a:pt x="11262" y="1"/>
                    <a:pt x="5916" y="561"/>
                    <a:pt x="0" y="1848"/>
                  </a:cubicBezTo>
                  <a:cubicBezTo>
                    <a:pt x="13241" y="7385"/>
                    <a:pt x="21434" y="26401"/>
                    <a:pt x="46194" y="26401"/>
                  </a:cubicBezTo>
                  <a:cubicBezTo>
                    <a:pt x="49572" y="26401"/>
                    <a:pt x="53257" y="26047"/>
                    <a:pt x="57306" y="25257"/>
                  </a:cubicBezTo>
                  <a:cubicBezTo>
                    <a:pt x="57306" y="25257"/>
                    <a:pt x="48472" y="1"/>
                    <a:pt x="160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 flipH="1">
              <a:off x="1500861" y="5227519"/>
              <a:ext cx="823776" cy="388907"/>
            </a:xfrm>
            <a:custGeom>
              <a:avLst/>
              <a:gdLst/>
              <a:ahLst/>
              <a:cxnLst/>
              <a:rect l="l" t="t" r="r" b="b"/>
              <a:pathLst>
                <a:path w="53518" h="25266" extrusionOk="0">
                  <a:moveTo>
                    <a:pt x="437" y="0"/>
                  </a:moveTo>
                  <a:cubicBezTo>
                    <a:pt x="434" y="0"/>
                    <a:pt x="432" y="1"/>
                    <a:pt x="429" y="2"/>
                  </a:cubicBezTo>
                  <a:cubicBezTo>
                    <a:pt x="197" y="2"/>
                    <a:pt x="8" y="187"/>
                    <a:pt x="5" y="421"/>
                  </a:cubicBezTo>
                  <a:cubicBezTo>
                    <a:pt x="0" y="653"/>
                    <a:pt x="184" y="845"/>
                    <a:pt x="416" y="852"/>
                  </a:cubicBezTo>
                  <a:cubicBezTo>
                    <a:pt x="21600" y="1510"/>
                    <a:pt x="52486" y="24940"/>
                    <a:pt x="52797" y="25177"/>
                  </a:cubicBezTo>
                  <a:cubicBezTo>
                    <a:pt x="52870" y="25234"/>
                    <a:pt x="52961" y="25264"/>
                    <a:pt x="53054" y="25265"/>
                  </a:cubicBezTo>
                  <a:lnTo>
                    <a:pt x="53054" y="25264"/>
                  </a:lnTo>
                  <a:cubicBezTo>
                    <a:pt x="53238" y="25264"/>
                    <a:pt x="53400" y="25147"/>
                    <a:pt x="53459" y="24973"/>
                  </a:cubicBezTo>
                  <a:cubicBezTo>
                    <a:pt x="53517" y="24801"/>
                    <a:pt x="53459" y="24611"/>
                    <a:pt x="53315" y="24499"/>
                  </a:cubicBezTo>
                  <a:cubicBezTo>
                    <a:pt x="53002" y="24261"/>
                    <a:pt x="21901" y="667"/>
                    <a:pt x="443" y="2"/>
                  </a:cubicBezTo>
                  <a:cubicBezTo>
                    <a:pt x="441" y="1"/>
                    <a:pt x="439" y="0"/>
                    <a:pt x="4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 flipH="1">
              <a:off x="2059210" y="5198908"/>
              <a:ext cx="124371" cy="151493"/>
            </a:xfrm>
            <a:custGeom>
              <a:avLst/>
              <a:gdLst/>
              <a:ahLst/>
              <a:cxnLst/>
              <a:rect l="l" t="t" r="r" b="b"/>
              <a:pathLst>
                <a:path w="8080" h="9842" extrusionOk="0">
                  <a:moveTo>
                    <a:pt x="3287" y="0"/>
                  </a:moveTo>
                  <a:cubicBezTo>
                    <a:pt x="3157" y="0"/>
                    <a:pt x="3028" y="55"/>
                    <a:pt x="2947" y="165"/>
                  </a:cubicBezTo>
                  <a:cubicBezTo>
                    <a:pt x="2808" y="355"/>
                    <a:pt x="2835" y="611"/>
                    <a:pt x="3023" y="749"/>
                  </a:cubicBezTo>
                  <a:cubicBezTo>
                    <a:pt x="3269" y="992"/>
                    <a:pt x="5354" y="3812"/>
                    <a:pt x="6796" y="5787"/>
                  </a:cubicBezTo>
                  <a:lnTo>
                    <a:pt x="272" y="9035"/>
                  </a:lnTo>
                  <a:cubicBezTo>
                    <a:pt x="93" y="9122"/>
                    <a:pt x="1" y="9321"/>
                    <a:pt x="46" y="9513"/>
                  </a:cubicBezTo>
                  <a:cubicBezTo>
                    <a:pt x="91" y="9705"/>
                    <a:pt x="263" y="9842"/>
                    <a:pt x="460" y="9842"/>
                  </a:cubicBezTo>
                  <a:cubicBezTo>
                    <a:pt x="527" y="9840"/>
                    <a:pt x="591" y="9825"/>
                    <a:pt x="649" y="9795"/>
                  </a:cubicBezTo>
                  <a:lnTo>
                    <a:pt x="8079" y="6101"/>
                  </a:lnTo>
                  <a:lnTo>
                    <a:pt x="7782" y="5693"/>
                  </a:lnTo>
                  <a:cubicBezTo>
                    <a:pt x="5992" y="3237"/>
                    <a:pt x="3805" y="272"/>
                    <a:pt x="3555" y="86"/>
                  </a:cubicBezTo>
                  <a:cubicBezTo>
                    <a:pt x="3476" y="29"/>
                    <a:pt x="3381" y="0"/>
                    <a:pt x="32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 flipH="1">
              <a:off x="1842491" y="5268028"/>
              <a:ext cx="142981" cy="211955"/>
            </a:xfrm>
            <a:custGeom>
              <a:avLst/>
              <a:gdLst/>
              <a:ahLst/>
              <a:cxnLst/>
              <a:rect l="l" t="t" r="r" b="b"/>
              <a:pathLst>
                <a:path w="9289" h="13770" extrusionOk="0">
                  <a:moveTo>
                    <a:pt x="7569" y="0"/>
                  </a:moveTo>
                  <a:cubicBezTo>
                    <a:pt x="7546" y="0"/>
                    <a:pt x="7523" y="2"/>
                    <a:pt x="7499" y="6"/>
                  </a:cubicBezTo>
                  <a:cubicBezTo>
                    <a:pt x="7265" y="44"/>
                    <a:pt x="7107" y="267"/>
                    <a:pt x="7148" y="501"/>
                  </a:cubicBezTo>
                  <a:lnTo>
                    <a:pt x="8358" y="7829"/>
                  </a:lnTo>
                  <a:lnTo>
                    <a:pt x="235" y="12985"/>
                  </a:lnTo>
                  <a:cubicBezTo>
                    <a:pt x="74" y="13087"/>
                    <a:pt x="1" y="13282"/>
                    <a:pt x="54" y="13464"/>
                  </a:cubicBezTo>
                  <a:cubicBezTo>
                    <a:pt x="106" y="13646"/>
                    <a:pt x="273" y="13770"/>
                    <a:pt x="464" y="13770"/>
                  </a:cubicBezTo>
                  <a:cubicBezTo>
                    <a:pt x="544" y="13770"/>
                    <a:pt x="622" y="13747"/>
                    <a:pt x="691" y="13703"/>
                  </a:cubicBezTo>
                  <a:lnTo>
                    <a:pt x="9289" y="8246"/>
                  </a:lnTo>
                  <a:lnTo>
                    <a:pt x="7989" y="362"/>
                  </a:lnTo>
                  <a:cubicBezTo>
                    <a:pt x="7957" y="150"/>
                    <a:pt x="7776" y="0"/>
                    <a:pt x="75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 flipH="1">
              <a:off x="1677280" y="4772261"/>
              <a:ext cx="733668" cy="608050"/>
            </a:xfrm>
            <a:custGeom>
              <a:avLst/>
              <a:gdLst/>
              <a:ahLst/>
              <a:cxnLst/>
              <a:rect l="l" t="t" r="r" b="b"/>
              <a:pathLst>
                <a:path w="47664" h="39503" extrusionOk="0">
                  <a:moveTo>
                    <a:pt x="1" y="0"/>
                  </a:moveTo>
                  <a:cubicBezTo>
                    <a:pt x="12473" y="10513"/>
                    <a:pt x="13509" y="35678"/>
                    <a:pt x="47663" y="39503"/>
                  </a:cubicBezTo>
                  <a:cubicBezTo>
                    <a:pt x="47663" y="39503"/>
                    <a:pt x="46524" y="420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 flipH="1">
              <a:off x="1639133" y="4810260"/>
              <a:ext cx="679056" cy="616670"/>
            </a:xfrm>
            <a:custGeom>
              <a:avLst/>
              <a:gdLst/>
              <a:ahLst/>
              <a:cxnLst/>
              <a:rect l="l" t="t" r="r" b="b"/>
              <a:pathLst>
                <a:path w="44116" h="40063" extrusionOk="0">
                  <a:moveTo>
                    <a:pt x="566" y="0"/>
                  </a:moveTo>
                  <a:cubicBezTo>
                    <a:pt x="359" y="0"/>
                    <a:pt x="166" y="129"/>
                    <a:pt x="94" y="337"/>
                  </a:cubicBezTo>
                  <a:cubicBezTo>
                    <a:pt x="0" y="602"/>
                    <a:pt x="144" y="891"/>
                    <a:pt x="411" y="978"/>
                  </a:cubicBezTo>
                  <a:cubicBezTo>
                    <a:pt x="20402" y="7944"/>
                    <a:pt x="42838" y="39531"/>
                    <a:pt x="43062" y="39849"/>
                  </a:cubicBezTo>
                  <a:cubicBezTo>
                    <a:pt x="43155" y="39983"/>
                    <a:pt x="43309" y="40063"/>
                    <a:pt x="43473" y="40063"/>
                  </a:cubicBezTo>
                  <a:cubicBezTo>
                    <a:pt x="43879" y="40063"/>
                    <a:pt x="44116" y="39603"/>
                    <a:pt x="43882" y="39273"/>
                  </a:cubicBezTo>
                  <a:cubicBezTo>
                    <a:pt x="43655" y="38950"/>
                    <a:pt x="21037" y="7103"/>
                    <a:pt x="742" y="32"/>
                  </a:cubicBezTo>
                  <a:cubicBezTo>
                    <a:pt x="684" y="11"/>
                    <a:pt x="625" y="0"/>
                    <a:pt x="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 flipH="1">
              <a:off x="1677280" y="4772261"/>
              <a:ext cx="733668" cy="608050"/>
            </a:xfrm>
            <a:custGeom>
              <a:avLst/>
              <a:gdLst/>
              <a:ahLst/>
              <a:cxnLst/>
              <a:rect l="l" t="t" r="r" b="b"/>
              <a:pathLst>
                <a:path w="47664" h="39503" extrusionOk="0">
                  <a:moveTo>
                    <a:pt x="1" y="0"/>
                  </a:moveTo>
                  <a:cubicBezTo>
                    <a:pt x="12473" y="10513"/>
                    <a:pt x="13509" y="35678"/>
                    <a:pt x="47663" y="39503"/>
                  </a:cubicBezTo>
                  <a:cubicBezTo>
                    <a:pt x="47663" y="39503"/>
                    <a:pt x="46524" y="4201"/>
                    <a:pt x="1" y="0"/>
                  </a:cubicBezTo>
                  <a:close/>
                </a:path>
              </a:pathLst>
            </a:custGeom>
            <a:solidFill>
              <a:srgbClr val="6D9EEB">
                <a:alpha val="41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 flipH="1">
              <a:off x="2078447" y="4838349"/>
              <a:ext cx="136839" cy="134515"/>
            </a:xfrm>
            <a:custGeom>
              <a:avLst/>
              <a:gdLst/>
              <a:ahLst/>
              <a:cxnLst/>
              <a:rect l="l" t="t" r="r" b="b"/>
              <a:pathLst>
                <a:path w="8890" h="8739" extrusionOk="0">
                  <a:moveTo>
                    <a:pt x="5905" y="1"/>
                  </a:moveTo>
                  <a:cubicBezTo>
                    <a:pt x="5807" y="1"/>
                    <a:pt x="5709" y="29"/>
                    <a:pt x="5625" y="90"/>
                  </a:cubicBezTo>
                  <a:cubicBezTo>
                    <a:pt x="5401" y="254"/>
                    <a:pt x="5339" y="548"/>
                    <a:pt x="5503" y="772"/>
                  </a:cubicBezTo>
                  <a:cubicBezTo>
                    <a:pt x="5667" y="1088"/>
                    <a:pt x="6779" y="4314"/>
                    <a:pt x="7560" y="6613"/>
                  </a:cubicBezTo>
                  <a:lnTo>
                    <a:pt x="450" y="7741"/>
                  </a:lnTo>
                  <a:cubicBezTo>
                    <a:pt x="188" y="7779"/>
                    <a:pt x="1" y="8013"/>
                    <a:pt x="23" y="8276"/>
                  </a:cubicBezTo>
                  <a:cubicBezTo>
                    <a:pt x="42" y="8537"/>
                    <a:pt x="260" y="8738"/>
                    <a:pt x="521" y="8738"/>
                  </a:cubicBezTo>
                  <a:cubicBezTo>
                    <a:pt x="523" y="8738"/>
                    <a:pt x="525" y="8738"/>
                    <a:pt x="527" y="8738"/>
                  </a:cubicBezTo>
                  <a:cubicBezTo>
                    <a:pt x="554" y="8738"/>
                    <a:pt x="581" y="8737"/>
                    <a:pt x="606" y="8733"/>
                  </a:cubicBezTo>
                  <a:lnTo>
                    <a:pt x="8889" y="7420"/>
                  </a:lnTo>
                  <a:lnTo>
                    <a:pt x="8701" y="6855"/>
                  </a:lnTo>
                  <a:cubicBezTo>
                    <a:pt x="7284" y="2660"/>
                    <a:pt x="6490" y="428"/>
                    <a:pt x="6337" y="219"/>
                  </a:cubicBezTo>
                  <a:cubicBezTo>
                    <a:pt x="6235" y="80"/>
                    <a:pt x="6070" y="1"/>
                    <a:pt x="59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 flipH="1">
              <a:off x="1884765" y="4983560"/>
              <a:ext cx="180415" cy="172319"/>
            </a:xfrm>
            <a:custGeom>
              <a:avLst/>
              <a:gdLst/>
              <a:ahLst/>
              <a:cxnLst/>
              <a:rect l="l" t="t" r="r" b="b"/>
              <a:pathLst>
                <a:path w="11721" h="11195" extrusionOk="0">
                  <a:moveTo>
                    <a:pt x="11198" y="1"/>
                  </a:moveTo>
                  <a:cubicBezTo>
                    <a:pt x="10947" y="1"/>
                    <a:pt x="10724" y="176"/>
                    <a:pt x="10688" y="430"/>
                  </a:cubicBezTo>
                  <a:lnTo>
                    <a:pt x="9652" y="7736"/>
                  </a:lnTo>
                  <a:lnTo>
                    <a:pt x="406" y="10207"/>
                  </a:lnTo>
                  <a:cubicBezTo>
                    <a:pt x="161" y="10270"/>
                    <a:pt x="0" y="10506"/>
                    <a:pt x="34" y="10758"/>
                  </a:cubicBezTo>
                  <a:cubicBezTo>
                    <a:pt x="67" y="11008"/>
                    <a:pt x="281" y="11194"/>
                    <a:pt x="532" y="11194"/>
                  </a:cubicBezTo>
                  <a:cubicBezTo>
                    <a:pt x="533" y="11194"/>
                    <a:pt x="534" y="11194"/>
                    <a:pt x="535" y="11194"/>
                  </a:cubicBezTo>
                  <a:cubicBezTo>
                    <a:pt x="578" y="11193"/>
                    <a:pt x="623" y="11188"/>
                    <a:pt x="665" y="11178"/>
                  </a:cubicBezTo>
                  <a:lnTo>
                    <a:pt x="10551" y="8533"/>
                  </a:lnTo>
                  <a:lnTo>
                    <a:pt x="11681" y="572"/>
                  </a:lnTo>
                  <a:cubicBezTo>
                    <a:pt x="11721" y="298"/>
                    <a:pt x="11530" y="42"/>
                    <a:pt x="11255" y="3"/>
                  </a:cubicBezTo>
                  <a:cubicBezTo>
                    <a:pt x="11236" y="2"/>
                    <a:pt x="11217" y="1"/>
                    <a:pt x="111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 flipH="1">
              <a:off x="1755237" y="5150935"/>
              <a:ext cx="174166" cy="137517"/>
            </a:xfrm>
            <a:custGeom>
              <a:avLst/>
              <a:gdLst/>
              <a:ahLst/>
              <a:cxnLst/>
              <a:rect l="l" t="t" r="r" b="b"/>
              <a:pathLst>
                <a:path w="11315" h="8934" extrusionOk="0">
                  <a:moveTo>
                    <a:pt x="10767" y="0"/>
                  </a:moveTo>
                  <a:cubicBezTo>
                    <a:pt x="10527" y="0"/>
                    <a:pt x="10321" y="179"/>
                    <a:pt x="10280" y="423"/>
                  </a:cubicBezTo>
                  <a:lnTo>
                    <a:pt x="9326" y="6224"/>
                  </a:lnTo>
                  <a:lnTo>
                    <a:pt x="436" y="7940"/>
                  </a:lnTo>
                  <a:cubicBezTo>
                    <a:pt x="179" y="7985"/>
                    <a:pt x="0" y="8221"/>
                    <a:pt x="25" y="8480"/>
                  </a:cubicBezTo>
                  <a:cubicBezTo>
                    <a:pt x="50" y="8738"/>
                    <a:pt x="265" y="8934"/>
                    <a:pt x="523" y="8934"/>
                  </a:cubicBezTo>
                  <a:cubicBezTo>
                    <a:pt x="525" y="8934"/>
                    <a:pt x="527" y="8934"/>
                    <a:pt x="530" y="8934"/>
                  </a:cubicBezTo>
                  <a:cubicBezTo>
                    <a:pt x="563" y="8934"/>
                    <a:pt x="595" y="8931"/>
                    <a:pt x="627" y="8926"/>
                  </a:cubicBezTo>
                  <a:lnTo>
                    <a:pt x="10205" y="7076"/>
                  </a:lnTo>
                  <a:lnTo>
                    <a:pt x="11270" y="585"/>
                  </a:lnTo>
                  <a:cubicBezTo>
                    <a:pt x="11315" y="311"/>
                    <a:pt x="11129" y="54"/>
                    <a:pt x="10857" y="9"/>
                  </a:cubicBezTo>
                  <a:cubicBezTo>
                    <a:pt x="10826" y="3"/>
                    <a:pt x="10796" y="0"/>
                    <a:pt x="107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 flipH="1">
              <a:off x="1324676" y="4680316"/>
              <a:ext cx="628799" cy="979625"/>
            </a:xfrm>
            <a:custGeom>
              <a:avLst/>
              <a:gdLst/>
              <a:ahLst/>
              <a:cxnLst/>
              <a:rect l="l" t="t" r="r" b="b"/>
              <a:pathLst>
                <a:path w="40851" h="63643" extrusionOk="0">
                  <a:moveTo>
                    <a:pt x="6468" y="1"/>
                  </a:moveTo>
                  <a:cubicBezTo>
                    <a:pt x="5113" y="1"/>
                    <a:pt x="3930" y="611"/>
                    <a:pt x="3121" y="2041"/>
                  </a:cubicBezTo>
                  <a:cubicBezTo>
                    <a:pt x="0" y="7558"/>
                    <a:pt x="5990" y="11822"/>
                    <a:pt x="7245" y="17590"/>
                  </a:cubicBezTo>
                  <a:cubicBezTo>
                    <a:pt x="8499" y="23359"/>
                    <a:pt x="974" y="26619"/>
                    <a:pt x="3734" y="33801"/>
                  </a:cubicBezTo>
                  <a:cubicBezTo>
                    <a:pt x="6493" y="40982"/>
                    <a:pt x="14267" y="33891"/>
                    <a:pt x="11509" y="45149"/>
                  </a:cubicBezTo>
                  <a:cubicBezTo>
                    <a:pt x="8750" y="56407"/>
                    <a:pt x="23296" y="60998"/>
                    <a:pt x="23296" y="60998"/>
                  </a:cubicBezTo>
                  <a:cubicBezTo>
                    <a:pt x="23296" y="60998"/>
                    <a:pt x="27791" y="63643"/>
                    <a:pt x="31661" y="63643"/>
                  </a:cubicBezTo>
                  <a:cubicBezTo>
                    <a:pt x="33042" y="63643"/>
                    <a:pt x="34344" y="63306"/>
                    <a:pt x="35334" y="62392"/>
                  </a:cubicBezTo>
                  <a:cubicBezTo>
                    <a:pt x="39097" y="58915"/>
                    <a:pt x="37842" y="53202"/>
                    <a:pt x="37466" y="48312"/>
                  </a:cubicBezTo>
                  <a:cubicBezTo>
                    <a:pt x="37090" y="43422"/>
                    <a:pt x="40851" y="39828"/>
                    <a:pt x="39011" y="36149"/>
                  </a:cubicBezTo>
                  <a:cubicBezTo>
                    <a:pt x="37174" y="32471"/>
                    <a:pt x="28646" y="30465"/>
                    <a:pt x="30636" y="25449"/>
                  </a:cubicBezTo>
                  <a:cubicBezTo>
                    <a:pt x="32626" y="20432"/>
                    <a:pt x="30318" y="16086"/>
                    <a:pt x="26973" y="14413"/>
                  </a:cubicBezTo>
                  <a:cubicBezTo>
                    <a:pt x="23630" y="12741"/>
                    <a:pt x="19450" y="12073"/>
                    <a:pt x="17610" y="10066"/>
                  </a:cubicBezTo>
                  <a:cubicBezTo>
                    <a:pt x="15629" y="4988"/>
                    <a:pt x="10343" y="1"/>
                    <a:pt x="64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"/>
            <p:cNvSpPr/>
            <p:nvPr/>
          </p:nvSpPr>
          <p:spPr>
            <a:xfrm flipH="1">
              <a:off x="1412562" y="4744388"/>
              <a:ext cx="445690" cy="931754"/>
            </a:xfrm>
            <a:custGeom>
              <a:avLst/>
              <a:gdLst/>
              <a:ahLst/>
              <a:cxnLst/>
              <a:rect l="l" t="t" r="r" b="b"/>
              <a:pathLst>
                <a:path w="28955" h="60533" extrusionOk="0">
                  <a:moveTo>
                    <a:pt x="557" y="1"/>
                  </a:moveTo>
                  <a:cubicBezTo>
                    <a:pt x="435" y="1"/>
                    <a:pt x="311" y="45"/>
                    <a:pt x="214" y="136"/>
                  </a:cubicBezTo>
                  <a:cubicBezTo>
                    <a:pt x="12" y="324"/>
                    <a:pt x="0" y="642"/>
                    <a:pt x="189" y="844"/>
                  </a:cubicBezTo>
                  <a:cubicBezTo>
                    <a:pt x="14736" y="16492"/>
                    <a:pt x="27784" y="59739"/>
                    <a:pt x="27914" y="60175"/>
                  </a:cubicBezTo>
                  <a:cubicBezTo>
                    <a:pt x="27977" y="60387"/>
                    <a:pt x="28173" y="60533"/>
                    <a:pt x="28395" y="60533"/>
                  </a:cubicBezTo>
                  <a:cubicBezTo>
                    <a:pt x="28444" y="60533"/>
                    <a:pt x="28492" y="60524"/>
                    <a:pt x="28539" y="60511"/>
                  </a:cubicBezTo>
                  <a:cubicBezTo>
                    <a:pt x="28803" y="60432"/>
                    <a:pt x="28955" y="60152"/>
                    <a:pt x="28875" y="59886"/>
                  </a:cubicBezTo>
                  <a:cubicBezTo>
                    <a:pt x="28746" y="59450"/>
                    <a:pt x="15630" y="15980"/>
                    <a:pt x="924" y="161"/>
                  </a:cubicBezTo>
                  <a:cubicBezTo>
                    <a:pt x="825" y="54"/>
                    <a:pt x="692" y="1"/>
                    <a:pt x="557" y="1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"/>
            <p:cNvSpPr/>
            <p:nvPr/>
          </p:nvSpPr>
          <p:spPr>
            <a:xfrm flipH="1">
              <a:off x="1653722" y="4862250"/>
              <a:ext cx="163884" cy="114289"/>
            </a:xfrm>
            <a:custGeom>
              <a:avLst/>
              <a:gdLst/>
              <a:ahLst/>
              <a:cxnLst/>
              <a:rect l="l" t="t" r="r" b="b"/>
              <a:pathLst>
                <a:path w="10647" h="7425" extrusionOk="0">
                  <a:moveTo>
                    <a:pt x="10078" y="0"/>
                  </a:moveTo>
                  <a:cubicBezTo>
                    <a:pt x="9881" y="0"/>
                    <a:pt x="9695" y="117"/>
                    <a:pt x="9616" y="310"/>
                  </a:cubicBezTo>
                  <a:lnTo>
                    <a:pt x="7130" y="6270"/>
                  </a:lnTo>
                  <a:lnTo>
                    <a:pt x="652" y="4901"/>
                  </a:lnTo>
                  <a:cubicBezTo>
                    <a:pt x="618" y="4894"/>
                    <a:pt x="583" y="4891"/>
                    <a:pt x="549" y="4891"/>
                  </a:cubicBezTo>
                  <a:cubicBezTo>
                    <a:pt x="317" y="4891"/>
                    <a:pt x="108" y="5053"/>
                    <a:pt x="57" y="5289"/>
                  </a:cubicBezTo>
                  <a:cubicBezTo>
                    <a:pt x="1" y="5560"/>
                    <a:pt x="174" y="5825"/>
                    <a:pt x="445" y="5884"/>
                  </a:cubicBezTo>
                  <a:lnTo>
                    <a:pt x="7736" y="7424"/>
                  </a:lnTo>
                  <a:lnTo>
                    <a:pt x="10542" y="694"/>
                  </a:lnTo>
                  <a:cubicBezTo>
                    <a:pt x="10647" y="439"/>
                    <a:pt x="10527" y="146"/>
                    <a:pt x="10271" y="39"/>
                  </a:cubicBezTo>
                  <a:cubicBezTo>
                    <a:pt x="10208" y="13"/>
                    <a:pt x="10142" y="0"/>
                    <a:pt x="10078" y="0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 flipH="1">
              <a:off x="1499227" y="5055235"/>
              <a:ext cx="318425" cy="174520"/>
            </a:xfrm>
            <a:custGeom>
              <a:avLst/>
              <a:gdLst/>
              <a:ahLst/>
              <a:cxnLst/>
              <a:rect l="l" t="t" r="r" b="b"/>
              <a:pathLst>
                <a:path w="20687" h="11338" extrusionOk="0">
                  <a:moveTo>
                    <a:pt x="20113" y="0"/>
                  </a:moveTo>
                  <a:cubicBezTo>
                    <a:pt x="19925" y="0"/>
                    <a:pt x="19746" y="106"/>
                    <a:pt x="19660" y="287"/>
                  </a:cubicBezTo>
                  <a:lnTo>
                    <a:pt x="14951" y="10185"/>
                  </a:lnTo>
                  <a:lnTo>
                    <a:pt x="662" y="6970"/>
                  </a:lnTo>
                  <a:cubicBezTo>
                    <a:pt x="625" y="6962"/>
                    <a:pt x="589" y="6958"/>
                    <a:pt x="552" y="6958"/>
                  </a:cubicBezTo>
                  <a:cubicBezTo>
                    <a:pt x="322" y="6958"/>
                    <a:pt x="114" y="7117"/>
                    <a:pt x="62" y="7351"/>
                  </a:cubicBezTo>
                  <a:cubicBezTo>
                    <a:pt x="0" y="7622"/>
                    <a:pt x="171" y="7889"/>
                    <a:pt x="441" y="7951"/>
                  </a:cubicBezTo>
                  <a:lnTo>
                    <a:pt x="15512" y="11338"/>
                  </a:lnTo>
                  <a:lnTo>
                    <a:pt x="20566" y="718"/>
                  </a:lnTo>
                  <a:cubicBezTo>
                    <a:pt x="20686" y="467"/>
                    <a:pt x="20579" y="168"/>
                    <a:pt x="20329" y="50"/>
                  </a:cubicBezTo>
                  <a:cubicBezTo>
                    <a:pt x="20259" y="16"/>
                    <a:pt x="20185" y="0"/>
                    <a:pt x="20113" y="0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 flipH="1">
              <a:off x="658816" y="4243988"/>
              <a:ext cx="858409" cy="1337331"/>
            </a:xfrm>
            <a:custGeom>
              <a:avLst/>
              <a:gdLst/>
              <a:ahLst/>
              <a:cxnLst/>
              <a:rect l="l" t="t" r="r" b="b"/>
              <a:pathLst>
                <a:path w="55768" h="86882" extrusionOk="0">
                  <a:moveTo>
                    <a:pt x="46938" y="0"/>
                  </a:moveTo>
                  <a:cubicBezTo>
                    <a:pt x="41647" y="0"/>
                    <a:pt x="34433" y="6807"/>
                    <a:pt x="31727" y="13740"/>
                  </a:cubicBezTo>
                  <a:cubicBezTo>
                    <a:pt x="29216" y="16480"/>
                    <a:pt x="23510" y="17393"/>
                    <a:pt x="18945" y="19675"/>
                  </a:cubicBezTo>
                  <a:cubicBezTo>
                    <a:pt x="14381" y="21957"/>
                    <a:pt x="11229" y="27892"/>
                    <a:pt x="13946" y="34740"/>
                  </a:cubicBezTo>
                  <a:cubicBezTo>
                    <a:pt x="16663" y="41587"/>
                    <a:pt x="5023" y="44326"/>
                    <a:pt x="2511" y="49348"/>
                  </a:cubicBezTo>
                  <a:cubicBezTo>
                    <a:pt x="0" y="54369"/>
                    <a:pt x="5136" y="59276"/>
                    <a:pt x="4622" y="65952"/>
                  </a:cubicBezTo>
                  <a:cubicBezTo>
                    <a:pt x="4109" y="72629"/>
                    <a:pt x="2398" y="80428"/>
                    <a:pt x="7532" y="85173"/>
                  </a:cubicBezTo>
                  <a:cubicBezTo>
                    <a:pt x="8883" y="86422"/>
                    <a:pt x="10661" y="86882"/>
                    <a:pt x="12547" y="86882"/>
                  </a:cubicBezTo>
                  <a:cubicBezTo>
                    <a:pt x="17831" y="86882"/>
                    <a:pt x="23966" y="83272"/>
                    <a:pt x="23966" y="83272"/>
                  </a:cubicBezTo>
                  <a:cubicBezTo>
                    <a:pt x="23966" y="83272"/>
                    <a:pt x="43823" y="77003"/>
                    <a:pt x="40057" y="61635"/>
                  </a:cubicBezTo>
                  <a:cubicBezTo>
                    <a:pt x="36291" y="46267"/>
                    <a:pt x="46904" y="55948"/>
                    <a:pt x="50672" y="46143"/>
                  </a:cubicBezTo>
                  <a:cubicBezTo>
                    <a:pt x="54438" y="36338"/>
                    <a:pt x="44166" y="31887"/>
                    <a:pt x="45878" y="24012"/>
                  </a:cubicBezTo>
                  <a:cubicBezTo>
                    <a:pt x="47589" y="16138"/>
                    <a:pt x="55768" y="10317"/>
                    <a:pt x="51507" y="2785"/>
                  </a:cubicBezTo>
                  <a:cubicBezTo>
                    <a:pt x="50403" y="833"/>
                    <a:pt x="48788" y="0"/>
                    <a:pt x="469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 flipH="1">
              <a:off x="658816" y="4243988"/>
              <a:ext cx="858409" cy="1337331"/>
            </a:xfrm>
            <a:custGeom>
              <a:avLst/>
              <a:gdLst/>
              <a:ahLst/>
              <a:cxnLst/>
              <a:rect l="l" t="t" r="r" b="b"/>
              <a:pathLst>
                <a:path w="55768" h="86882" extrusionOk="0">
                  <a:moveTo>
                    <a:pt x="46938" y="0"/>
                  </a:moveTo>
                  <a:cubicBezTo>
                    <a:pt x="41647" y="0"/>
                    <a:pt x="34433" y="6807"/>
                    <a:pt x="31727" y="13740"/>
                  </a:cubicBezTo>
                  <a:cubicBezTo>
                    <a:pt x="29216" y="16480"/>
                    <a:pt x="23510" y="17393"/>
                    <a:pt x="18945" y="19675"/>
                  </a:cubicBezTo>
                  <a:cubicBezTo>
                    <a:pt x="14381" y="21957"/>
                    <a:pt x="11229" y="27892"/>
                    <a:pt x="13946" y="34740"/>
                  </a:cubicBezTo>
                  <a:cubicBezTo>
                    <a:pt x="16663" y="41587"/>
                    <a:pt x="5023" y="44326"/>
                    <a:pt x="2511" y="49348"/>
                  </a:cubicBezTo>
                  <a:cubicBezTo>
                    <a:pt x="0" y="54369"/>
                    <a:pt x="5136" y="59276"/>
                    <a:pt x="4622" y="65952"/>
                  </a:cubicBezTo>
                  <a:cubicBezTo>
                    <a:pt x="4109" y="72629"/>
                    <a:pt x="2398" y="80428"/>
                    <a:pt x="7532" y="85173"/>
                  </a:cubicBezTo>
                  <a:cubicBezTo>
                    <a:pt x="8883" y="86422"/>
                    <a:pt x="10661" y="86882"/>
                    <a:pt x="12547" y="86882"/>
                  </a:cubicBezTo>
                  <a:cubicBezTo>
                    <a:pt x="17831" y="86882"/>
                    <a:pt x="23966" y="83272"/>
                    <a:pt x="23966" y="83272"/>
                  </a:cubicBezTo>
                  <a:cubicBezTo>
                    <a:pt x="23966" y="83272"/>
                    <a:pt x="43823" y="77003"/>
                    <a:pt x="40057" y="61635"/>
                  </a:cubicBezTo>
                  <a:cubicBezTo>
                    <a:pt x="36291" y="46267"/>
                    <a:pt x="46904" y="55948"/>
                    <a:pt x="50672" y="46143"/>
                  </a:cubicBezTo>
                  <a:cubicBezTo>
                    <a:pt x="54438" y="36338"/>
                    <a:pt x="44166" y="31887"/>
                    <a:pt x="45878" y="24012"/>
                  </a:cubicBezTo>
                  <a:cubicBezTo>
                    <a:pt x="47589" y="16138"/>
                    <a:pt x="55768" y="10317"/>
                    <a:pt x="51507" y="2785"/>
                  </a:cubicBezTo>
                  <a:cubicBezTo>
                    <a:pt x="50403" y="833"/>
                    <a:pt x="48788" y="0"/>
                    <a:pt x="46938" y="0"/>
                  </a:cubicBezTo>
                  <a:close/>
                </a:path>
              </a:pathLst>
            </a:custGeom>
            <a:solidFill>
              <a:srgbClr val="6D9EEB">
                <a:alpha val="41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 flipH="1">
              <a:off x="791960" y="4334255"/>
              <a:ext cx="602155" cy="1266356"/>
            </a:xfrm>
            <a:custGeom>
              <a:avLst/>
              <a:gdLst/>
              <a:ahLst/>
              <a:cxnLst/>
              <a:rect l="l" t="t" r="r" b="b"/>
              <a:pathLst>
                <a:path w="39120" h="82271" extrusionOk="0">
                  <a:moveTo>
                    <a:pt x="38564" y="0"/>
                  </a:moveTo>
                  <a:cubicBezTo>
                    <a:pt x="38430" y="0"/>
                    <a:pt x="38296" y="54"/>
                    <a:pt x="38197" y="160"/>
                  </a:cubicBezTo>
                  <a:cubicBezTo>
                    <a:pt x="18149" y="21726"/>
                    <a:pt x="258" y="81027"/>
                    <a:pt x="79" y="81624"/>
                  </a:cubicBezTo>
                  <a:cubicBezTo>
                    <a:pt x="1" y="81889"/>
                    <a:pt x="151" y="82170"/>
                    <a:pt x="417" y="82249"/>
                  </a:cubicBezTo>
                  <a:cubicBezTo>
                    <a:pt x="464" y="82262"/>
                    <a:pt x="512" y="82270"/>
                    <a:pt x="561" y="82270"/>
                  </a:cubicBezTo>
                  <a:cubicBezTo>
                    <a:pt x="781" y="82270"/>
                    <a:pt x="977" y="82125"/>
                    <a:pt x="1040" y="81913"/>
                  </a:cubicBezTo>
                  <a:cubicBezTo>
                    <a:pt x="1221" y="81318"/>
                    <a:pt x="19043" y="22239"/>
                    <a:pt x="38930" y="843"/>
                  </a:cubicBezTo>
                  <a:cubicBezTo>
                    <a:pt x="39119" y="641"/>
                    <a:pt x="39109" y="323"/>
                    <a:pt x="38905" y="135"/>
                  </a:cubicBezTo>
                  <a:cubicBezTo>
                    <a:pt x="38809" y="45"/>
                    <a:pt x="38686" y="0"/>
                    <a:pt x="385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"/>
            <p:cNvSpPr/>
            <p:nvPr/>
          </p:nvSpPr>
          <p:spPr>
            <a:xfrm flipH="1">
              <a:off x="847457" y="4495181"/>
              <a:ext cx="217481" cy="149923"/>
            </a:xfrm>
            <a:custGeom>
              <a:avLst/>
              <a:gdLst/>
              <a:ahLst/>
              <a:cxnLst/>
              <a:rect l="l" t="t" r="r" b="b"/>
              <a:pathLst>
                <a:path w="14129" h="9740" extrusionOk="0">
                  <a:moveTo>
                    <a:pt x="572" y="0"/>
                  </a:moveTo>
                  <a:cubicBezTo>
                    <a:pt x="507" y="0"/>
                    <a:pt x="442" y="13"/>
                    <a:pt x="378" y="39"/>
                  </a:cubicBezTo>
                  <a:cubicBezTo>
                    <a:pt x="123" y="146"/>
                    <a:pt x="1" y="438"/>
                    <a:pt x="108" y="694"/>
                  </a:cubicBezTo>
                  <a:lnTo>
                    <a:pt x="3879" y="9740"/>
                  </a:lnTo>
                  <a:lnTo>
                    <a:pt x="13684" y="7668"/>
                  </a:lnTo>
                  <a:cubicBezTo>
                    <a:pt x="13955" y="7611"/>
                    <a:pt x="14129" y="7345"/>
                    <a:pt x="14072" y="7075"/>
                  </a:cubicBezTo>
                  <a:cubicBezTo>
                    <a:pt x="14020" y="6834"/>
                    <a:pt x="13806" y="6679"/>
                    <a:pt x="13572" y="6679"/>
                  </a:cubicBezTo>
                  <a:cubicBezTo>
                    <a:pt x="13540" y="6679"/>
                    <a:pt x="13509" y="6681"/>
                    <a:pt x="13477" y="6687"/>
                  </a:cubicBezTo>
                  <a:lnTo>
                    <a:pt x="4485" y="8587"/>
                  </a:lnTo>
                  <a:lnTo>
                    <a:pt x="1033" y="308"/>
                  </a:lnTo>
                  <a:cubicBezTo>
                    <a:pt x="953" y="116"/>
                    <a:pt x="767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"/>
            <p:cNvSpPr/>
            <p:nvPr/>
          </p:nvSpPr>
          <p:spPr>
            <a:xfrm flipH="1">
              <a:off x="847371" y="4758624"/>
              <a:ext cx="428373" cy="232196"/>
            </a:xfrm>
            <a:custGeom>
              <a:avLst/>
              <a:gdLst/>
              <a:ahLst/>
              <a:cxnLst/>
              <a:rect l="l" t="t" r="r" b="b"/>
              <a:pathLst>
                <a:path w="27830" h="15085" extrusionOk="0">
                  <a:moveTo>
                    <a:pt x="571" y="1"/>
                  </a:moveTo>
                  <a:cubicBezTo>
                    <a:pt x="499" y="1"/>
                    <a:pt x="426" y="16"/>
                    <a:pt x="356" y="49"/>
                  </a:cubicBezTo>
                  <a:cubicBezTo>
                    <a:pt x="107" y="170"/>
                    <a:pt x="0" y="469"/>
                    <a:pt x="119" y="719"/>
                  </a:cubicBezTo>
                  <a:lnTo>
                    <a:pt x="6956" y="15085"/>
                  </a:lnTo>
                  <a:lnTo>
                    <a:pt x="27388" y="10493"/>
                  </a:lnTo>
                  <a:cubicBezTo>
                    <a:pt x="27659" y="10432"/>
                    <a:pt x="27829" y="10164"/>
                    <a:pt x="27767" y="9894"/>
                  </a:cubicBezTo>
                  <a:cubicBezTo>
                    <a:pt x="27715" y="9660"/>
                    <a:pt x="27507" y="9500"/>
                    <a:pt x="27278" y="9500"/>
                  </a:cubicBezTo>
                  <a:cubicBezTo>
                    <a:pt x="27242" y="9500"/>
                    <a:pt x="27206" y="9504"/>
                    <a:pt x="27169" y="9513"/>
                  </a:cubicBezTo>
                  <a:lnTo>
                    <a:pt x="7517" y="13932"/>
                  </a:lnTo>
                  <a:lnTo>
                    <a:pt x="1026" y="288"/>
                  </a:lnTo>
                  <a:cubicBezTo>
                    <a:pt x="939" y="107"/>
                    <a:pt x="759" y="1"/>
                    <a:pt x="5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 flipH="1">
              <a:off x="1021107" y="5087956"/>
              <a:ext cx="386367" cy="236829"/>
            </a:xfrm>
            <a:custGeom>
              <a:avLst/>
              <a:gdLst/>
              <a:ahLst/>
              <a:cxnLst/>
              <a:rect l="l" t="t" r="r" b="b"/>
              <a:pathLst>
                <a:path w="25101" h="15386" extrusionOk="0">
                  <a:moveTo>
                    <a:pt x="572" y="1"/>
                  </a:moveTo>
                  <a:cubicBezTo>
                    <a:pt x="499" y="1"/>
                    <a:pt x="425" y="17"/>
                    <a:pt x="354" y="51"/>
                  </a:cubicBezTo>
                  <a:cubicBezTo>
                    <a:pt x="105" y="171"/>
                    <a:pt x="0" y="470"/>
                    <a:pt x="120" y="721"/>
                  </a:cubicBezTo>
                  <a:lnTo>
                    <a:pt x="7161" y="15385"/>
                  </a:lnTo>
                  <a:lnTo>
                    <a:pt x="24693" y="9750"/>
                  </a:lnTo>
                  <a:cubicBezTo>
                    <a:pt x="24957" y="9664"/>
                    <a:pt x="25100" y="9382"/>
                    <a:pt x="25015" y="9118"/>
                  </a:cubicBezTo>
                  <a:cubicBezTo>
                    <a:pt x="24948" y="8905"/>
                    <a:pt x="24749" y="8770"/>
                    <a:pt x="24538" y="8770"/>
                  </a:cubicBezTo>
                  <a:cubicBezTo>
                    <a:pt x="24487" y="8770"/>
                    <a:pt x="24436" y="8778"/>
                    <a:pt x="24385" y="8794"/>
                  </a:cubicBezTo>
                  <a:lnTo>
                    <a:pt x="7686" y="14162"/>
                  </a:lnTo>
                  <a:lnTo>
                    <a:pt x="1024" y="286"/>
                  </a:lnTo>
                  <a:cubicBezTo>
                    <a:pt x="938" y="106"/>
                    <a:pt x="759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2" name="Google Shape;222;p2"/>
          <p:cNvGrpSpPr/>
          <p:nvPr/>
        </p:nvGrpSpPr>
        <p:grpSpPr>
          <a:xfrm rot="10800000">
            <a:off x="-1244208" y="-932844"/>
            <a:ext cx="2556920" cy="2602209"/>
            <a:chOff x="658816" y="3875056"/>
            <a:chExt cx="1769862" cy="1801086"/>
          </a:xfrm>
        </p:grpSpPr>
        <p:sp>
          <p:nvSpPr>
            <p:cNvPr id="223" name="Google Shape;223;p2"/>
            <p:cNvSpPr/>
            <p:nvPr/>
          </p:nvSpPr>
          <p:spPr>
            <a:xfrm flipH="1">
              <a:off x="1674625" y="5389061"/>
              <a:ext cx="141642" cy="176783"/>
            </a:xfrm>
            <a:custGeom>
              <a:avLst/>
              <a:gdLst/>
              <a:ahLst/>
              <a:cxnLst/>
              <a:rect l="l" t="t" r="r" b="b"/>
              <a:pathLst>
                <a:path w="9202" h="11485" extrusionOk="0">
                  <a:moveTo>
                    <a:pt x="7862" y="0"/>
                  </a:moveTo>
                  <a:cubicBezTo>
                    <a:pt x="7842" y="0"/>
                    <a:pt x="7822" y="2"/>
                    <a:pt x="7801" y="5"/>
                  </a:cubicBezTo>
                  <a:cubicBezTo>
                    <a:pt x="7568" y="36"/>
                    <a:pt x="7405" y="252"/>
                    <a:pt x="7439" y="484"/>
                  </a:cubicBezTo>
                  <a:lnTo>
                    <a:pt x="8274" y="6355"/>
                  </a:lnTo>
                  <a:lnTo>
                    <a:pt x="259" y="10683"/>
                  </a:lnTo>
                  <a:cubicBezTo>
                    <a:pt x="87" y="10776"/>
                    <a:pt x="1" y="10973"/>
                    <a:pt x="49" y="11162"/>
                  </a:cubicBezTo>
                  <a:cubicBezTo>
                    <a:pt x="97" y="11351"/>
                    <a:pt x="268" y="11485"/>
                    <a:pt x="462" y="11485"/>
                  </a:cubicBezTo>
                  <a:cubicBezTo>
                    <a:pt x="532" y="11483"/>
                    <a:pt x="602" y="11465"/>
                    <a:pt x="664" y="11431"/>
                  </a:cubicBezTo>
                  <a:lnTo>
                    <a:pt x="9202" y="6825"/>
                  </a:lnTo>
                  <a:lnTo>
                    <a:pt x="8281" y="366"/>
                  </a:lnTo>
                  <a:cubicBezTo>
                    <a:pt x="8252" y="154"/>
                    <a:pt x="8070" y="0"/>
                    <a:pt x="7862" y="0"/>
                  </a:cubicBezTo>
                  <a:close/>
                </a:path>
              </a:pathLst>
            </a:custGeom>
            <a:solidFill>
              <a:srgbClr val="8CC4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 flipH="1">
              <a:off x="1402746" y="5296486"/>
              <a:ext cx="287717" cy="178076"/>
            </a:xfrm>
            <a:custGeom>
              <a:avLst/>
              <a:gdLst/>
              <a:ahLst/>
              <a:cxnLst/>
              <a:rect l="l" t="t" r="r" b="b"/>
              <a:pathLst>
                <a:path w="18692" h="11569" extrusionOk="0">
                  <a:moveTo>
                    <a:pt x="18120" y="0"/>
                  </a:moveTo>
                  <a:cubicBezTo>
                    <a:pt x="17933" y="0"/>
                    <a:pt x="17753" y="105"/>
                    <a:pt x="17667" y="286"/>
                  </a:cubicBezTo>
                  <a:lnTo>
                    <a:pt x="12838" y="10345"/>
                  </a:lnTo>
                  <a:lnTo>
                    <a:pt x="718" y="6447"/>
                  </a:lnTo>
                  <a:cubicBezTo>
                    <a:pt x="667" y="6431"/>
                    <a:pt x="615" y="6423"/>
                    <a:pt x="563" y="6423"/>
                  </a:cubicBezTo>
                  <a:cubicBezTo>
                    <a:pt x="351" y="6423"/>
                    <a:pt x="154" y="6558"/>
                    <a:pt x="85" y="6772"/>
                  </a:cubicBezTo>
                  <a:cubicBezTo>
                    <a:pt x="0" y="7036"/>
                    <a:pt x="145" y="7318"/>
                    <a:pt x="411" y="7403"/>
                  </a:cubicBezTo>
                  <a:lnTo>
                    <a:pt x="13363" y="11568"/>
                  </a:lnTo>
                  <a:lnTo>
                    <a:pt x="18571" y="720"/>
                  </a:lnTo>
                  <a:cubicBezTo>
                    <a:pt x="18691" y="471"/>
                    <a:pt x="18586" y="170"/>
                    <a:pt x="18337" y="50"/>
                  </a:cubicBezTo>
                  <a:cubicBezTo>
                    <a:pt x="18267" y="16"/>
                    <a:pt x="18193" y="0"/>
                    <a:pt x="18120" y="0"/>
                  </a:cubicBezTo>
                  <a:close/>
                </a:path>
              </a:pathLst>
            </a:custGeom>
            <a:solidFill>
              <a:srgbClr val="FF81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 flipH="1">
              <a:off x="1072480" y="3875056"/>
              <a:ext cx="654935" cy="1236341"/>
            </a:xfrm>
            <a:custGeom>
              <a:avLst/>
              <a:gdLst/>
              <a:ahLst/>
              <a:cxnLst/>
              <a:rect l="l" t="t" r="r" b="b"/>
              <a:pathLst>
                <a:path w="42549" h="80321" extrusionOk="0">
                  <a:moveTo>
                    <a:pt x="19479" y="0"/>
                  </a:moveTo>
                  <a:cubicBezTo>
                    <a:pt x="14561" y="0"/>
                    <a:pt x="10368" y="9188"/>
                    <a:pt x="10793" y="16409"/>
                  </a:cubicBezTo>
                  <a:cubicBezTo>
                    <a:pt x="9828" y="19411"/>
                    <a:pt x="5751" y="22138"/>
                    <a:pt x="3039" y="25516"/>
                  </a:cubicBezTo>
                  <a:cubicBezTo>
                    <a:pt x="328" y="28895"/>
                    <a:pt x="0" y="34589"/>
                    <a:pt x="4523" y="38906"/>
                  </a:cubicBezTo>
                  <a:cubicBezTo>
                    <a:pt x="9046" y="43225"/>
                    <a:pt x="1039" y="49464"/>
                    <a:pt x="884" y="54225"/>
                  </a:cubicBezTo>
                  <a:cubicBezTo>
                    <a:pt x="729" y="58989"/>
                    <a:pt x="6428" y="60952"/>
                    <a:pt x="8399" y="66283"/>
                  </a:cubicBezTo>
                  <a:cubicBezTo>
                    <a:pt x="10369" y="71615"/>
                    <a:pt x="11813" y="78236"/>
                    <a:pt x="17456" y="80076"/>
                  </a:cubicBezTo>
                  <a:cubicBezTo>
                    <a:pt x="17973" y="80244"/>
                    <a:pt x="18495" y="80320"/>
                    <a:pt x="19018" y="80320"/>
                  </a:cubicBezTo>
                  <a:cubicBezTo>
                    <a:pt x="24209" y="80320"/>
                    <a:pt x="29454" y="72784"/>
                    <a:pt x="29454" y="72784"/>
                  </a:cubicBezTo>
                  <a:cubicBezTo>
                    <a:pt x="29454" y="72784"/>
                    <a:pt x="42548" y="60910"/>
                    <a:pt x="34196" y="50393"/>
                  </a:cubicBezTo>
                  <a:cubicBezTo>
                    <a:pt x="25842" y="39875"/>
                    <a:pt x="37461" y="43579"/>
                    <a:pt x="36889" y="34682"/>
                  </a:cubicBezTo>
                  <a:cubicBezTo>
                    <a:pt x="36318" y="25785"/>
                    <a:pt x="26820" y="25994"/>
                    <a:pt x="25348" y="19314"/>
                  </a:cubicBezTo>
                  <a:cubicBezTo>
                    <a:pt x="23877" y="12633"/>
                    <a:pt x="28121" y="5246"/>
                    <a:pt x="22166" y="947"/>
                  </a:cubicBezTo>
                  <a:cubicBezTo>
                    <a:pt x="21262" y="295"/>
                    <a:pt x="20359" y="0"/>
                    <a:pt x="194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 flipH="1">
              <a:off x="1418016" y="3952564"/>
              <a:ext cx="133930" cy="1185222"/>
            </a:xfrm>
            <a:custGeom>
              <a:avLst/>
              <a:gdLst/>
              <a:ahLst/>
              <a:cxnLst/>
              <a:rect l="l" t="t" r="r" b="b"/>
              <a:pathLst>
                <a:path w="8701" h="77000" extrusionOk="0">
                  <a:moveTo>
                    <a:pt x="8223" y="0"/>
                  </a:moveTo>
                  <a:cubicBezTo>
                    <a:pt x="8044" y="0"/>
                    <a:pt x="7877" y="114"/>
                    <a:pt x="7818" y="294"/>
                  </a:cubicBezTo>
                  <a:cubicBezTo>
                    <a:pt x="1" y="24032"/>
                    <a:pt x="7222" y="76111"/>
                    <a:pt x="7295" y="76632"/>
                  </a:cubicBezTo>
                  <a:cubicBezTo>
                    <a:pt x="7325" y="76842"/>
                    <a:pt x="7506" y="76999"/>
                    <a:pt x="7718" y="76999"/>
                  </a:cubicBezTo>
                  <a:cubicBezTo>
                    <a:pt x="7738" y="76999"/>
                    <a:pt x="7758" y="76996"/>
                    <a:pt x="7776" y="76993"/>
                  </a:cubicBezTo>
                  <a:cubicBezTo>
                    <a:pt x="8010" y="76961"/>
                    <a:pt x="8172" y="76746"/>
                    <a:pt x="8139" y="76513"/>
                  </a:cubicBezTo>
                  <a:cubicBezTo>
                    <a:pt x="8065" y="75992"/>
                    <a:pt x="871" y="24112"/>
                    <a:pt x="8627" y="559"/>
                  </a:cubicBezTo>
                  <a:cubicBezTo>
                    <a:pt x="8700" y="337"/>
                    <a:pt x="8578" y="95"/>
                    <a:pt x="8356" y="21"/>
                  </a:cubicBezTo>
                  <a:cubicBezTo>
                    <a:pt x="8312" y="7"/>
                    <a:pt x="8267" y="0"/>
                    <a:pt x="82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 flipH="1">
              <a:off x="1367142" y="4167265"/>
              <a:ext cx="205613" cy="98189"/>
            </a:xfrm>
            <a:custGeom>
              <a:avLst/>
              <a:gdLst/>
              <a:ahLst/>
              <a:cxnLst/>
              <a:rect l="l" t="t" r="r" b="b"/>
              <a:pathLst>
                <a:path w="13358" h="6379" extrusionOk="0">
                  <a:moveTo>
                    <a:pt x="474" y="1"/>
                  </a:moveTo>
                  <a:cubicBezTo>
                    <a:pt x="358" y="1"/>
                    <a:pt x="243" y="47"/>
                    <a:pt x="160" y="138"/>
                  </a:cubicBezTo>
                  <a:cubicBezTo>
                    <a:pt x="1" y="312"/>
                    <a:pt x="11" y="581"/>
                    <a:pt x="185" y="739"/>
                  </a:cubicBezTo>
                  <a:lnTo>
                    <a:pt x="6298" y="6378"/>
                  </a:lnTo>
                  <a:lnTo>
                    <a:pt x="13128" y="1304"/>
                  </a:lnTo>
                  <a:cubicBezTo>
                    <a:pt x="13317" y="1165"/>
                    <a:pt x="13357" y="898"/>
                    <a:pt x="13217" y="709"/>
                  </a:cubicBezTo>
                  <a:cubicBezTo>
                    <a:pt x="13133" y="597"/>
                    <a:pt x="13004" y="537"/>
                    <a:pt x="12874" y="537"/>
                  </a:cubicBezTo>
                  <a:cubicBezTo>
                    <a:pt x="12785" y="537"/>
                    <a:pt x="12696" y="564"/>
                    <a:pt x="12620" y="621"/>
                  </a:cubicBezTo>
                  <a:lnTo>
                    <a:pt x="6358" y="5274"/>
                  </a:lnTo>
                  <a:lnTo>
                    <a:pt x="761" y="113"/>
                  </a:lnTo>
                  <a:cubicBezTo>
                    <a:pt x="680" y="38"/>
                    <a:pt x="577" y="1"/>
                    <a:pt x="4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 flipH="1">
              <a:off x="1258386" y="4412271"/>
              <a:ext cx="383535" cy="177753"/>
            </a:xfrm>
            <a:custGeom>
              <a:avLst/>
              <a:gdLst/>
              <a:ahLst/>
              <a:cxnLst/>
              <a:rect l="l" t="t" r="r" b="b"/>
              <a:pathLst>
                <a:path w="24917" h="11548" extrusionOk="0">
                  <a:moveTo>
                    <a:pt x="24436" y="1"/>
                  </a:moveTo>
                  <a:cubicBezTo>
                    <a:pt x="24346" y="1"/>
                    <a:pt x="24256" y="29"/>
                    <a:pt x="24178" y="88"/>
                  </a:cubicBezTo>
                  <a:lnTo>
                    <a:pt x="10588" y="10458"/>
                  </a:lnTo>
                  <a:lnTo>
                    <a:pt x="746" y="2237"/>
                  </a:lnTo>
                  <a:cubicBezTo>
                    <a:pt x="667" y="2172"/>
                    <a:pt x="571" y="2141"/>
                    <a:pt x="477" y="2141"/>
                  </a:cubicBezTo>
                  <a:cubicBezTo>
                    <a:pt x="355" y="2141"/>
                    <a:pt x="234" y="2193"/>
                    <a:pt x="149" y="2293"/>
                  </a:cubicBezTo>
                  <a:cubicBezTo>
                    <a:pt x="0" y="2474"/>
                    <a:pt x="22" y="2739"/>
                    <a:pt x="199" y="2890"/>
                  </a:cubicBezTo>
                  <a:lnTo>
                    <a:pt x="10565" y="11548"/>
                  </a:lnTo>
                  <a:lnTo>
                    <a:pt x="24695" y="765"/>
                  </a:lnTo>
                  <a:cubicBezTo>
                    <a:pt x="24882" y="621"/>
                    <a:pt x="24917" y="354"/>
                    <a:pt x="24775" y="168"/>
                  </a:cubicBezTo>
                  <a:cubicBezTo>
                    <a:pt x="24691" y="58"/>
                    <a:pt x="24564" y="1"/>
                    <a:pt x="244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 flipH="1">
              <a:off x="1279706" y="4719055"/>
              <a:ext cx="347024" cy="174089"/>
            </a:xfrm>
            <a:custGeom>
              <a:avLst/>
              <a:gdLst/>
              <a:ahLst/>
              <a:cxnLst/>
              <a:rect l="l" t="t" r="r" b="b"/>
              <a:pathLst>
                <a:path w="22545" h="11310" extrusionOk="0">
                  <a:moveTo>
                    <a:pt x="22069" y="0"/>
                  </a:moveTo>
                  <a:cubicBezTo>
                    <a:pt x="21963" y="0"/>
                    <a:pt x="21856" y="40"/>
                    <a:pt x="21773" y="121"/>
                  </a:cubicBezTo>
                  <a:lnTo>
                    <a:pt x="10798" y="10182"/>
                  </a:lnTo>
                  <a:lnTo>
                    <a:pt x="741" y="1840"/>
                  </a:lnTo>
                  <a:cubicBezTo>
                    <a:pt x="663" y="1778"/>
                    <a:pt x="570" y="1748"/>
                    <a:pt x="477" y="1748"/>
                  </a:cubicBezTo>
                  <a:cubicBezTo>
                    <a:pt x="354" y="1748"/>
                    <a:pt x="232" y="1801"/>
                    <a:pt x="148" y="1903"/>
                  </a:cubicBezTo>
                  <a:cubicBezTo>
                    <a:pt x="1" y="2081"/>
                    <a:pt x="23" y="2345"/>
                    <a:pt x="198" y="2497"/>
                  </a:cubicBezTo>
                  <a:lnTo>
                    <a:pt x="10826" y="11310"/>
                  </a:lnTo>
                  <a:lnTo>
                    <a:pt x="22349" y="747"/>
                  </a:lnTo>
                  <a:cubicBezTo>
                    <a:pt x="22530" y="590"/>
                    <a:pt x="22545" y="315"/>
                    <a:pt x="22383" y="137"/>
                  </a:cubicBezTo>
                  <a:cubicBezTo>
                    <a:pt x="22299" y="47"/>
                    <a:pt x="22184" y="0"/>
                    <a:pt x="220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 flipH="1">
              <a:off x="1546580" y="5192444"/>
              <a:ext cx="882098" cy="406393"/>
            </a:xfrm>
            <a:custGeom>
              <a:avLst/>
              <a:gdLst/>
              <a:ahLst/>
              <a:cxnLst/>
              <a:rect l="l" t="t" r="r" b="b"/>
              <a:pathLst>
                <a:path w="57307" h="26402" extrusionOk="0">
                  <a:moveTo>
                    <a:pt x="16085" y="1"/>
                  </a:moveTo>
                  <a:cubicBezTo>
                    <a:pt x="11262" y="1"/>
                    <a:pt x="5916" y="561"/>
                    <a:pt x="0" y="1848"/>
                  </a:cubicBezTo>
                  <a:cubicBezTo>
                    <a:pt x="13241" y="7385"/>
                    <a:pt x="21434" y="26401"/>
                    <a:pt x="46194" y="26401"/>
                  </a:cubicBezTo>
                  <a:cubicBezTo>
                    <a:pt x="49572" y="26401"/>
                    <a:pt x="53257" y="26047"/>
                    <a:pt x="57306" y="25257"/>
                  </a:cubicBezTo>
                  <a:cubicBezTo>
                    <a:pt x="57306" y="25257"/>
                    <a:pt x="48472" y="1"/>
                    <a:pt x="160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 flipH="1">
              <a:off x="1500861" y="5227519"/>
              <a:ext cx="823776" cy="388907"/>
            </a:xfrm>
            <a:custGeom>
              <a:avLst/>
              <a:gdLst/>
              <a:ahLst/>
              <a:cxnLst/>
              <a:rect l="l" t="t" r="r" b="b"/>
              <a:pathLst>
                <a:path w="53518" h="25266" extrusionOk="0">
                  <a:moveTo>
                    <a:pt x="437" y="0"/>
                  </a:moveTo>
                  <a:cubicBezTo>
                    <a:pt x="434" y="0"/>
                    <a:pt x="432" y="1"/>
                    <a:pt x="429" y="2"/>
                  </a:cubicBezTo>
                  <a:cubicBezTo>
                    <a:pt x="197" y="2"/>
                    <a:pt x="8" y="187"/>
                    <a:pt x="5" y="421"/>
                  </a:cubicBezTo>
                  <a:cubicBezTo>
                    <a:pt x="0" y="653"/>
                    <a:pt x="184" y="845"/>
                    <a:pt x="416" y="852"/>
                  </a:cubicBezTo>
                  <a:cubicBezTo>
                    <a:pt x="21600" y="1510"/>
                    <a:pt x="52486" y="24940"/>
                    <a:pt x="52797" y="25177"/>
                  </a:cubicBezTo>
                  <a:cubicBezTo>
                    <a:pt x="52870" y="25234"/>
                    <a:pt x="52961" y="25264"/>
                    <a:pt x="53054" y="25265"/>
                  </a:cubicBezTo>
                  <a:lnTo>
                    <a:pt x="53054" y="25264"/>
                  </a:lnTo>
                  <a:cubicBezTo>
                    <a:pt x="53238" y="25264"/>
                    <a:pt x="53400" y="25147"/>
                    <a:pt x="53459" y="24973"/>
                  </a:cubicBezTo>
                  <a:cubicBezTo>
                    <a:pt x="53517" y="24801"/>
                    <a:pt x="53459" y="24611"/>
                    <a:pt x="53315" y="24499"/>
                  </a:cubicBezTo>
                  <a:cubicBezTo>
                    <a:pt x="53002" y="24261"/>
                    <a:pt x="21901" y="667"/>
                    <a:pt x="443" y="2"/>
                  </a:cubicBezTo>
                  <a:cubicBezTo>
                    <a:pt x="441" y="1"/>
                    <a:pt x="439" y="0"/>
                    <a:pt x="4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 flipH="1">
              <a:off x="2059210" y="5198908"/>
              <a:ext cx="124371" cy="151493"/>
            </a:xfrm>
            <a:custGeom>
              <a:avLst/>
              <a:gdLst/>
              <a:ahLst/>
              <a:cxnLst/>
              <a:rect l="l" t="t" r="r" b="b"/>
              <a:pathLst>
                <a:path w="8080" h="9842" extrusionOk="0">
                  <a:moveTo>
                    <a:pt x="3287" y="0"/>
                  </a:moveTo>
                  <a:cubicBezTo>
                    <a:pt x="3157" y="0"/>
                    <a:pt x="3028" y="55"/>
                    <a:pt x="2947" y="165"/>
                  </a:cubicBezTo>
                  <a:cubicBezTo>
                    <a:pt x="2808" y="355"/>
                    <a:pt x="2835" y="611"/>
                    <a:pt x="3023" y="749"/>
                  </a:cubicBezTo>
                  <a:cubicBezTo>
                    <a:pt x="3269" y="992"/>
                    <a:pt x="5354" y="3812"/>
                    <a:pt x="6796" y="5787"/>
                  </a:cubicBezTo>
                  <a:lnTo>
                    <a:pt x="272" y="9035"/>
                  </a:lnTo>
                  <a:cubicBezTo>
                    <a:pt x="93" y="9122"/>
                    <a:pt x="1" y="9321"/>
                    <a:pt x="46" y="9513"/>
                  </a:cubicBezTo>
                  <a:cubicBezTo>
                    <a:pt x="91" y="9705"/>
                    <a:pt x="263" y="9842"/>
                    <a:pt x="460" y="9842"/>
                  </a:cubicBezTo>
                  <a:cubicBezTo>
                    <a:pt x="527" y="9840"/>
                    <a:pt x="591" y="9825"/>
                    <a:pt x="649" y="9795"/>
                  </a:cubicBezTo>
                  <a:lnTo>
                    <a:pt x="8079" y="6101"/>
                  </a:lnTo>
                  <a:lnTo>
                    <a:pt x="7782" y="5693"/>
                  </a:lnTo>
                  <a:cubicBezTo>
                    <a:pt x="5992" y="3237"/>
                    <a:pt x="3805" y="272"/>
                    <a:pt x="3555" y="86"/>
                  </a:cubicBezTo>
                  <a:cubicBezTo>
                    <a:pt x="3476" y="29"/>
                    <a:pt x="3381" y="0"/>
                    <a:pt x="32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 flipH="1">
              <a:off x="1842491" y="5268028"/>
              <a:ext cx="142981" cy="211955"/>
            </a:xfrm>
            <a:custGeom>
              <a:avLst/>
              <a:gdLst/>
              <a:ahLst/>
              <a:cxnLst/>
              <a:rect l="l" t="t" r="r" b="b"/>
              <a:pathLst>
                <a:path w="9289" h="13770" extrusionOk="0">
                  <a:moveTo>
                    <a:pt x="7569" y="0"/>
                  </a:moveTo>
                  <a:cubicBezTo>
                    <a:pt x="7546" y="0"/>
                    <a:pt x="7523" y="2"/>
                    <a:pt x="7499" y="6"/>
                  </a:cubicBezTo>
                  <a:cubicBezTo>
                    <a:pt x="7265" y="44"/>
                    <a:pt x="7107" y="267"/>
                    <a:pt x="7148" y="501"/>
                  </a:cubicBezTo>
                  <a:lnTo>
                    <a:pt x="8358" y="7829"/>
                  </a:lnTo>
                  <a:lnTo>
                    <a:pt x="235" y="12985"/>
                  </a:lnTo>
                  <a:cubicBezTo>
                    <a:pt x="74" y="13087"/>
                    <a:pt x="1" y="13282"/>
                    <a:pt x="54" y="13464"/>
                  </a:cubicBezTo>
                  <a:cubicBezTo>
                    <a:pt x="106" y="13646"/>
                    <a:pt x="273" y="13770"/>
                    <a:pt x="464" y="13770"/>
                  </a:cubicBezTo>
                  <a:cubicBezTo>
                    <a:pt x="544" y="13770"/>
                    <a:pt x="622" y="13747"/>
                    <a:pt x="691" y="13703"/>
                  </a:cubicBezTo>
                  <a:lnTo>
                    <a:pt x="9289" y="8246"/>
                  </a:lnTo>
                  <a:lnTo>
                    <a:pt x="7989" y="362"/>
                  </a:lnTo>
                  <a:cubicBezTo>
                    <a:pt x="7957" y="150"/>
                    <a:pt x="7776" y="0"/>
                    <a:pt x="75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 flipH="1">
              <a:off x="1677280" y="4772261"/>
              <a:ext cx="733668" cy="608050"/>
            </a:xfrm>
            <a:custGeom>
              <a:avLst/>
              <a:gdLst/>
              <a:ahLst/>
              <a:cxnLst/>
              <a:rect l="l" t="t" r="r" b="b"/>
              <a:pathLst>
                <a:path w="47664" h="39503" extrusionOk="0">
                  <a:moveTo>
                    <a:pt x="1" y="0"/>
                  </a:moveTo>
                  <a:cubicBezTo>
                    <a:pt x="12473" y="10513"/>
                    <a:pt x="13509" y="35678"/>
                    <a:pt x="47663" y="39503"/>
                  </a:cubicBezTo>
                  <a:cubicBezTo>
                    <a:pt x="47663" y="39503"/>
                    <a:pt x="46524" y="420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 flipH="1">
              <a:off x="1639133" y="4810260"/>
              <a:ext cx="679056" cy="616670"/>
            </a:xfrm>
            <a:custGeom>
              <a:avLst/>
              <a:gdLst/>
              <a:ahLst/>
              <a:cxnLst/>
              <a:rect l="l" t="t" r="r" b="b"/>
              <a:pathLst>
                <a:path w="44116" h="40063" extrusionOk="0">
                  <a:moveTo>
                    <a:pt x="566" y="0"/>
                  </a:moveTo>
                  <a:cubicBezTo>
                    <a:pt x="359" y="0"/>
                    <a:pt x="166" y="129"/>
                    <a:pt x="94" y="337"/>
                  </a:cubicBezTo>
                  <a:cubicBezTo>
                    <a:pt x="0" y="602"/>
                    <a:pt x="144" y="891"/>
                    <a:pt x="411" y="978"/>
                  </a:cubicBezTo>
                  <a:cubicBezTo>
                    <a:pt x="20402" y="7944"/>
                    <a:pt x="42838" y="39531"/>
                    <a:pt x="43062" y="39849"/>
                  </a:cubicBezTo>
                  <a:cubicBezTo>
                    <a:pt x="43155" y="39983"/>
                    <a:pt x="43309" y="40063"/>
                    <a:pt x="43473" y="40063"/>
                  </a:cubicBezTo>
                  <a:cubicBezTo>
                    <a:pt x="43879" y="40063"/>
                    <a:pt x="44116" y="39603"/>
                    <a:pt x="43882" y="39273"/>
                  </a:cubicBezTo>
                  <a:cubicBezTo>
                    <a:pt x="43655" y="38950"/>
                    <a:pt x="21037" y="7103"/>
                    <a:pt x="742" y="32"/>
                  </a:cubicBezTo>
                  <a:cubicBezTo>
                    <a:pt x="684" y="11"/>
                    <a:pt x="625" y="0"/>
                    <a:pt x="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 flipH="1">
              <a:off x="1677280" y="4772261"/>
              <a:ext cx="733668" cy="608050"/>
            </a:xfrm>
            <a:custGeom>
              <a:avLst/>
              <a:gdLst/>
              <a:ahLst/>
              <a:cxnLst/>
              <a:rect l="l" t="t" r="r" b="b"/>
              <a:pathLst>
                <a:path w="47664" h="39503" extrusionOk="0">
                  <a:moveTo>
                    <a:pt x="1" y="0"/>
                  </a:moveTo>
                  <a:cubicBezTo>
                    <a:pt x="12473" y="10513"/>
                    <a:pt x="13509" y="35678"/>
                    <a:pt x="47663" y="39503"/>
                  </a:cubicBezTo>
                  <a:cubicBezTo>
                    <a:pt x="47663" y="39503"/>
                    <a:pt x="46524" y="4201"/>
                    <a:pt x="1" y="0"/>
                  </a:cubicBezTo>
                  <a:close/>
                </a:path>
              </a:pathLst>
            </a:custGeom>
            <a:solidFill>
              <a:srgbClr val="6D9EEB">
                <a:alpha val="41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 flipH="1">
              <a:off x="2078447" y="4838349"/>
              <a:ext cx="136839" cy="134515"/>
            </a:xfrm>
            <a:custGeom>
              <a:avLst/>
              <a:gdLst/>
              <a:ahLst/>
              <a:cxnLst/>
              <a:rect l="l" t="t" r="r" b="b"/>
              <a:pathLst>
                <a:path w="8890" h="8739" extrusionOk="0">
                  <a:moveTo>
                    <a:pt x="5905" y="1"/>
                  </a:moveTo>
                  <a:cubicBezTo>
                    <a:pt x="5807" y="1"/>
                    <a:pt x="5709" y="29"/>
                    <a:pt x="5625" y="90"/>
                  </a:cubicBezTo>
                  <a:cubicBezTo>
                    <a:pt x="5401" y="254"/>
                    <a:pt x="5339" y="548"/>
                    <a:pt x="5503" y="772"/>
                  </a:cubicBezTo>
                  <a:cubicBezTo>
                    <a:pt x="5667" y="1088"/>
                    <a:pt x="6779" y="4314"/>
                    <a:pt x="7560" y="6613"/>
                  </a:cubicBezTo>
                  <a:lnTo>
                    <a:pt x="450" y="7741"/>
                  </a:lnTo>
                  <a:cubicBezTo>
                    <a:pt x="188" y="7779"/>
                    <a:pt x="1" y="8013"/>
                    <a:pt x="23" y="8276"/>
                  </a:cubicBezTo>
                  <a:cubicBezTo>
                    <a:pt x="42" y="8537"/>
                    <a:pt x="260" y="8738"/>
                    <a:pt x="521" y="8738"/>
                  </a:cubicBezTo>
                  <a:cubicBezTo>
                    <a:pt x="523" y="8738"/>
                    <a:pt x="525" y="8738"/>
                    <a:pt x="527" y="8738"/>
                  </a:cubicBezTo>
                  <a:cubicBezTo>
                    <a:pt x="554" y="8738"/>
                    <a:pt x="581" y="8737"/>
                    <a:pt x="606" y="8733"/>
                  </a:cubicBezTo>
                  <a:lnTo>
                    <a:pt x="8889" y="7420"/>
                  </a:lnTo>
                  <a:lnTo>
                    <a:pt x="8701" y="6855"/>
                  </a:lnTo>
                  <a:cubicBezTo>
                    <a:pt x="7284" y="2660"/>
                    <a:pt x="6490" y="428"/>
                    <a:pt x="6337" y="219"/>
                  </a:cubicBezTo>
                  <a:cubicBezTo>
                    <a:pt x="6235" y="80"/>
                    <a:pt x="6070" y="1"/>
                    <a:pt x="59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 flipH="1">
              <a:off x="1884765" y="4983560"/>
              <a:ext cx="180415" cy="172319"/>
            </a:xfrm>
            <a:custGeom>
              <a:avLst/>
              <a:gdLst/>
              <a:ahLst/>
              <a:cxnLst/>
              <a:rect l="l" t="t" r="r" b="b"/>
              <a:pathLst>
                <a:path w="11721" h="11195" extrusionOk="0">
                  <a:moveTo>
                    <a:pt x="11198" y="1"/>
                  </a:moveTo>
                  <a:cubicBezTo>
                    <a:pt x="10947" y="1"/>
                    <a:pt x="10724" y="176"/>
                    <a:pt x="10688" y="430"/>
                  </a:cubicBezTo>
                  <a:lnTo>
                    <a:pt x="9652" y="7736"/>
                  </a:lnTo>
                  <a:lnTo>
                    <a:pt x="406" y="10207"/>
                  </a:lnTo>
                  <a:cubicBezTo>
                    <a:pt x="161" y="10270"/>
                    <a:pt x="0" y="10506"/>
                    <a:pt x="34" y="10758"/>
                  </a:cubicBezTo>
                  <a:cubicBezTo>
                    <a:pt x="67" y="11008"/>
                    <a:pt x="281" y="11194"/>
                    <a:pt x="532" y="11194"/>
                  </a:cubicBezTo>
                  <a:cubicBezTo>
                    <a:pt x="533" y="11194"/>
                    <a:pt x="534" y="11194"/>
                    <a:pt x="535" y="11194"/>
                  </a:cubicBezTo>
                  <a:cubicBezTo>
                    <a:pt x="578" y="11193"/>
                    <a:pt x="623" y="11188"/>
                    <a:pt x="665" y="11178"/>
                  </a:cubicBezTo>
                  <a:lnTo>
                    <a:pt x="10551" y="8533"/>
                  </a:lnTo>
                  <a:lnTo>
                    <a:pt x="11681" y="572"/>
                  </a:lnTo>
                  <a:cubicBezTo>
                    <a:pt x="11721" y="298"/>
                    <a:pt x="11530" y="42"/>
                    <a:pt x="11255" y="3"/>
                  </a:cubicBezTo>
                  <a:cubicBezTo>
                    <a:pt x="11236" y="2"/>
                    <a:pt x="11217" y="1"/>
                    <a:pt x="111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 flipH="1">
              <a:off x="1755237" y="5150935"/>
              <a:ext cx="174166" cy="137517"/>
            </a:xfrm>
            <a:custGeom>
              <a:avLst/>
              <a:gdLst/>
              <a:ahLst/>
              <a:cxnLst/>
              <a:rect l="l" t="t" r="r" b="b"/>
              <a:pathLst>
                <a:path w="11315" h="8934" extrusionOk="0">
                  <a:moveTo>
                    <a:pt x="10767" y="0"/>
                  </a:moveTo>
                  <a:cubicBezTo>
                    <a:pt x="10527" y="0"/>
                    <a:pt x="10321" y="179"/>
                    <a:pt x="10280" y="423"/>
                  </a:cubicBezTo>
                  <a:lnTo>
                    <a:pt x="9326" y="6224"/>
                  </a:lnTo>
                  <a:lnTo>
                    <a:pt x="436" y="7940"/>
                  </a:lnTo>
                  <a:cubicBezTo>
                    <a:pt x="179" y="7985"/>
                    <a:pt x="0" y="8221"/>
                    <a:pt x="25" y="8480"/>
                  </a:cubicBezTo>
                  <a:cubicBezTo>
                    <a:pt x="50" y="8738"/>
                    <a:pt x="265" y="8934"/>
                    <a:pt x="523" y="8934"/>
                  </a:cubicBezTo>
                  <a:cubicBezTo>
                    <a:pt x="525" y="8934"/>
                    <a:pt x="527" y="8934"/>
                    <a:pt x="530" y="8934"/>
                  </a:cubicBezTo>
                  <a:cubicBezTo>
                    <a:pt x="563" y="8934"/>
                    <a:pt x="595" y="8931"/>
                    <a:pt x="627" y="8926"/>
                  </a:cubicBezTo>
                  <a:lnTo>
                    <a:pt x="10205" y="7076"/>
                  </a:lnTo>
                  <a:lnTo>
                    <a:pt x="11270" y="585"/>
                  </a:lnTo>
                  <a:cubicBezTo>
                    <a:pt x="11315" y="311"/>
                    <a:pt x="11129" y="54"/>
                    <a:pt x="10857" y="9"/>
                  </a:cubicBezTo>
                  <a:cubicBezTo>
                    <a:pt x="10826" y="3"/>
                    <a:pt x="10796" y="0"/>
                    <a:pt x="107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 flipH="1">
              <a:off x="1324676" y="4680316"/>
              <a:ext cx="628799" cy="979625"/>
            </a:xfrm>
            <a:custGeom>
              <a:avLst/>
              <a:gdLst/>
              <a:ahLst/>
              <a:cxnLst/>
              <a:rect l="l" t="t" r="r" b="b"/>
              <a:pathLst>
                <a:path w="40851" h="63643" extrusionOk="0">
                  <a:moveTo>
                    <a:pt x="6468" y="1"/>
                  </a:moveTo>
                  <a:cubicBezTo>
                    <a:pt x="5113" y="1"/>
                    <a:pt x="3930" y="611"/>
                    <a:pt x="3121" y="2041"/>
                  </a:cubicBezTo>
                  <a:cubicBezTo>
                    <a:pt x="0" y="7558"/>
                    <a:pt x="5990" y="11822"/>
                    <a:pt x="7245" y="17590"/>
                  </a:cubicBezTo>
                  <a:cubicBezTo>
                    <a:pt x="8499" y="23359"/>
                    <a:pt x="974" y="26619"/>
                    <a:pt x="3734" y="33801"/>
                  </a:cubicBezTo>
                  <a:cubicBezTo>
                    <a:pt x="6493" y="40982"/>
                    <a:pt x="14267" y="33891"/>
                    <a:pt x="11509" y="45149"/>
                  </a:cubicBezTo>
                  <a:cubicBezTo>
                    <a:pt x="8750" y="56407"/>
                    <a:pt x="23296" y="60998"/>
                    <a:pt x="23296" y="60998"/>
                  </a:cubicBezTo>
                  <a:cubicBezTo>
                    <a:pt x="23296" y="60998"/>
                    <a:pt x="27791" y="63643"/>
                    <a:pt x="31661" y="63643"/>
                  </a:cubicBezTo>
                  <a:cubicBezTo>
                    <a:pt x="33042" y="63643"/>
                    <a:pt x="34344" y="63306"/>
                    <a:pt x="35334" y="62392"/>
                  </a:cubicBezTo>
                  <a:cubicBezTo>
                    <a:pt x="39097" y="58915"/>
                    <a:pt x="37842" y="53202"/>
                    <a:pt x="37466" y="48312"/>
                  </a:cubicBezTo>
                  <a:cubicBezTo>
                    <a:pt x="37090" y="43422"/>
                    <a:pt x="40851" y="39828"/>
                    <a:pt x="39011" y="36149"/>
                  </a:cubicBezTo>
                  <a:cubicBezTo>
                    <a:pt x="37174" y="32471"/>
                    <a:pt x="28646" y="30465"/>
                    <a:pt x="30636" y="25449"/>
                  </a:cubicBezTo>
                  <a:cubicBezTo>
                    <a:pt x="32626" y="20432"/>
                    <a:pt x="30318" y="16086"/>
                    <a:pt x="26973" y="14413"/>
                  </a:cubicBezTo>
                  <a:cubicBezTo>
                    <a:pt x="23630" y="12741"/>
                    <a:pt x="19450" y="12073"/>
                    <a:pt x="17610" y="10066"/>
                  </a:cubicBezTo>
                  <a:cubicBezTo>
                    <a:pt x="15629" y="4988"/>
                    <a:pt x="10343" y="1"/>
                    <a:pt x="64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"/>
            <p:cNvSpPr/>
            <p:nvPr/>
          </p:nvSpPr>
          <p:spPr>
            <a:xfrm flipH="1">
              <a:off x="1412562" y="4744388"/>
              <a:ext cx="445690" cy="931754"/>
            </a:xfrm>
            <a:custGeom>
              <a:avLst/>
              <a:gdLst/>
              <a:ahLst/>
              <a:cxnLst/>
              <a:rect l="l" t="t" r="r" b="b"/>
              <a:pathLst>
                <a:path w="28955" h="60533" extrusionOk="0">
                  <a:moveTo>
                    <a:pt x="557" y="1"/>
                  </a:moveTo>
                  <a:cubicBezTo>
                    <a:pt x="435" y="1"/>
                    <a:pt x="311" y="45"/>
                    <a:pt x="214" y="136"/>
                  </a:cubicBezTo>
                  <a:cubicBezTo>
                    <a:pt x="12" y="324"/>
                    <a:pt x="0" y="642"/>
                    <a:pt x="189" y="844"/>
                  </a:cubicBezTo>
                  <a:cubicBezTo>
                    <a:pt x="14736" y="16492"/>
                    <a:pt x="27784" y="59739"/>
                    <a:pt x="27914" y="60175"/>
                  </a:cubicBezTo>
                  <a:cubicBezTo>
                    <a:pt x="27977" y="60387"/>
                    <a:pt x="28173" y="60533"/>
                    <a:pt x="28395" y="60533"/>
                  </a:cubicBezTo>
                  <a:cubicBezTo>
                    <a:pt x="28444" y="60533"/>
                    <a:pt x="28492" y="60524"/>
                    <a:pt x="28539" y="60511"/>
                  </a:cubicBezTo>
                  <a:cubicBezTo>
                    <a:pt x="28803" y="60432"/>
                    <a:pt x="28955" y="60152"/>
                    <a:pt x="28875" y="59886"/>
                  </a:cubicBezTo>
                  <a:cubicBezTo>
                    <a:pt x="28746" y="59450"/>
                    <a:pt x="15630" y="15980"/>
                    <a:pt x="924" y="161"/>
                  </a:cubicBezTo>
                  <a:cubicBezTo>
                    <a:pt x="825" y="54"/>
                    <a:pt x="692" y="1"/>
                    <a:pt x="557" y="1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"/>
            <p:cNvSpPr/>
            <p:nvPr/>
          </p:nvSpPr>
          <p:spPr>
            <a:xfrm flipH="1">
              <a:off x="1653722" y="4862250"/>
              <a:ext cx="163884" cy="114289"/>
            </a:xfrm>
            <a:custGeom>
              <a:avLst/>
              <a:gdLst/>
              <a:ahLst/>
              <a:cxnLst/>
              <a:rect l="l" t="t" r="r" b="b"/>
              <a:pathLst>
                <a:path w="10647" h="7425" extrusionOk="0">
                  <a:moveTo>
                    <a:pt x="10078" y="0"/>
                  </a:moveTo>
                  <a:cubicBezTo>
                    <a:pt x="9881" y="0"/>
                    <a:pt x="9695" y="117"/>
                    <a:pt x="9616" y="310"/>
                  </a:cubicBezTo>
                  <a:lnTo>
                    <a:pt x="7130" y="6270"/>
                  </a:lnTo>
                  <a:lnTo>
                    <a:pt x="652" y="4901"/>
                  </a:lnTo>
                  <a:cubicBezTo>
                    <a:pt x="618" y="4894"/>
                    <a:pt x="583" y="4891"/>
                    <a:pt x="549" y="4891"/>
                  </a:cubicBezTo>
                  <a:cubicBezTo>
                    <a:pt x="317" y="4891"/>
                    <a:pt x="108" y="5053"/>
                    <a:pt x="57" y="5289"/>
                  </a:cubicBezTo>
                  <a:cubicBezTo>
                    <a:pt x="1" y="5560"/>
                    <a:pt x="174" y="5825"/>
                    <a:pt x="445" y="5884"/>
                  </a:cubicBezTo>
                  <a:lnTo>
                    <a:pt x="7736" y="7424"/>
                  </a:lnTo>
                  <a:lnTo>
                    <a:pt x="10542" y="694"/>
                  </a:lnTo>
                  <a:cubicBezTo>
                    <a:pt x="10647" y="439"/>
                    <a:pt x="10527" y="146"/>
                    <a:pt x="10271" y="39"/>
                  </a:cubicBezTo>
                  <a:cubicBezTo>
                    <a:pt x="10208" y="13"/>
                    <a:pt x="10142" y="0"/>
                    <a:pt x="10078" y="0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"/>
            <p:cNvSpPr/>
            <p:nvPr/>
          </p:nvSpPr>
          <p:spPr>
            <a:xfrm flipH="1">
              <a:off x="1499227" y="5055235"/>
              <a:ext cx="318425" cy="174520"/>
            </a:xfrm>
            <a:custGeom>
              <a:avLst/>
              <a:gdLst/>
              <a:ahLst/>
              <a:cxnLst/>
              <a:rect l="l" t="t" r="r" b="b"/>
              <a:pathLst>
                <a:path w="20687" h="11338" extrusionOk="0">
                  <a:moveTo>
                    <a:pt x="20113" y="0"/>
                  </a:moveTo>
                  <a:cubicBezTo>
                    <a:pt x="19925" y="0"/>
                    <a:pt x="19746" y="106"/>
                    <a:pt x="19660" y="287"/>
                  </a:cubicBezTo>
                  <a:lnTo>
                    <a:pt x="14951" y="10185"/>
                  </a:lnTo>
                  <a:lnTo>
                    <a:pt x="662" y="6970"/>
                  </a:lnTo>
                  <a:cubicBezTo>
                    <a:pt x="625" y="6962"/>
                    <a:pt x="589" y="6958"/>
                    <a:pt x="552" y="6958"/>
                  </a:cubicBezTo>
                  <a:cubicBezTo>
                    <a:pt x="322" y="6958"/>
                    <a:pt x="114" y="7117"/>
                    <a:pt x="62" y="7351"/>
                  </a:cubicBezTo>
                  <a:cubicBezTo>
                    <a:pt x="0" y="7622"/>
                    <a:pt x="171" y="7889"/>
                    <a:pt x="441" y="7951"/>
                  </a:cubicBezTo>
                  <a:lnTo>
                    <a:pt x="15512" y="11338"/>
                  </a:lnTo>
                  <a:lnTo>
                    <a:pt x="20566" y="718"/>
                  </a:lnTo>
                  <a:cubicBezTo>
                    <a:pt x="20686" y="467"/>
                    <a:pt x="20579" y="168"/>
                    <a:pt x="20329" y="50"/>
                  </a:cubicBezTo>
                  <a:cubicBezTo>
                    <a:pt x="20259" y="16"/>
                    <a:pt x="20185" y="0"/>
                    <a:pt x="20113" y="0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"/>
            <p:cNvSpPr/>
            <p:nvPr/>
          </p:nvSpPr>
          <p:spPr>
            <a:xfrm flipH="1">
              <a:off x="658816" y="4243988"/>
              <a:ext cx="858409" cy="1337331"/>
            </a:xfrm>
            <a:custGeom>
              <a:avLst/>
              <a:gdLst/>
              <a:ahLst/>
              <a:cxnLst/>
              <a:rect l="l" t="t" r="r" b="b"/>
              <a:pathLst>
                <a:path w="55768" h="86882" extrusionOk="0">
                  <a:moveTo>
                    <a:pt x="46938" y="0"/>
                  </a:moveTo>
                  <a:cubicBezTo>
                    <a:pt x="41647" y="0"/>
                    <a:pt x="34433" y="6807"/>
                    <a:pt x="31727" y="13740"/>
                  </a:cubicBezTo>
                  <a:cubicBezTo>
                    <a:pt x="29216" y="16480"/>
                    <a:pt x="23510" y="17393"/>
                    <a:pt x="18945" y="19675"/>
                  </a:cubicBezTo>
                  <a:cubicBezTo>
                    <a:pt x="14381" y="21957"/>
                    <a:pt x="11229" y="27892"/>
                    <a:pt x="13946" y="34740"/>
                  </a:cubicBezTo>
                  <a:cubicBezTo>
                    <a:pt x="16663" y="41587"/>
                    <a:pt x="5023" y="44326"/>
                    <a:pt x="2511" y="49348"/>
                  </a:cubicBezTo>
                  <a:cubicBezTo>
                    <a:pt x="0" y="54369"/>
                    <a:pt x="5136" y="59276"/>
                    <a:pt x="4622" y="65952"/>
                  </a:cubicBezTo>
                  <a:cubicBezTo>
                    <a:pt x="4109" y="72629"/>
                    <a:pt x="2398" y="80428"/>
                    <a:pt x="7532" y="85173"/>
                  </a:cubicBezTo>
                  <a:cubicBezTo>
                    <a:pt x="8883" y="86422"/>
                    <a:pt x="10661" y="86882"/>
                    <a:pt x="12547" y="86882"/>
                  </a:cubicBezTo>
                  <a:cubicBezTo>
                    <a:pt x="17831" y="86882"/>
                    <a:pt x="23966" y="83272"/>
                    <a:pt x="23966" y="83272"/>
                  </a:cubicBezTo>
                  <a:cubicBezTo>
                    <a:pt x="23966" y="83272"/>
                    <a:pt x="43823" y="77003"/>
                    <a:pt x="40057" y="61635"/>
                  </a:cubicBezTo>
                  <a:cubicBezTo>
                    <a:pt x="36291" y="46267"/>
                    <a:pt x="46904" y="55948"/>
                    <a:pt x="50672" y="46143"/>
                  </a:cubicBezTo>
                  <a:cubicBezTo>
                    <a:pt x="54438" y="36338"/>
                    <a:pt x="44166" y="31887"/>
                    <a:pt x="45878" y="24012"/>
                  </a:cubicBezTo>
                  <a:cubicBezTo>
                    <a:pt x="47589" y="16138"/>
                    <a:pt x="55768" y="10317"/>
                    <a:pt x="51507" y="2785"/>
                  </a:cubicBezTo>
                  <a:cubicBezTo>
                    <a:pt x="50403" y="833"/>
                    <a:pt x="48788" y="0"/>
                    <a:pt x="469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"/>
            <p:cNvSpPr/>
            <p:nvPr/>
          </p:nvSpPr>
          <p:spPr>
            <a:xfrm flipH="1">
              <a:off x="658816" y="4243988"/>
              <a:ext cx="858409" cy="1337331"/>
            </a:xfrm>
            <a:custGeom>
              <a:avLst/>
              <a:gdLst/>
              <a:ahLst/>
              <a:cxnLst/>
              <a:rect l="l" t="t" r="r" b="b"/>
              <a:pathLst>
                <a:path w="55768" h="86882" extrusionOk="0">
                  <a:moveTo>
                    <a:pt x="46938" y="0"/>
                  </a:moveTo>
                  <a:cubicBezTo>
                    <a:pt x="41647" y="0"/>
                    <a:pt x="34433" y="6807"/>
                    <a:pt x="31727" y="13740"/>
                  </a:cubicBezTo>
                  <a:cubicBezTo>
                    <a:pt x="29216" y="16480"/>
                    <a:pt x="23510" y="17393"/>
                    <a:pt x="18945" y="19675"/>
                  </a:cubicBezTo>
                  <a:cubicBezTo>
                    <a:pt x="14381" y="21957"/>
                    <a:pt x="11229" y="27892"/>
                    <a:pt x="13946" y="34740"/>
                  </a:cubicBezTo>
                  <a:cubicBezTo>
                    <a:pt x="16663" y="41587"/>
                    <a:pt x="5023" y="44326"/>
                    <a:pt x="2511" y="49348"/>
                  </a:cubicBezTo>
                  <a:cubicBezTo>
                    <a:pt x="0" y="54369"/>
                    <a:pt x="5136" y="59276"/>
                    <a:pt x="4622" y="65952"/>
                  </a:cubicBezTo>
                  <a:cubicBezTo>
                    <a:pt x="4109" y="72629"/>
                    <a:pt x="2398" y="80428"/>
                    <a:pt x="7532" y="85173"/>
                  </a:cubicBezTo>
                  <a:cubicBezTo>
                    <a:pt x="8883" y="86422"/>
                    <a:pt x="10661" y="86882"/>
                    <a:pt x="12547" y="86882"/>
                  </a:cubicBezTo>
                  <a:cubicBezTo>
                    <a:pt x="17831" y="86882"/>
                    <a:pt x="23966" y="83272"/>
                    <a:pt x="23966" y="83272"/>
                  </a:cubicBezTo>
                  <a:cubicBezTo>
                    <a:pt x="23966" y="83272"/>
                    <a:pt x="43823" y="77003"/>
                    <a:pt x="40057" y="61635"/>
                  </a:cubicBezTo>
                  <a:cubicBezTo>
                    <a:pt x="36291" y="46267"/>
                    <a:pt x="46904" y="55948"/>
                    <a:pt x="50672" y="46143"/>
                  </a:cubicBezTo>
                  <a:cubicBezTo>
                    <a:pt x="54438" y="36338"/>
                    <a:pt x="44166" y="31887"/>
                    <a:pt x="45878" y="24012"/>
                  </a:cubicBezTo>
                  <a:cubicBezTo>
                    <a:pt x="47589" y="16138"/>
                    <a:pt x="55768" y="10317"/>
                    <a:pt x="51507" y="2785"/>
                  </a:cubicBezTo>
                  <a:cubicBezTo>
                    <a:pt x="50403" y="833"/>
                    <a:pt x="48788" y="0"/>
                    <a:pt x="46938" y="0"/>
                  </a:cubicBezTo>
                  <a:close/>
                </a:path>
              </a:pathLst>
            </a:custGeom>
            <a:solidFill>
              <a:srgbClr val="6D9EEB">
                <a:alpha val="41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"/>
            <p:cNvSpPr/>
            <p:nvPr/>
          </p:nvSpPr>
          <p:spPr>
            <a:xfrm flipH="1">
              <a:off x="791960" y="4334255"/>
              <a:ext cx="602155" cy="1266356"/>
            </a:xfrm>
            <a:custGeom>
              <a:avLst/>
              <a:gdLst/>
              <a:ahLst/>
              <a:cxnLst/>
              <a:rect l="l" t="t" r="r" b="b"/>
              <a:pathLst>
                <a:path w="39120" h="82271" extrusionOk="0">
                  <a:moveTo>
                    <a:pt x="38564" y="0"/>
                  </a:moveTo>
                  <a:cubicBezTo>
                    <a:pt x="38430" y="0"/>
                    <a:pt x="38296" y="54"/>
                    <a:pt x="38197" y="160"/>
                  </a:cubicBezTo>
                  <a:cubicBezTo>
                    <a:pt x="18149" y="21726"/>
                    <a:pt x="258" y="81027"/>
                    <a:pt x="79" y="81624"/>
                  </a:cubicBezTo>
                  <a:cubicBezTo>
                    <a:pt x="1" y="81889"/>
                    <a:pt x="151" y="82170"/>
                    <a:pt x="417" y="82249"/>
                  </a:cubicBezTo>
                  <a:cubicBezTo>
                    <a:pt x="464" y="82262"/>
                    <a:pt x="512" y="82270"/>
                    <a:pt x="561" y="82270"/>
                  </a:cubicBezTo>
                  <a:cubicBezTo>
                    <a:pt x="781" y="82270"/>
                    <a:pt x="977" y="82125"/>
                    <a:pt x="1040" y="81913"/>
                  </a:cubicBezTo>
                  <a:cubicBezTo>
                    <a:pt x="1221" y="81318"/>
                    <a:pt x="19043" y="22239"/>
                    <a:pt x="38930" y="843"/>
                  </a:cubicBezTo>
                  <a:cubicBezTo>
                    <a:pt x="39119" y="641"/>
                    <a:pt x="39109" y="323"/>
                    <a:pt x="38905" y="135"/>
                  </a:cubicBezTo>
                  <a:cubicBezTo>
                    <a:pt x="38809" y="45"/>
                    <a:pt x="38686" y="0"/>
                    <a:pt x="385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"/>
            <p:cNvSpPr/>
            <p:nvPr/>
          </p:nvSpPr>
          <p:spPr>
            <a:xfrm flipH="1">
              <a:off x="847457" y="4495181"/>
              <a:ext cx="217481" cy="149923"/>
            </a:xfrm>
            <a:custGeom>
              <a:avLst/>
              <a:gdLst/>
              <a:ahLst/>
              <a:cxnLst/>
              <a:rect l="l" t="t" r="r" b="b"/>
              <a:pathLst>
                <a:path w="14129" h="9740" extrusionOk="0">
                  <a:moveTo>
                    <a:pt x="572" y="0"/>
                  </a:moveTo>
                  <a:cubicBezTo>
                    <a:pt x="507" y="0"/>
                    <a:pt x="442" y="13"/>
                    <a:pt x="378" y="39"/>
                  </a:cubicBezTo>
                  <a:cubicBezTo>
                    <a:pt x="123" y="146"/>
                    <a:pt x="1" y="438"/>
                    <a:pt x="108" y="694"/>
                  </a:cubicBezTo>
                  <a:lnTo>
                    <a:pt x="3879" y="9740"/>
                  </a:lnTo>
                  <a:lnTo>
                    <a:pt x="13684" y="7668"/>
                  </a:lnTo>
                  <a:cubicBezTo>
                    <a:pt x="13955" y="7611"/>
                    <a:pt x="14129" y="7345"/>
                    <a:pt x="14072" y="7075"/>
                  </a:cubicBezTo>
                  <a:cubicBezTo>
                    <a:pt x="14020" y="6834"/>
                    <a:pt x="13806" y="6679"/>
                    <a:pt x="13572" y="6679"/>
                  </a:cubicBezTo>
                  <a:cubicBezTo>
                    <a:pt x="13540" y="6679"/>
                    <a:pt x="13509" y="6681"/>
                    <a:pt x="13477" y="6687"/>
                  </a:cubicBezTo>
                  <a:lnTo>
                    <a:pt x="4485" y="8587"/>
                  </a:lnTo>
                  <a:lnTo>
                    <a:pt x="1033" y="308"/>
                  </a:lnTo>
                  <a:cubicBezTo>
                    <a:pt x="953" y="116"/>
                    <a:pt x="767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"/>
            <p:cNvSpPr/>
            <p:nvPr/>
          </p:nvSpPr>
          <p:spPr>
            <a:xfrm flipH="1">
              <a:off x="847371" y="4758624"/>
              <a:ext cx="428373" cy="232196"/>
            </a:xfrm>
            <a:custGeom>
              <a:avLst/>
              <a:gdLst/>
              <a:ahLst/>
              <a:cxnLst/>
              <a:rect l="l" t="t" r="r" b="b"/>
              <a:pathLst>
                <a:path w="27830" h="15085" extrusionOk="0">
                  <a:moveTo>
                    <a:pt x="571" y="1"/>
                  </a:moveTo>
                  <a:cubicBezTo>
                    <a:pt x="499" y="1"/>
                    <a:pt x="426" y="16"/>
                    <a:pt x="356" y="49"/>
                  </a:cubicBezTo>
                  <a:cubicBezTo>
                    <a:pt x="107" y="170"/>
                    <a:pt x="0" y="469"/>
                    <a:pt x="119" y="719"/>
                  </a:cubicBezTo>
                  <a:lnTo>
                    <a:pt x="6956" y="15085"/>
                  </a:lnTo>
                  <a:lnTo>
                    <a:pt x="27388" y="10493"/>
                  </a:lnTo>
                  <a:cubicBezTo>
                    <a:pt x="27659" y="10432"/>
                    <a:pt x="27829" y="10164"/>
                    <a:pt x="27767" y="9894"/>
                  </a:cubicBezTo>
                  <a:cubicBezTo>
                    <a:pt x="27715" y="9660"/>
                    <a:pt x="27507" y="9500"/>
                    <a:pt x="27278" y="9500"/>
                  </a:cubicBezTo>
                  <a:cubicBezTo>
                    <a:pt x="27242" y="9500"/>
                    <a:pt x="27206" y="9504"/>
                    <a:pt x="27169" y="9513"/>
                  </a:cubicBezTo>
                  <a:lnTo>
                    <a:pt x="7517" y="13932"/>
                  </a:lnTo>
                  <a:lnTo>
                    <a:pt x="1026" y="288"/>
                  </a:lnTo>
                  <a:cubicBezTo>
                    <a:pt x="939" y="107"/>
                    <a:pt x="759" y="1"/>
                    <a:pt x="5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"/>
            <p:cNvSpPr/>
            <p:nvPr/>
          </p:nvSpPr>
          <p:spPr>
            <a:xfrm flipH="1">
              <a:off x="1021107" y="5087956"/>
              <a:ext cx="386367" cy="236829"/>
            </a:xfrm>
            <a:custGeom>
              <a:avLst/>
              <a:gdLst/>
              <a:ahLst/>
              <a:cxnLst/>
              <a:rect l="l" t="t" r="r" b="b"/>
              <a:pathLst>
                <a:path w="25101" h="15386" extrusionOk="0">
                  <a:moveTo>
                    <a:pt x="572" y="1"/>
                  </a:moveTo>
                  <a:cubicBezTo>
                    <a:pt x="499" y="1"/>
                    <a:pt x="425" y="17"/>
                    <a:pt x="354" y="51"/>
                  </a:cubicBezTo>
                  <a:cubicBezTo>
                    <a:pt x="105" y="171"/>
                    <a:pt x="0" y="470"/>
                    <a:pt x="120" y="721"/>
                  </a:cubicBezTo>
                  <a:lnTo>
                    <a:pt x="7161" y="15385"/>
                  </a:lnTo>
                  <a:lnTo>
                    <a:pt x="24693" y="9750"/>
                  </a:lnTo>
                  <a:cubicBezTo>
                    <a:pt x="24957" y="9664"/>
                    <a:pt x="25100" y="9382"/>
                    <a:pt x="25015" y="9118"/>
                  </a:cubicBezTo>
                  <a:cubicBezTo>
                    <a:pt x="24948" y="8905"/>
                    <a:pt x="24749" y="8770"/>
                    <a:pt x="24538" y="8770"/>
                  </a:cubicBezTo>
                  <a:cubicBezTo>
                    <a:pt x="24487" y="8770"/>
                    <a:pt x="24436" y="8778"/>
                    <a:pt x="24385" y="8794"/>
                  </a:cubicBezTo>
                  <a:lnTo>
                    <a:pt x="7686" y="14162"/>
                  </a:lnTo>
                  <a:lnTo>
                    <a:pt x="1024" y="286"/>
                  </a:lnTo>
                  <a:cubicBezTo>
                    <a:pt x="938" y="106"/>
                    <a:pt x="759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0" name="Google Shape;250;p2"/>
          <p:cNvGrpSpPr/>
          <p:nvPr/>
        </p:nvGrpSpPr>
        <p:grpSpPr>
          <a:xfrm rot="10800000" flipH="1">
            <a:off x="7679017" y="-932844"/>
            <a:ext cx="2556920" cy="2602209"/>
            <a:chOff x="658816" y="3875056"/>
            <a:chExt cx="1769862" cy="1801086"/>
          </a:xfrm>
        </p:grpSpPr>
        <p:sp>
          <p:nvSpPr>
            <p:cNvPr id="251" name="Google Shape;251;p2"/>
            <p:cNvSpPr/>
            <p:nvPr/>
          </p:nvSpPr>
          <p:spPr>
            <a:xfrm flipH="1">
              <a:off x="1674625" y="5389061"/>
              <a:ext cx="141642" cy="176783"/>
            </a:xfrm>
            <a:custGeom>
              <a:avLst/>
              <a:gdLst/>
              <a:ahLst/>
              <a:cxnLst/>
              <a:rect l="l" t="t" r="r" b="b"/>
              <a:pathLst>
                <a:path w="9202" h="11485" extrusionOk="0">
                  <a:moveTo>
                    <a:pt x="7862" y="0"/>
                  </a:moveTo>
                  <a:cubicBezTo>
                    <a:pt x="7842" y="0"/>
                    <a:pt x="7822" y="2"/>
                    <a:pt x="7801" y="5"/>
                  </a:cubicBezTo>
                  <a:cubicBezTo>
                    <a:pt x="7568" y="36"/>
                    <a:pt x="7405" y="252"/>
                    <a:pt x="7439" y="484"/>
                  </a:cubicBezTo>
                  <a:lnTo>
                    <a:pt x="8274" y="6355"/>
                  </a:lnTo>
                  <a:lnTo>
                    <a:pt x="259" y="10683"/>
                  </a:lnTo>
                  <a:cubicBezTo>
                    <a:pt x="87" y="10776"/>
                    <a:pt x="1" y="10973"/>
                    <a:pt x="49" y="11162"/>
                  </a:cubicBezTo>
                  <a:cubicBezTo>
                    <a:pt x="97" y="11351"/>
                    <a:pt x="268" y="11485"/>
                    <a:pt x="462" y="11485"/>
                  </a:cubicBezTo>
                  <a:cubicBezTo>
                    <a:pt x="532" y="11483"/>
                    <a:pt x="602" y="11465"/>
                    <a:pt x="664" y="11431"/>
                  </a:cubicBezTo>
                  <a:lnTo>
                    <a:pt x="9202" y="6825"/>
                  </a:lnTo>
                  <a:lnTo>
                    <a:pt x="8281" y="366"/>
                  </a:lnTo>
                  <a:cubicBezTo>
                    <a:pt x="8252" y="154"/>
                    <a:pt x="8070" y="0"/>
                    <a:pt x="7862" y="0"/>
                  </a:cubicBezTo>
                  <a:close/>
                </a:path>
              </a:pathLst>
            </a:custGeom>
            <a:solidFill>
              <a:srgbClr val="8CC4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"/>
            <p:cNvSpPr/>
            <p:nvPr/>
          </p:nvSpPr>
          <p:spPr>
            <a:xfrm flipH="1">
              <a:off x="1402746" y="5296486"/>
              <a:ext cx="287717" cy="178076"/>
            </a:xfrm>
            <a:custGeom>
              <a:avLst/>
              <a:gdLst/>
              <a:ahLst/>
              <a:cxnLst/>
              <a:rect l="l" t="t" r="r" b="b"/>
              <a:pathLst>
                <a:path w="18692" h="11569" extrusionOk="0">
                  <a:moveTo>
                    <a:pt x="18120" y="0"/>
                  </a:moveTo>
                  <a:cubicBezTo>
                    <a:pt x="17933" y="0"/>
                    <a:pt x="17753" y="105"/>
                    <a:pt x="17667" y="286"/>
                  </a:cubicBezTo>
                  <a:lnTo>
                    <a:pt x="12838" y="10345"/>
                  </a:lnTo>
                  <a:lnTo>
                    <a:pt x="718" y="6447"/>
                  </a:lnTo>
                  <a:cubicBezTo>
                    <a:pt x="667" y="6431"/>
                    <a:pt x="615" y="6423"/>
                    <a:pt x="563" y="6423"/>
                  </a:cubicBezTo>
                  <a:cubicBezTo>
                    <a:pt x="351" y="6423"/>
                    <a:pt x="154" y="6558"/>
                    <a:pt x="85" y="6772"/>
                  </a:cubicBezTo>
                  <a:cubicBezTo>
                    <a:pt x="0" y="7036"/>
                    <a:pt x="145" y="7318"/>
                    <a:pt x="411" y="7403"/>
                  </a:cubicBezTo>
                  <a:lnTo>
                    <a:pt x="13363" y="11568"/>
                  </a:lnTo>
                  <a:lnTo>
                    <a:pt x="18571" y="720"/>
                  </a:lnTo>
                  <a:cubicBezTo>
                    <a:pt x="18691" y="471"/>
                    <a:pt x="18586" y="170"/>
                    <a:pt x="18337" y="50"/>
                  </a:cubicBezTo>
                  <a:cubicBezTo>
                    <a:pt x="18267" y="16"/>
                    <a:pt x="18193" y="0"/>
                    <a:pt x="18120" y="0"/>
                  </a:cubicBezTo>
                  <a:close/>
                </a:path>
              </a:pathLst>
            </a:custGeom>
            <a:solidFill>
              <a:srgbClr val="FF81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"/>
            <p:cNvSpPr/>
            <p:nvPr/>
          </p:nvSpPr>
          <p:spPr>
            <a:xfrm flipH="1">
              <a:off x="1072480" y="3875056"/>
              <a:ext cx="654935" cy="1236341"/>
            </a:xfrm>
            <a:custGeom>
              <a:avLst/>
              <a:gdLst/>
              <a:ahLst/>
              <a:cxnLst/>
              <a:rect l="l" t="t" r="r" b="b"/>
              <a:pathLst>
                <a:path w="42549" h="80321" extrusionOk="0">
                  <a:moveTo>
                    <a:pt x="19479" y="0"/>
                  </a:moveTo>
                  <a:cubicBezTo>
                    <a:pt x="14561" y="0"/>
                    <a:pt x="10368" y="9188"/>
                    <a:pt x="10793" y="16409"/>
                  </a:cubicBezTo>
                  <a:cubicBezTo>
                    <a:pt x="9828" y="19411"/>
                    <a:pt x="5751" y="22138"/>
                    <a:pt x="3039" y="25516"/>
                  </a:cubicBezTo>
                  <a:cubicBezTo>
                    <a:pt x="328" y="28895"/>
                    <a:pt x="0" y="34589"/>
                    <a:pt x="4523" y="38906"/>
                  </a:cubicBezTo>
                  <a:cubicBezTo>
                    <a:pt x="9046" y="43225"/>
                    <a:pt x="1039" y="49464"/>
                    <a:pt x="884" y="54225"/>
                  </a:cubicBezTo>
                  <a:cubicBezTo>
                    <a:pt x="729" y="58989"/>
                    <a:pt x="6428" y="60952"/>
                    <a:pt x="8399" y="66283"/>
                  </a:cubicBezTo>
                  <a:cubicBezTo>
                    <a:pt x="10369" y="71615"/>
                    <a:pt x="11813" y="78236"/>
                    <a:pt x="17456" y="80076"/>
                  </a:cubicBezTo>
                  <a:cubicBezTo>
                    <a:pt x="17973" y="80244"/>
                    <a:pt x="18495" y="80320"/>
                    <a:pt x="19018" y="80320"/>
                  </a:cubicBezTo>
                  <a:cubicBezTo>
                    <a:pt x="24209" y="80320"/>
                    <a:pt x="29454" y="72784"/>
                    <a:pt x="29454" y="72784"/>
                  </a:cubicBezTo>
                  <a:cubicBezTo>
                    <a:pt x="29454" y="72784"/>
                    <a:pt x="42548" y="60910"/>
                    <a:pt x="34196" y="50393"/>
                  </a:cubicBezTo>
                  <a:cubicBezTo>
                    <a:pt x="25842" y="39875"/>
                    <a:pt x="37461" y="43579"/>
                    <a:pt x="36889" y="34682"/>
                  </a:cubicBezTo>
                  <a:cubicBezTo>
                    <a:pt x="36318" y="25785"/>
                    <a:pt x="26820" y="25994"/>
                    <a:pt x="25348" y="19314"/>
                  </a:cubicBezTo>
                  <a:cubicBezTo>
                    <a:pt x="23877" y="12633"/>
                    <a:pt x="28121" y="5246"/>
                    <a:pt x="22166" y="947"/>
                  </a:cubicBezTo>
                  <a:cubicBezTo>
                    <a:pt x="21262" y="295"/>
                    <a:pt x="20359" y="0"/>
                    <a:pt x="194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"/>
            <p:cNvSpPr/>
            <p:nvPr/>
          </p:nvSpPr>
          <p:spPr>
            <a:xfrm flipH="1">
              <a:off x="1418016" y="3952564"/>
              <a:ext cx="133930" cy="1185222"/>
            </a:xfrm>
            <a:custGeom>
              <a:avLst/>
              <a:gdLst/>
              <a:ahLst/>
              <a:cxnLst/>
              <a:rect l="l" t="t" r="r" b="b"/>
              <a:pathLst>
                <a:path w="8701" h="77000" extrusionOk="0">
                  <a:moveTo>
                    <a:pt x="8223" y="0"/>
                  </a:moveTo>
                  <a:cubicBezTo>
                    <a:pt x="8044" y="0"/>
                    <a:pt x="7877" y="114"/>
                    <a:pt x="7818" y="294"/>
                  </a:cubicBezTo>
                  <a:cubicBezTo>
                    <a:pt x="1" y="24032"/>
                    <a:pt x="7222" y="76111"/>
                    <a:pt x="7295" y="76632"/>
                  </a:cubicBezTo>
                  <a:cubicBezTo>
                    <a:pt x="7325" y="76842"/>
                    <a:pt x="7506" y="76999"/>
                    <a:pt x="7718" y="76999"/>
                  </a:cubicBezTo>
                  <a:cubicBezTo>
                    <a:pt x="7738" y="76999"/>
                    <a:pt x="7758" y="76996"/>
                    <a:pt x="7776" y="76993"/>
                  </a:cubicBezTo>
                  <a:cubicBezTo>
                    <a:pt x="8010" y="76961"/>
                    <a:pt x="8172" y="76746"/>
                    <a:pt x="8139" y="76513"/>
                  </a:cubicBezTo>
                  <a:cubicBezTo>
                    <a:pt x="8065" y="75992"/>
                    <a:pt x="871" y="24112"/>
                    <a:pt x="8627" y="559"/>
                  </a:cubicBezTo>
                  <a:cubicBezTo>
                    <a:pt x="8700" y="337"/>
                    <a:pt x="8578" y="95"/>
                    <a:pt x="8356" y="21"/>
                  </a:cubicBezTo>
                  <a:cubicBezTo>
                    <a:pt x="8312" y="7"/>
                    <a:pt x="8267" y="0"/>
                    <a:pt x="82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"/>
            <p:cNvSpPr/>
            <p:nvPr/>
          </p:nvSpPr>
          <p:spPr>
            <a:xfrm flipH="1">
              <a:off x="1367142" y="4167265"/>
              <a:ext cx="205613" cy="98189"/>
            </a:xfrm>
            <a:custGeom>
              <a:avLst/>
              <a:gdLst/>
              <a:ahLst/>
              <a:cxnLst/>
              <a:rect l="l" t="t" r="r" b="b"/>
              <a:pathLst>
                <a:path w="13358" h="6379" extrusionOk="0">
                  <a:moveTo>
                    <a:pt x="474" y="1"/>
                  </a:moveTo>
                  <a:cubicBezTo>
                    <a:pt x="358" y="1"/>
                    <a:pt x="243" y="47"/>
                    <a:pt x="160" y="138"/>
                  </a:cubicBezTo>
                  <a:cubicBezTo>
                    <a:pt x="1" y="312"/>
                    <a:pt x="11" y="581"/>
                    <a:pt x="185" y="739"/>
                  </a:cubicBezTo>
                  <a:lnTo>
                    <a:pt x="6298" y="6378"/>
                  </a:lnTo>
                  <a:lnTo>
                    <a:pt x="13128" y="1304"/>
                  </a:lnTo>
                  <a:cubicBezTo>
                    <a:pt x="13317" y="1165"/>
                    <a:pt x="13357" y="898"/>
                    <a:pt x="13217" y="709"/>
                  </a:cubicBezTo>
                  <a:cubicBezTo>
                    <a:pt x="13133" y="597"/>
                    <a:pt x="13004" y="537"/>
                    <a:pt x="12874" y="537"/>
                  </a:cubicBezTo>
                  <a:cubicBezTo>
                    <a:pt x="12785" y="537"/>
                    <a:pt x="12696" y="564"/>
                    <a:pt x="12620" y="621"/>
                  </a:cubicBezTo>
                  <a:lnTo>
                    <a:pt x="6358" y="5274"/>
                  </a:lnTo>
                  <a:lnTo>
                    <a:pt x="761" y="113"/>
                  </a:lnTo>
                  <a:cubicBezTo>
                    <a:pt x="680" y="38"/>
                    <a:pt x="577" y="1"/>
                    <a:pt x="4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"/>
            <p:cNvSpPr/>
            <p:nvPr/>
          </p:nvSpPr>
          <p:spPr>
            <a:xfrm flipH="1">
              <a:off x="1258386" y="4412271"/>
              <a:ext cx="383535" cy="177753"/>
            </a:xfrm>
            <a:custGeom>
              <a:avLst/>
              <a:gdLst/>
              <a:ahLst/>
              <a:cxnLst/>
              <a:rect l="l" t="t" r="r" b="b"/>
              <a:pathLst>
                <a:path w="24917" h="11548" extrusionOk="0">
                  <a:moveTo>
                    <a:pt x="24436" y="1"/>
                  </a:moveTo>
                  <a:cubicBezTo>
                    <a:pt x="24346" y="1"/>
                    <a:pt x="24256" y="29"/>
                    <a:pt x="24178" y="88"/>
                  </a:cubicBezTo>
                  <a:lnTo>
                    <a:pt x="10588" y="10458"/>
                  </a:lnTo>
                  <a:lnTo>
                    <a:pt x="746" y="2237"/>
                  </a:lnTo>
                  <a:cubicBezTo>
                    <a:pt x="667" y="2172"/>
                    <a:pt x="571" y="2141"/>
                    <a:pt x="477" y="2141"/>
                  </a:cubicBezTo>
                  <a:cubicBezTo>
                    <a:pt x="355" y="2141"/>
                    <a:pt x="234" y="2193"/>
                    <a:pt x="149" y="2293"/>
                  </a:cubicBezTo>
                  <a:cubicBezTo>
                    <a:pt x="0" y="2474"/>
                    <a:pt x="22" y="2739"/>
                    <a:pt x="199" y="2890"/>
                  </a:cubicBezTo>
                  <a:lnTo>
                    <a:pt x="10565" y="11548"/>
                  </a:lnTo>
                  <a:lnTo>
                    <a:pt x="24695" y="765"/>
                  </a:lnTo>
                  <a:cubicBezTo>
                    <a:pt x="24882" y="621"/>
                    <a:pt x="24917" y="354"/>
                    <a:pt x="24775" y="168"/>
                  </a:cubicBezTo>
                  <a:cubicBezTo>
                    <a:pt x="24691" y="58"/>
                    <a:pt x="24564" y="1"/>
                    <a:pt x="244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"/>
            <p:cNvSpPr/>
            <p:nvPr/>
          </p:nvSpPr>
          <p:spPr>
            <a:xfrm flipH="1">
              <a:off x="1279706" y="4719055"/>
              <a:ext cx="347024" cy="174089"/>
            </a:xfrm>
            <a:custGeom>
              <a:avLst/>
              <a:gdLst/>
              <a:ahLst/>
              <a:cxnLst/>
              <a:rect l="l" t="t" r="r" b="b"/>
              <a:pathLst>
                <a:path w="22545" h="11310" extrusionOk="0">
                  <a:moveTo>
                    <a:pt x="22069" y="0"/>
                  </a:moveTo>
                  <a:cubicBezTo>
                    <a:pt x="21963" y="0"/>
                    <a:pt x="21856" y="40"/>
                    <a:pt x="21773" y="121"/>
                  </a:cubicBezTo>
                  <a:lnTo>
                    <a:pt x="10798" y="10182"/>
                  </a:lnTo>
                  <a:lnTo>
                    <a:pt x="741" y="1840"/>
                  </a:lnTo>
                  <a:cubicBezTo>
                    <a:pt x="663" y="1778"/>
                    <a:pt x="570" y="1748"/>
                    <a:pt x="477" y="1748"/>
                  </a:cubicBezTo>
                  <a:cubicBezTo>
                    <a:pt x="354" y="1748"/>
                    <a:pt x="232" y="1801"/>
                    <a:pt x="148" y="1903"/>
                  </a:cubicBezTo>
                  <a:cubicBezTo>
                    <a:pt x="1" y="2081"/>
                    <a:pt x="23" y="2345"/>
                    <a:pt x="198" y="2497"/>
                  </a:cubicBezTo>
                  <a:lnTo>
                    <a:pt x="10826" y="11310"/>
                  </a:lnTo>
                  <a:lnTo>
                    <a:pt x="22349" y="747"/>
                  </a:lnTo>
                  <a:cubicBezTo>
                    <a:pt x="22530" y="590"/>
                    <a:pt x="22545" y="315"/>
                    <a:pt x="22383" y="137"/>
                  </a:cubicBezTo>
                  <a:cubicBezTo>
                    <a:pt x="22299" y="47"/>
                    <a:pt x="22184" y="0"/>
                    <a:pt x="220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"/>
            <p:cNvSpPr/>
            <p:nvPr/>
          </p:nvSpPr>
          <p:spPr>
            <a:xfrm flipH="1">
              <a:off x="1546580" y="5192444"/>
              <a:ext cx="882098" cy="406393"/>
            </a:xfrm>
            <a:custGeom>
              <a:avLst/>
              <a:gdLst/>
              <a:ahLst/>
              <a:cxnLst/>
              <a:rect l="l" t="t" r="r" b="b"/>
              <a:pathLst>
                <a:path w="57307" h="26402" extrusionOk="0">
                  <a:moveTo>
                    <a:pt x="16085" y="1"/>
                  </a:moveTo>
                  <a:cubicBezTo>
                    <a:pt x="11262" y="1"/>
                    <a:pt x="5916" y="561"/>
                    <a:pt x="0" y="1848"/>
                  </a:cubicBezTo>
                  <a:cubicBezTo>
                    <a:pt x="13241" y="7385"/>
                    <a:pt x="21434" y="26401"/>
                    <a:pt x="46194" y="26401"/>
                  </a:cubicBezTo>
                  <a:cubicBezTo>
                    <a:pt x="49572" y="26401"/>
                    <a:pt x="53257" y="26047"/>
                    <a:pt x="57306" y="25257"/>
                  </a:cubicBezTo>
                  <a:cubicBezTo>
                    <a:pt x="57306" y="25257"/>
                    <a:pt x="48472" y="1"/>
                    <a:pt x="160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"/>
            <p:cNvSpPr/>
            <p:nvPr/>
          </p:nvSpPr>
          <p:spPr>
            <a:xfrm flipH="1">
              <a:off x="1500861" y="5227519"/>
              <a:ext cx="823776" cy="388907"/>
            </a:xfrm>
            <a:custGeom>
              <a:avLst/>
              <a:gdLst/>
              <a:ahLst/>
              <a:cxnLst/>
              <a:rect l="l" t="t" r="r" b="b"/>
              <a:pathLst>
                <a:path w="53518" h="25266" extrusionOk="0">
                  <a:moveTo>
                    <a:pt x="437" y="0"/>
                  </a:moveTo>
                  <a:cubicBezTo>
                    <a:pt x="434" y="0"/>
                    <a:pt x="432" y="1"/>
                    <a:pt x="429" y="2"/>
                  </a:cubicBezTo>
                  <a:cubicBezTo>
                    <a:pt x="197" y="2"/>
                    <a:pt x="8" y="187"/>
                    <a:pt x="5" y="421"/>
                  </a:cubicBezTo>
                  <a:cubicBezTo>
                    <a:pt x="0" y="653"/>
                    <a:pt x="184" y="845"/>
                    <a:pt x="416" y="852"/>
                  </a:cubicBezTo>
                  <a:cubicBezTo>
                    <a:pt x="21600" y="1510"/>
                    <a:pt x="52486" y="24940"/>
                    <a:pt x="52797" y="25177"/>
                  </a:cubicBezTo>
                  <a:cubicBezTo>
                    <a:pt x="52870" y="25234"/>
                    <a:pt x="52961" y="25264"/>
                    <a:pt x="53054" y="25265"/>
                  </a:cubicBezTo>
                  <a:lnTo>
                    <a:pt x="53054" y="25264"/>
                  </a:lnTo>
                  <a:cubicBezTo>
                    <a:pt x="53238" y="25264"/>
                    <a:pt x="53400" y="25147"/>
                    <a:pt x="53459" y="24973"/>
                  </a:cubicBezTo>
                  <a:cubicBezTo>
                    <a:pt x="53517" y="24801"/>
                    <a:pt x="53459" y="24611"/>
                    <a:pt x="53315" y="24499"/>
                  </a:cubicBezTo>
                  <a:cubicBezTo>
                    <a:pt x="53002" y="24261"/>
                    <a:pt x="21901" y="667"/>
                    <a:pt x="443" y="2"/>
                  </a:cubicBezTo>
                  <a:cubicBezTo>
                    <a:pt x="441" y="1"/>
                    <a:pt x="439" y="0"/>
                    <a:pt x="4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"/>
            <p:cNvSpPr/>
            <p:nvPr/>
          </p:nvSpPr>
          <p:spPr>
            <a:xfrm flipH="1">
              <a:off x="2059210" y="5198908"/>
              <a:ext cx="124371" cy="151493"/>
            </a:xfrm>
            <a:custGeom>
              <a:avLst/>
              <a:gdLst/>
              <a:ahLst/>
              <a:cxnLst/>
              <a:rect l="l" t="t" r="r" b="b"/>
              <a:pathLst>
                <a:path w="8080" h="9842" extrusionOk="0">
                  <a:moveTo>
                    <a:pt x="3287" y="0"/>
                  </a:moveTo>
                  <a:cubicBezTo>
                    <a:pt x="3157" y="0"/>
                    <a:pt x="3028" y="55"/>
                    <a:pt x="2947" y="165"/>
                  </a:cubicBezTo>
                  <a:cubicBezTo>
                    <a:pt x="2808" y="355"/>
                    <a:pt x="2835" y="611"/>
                    <a:pt x="3023" y="749"/>
                  </a:cubicBezTo>
                  <a:cubicBezTo>
                    <a:pt x="3269" y="992"/>
                    <a:pt x="5354" y="3812"/>
                    <a:pt x="6796" y="5787"/>
                  </a:cubicBezTo>
                  <a:lnTo>
                    <a:pt x="272" y="9035"/>
                  </a:lnTo>
                  <a:cubicBezTo>
                    <a:pt x="93" y="9122"/>
                    <a:pt x="1" y="9321"/>
                    <a:pt x="46" y="9513"/>
                  </a:cubicBezTo>
                  <a:cubicBezTo>
                    <a:pt x="91" y="9705"/>
                    <a:pt x="263" y="9842"/>
                    <a:pt x="460" y="9842"/>
                  </a:cubicBezTo>
                  <a:cubicBezTo>
                    <a:pt x="527" y="9840"/>
                    <a:pt x="591" y="9825"/>
                    <a:pt x="649" y="9795"/>
                  </a:cubicBezTo>
                  <a:lnTo>
                    <a:pt x="8079" y="6101"/>
                  </a:lnTo>
                  <a:lnTo>
                    <a:pt x="7782" y="5693"/>
                  </a:lnTo>
                  <a:cubicBezTo>
                    <a:pt x="5992" y="3237"/>
                    <a:pt x="3805" y="272"/>
                    <a:pt x="3555" y="86"/>
                  </a:cubicBezTo>
                  <a:cubicBezTo>
                    <a:pt x="3476" y="29"/>
                    <a:pt x="3381" y="0"/>
                    <a:pt x="32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"/>
            <p:cNvSpPr/>
            <p:nvPr/>
          </p:nvSpPr>
          <p:spPr>
            <a:xfrm flipH="1">
              <a:off x="1842491" y="5268028"/>
              <a:ext cx="142981" cy="211955"/>
            </a:xfrm>
            <a:custGeom>
              <a:avLst/>
              <a:gdLst/>
              <a:ahLst/>
              <a:cxnLst/>
              <a:rect l="l" t="t" r="r" b="b"/>
              <a:pathLst>
                <a:path w="9289" h="13770" extrusionOk="0">
                  <a:moveTo>
                    <a:pt x="7569" y="0"/>
                  </a:moveTo>
                  <a:cubicBezTo>
                    <a:pt x="7546" y="0"/>
                    <a:pt x="7523" y="2"/>
                    <a:pt x="7499" y="6"/>
                  </a:cubicBezTo>
                  <a:cubicBezTo>
                    <a:pt x="7265" y="44"/>
                    <a:pt x="7107" y="267"/>
                    <a:pt x="7148" y="501"/>
                  </a:cubicBezTo>
                  <a:lnTo>
                    <a:pt x="8358" y="7829"/>
                  </a:lnTo>
                  <a:lnTo>
                    <a:pt x="235" y="12985"/>
                  </a:lnTo>
                  <a:cubicBezTo>
                    <a:pt x="74" y="13087"/>
                    <a:pt x="1" y="13282"/>
                    <a:pt x="54" y="13464"/>
                  </a:cubicBezTo>
                  <a:cubicBezTo>
                    <a:pt x="106" y="13646"/>
                    <a:pt x="273" y="13770"/>
                    <a:pt x="464" y="13770"/>
                  </a:cubicBezTo>
                  <a:cubicBezTo>
                    <a:pt x="544" y="13770"/>
                    <a:pt x="622" y="13747"/>
                    <a:pt x="691" y="13703"/>
                  </a:cubicBezTo>
                  <a:lnTo>
                    <a:pt x="9289" y="8246"/>
                  </a:lnTo>
                  <a:lnTo>
                    <a:pt x="7989" y="362"/>
                  </a:lnTo>
                  <a:cubicBezTo>
                    <a:pt x="7957" y="150"/>
                    <a:pt x="7776" y="0"/>
                    <a:pt x="75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"/>
            <p:cNvSpPr/>
            <p:nvPr/>
          </p:nvSpPr>
          <p:spPr>
            <a:xfrm flipH="1">
              <a:off x="1677280" y="4772261"/>
              <a:ext cx="733668" cy="608050"/>
            </a:xfrm>
            <a:custGeom>
              <a:avLst/>
              <a:gdLst/>
              <a:ahLst/>
              <a:cxnLst/>
              <a:rect l="l" t="t" r="r" b="b"/>
              <a:pathLst>
                <a:path w="47664" h="39503" extrusionOk="0">
                  <a:moveTo>
                    <a:pt x="1" y="0"/>
                  </a:moveTo>
                  <a:cubicBezTo>
                    <a:pt x="12473" y="10513"/>
                    <a:pt x="13509" y="35678"/>
                    <a:pt x="47663" y="39503"/>
                  </a:cubicBezTo>
                  <a:cubicBezTo>
                    <a:pt x="47663" y="39503"/>
                    <a:pt x="46524" y="420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"/>
            <p:cNvSpPr/>
            <p:nvPr/>
          </p:nvSpPr>
          <p:spPr>
            <a:xfrm flipH="1">
              <a:off x="1639133" y="4810260"/>
              <a:ext cx="679056" cy="616670"/>
            </a:xfrm>
            <a:custGeom>
              <a:avLst/>
              <a:gdLst/>
              <a:ahLst/>
              <a:cxnLst/>
              <a:rect l="l" t="t" r="r" b="b"/>
              <a:pathLst>
                <a:path w="44116" h="40063" extrusionOk="0">
                  <a:moveTo>
                    <a:pt x="566" y="0"/>
                  </a:moveTo>
                  <a:cubicBezTo>
                    <a:pt x="359" y="0"/>
                    <a:pt x="166" y="129"/>
                    <a:pt x="94" y="337"/>
                  </a:cubicBezTo>
                  <a:cubicBezTo>
                    <a:pt x="0" y="602"/>
                    <a:pt x="144" y="891"/>
                    <a:pt x="411" y="978"/>
                  </a:cubicBezTo>
                  <a:cubicBezTo>
                    <a:pt x="20402" y="7944"/>
                    <a:pt x="42838" y="39531"/>
                    <a:pt x="43062" y="39849"/>
                  </a:cubicBezTo>
                  <a:cubicBezTo>
                    <a:pt x="43155" y="39983"/>
                    <a:pt x="43309" y="40063"/>
                    <a:pt x="43473" y="40063"/>
                  </a:cubicBezTo>
                  <a:cubicBezTo>
                    <a:pt x="43879" y="40063"/>
                    <a:pt x="44116" y="39603"/>
                    <a:pt x="43882" y="39273"/>
                  </a:cubicBezTo>
                  <a:cubicBezTo>
                    <a:pt x="43655" y="38950"/>
                    <a:pt x="21037" y="7103"/>
                    <a:pt x="742" y="32"/>
                  </a:cubicBezTo>
                  <a:cubicBezTo>
                    <a:pt x="684" y="11"/>
                    <a:pt x="625" y="0"/>
                    <a:pt x="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"/>
            <p:cNvSpPr/>
            <p:nvPr/>
          </p:nvSpPr>
          <p:spPr>
            <a:xfrm flipH="1">
              <a:off x="1677280" y="4772261"/>
              <a:ext cx="733668" cy="608050"/>
            </a:xfrm>
            <a:custGeom>
              <a:avLst/>
              <a:gdLst/>
              <a:ahLst/>
              <a:cxnLst/>
              <a:rect l="l" t="t" r="r" b="b"/>
              <a:pathLst>
                <a:path w="47664" h="39503" extrusionOk="0">
                  <a:moveTo>
                    <a:pt x="1" y="0"/>
                  </a:moveTo>
                  <a:cubicBezTo>
                    <a:pt x="12473" y="10513"/>
                    <a:pt x="13509" y="35678"/>
                    <a:pt x="47663" y="39503"/>
                  </a:cubicBezTo>
                  <a:cubicBezTo>
                    <a:pt x="47663" y="39503"/>
                    <a:pt x="46524" y="4201"/>
                    <a:pt x="1" y="0"/>
                  </a:cubicBezTo>
                  <a:close/>
                </a:path>
              </a:pathLst>
            </a:custGeom>
            <a:solidFill>
              <a:srgbClr val="6D9EEB">
                <a:alpha val="41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"/>
            <p:cNvSpPr/>
            <p:nvPr/>
          </p:nvSpPr>
          <p:spPr>
            <a:xfrm flipH="1">
              <a:off x="2078447" y="4838349"/>
              <a:ext cx="136839" cy="134515"/>
            </a:xfrm>
            <a:custGeom>
              <a:avLst/>
              <a:gdLst/>
              <a:ahLst/>
              <a:cxnLst/>
              <a:rect l="l" t="t" r="r" b="b"/>
              <a:pathLst>
                <a:path w="8890" h="8739" extrusionOk="0">
                  <a:moveTo>
                    <a:pt x="5905" y="1"/>
                  </a:moveTo>
                  <a:cubicBezTo>
                    <a:pt x="5807" y="1"/>
                    <a:pt x="5709" y="29"/>
                    <a:pt x="5625" y="90"/>
                  </a:cubicBezTo>
                  <a:cubicBezTo>
                    <a:pt x="5401" y="254"/>
                    <a:pt x="5339" y="548"/>
                    <a:pt x="5503" y="772"/>
                  </a:cubicBezTo>
                  <a:cubicBezTo>
                    <a:pt x="5667" y="1088"/>
                    <a:pt x="6779" y="4314"/>
                    <a:pt x="7560" y="6613"/>
                  </a:cubicBezTo>
                  <a:lnTo>
                    <a:pt x="450" y="7741"/>
                  </a:lnTo>
                  <a:cubicBezTo>
                    <a:pt x="188" y="7779"/>
                    <a:pt x="1" y="8013"/>
                    <a:pt x="23" y="8276"/>
                  </a:cubicBezTo>
                  <a:cubicBezTo>
                    <a:pt x="42" y="8537"/>
                    <a:pt x="260" y="8738"/>
                    <a:pt x="521" y="8738"/>
                  </a:cubicBezTo>
                  <a:cubicBezTo>
                    <a:pt x="523" y="8738"/>
                    <a:pt x="525" y="8738"/>
                    <a:pt x="527" y="8738"/>
                  </a:cubicBezTo>
                  <a:cubicBezTo>
                    <a:pt x="554" y="8738"/>
                    <a:pt x="581" y="8737"/>
                    <a:pt x="606" y="8733"/>
                  </a:cubicBezTo>
                  <a:lnTo>
                    <a:pt x="8889" y="7420"/>
                  </a:lnTo>
                  <a:lnTo>
                    <a:pt x="8701" y="6855"/>
                  </a:lnTo>
                  <a:cubicBezTo>
                    <a:pt x="7284" y="2660"/>
                    <a:pt x="6490" y="428"/>
                    <a:pt x="6337" y="219"/>
                  </a:cubicBezTo>
                  <a:cubicBezTo>
                    <a:pt x="6235" y="80"/>
                    <a:pt x="6070" y="1"/>
                    <a:pt x="59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"/>
            <p:cNvSpPr/>
            <p:nvPr/>
          </p:nvSpPr>
          <p:spPr>
            <a:xfrm flipH="1">
              <a:off x="1884765" y="4983560"/>
              <a:ext cx="180415" cy="172319"/>
            </a:xfrm>
            <a:custGeom>
              <a:avLst/>
              <a:gdLst/>
              <a:ahLst/>
              <a:cxnLst/>
              <a:rect l="l" t="t" r="r" b="b"/>
              <a:pathLst>
                <a:path w="11721" h="11195" extrusionOk="0">
                  <a:moveTo>
                    <a:pt x="11198" y="1"/>
                  </a:moveTo>
                  <a:cubicBezTo>
                    <a:pt x="10947" y="1"/>
                    <a:pt x="10724" y="176"/>
                    <a:pt x="10688" y="430"/>
                  </a:cubicBezTo>
                  <a:lnTo>
                    <a:pt x="9652" y="7736"/>
                  </a:lnTo>
                  <a:lnTo>
                    <a:pt x="406" y="10207"/>
                  </a:lnTo>
                  <a:cubicBezTo>
                    <a:pt x="161" y="10270"/>
                    <a:pt x="0" y="10506"/>
                    <a:pt x="34" y="10758"/>
                  </a:cubicBezTo>
                  <a:cubicBezTo>
                    <a:pt x="67" y="11008"/>
                    <a:pt x="281" y="11194"/>
                    <a:pt x="532" y="11194"/>
                  </a:cubicBezTo>
                  <a:cubicBezTo>
                    <a:pt x="533" y="11194"/>
                    <a:pt x="534" y="11194"/>
                    <a:pt x="535" y="11194"/>
                  </a:cubicBezTo>
                  <a:cubicBezTo>
                    <a:pt x="578" y="11193"/>
                    <a:pt x="623" y="11188"/>
                    <a:pt x="665" y="11178"/>
                  </a:cubicBezTo>
                  <a:lnTo>
                    <a:pt x="10551" y="8533"/>
                  </a:lnTo>
                  <a:lnTo>
                    <a:pt x="11681" y="572"/>
                  </a:lnTo>
                  <a:cubicBezTo>
                    <a:pt x="11721" y="298"/>
                    <a:pt x="11530" y="42"/>
                    <a:pt x="11255" y="3"/>
                  </a:cubicBezTo>
                  <a:cubicBezTo>
                    <a:pt x="11236" y="2"/>
                    <a:pt x="11217" y="1"/>
                    <a:pt x="111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"/>
            <p:cNvSpPr/>
            <p:nvPr/>
          </p:nvSpPr>
          <p:spPr>
            <a:xfrm flipH="1">
              <a:off x="1755237" y="5150935"/>
              <a:ext cx="174166" cy="137517"/>
            </a:xfrm>
            <a:custGeom>
              <a:avLst/>
              <a:gdLst/>
              <a:ahLst/>
              <a:cxnLst/>
              <a:rect l="l" t="t" r="r" b="b"/>
              <a:pathLst>
                <a:path w="11315" h="8934" extrusionOk="0">
                  <a:moveTo>
                    <a:pt x="10767" y="0"/>
                  </a:moveTo>
                  <a:cubicBezTo>
                    <a:pt x="10527" y="0"/>
                    <a:pt x="10321" y="179"/>
                    <a:pt x="10280" y="423"/>
                  </a:cubicBezTo>
                  <a:lnTo>
                    <a:pt x="9326" y="6224"/>
                  </a:lnTo>
                  <a:lnTo>
                    <a:pt x="436" y="7940"/>
                  </a:lnTo>
                  <a:cubicBezTo>
                    <a:pt x="179" y="7985"/>
                    <a:pt x="0" y="8221"/>
                    <a:pt x="25" y="8480"/>
                  </a:cubicBezTo>
                  <a:cubicBezTo>
                    <a:pt x="50" y="8738"/>
                    <a:pt x="265" y="8934"/>
                    <a:pt x="523" y="8934"/>
                  </a:cubicBezTo>
                  <a:cubicBezTo>
                    <a:pt x="525" y="8934"/>
                    <a:pt x="527" y="8934"/>
                    <a:pt x="530" y="8934"/>
                  </a:cubicBezTo>
                  <a:cubicBezTo>
                    <a:pt x="563" y="8934"/>
                    <a:pt x="595" y="8931"/>
                    <a:pt x="627" y="8926"/>
                  </a:cubicBezTo>
                  <a:lnTo>
                    <a:pt x="10205" y="7076"/>
                  </a:lnTo>
                  <a:lnTo>
                    <a:pt x="11270" y="585"/>
                  </a:lnTo>
                  <a:cubicBezTo>
                    <a:pt x="11315" y="311"/>
                    <a:pt x="11129" y="54"/>
                    <a:pt x="10857" y="9"/>
                  </a:cubicBezTo>
                  <a:cubicBezTo>
                    <a:pt x="10826" y="3"/>
                    <a:pt x="10796" y="0"/>
                    <a:pt x="107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"/>
            <p:cNvSpPr/>
            <p:nvPr/>
          </p:nvSpPr>
          <p:spPr>
            <a:xfrm flipH="1">
              <a:off x="1324676" y="4680316"/>
              <a:ext cx="628799" cy="979625"/>
            </a:xfrm>
            <a:custGeom>
              <a:avLst/>
              <a:gdLst/>
              <a:ahLst/>
              <a:cxnLst/>
              <a:rect l="l" t="t" r="r" b="b"/>
              <a:pathLst>
                <a:path w="40851" h="63643" extrusionOk="0">
                  <a:moveTo>
                    <a:pt x="6468" y="1"/>
                  </a:moveTo>
                  <a:cubicBezTo>
                    <a:pt x="5113" y="1"/>
                    <a:pt x="3930" y="611"/>
                    <a:pt x="3121" y="2041"/>
                  </a:cubicBezTo>
                  <a:cubicBezTo>
                    <a:pt x="0" y="7558"/>
                    <a:pt x="5990" y="11822"/>
                    <a:pt x="7245" y="17590"/>
                  </a:cubicBezTo>
                  <a:cubicBezTo>
                    <a:pt x="8499" y="23359"/>
                    <a:pt x="974" y="26619"/>
                    <a:pt x="3734" y="33801"/>
                  </a:cubicBezTo>
                  <a:cubicBezTo>
                    <a:pt x="6493" y="40982"/>
                    <a:pt x="14267" y="33891"/>
                    <a:pt x="11509" y="45149"/>
                  </a:cubicBezTo>
                  <a:cubicBezTo>
                    <a:pt x="8750" y="56407"/>
                    <a:pt x="23296" y="60998"/>
                    <a:pt x="23296" y="60998"/>
                  </a:cubicBezTo>
                  <a:cubicBezTo>
                    <a:pt x="23296" y="60998"/>
                    <a:pt x="27791" y="63643"/>
                    <a:pt x="31661" y="63643"/>
                  </a:cubicBezTo>
                  <a:cubicBezTo>
                    <a:pt x="33042" y="63643"/>
                    <a:pt x="34344" y="63306"/>
                    <a:pt x="35334" y="62392"/>
                  </a:cubicBezTo>
                  <a:cubicBezTo>
                    <a:pt x="39097" y="58915"/>
                    <a:pt x="37842" y="53202"/>
                    <a:pt x="37466" y="48312"/>
                  </a:cubicBezTo>
                  <a:cubicBezTo>
                    <a:pt x="37090" y="43422"/>
                    <a:pt x="40851" y="39828"/>
                    <a:pt x="39011" y="36149"/>
                  </a:cubicBezTo>
                  <a:cubicBezTo>
                    <a:pt x="37174" y="32471"/>
                    <a:pt x="28646" y="30465"/>
                    <a:pt x="30636" y="25449"/>
                  </a:cubicBezTo>
                  <a:cubicBezTo>
                    <a:pt x="32626" y="20432"/>
                    <a:pt x="30318" y="16086"/>
                    <a:pt x="26973" y="14413"/>
                  </a:cubicBezTo>
                  <a:cubicBezTo>
                    <a:pt x="23630" y="12741"/>
                    <a:pt x="19450" y="12073"/>
                    <a:pt x="17610" y="10066"/>
                  </a:cubicBezTo>
                  <a:cubicBezTo>
                    <a:pt x="15629" y="4988"/>
                    <a:pt x="10343" y="1"/>
                    <a:pt x="6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"/>
            <p:cNvSpPr/>
            <p:nvPr/>
          </p:nvSpPr>
          <p:spPr>
            <a:xfrm flipH="1">
              <a:off x="1412562" y="4744388"/>
              <a:ext cx="445690" cy="931754"/>
            </a:xfrm>
            <a:custGeom>
              <a:avLst/>
              <a:gdLst/>
              <a:ahLst/>
              <a:cxnLst/>
              <a:rect l="l" t="t" r="r" b="b"/>
              <a:pathLst>
                <a:path w="28955" h="60533" extrusionOk="0">
                  <a:moveTo>
                    <a:pt x="557" y="1"/>
                  </a:moveTo>
                  <a:cubicBezTo>
                    <a:pt x="435" y="1"/>
                    <a:pt x="311" y="45"/>
                    <a:pt x="214" y="136"/>
                  </a:cubicBezTo>
                  <a:cubicBezTo>
                    <a:pt x="12" y="324"/>
                    <a:pt x="0" y="642"/>
                    <a:pt x="189" y="844"/>
                  </a:cubicBezTo>
                  <a:cubicBezTo>
                    <a:pt x="14736" y="16492"/>
                    <a:pt x="27784" y="59739"/>
                    <a:pt x="27914" y="60175"/>
                  </a:cubicBezTo>
                  <a:cubicBezTo>
                    <a:pt x="27977" y="60387"/>
                    <a:pt x="28173" y="60533"/>
                    <a:pt x="28395" y="60533"/>
                  </a:cubicBezTo>
                  <a:cubicBezTo>
                    <a:pt x="28444" y="60533"/>
                    <a:pt x="28492" y="60524"/>
                    <a:pt x="28539" y="60511"/>
                  </a:cubicBezTo>
                  <a:cubicBezTo>
                    <a:pt x="28803" y="60432"/>
                    <a:pt x="28955" y="60152"/>
                    <a:pt x="28875" y="59886"/>
                  </a:cubicBezTo>
                  <a:cubicBezTo>
                    <a:pt x="28746" y="59450"/>
                    <a:pt x="15630" y="15980"/>
                    <a:pt x="924" y="161"/>
                  </a:cubicBezTo>
                  <a:cubicBezTo>
                    <a:pt x="825" y="54"/>
                    <a:pt x="692" y="1"/>
                    <a:pt x="557" y="1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"/>
            <p:cNvSpPr/>
            <p:nvPr/>
          </p:nvSpPr>
          <p:spPr>
            <a:xfrm flipH="1">
              <a:off x="1653722" y="4862250"/>
              <a:ext cx="163884" cy="114289"/>
            </a:xfrm>
            <a:custGeom>
              <a:avLst/>
              <a:gdLst/>
              <a:ahLst/>
              <a:cxnLst/>
              <a:rect l="l" t="t" r="r" b="b"/>
              <a:pathLst>
                <a:path w="10647" h="7425" extrusionOk="0">
                  <a:moveTo>
                    <a:pt x="10078" y="0"/>
                  </a:moveTo>
                  <a:cubicBezTo>
                    <a:pt x="9881" y="0"/>
                    <a:pt x="9695" y="117"/>
                    <a:pt x="9616" y="310"/>
                  </a:cubicBezTo>
                  <a:lnTo>
                    <a:pt x="7130" y="6270"/>
                  </a:lnTo>
                  <a:lnTo>
                    <a:pt x="652" y="4901"/>
                  </a:lnTo>
                  <a:cubicBezTo>
                    <a:pt x="618" y="4894"/>
                    <a:pt x="583" y="4891"/>
                    <a:pt x="549" y="4891"/>
                  </a:cubicBezTo>
                  <a:cubicBezTo>
                    <a:pt x="317" y="4891"/>
                    <a:pt x="108" y="5053"/>
                    <a:pt x="57" y="5289"/>
                  </a:cubicBezTo>
                  <a:cubicBezTo>
                    <a:pt x="1" y="5560"/>
                    <a:pt x="174" y="5825"/>
                    <a:pt x="445" y="5884"/>
                  </a:cubicBezTo>
                  <a:lnTo>
                    <a:pt x="7736" y="7424"/>
                  </a:lnTo>
                  <a:lnTo>
                    <a:pt x="10542" y="694"/>
                  </a:lnTo>
                  <a:cubicBezTo>
                    <a:pt x="10647" y="439"/>
                    <a:pt x="10527" y="146"/>
                    <a:pt x="10271" y="39"/>
                  </a:cubicBezTo>
                  <a:cubicBezTo>
                    <a:pt x="10208" y="13"/>
                    <a:pt x="10142" y="0"/>
                    <a:pt x="10078" y="0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"/>
            <p:cNvSpPr/>
            <p:nvPr/>
          </p:nvSpPr>
          <p:spPr>
            <a:xfrm flipH="1">
              <a:off x="1499227" y="5055235"/>
              <a:ext cx="318425" cy="174520"/>
            </a:xfrm>
            <a:custGeom>
              <a:avLst/>
              <a:gdLst/>
              <a:ahLst/>
              <a:cxnLst/>
              <a:rect l="l" t="t" r="r" b="b"/>
              <a:pathLst>
                <a:path w="20687" h="11338" extrusionOk="0">
                  <a:moveTo>
                    <a:pt x="20113" y="0"/>
                  </a:moveTo>
                  <a:cubicBezTo>
                    <a:pt x="19925" y="0"/>
                    <a:pt x="19746" y="106"/>
                    <a:pt x="19660" y="287"/>
                  </a:cubicBezTo>
                  <a:lnTo>
                    <a:pt x="14951" y="10185"/>
                  </a:lnTo>
                  <a:lnTo>
                    <a:pt x="662" y="6970"/>
                  </a:lnTo>
                  <a:cubicBezTo>
                    <a:pt x="625" y="6962"/>
                    <a:pt x="589" y="6958"/>
                    <a:pt x="552" y="6958"/>
                  </a:cubicBezTo>
                  <a:cubicBezTo>
                    <a:pt x="322" y="6958"/>
                    <a:pt x="114" y="7117"/>
                    <a:pt x="62" y="7351"/>
                  </a:cubicBezTo>
                  <a:cubicBezTo>
                    <a:pt x="0" y="7622"/>
                    <a:pt x="171" y="7889"/>
                    <a:pt x="441" y="7951"/>
                  </a:cubicBezTo>
                  <a:lnTo>
                    <a:pt x="15512" y="11338"/>
                  </a:lnTo>
                  <a:lnTo>
                    <a:pt x="20566" y="718"/>
                  </a:lnTo>
                  <a:cubicBezTo>
                    <a:pt x="20686" y="467"/>
                    <a:pt x="20579" y="168"/>
                    <a:pt x="20329" y="50"/>
                  </a:cubicBezTo>
                  <a:cubicBezTo>
                    <a:pt x="20259" y="16"/>
                    <a:pt x="20185" y="0"/>
                    <a:pt x="20113" y="0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"/>
            <p:cNvSpPr/>
            <p:nvPr/>
          </p:nvSpPr>
          <p:spPr>
            <a:xfrm flipH="1">
              <a:off x="658816" y="4243988"/>
              <a:ext cx="858409" cy="1337331"/>
            </a:xfrm>
            <a:custGeom>
              <a:avLst/>
              <a:gdLst/>
              <a:ahLst/>
              <a:cxnLst/>
              <a:rect l="l" t="t" r="r" b="b"/>
              <a:pathLst>
                <a:path w="55768" h="86882" extrusionOk="0">
                  <a:moveTo>
                    <a:pt x="46938" y="0"/>
                  </a:moveTo>
                  <a:cubicBezTo>
                    <a:pt x="41647" y="0"/>
                    <a:pt x="34433" y="6807"/>
                    <a:pt x="31727" y="13740"/>
                  </a:cubicBezTo>
                  <a:cubicBezTo>
                    <a:pt x="29216" y="16480"/>
                    <a:pt x="23510" y="17393"/>
                    <a:pt x="18945" y="19675"/>
                  </a:cubicBezTo>
                  <a:cubicBezTo>
                    <a:pt x="14381" y="21957"/>
                    <a:pt x="11229" y="27892"/>
                    <a:pt x="13946" y="34740"/>
                  </a:cubicBezTo>
                  <a:cubicBezTo>
                    <a:pt x="16663" y="41587"/>
                    <a:pt x="5023" y="44326"/>
                    <a:pt x="2511" y="49348"/>
                  </a:cubicBezTo>
                  <a:cubicBezTo>
                    <a:pt x="0" y="54369"/>
                    <a:pt x="5136" y="59276"/>
                    <a:pt x="4622" y="65952"/>
                  </a:cubicBezTo>
                  <a:cubicBezTo>
                    <a:pt x="4109" y="72629"/>
                    <a:pt x="2398" y="80428"/>
                    <a:pt x="7532" y="85173"/>
                  </a:cubicBezTo>
                  <a:cubicBezTo>
                    <a:pt x="8883" y="86422"/>
                    <a:pt x="10661" y="86882"/>
                    <a:pt x="12547" y="86882"/>
                  </a:cubicBezTo>
                  <a:cubicBezTo>
                    <a:pt x="17831" y="86882"/>
                    <a:pt x="23966" y="83272"/>
                    <a:pt x="23966" y="83272"/>
                  </a:cubicBezTo>
                  <a:cubicBezTo>
                    <a:pt x="23966" y="83272"/>
                    <a:pt x="43823" y="77003"/>
                    <a:pt x="40057" y="61635"/>
                  </a:cubicBezTo>
                  <a:cubicBezTo>
                    <a:pt x="36291" y="46267"/>
                    <a:pt x="46904" y="55948"/>
                    <a:pt x="50672" y="46143"/>
                  </a:cubicBezTo>
                  <a:cubicBezTo>
                    <a:pt x="54438" y="36338"/>
                    <a:pt x="44166" y="31887"/>
                    <a:pt x="45878" y="24012"/>
                  </a:cubicBezTo>
                  <a:cubicBezTo>
                    <a:pt x="47589" y="16138"/>
                    <a:pt x="55768" y="10317"/>
                    <a:pt x="51507" y="2785"/>
                  </a:cubicBezTo>
                  <a:cubicBezTo>
                    <a:pt x="50403" y="833"/>
                    <a:pt x="48788" y="0"/>
                    <a:pt x="469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"/>
            <p:cNvSpPr/>
            <p:nvPr/>
          </p:nvSpPr>
          <p:spPr>
            <a:xfrm flipH="1">
              <a:off x="658816" y="4243988"/>
              <a:ext cx="858409" cy="1337331"/>
            </a:xfrm>
            <a:custGeom>
              <a:avLst/>
              <a:gdLst/>
              <a:ahLst/>
              <a:cxnLst/>
              <a:rect l="l" t="t" r="r" b="b"/>
              <a:pathLst>
                <a:path w="55768" h="86882" extrusionOk="0">
                  <a:moveTo>
                    <a:pt x="46938" y="0"/>
                  </a:moveTo>
                  <a:cubicBezTo>
                    <a:pt x="41647" y="0"/>
                    <a:pt x="34433" y="6807"/>
                    <a:pt x="31727" y="13740"/>
                  </a:cubicBezTo>
                  <a:cubicBezTo>
                    <a:pt x="29216" y="16480"/>
                    <a:pt x="23510" y="17393"/>
                    <a:pt x="18945" y="19675"/>
                  </a:cubicBezTo>
                  <a:cubicBezTo>
                    <a:pt x="14381" y="21957"/>
                    <a:pt x="11229" y="27892"/>
                    <a:pt x="13946" y="34740"/>
                  </a:cubicBezTo>
                  <a:cubicBezTo>
                    <a:pt x="16663" y="41587"/>
                    <a:pt x="5023" y="44326"/>
                    <a:pt x="2511" y="49348"/>
                  </a:cubicBezTo>
                  <a:cubicBezTo>
                    <a:pt x="0" y="54369"/>
                    <a:pt x="5136" y="59276"/>
                    <a:pt x="4622" y="65952"/>
                  </a:cubicBezTo>
                  <a:cubicBezTo>
                    <a:pt x="4109" y="72629"/>
                    <a:pt x="2398" y="80428"/>
                    <a:pt x="7532" y="85173"/>
                  </a:cubicBezTo>
                  <a:cubicBezTo>
                    <a:pt x="8883" y="86422"/>
                    <a:pt x="10661" y="86882"/>
                    <a:pt x="12547" y="86882"/>
                  </a:cubicBezTo>
                  <a:cubicBezTo>
                    <a:pt x="17831" y="86882"/>
                    <a:pt x="23966" y="83272"/>
                    <a:pt x="23966" y="83272"/>
                  </a:cubicBezTo>
                  <a:cubicBezTo>
                    <a:pt x="23966" y="83272"/>
                    <a:pt x="43823" y="77003"/>
                    <a:pt x="40057" y="61635"/>
                  </a:cubicBezTo>
                  <a:cubicBezTo>
                    <a:pt x="36291" y="46267"/>
                    <a:pt x="46904" y="55948"/>
                    <a:pt x="50672" y="46143"/>
                  </a:cubicBezTo>
                  <a:cubicBezTo>
                    <a:pt x="54438" y="36338"/>
                    <a:pt x="44166" y="31887"/>
                    <a:pt x="45878" y="24012"/>
                  </a:cubicBezTo>
                  <a:cubicBezTo>
                    <a:pt x="47589" y="16138"/>
                    <a:pt x="55768" y="10317"/>
                    <a:pt x="51507" y="2785"/>
                  </a:cubicBezTo>
                  <a:cubicBezTo>
                    <a:pt x="50403" y="833"/>
                    <a:pt x="48788" y="0"/>
                    <a:pt x="46938" y="0"/>
                  </a:cubicBezTo>
                  <a:close/>
                </a:path>
              </a:pathLst>
            </a:custGeom>
            <a:solidFill>
              <a:srgbClr val="6D9EEB">
                <a:alpha val="41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"/>
            <p:cNvSpPr/>
            <p:nvPr/>
          </p:nvSpPr>
          <p:spPr>
            <a:xfrm flipH="1">
              <a:off x="791960" y="4334255"/>
              <a:ext cx="602155" cy="1266356"/>
            </a:xfrm>
            <a:custGeom>
              <a:avLst/>
              <a:gdLst/>
              <a:ahLst/>
              <a:cxnLst/>
              <a:rect l="l" t="t" r="r" b="b"/>
              <a:pathLst>
                <a:path w="39120" h="82271" extrusionOk="0">
                  <a:moveTo>
                    <a:pt x="38564" y="0"/>
                  </a:moveTo>
                  <a:cubicBezTo>
                    <a:pt x="38430" y="0"/>
                    <a:pt x="38296" y="54"/>
                    <a:pt x="38197" y="160"/>
                  </a:cubicBezTo>
                  <a:cubicBezTo>
                    <a:pt x="18149" y="21726"/>
                    <a:pt x="258" y="81027"/>
                    <a:pt x="79" y="81624"/>
                  </a:cubicBezTo>
                  <a:cubicBezTo>
                    <a:pt x="1" y="81889"/>
                    <a:pt x="151" y="82170"/>
                    <a:pt x="417" y="82249"/>
                  </a:cubicBezTo>
                  <a:cubicBezTo>
                    <a:pt x="464" y="82262"/>
                    <a:pt x="512" y="82270"/>
                    <a:pt x="561" y="82270"/>
                  </a:cubicBezTo>
                  <a:cubicBezTo>
                    <a:pt x="781" y="82270"/>
                    <a:pt x="977" y="82125"/>
                    <a:pt x="1040" y="81913"/>
                  </a:cubicBezTo>
                  <a:cubicBezTo>
                    <a:pt x="1221" y="81318"/>
                    <a:pt x="19043" y="22239"/>
                    <a:pt x="38930" y="843"/>
                  </a:cubicBezTo>
                  <a:cubicBezTo>
                    <a:pt x="39119" y="641"/>
                    <a:pt x="39109" y="323"/>
                    <a:pt x="38905" y="135"/>
                  </a:cubicBezTo>
                  <a:cubicBezTo>
                    <a:pt x="38809" y="45"/>
                    <a:pt x="38686" y="0"/>
                    <a:pt x="385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"/>
            <p:cNvSpPr/>
            <p:nvPr/>
          </p:nvSpPr>
          <p:spPr>
            <a:xfrm flipH="1">
              <a:off x="847457" y="4495181"/>
              <a:ext cx="217481" cy="149923"/>
            </a:xfrm>
            <a:custGeom>
              <a:avLst/>
              <a:gdLst/>
              <a:ahLst/>
              <a:cxnLst/>
              <a:rect l="l" t="t" r="r" b="b"/>
              <a:pathLst>
                <a:path w="14129" h="9740" extrusionOk="0">
                  <a:moveTo>
                    <a:pt x="572" y="0"/>
                  </a:moveTo>
                  <a:cubicBezTo>
                    <a:pt x="507" y="0"/>
                    <a:pt x="442" y="13"/>
                    <a:pt x="378" y="39"/>
                  </a:cubicBezTo>
                  <a:cubicBezTo>
                    <a:pt x="123" y="146"/>
                    <a:pt x="1" y="438"/>
                    <a:pt x="108" y="694"/>
                  </a:cubicBezTo>
                  <a:lnTo>
                    <a:pt x="3879" y="9740"/>
                  </a:lnTo>
                  <a:lnTo>
                    <a:pt x="13684" y="7668"/>
                  </a:lnTo>
                  <a:cubicBezTo>
                    <a:pt x="13955" y="7611"/>
                    <a:pt x="14129" y="7345"/>
                    <a:pt x="14072" y="7075"/>
                  </a:cubicBezTo>
                  <a:cubicBezTo>
                    <a:pt x="14020" y="6834"/>
                    <a:pt x="13806" y="6679"/>
                    <a:pt x="13572" y="6679"/>
                  </a:cubicBezTo>
                  <a:cubicBezTo>
                    <a:pt x="13540" y="6679"/>
                    <a:pt x="13509" y="6681"/>
                    <a:pt x="13477" y="6687"/>
                  </a:cubicBezTo>
                  <a:lnTo>
                    <a:pt x="4485" y="8587"/>
                  </a:lnTo>
                  <a:lnTo>
                    <a:pt x="1033" y="308"/>
                  </a:lnTo>
                  <a:cubicBezTo>
                    <a:pt x="953" y="116"/>
                    <a:pt x="767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"/>
            <p:cNvSpPr/>
            <p:nvPr/>
          </p:nvSpPr>
          <p:spPr>
            <a:xfrm flipH="1">
              <a:off x="847371" y="4758624"/>
              <a:ext cx="428373" cy="232196"/>
            </a:xfrm>
            <a:custGeom>
              <a:avLst/>
              <a:gdLst/>
              <a:ahLst/>
              <a:cxnLst/>
              <a:rect l="l" t="t" r="r" b="b"/>
              <a:pathLst>
                <a:path w="27830" h="15085" extrusionOk="0">
                  <a:moveTo>
                    <a:pt x="571" y="1"/>
                  </a:moveTo>
                  <a:cubicBezTo>
                    <a:pt x="499" y="1"/>
                    <a:pt x="426" y="16"/>
                    <a:pt x="356" y="49"/>
                  </a:cubicBezTo>
                  <a:cubicBezTo>
                    <a:pt x="107" y="170"/>
                    <a:pt x="0" y="469"/>
                    <a:pt x="119" y="719"/>
                  </a:cubicBezTo>
                  <a:lnTo>
                    <a:pt x="6956" y="15085"/>
                  </a:lnTo>
                  <a:lnTo>
                    <a:pt x="27388" y="10493"/>
                  </a:lnTo>
                  <a:cubicBezTo>
                    <a:pt x="27659" y="10432"/>
                    <a:pt x="27829" y="10164"/>
                    <a:pt x="27767" y="9894"/>
                  </a:cubicBezTo>
                  <a:cubicBezTo>
                    <a:pt x="27715" y="9660"/>
                    <a:pt x="27507" y="9500"/>
                    <a:pt x="27278" y="9500"/>
                  </a:cubicBezTo>
                  <a:cubicBezTo>
                    <a:pt x="27242" y="9500"/>
                    <a:pt x="27206" y="9504"/>
                    <a:pt x="27169" y="9513"/>
                  </a:cubicBezTo>
                  <a:lnTo>
                    <a:pt x="7517" y="13932"/>
                  </a:lnTo>
                  <a:lnTo>
                    <a:pt x="1026" y="288"/>
                  </a:lnTo>
                  <a:cubicBezTo>
                    <a:pt x="939" y="107"/>
                    <a:pt x="759" y="1"/>
                    <a:pt x="5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"/>
            <p:cNvSpPr/>
            <p:nvPr/>
          </p:nvSpPr>
          <p:spPr>
            <a:xfrm flipH="1">
              <a:off x="1021107" y="5087956"/>
              <a:ext cx="386367" cy="236829"/>
            </a:xfrm>
            <a:custGeom>
              <a:avLst/>
              <a:gdLst/>
              <a:ahLst/>
              <a:cxnLst/>
              <a:rect l="l" t="t" r="r" b="b"/>
              <a:pathLst>
                <a:path w="25101" h="15386" extrusionOk="0">
                  <a:moveTo>
                    <a:pt x="572" y="1"/>
                  </a:moveTo>
                  <a:cubicBezTo>
                    <a:pt x="499" y="1"/>
                    <a:pt x="425" y="17"/>
                    <a:pt x="354" y="51"/>
                  </a:cubicBezTo>
                  <a:cubicBezTo>
                    <a:pt x="105" y="171"/>
                    <a:pt x="0" y="470"/>
                    <a:pt x="120" y="721"/>
                  </a:cubicBezTo>
                  <a:lnTo>
                    <a:pt x="7161" y="15385"/>
                  </a:lnTo>
                  <a:lnTo>
                    <a:pt x="24693" y="9750"/>
                  </a:lnTo>
                  <a:cubicBezTo>
                    <a:pt x="24957" y="9664"/>
                    <a:pt x="25100" y="9382"/>
                    <a:pt x="25015" y="9118"/>
                  </a:cubicBezTo>
                  <a:cubicBezTo>
                    <a:pt x="24948" y="8905"/>
                    <a:pt x="24749" y="8770"/>
                    <a:pt x="24538" y="8770"/>
                  </a:cubicBezTo>
                  <a:cubicBezTo>
                    <a:pt x="24487" y="8770"/>
                    <a:pt x="24436" y="8778"/>
                    <a:pt x="24385" y="8794"/>
                  </a:cubicBezTo>
                  <a:lnTo>
                    <a:pt x="7686" y="14162"/>
                  </a:lnTo>
                  <a:lnTo>
                    <a:pt x="1024" y="286"/>
                  </a:lnTo>
                  <a:cubicBezTo>
                    <a:pt x="938" y="106"/>
                    <a:pt x="759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" name="Google Shape;1157;p13"/>
          <p:cNvSpPr/>
          <p:nvPr/>
        </p:nvSpPr>
        <p:spPr>
          <a:xfrm>
            <a:off x="713225" y="423831"/>
            <a:ext cx="7717500" cy="717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8" name="Google Shape;1158;p13"/>
          <p:cNvSpPr txBox="1">
            <a:spLocks noGrp="1"/>
          </p:cNvSpPr>
          <p:nvPr>
            <p:ph type="title"/>
          </p:nvPr>
        </p:nvSpPr>
        <p:spPr>
          <a:xfrm>
            <a:off x="713232" y="434175"/>
            <a:ext cx="7717500" cy="56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59" name="Google Shape;1159;p13"/>
          <p:cNvSpPr txBox="1">
            <a:spLocks noGrp="1"/>
          </p:cNvSpPr>
          <p:nvPr>
            <p:ph type="title" idx="2" hasCustomPrompt="1"/>
          </p:nvPr>
        </p:nvSpPr>
        <p:spPr>
          <a:xfrm>
            <a:off x="2114025" y="1379264"/>
            <a:ext cx="8229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160" name="Google Shape;1160;p13"/>
          <p:cNvSpPr txBox="1">
            <a:spLocks noGrp="1"/>
          </p:cNvSpPr>
          <p:nvPr>
            <p:ph type="subTitle" idx="1"/>
          </p:nvPr>
        </p:nvSpPr>
        <p:spPr>
          <a:xfrm>
            <a:off x="1443375" y="1985551"/>
            <a:ext cx="2164200" cy="41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Font typeface="Archivo Black"/>
              <a:buNone/>
              <a:defRPr sz="2000" b="1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Font typeface="Archivo Black"/>
              <a:buNone/>
              <a:defRPr sz="18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Font typeface="Archivo Black"/>
              <a:buNone/>
              <a:defRPr sz="18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Font typeface="Archivo Black"/>
              <a:buNone/>
              <a:defRPr sz="18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Font typeface="Archivo Black"/>
              <a:buNone/>
              <a:defRPr sz="18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Font typeface="Archivo Black"/>
              <a:buNone/>
              <a:defRPr sz="18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Font typeface="Archivo Black"/>
              <a:buNone/>
              <a:defRPr sz="18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Font typeface="Archivo Black"/>
              <a:buNone/>
              <a:defRPr sz="18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Font typeface="Archivo Black"/>
              <a:buNone/>
              <a:defRPr sz="18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>
            <a:endParaRPr/>
          </a:p>
        </p:txBody>
      </p:sp>
      <p:sp>
        <p:nvSpPr>
          <p:cNvPr id="1161" name="Google Shape;1161;p13"/>
          <p:cNvSpPr txBox="1">
            <a:spLocks noGrp="1"/>
          </p:cNvSpPr>
          <p:nvPr>
            <p:ph type="subTitle" idx="3"/>
          </p:nvPr>
        </p:nvSpPr>
        <p:spPr>
          <a:xfrm>
            <a:off x="1443375" y="2321917"/>
            <a:ext cx="2164200" cy="57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2" name="Google Shape;1162;p13"/>
          <p:cNvSpPr txBox="1">
            <a:spLocks noGrp="1"/>
          </p:cNvSpPr>
          <p:nvPr>
            <p:ph type="title" idx="4" hasCustomPrompt="1"/>
          </p:nvPr>
        </p:nvSpPr>
        <p:spPr>
          <a:xfrm>
            <a:off x="6207075" y="1379264"/>
            <a:ext cx="8229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163" name="Google Shape;1163;p13"/>
          <p:cNvSpPr txBox="1">
            <a:spLocks noGrp="1"/>
          </p:cNvSpPr>
          <p:nvPr>
            <p:ph type="subTitle" idx="5"/>
          </p:nvPr>
        </p:nvSpPr>
        <p:spPr>
          <a:xfrm>
            <a:off x="5536425" y="1985551"/>
            <a:ext cx="2164200" cy="41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Archivo Black"/>
              <a:buNone/>
              <a:defRPr sz="2000" b="1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Archivo Black"/>
              <a:buNone/>
              <a:defRPr sz="18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Archivo Black"/>
              <a:buNone/>
              <a:defRPr sz="18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Archivo Black"/>
              <a:buNone/>
              <a:defRPr sz="18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Archivo Black"/>
              <a:buNone/>
              <a:defRPr sz="18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Archivo Black"/>
              <a:buNone/>
              <a:defRPr sz="18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Archivo Black"/>
              <a:buNone/>
              <a:defRPr sz="18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Archivo Black"/>
              <a:buNone/>
              <a:defRPr sz="18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Archivo Black"/>
              <a:buNone/>
              <a:defRPr sz="18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>
            <a:endParaRPr/>
          </a:p>
        </p:txBody>
      </p:sp>
      <p:sp>
        <p:nvSpPr>
          <p:cNvPr id="1164" name="Google Shape;1164;p13"/>
          <p:cNvSpPr txBox="1">
            <a:spLocks noGrp="1"/>
          </p:cNvSpPr>
          <p:nvPr>
            <p:ph type="subTitle" idx="6"/>
          </p:nvPr>
        </p:nvSpPr>
        <p:spPr>
          <a:xfrm>
            <a:off x="5536425" y="2321917"/>
            <a:ext cx="2164200" cy="57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5" name="Google Shape;1165;p13"/>
          <p:cNvSpPr txBox="1">
            <a:spLocks noGrp="1"/>
          </p:cNvSpPr>
          <p:nvPr>
            <p:ph type="title" idx="7" hasCustomPrompt="1"/>
          </p:nvPr>
        </p:nvSpPr>
        <p:spPr>
          <a:xfrm>
            <a:off x="2114025" y="3044332"/>
            <a:ext cx="8229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166" name="Google Shape;1166;p13"/>
          <p:cNvSpPr txBox="1">
            <a:spLocks noGrp="1"/>
          </p:cNvSpPr>
          <p:nvPr>
            <p:ph type="subTitle" idx="8"/>
          </p:nvPr>
        </p:nvSpPr>
        <p:spPr>
          <a:xfrm>
            <a:off x="1443375" y="3648014"/>
            <a:ext cx="2164200" cy="41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Archivo Black"/>
              <a:buNone/>
              <a:defRPr sz="2000" b="1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Archivo Black"/>
              <a:buNone/>
              <a:defRPr sz="18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Archivo Black"/>
              <a:buNone/>
              <a:defRPr sz="18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Archivo Black"/>
              <a:buNone/>
              <a:defRPr sz="18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Archivo Black"/>
              <a:buNone/>
              <a:defRPr sz="18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Archivo Black"/>
              <a:buNone/>
              <a:defRPr sz="18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Archivo Black"/>
              <a:buNone/>
              <a:defRPr sz="18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Archivo Black"/>
              <a:buNone/>
              <a:defRPr sz="18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Archivo Black"/>
              <a:buNone/>
              <a:defRPr sz="18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>
            <a:endParaRPr/>
          </a:p>
        </p:txBody>
      </p:sp>
      <p:sp>
        <p:nvSpPr>
          <p:cNvPr id="1167" name="Google Shape;1167;p13"/>
          <p:cNvSpPr txBox="1">
            <a:spLocks noGrp="1"/>
          </p:cNvSpPr>
          <p:nvPr>
            <p:ph type="subTitle" idx="9"/>
          </p:nvPr>
        </p:nvSpPr>
        <p:spPr>
          <a:xfrm>
            <a:off x="1443375" y="3984367"/>
            <a:ext cx="2164200" cy="57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8" name="Google Shape;1168;p13"/>
          <p:cNvSpPr txBox="1">
            <a:spLocks noGrp="1"/>
          </p:cNvSpPr>
          <p:nvPr>
            <p:ph type="title" idx="13" hasCustomPrompt="1"/>
          </p:nvPr>
        </p:nvSpPr>
        <p:spPr>
          <a:xfrm>
            <a:off x="6207075" y="3044332"/>
            <a:ext cx="8229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169" name="Google Shape;1169;p13"/>
          <p:cNvSpPr txBox="1">
            <a:spLocks noGrp="1"/>
          </p:cNvSpPr>
          <p:nvPr>
            <p:ph type="subTitle" idx="14"/>
          </p:nvPr>
        </p:nvSpPr>
        <p:spPr>
          <a:xfrm>
            <a:off x="5536425" y="3648014"/>
            <a:ext cx="2164200" cy="41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Archivo Black"/>
              <a:buNone/>
              <a:defRPr sz="2000" b="1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Archivo Black"/>
              <a:buNone/>
              <a:defRPr sz="18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Archivo Black"/>
              <a:buNone/>
              <a:defRPr sz="18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Archivo Black"/>
              <a:buNone/>
              <a:defRPr sz="18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Archivo Black"/>
              <a:buNone/>
              <a:defRPr sz="18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Archivo Black"/>
              <a:buNone/>
              <a:defRPr sz="18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Archivo Black"/>
              <a:buNone/>
              <a:defRPr sz="18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Archivo Black"/>
              <a:buNone/>
              <a:defRPr sz="18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Archivo Black"/>
              <a:buNone/>
              <a:defRPr sz="18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>
            <a:endParaRPr/>
          </a:p>
        </p:txBody>
      </p:sp>
      <p:sp>
        <p:nvSpPr>
          <p:cNvPr id="1170" name="Google Shape;1170;p13"/>
          <p:cNvSpPr txBox="1">
            <a:spLocks noGrp="1"/>
          </p:cNvSpPr>
          <p:nvPr>
            <p:ph type="subTitle" idx="15"/>
          </p:nvPr>
        </p:nvSpPr>
        <p:spPr>
          <a:xfrm>
            <a:off x="5536425" y="3984367"/>
            <a:ext cx="2164200" cy="57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71" name="Google Shape;1171;p13"/>
          <p:cNvGrpSpPr/>
          <p:nvPr/>
        </p:nvGrpSpPr>
        <p:grpSpPr>
          <a:xfrm>
            <a:off x="-748572" y="3471878"/>
            <a:ext cx="2166135" cy="2204530"/>
            <a:chOff x="658816" y="3875056"/>
            <a:chExt cx="1769862" cy="1801086"/>
          </a:xfrm>
        </p:grpSpPr>
        <p:sp>
          <p:nvSpPr>
            <p:cNvPr id="1172" name="Google Shape;1172;p13"/>
            <p:cNvSpPr/>
            <p:nvPr/>
          </p:nvSpPr>
          <p:spPr>
            <a:xfrm flipH="1">
              <a:off x="1674625" y="5389061"/>
              <a:ext cx="141642" cy="176783"/>
            </a:xfrm>
            <a:custGeom>
              <a:avLst/>
              <a:gdLst/>
              <a:ahLst/>
              <a:cxnLst/>
              <a:rect l="l" t="t" r="r" b="b"/>
              <a:pathLst>
                <a:path w="9202" h="11485" extrusionOk="0">
                  <a:moveTo>
                    <a:pt x="7862" y="0"/>
                  </a:moveTo>
                  <a:cubicBezTo>
                    <a:pt x="7842" y="0"/>
                    <a:pt x="7822" y="2"/>
                    <a:pt x="7801" y="5"/>
                  </a:cubicBezTo>
                  <a:cubicBezTo>
                    <a:pt x="7568" y="36"/>
                    <a:pt x="7405" y="252"/>
                    <a:pt x="7439" y="484"/>
                  </a:cubicBezTo>
                  <a:lnTo>
                    <a:pt x="8274" y="6355"/>
                  </a:lnTo>
                  <a:lnTo>
                    <a:pt x="259" y="10683"/>
                  </a:lnTo>
                  <a:cubicBezTo>
                    <a:pt x="87" y="10776"/>
                    <a:pt x="1" y="10973"/>
                    <a:pt x="49" y="11162"/>
                  </a:cubicBezTo>
                  <a:cubicBezTo>
                    <a:pt x="97" y="11351"/>
                    <a:pt x="268" y="11485"/>
                    <a:pt x="462" y="11485"/>
                  </a:cubicBezTo>
                  <a:cubicBezTo>
                    <a:pt x="532" y="11483"/>
                    <a:pt x="602" y="11465"/>
                    <a:pt x="664" y="11431"/>
                  </a:cubicBezTo>
                  <a:lnTo>
                    <a:pt x="9202" y="6825"/>
                  </a:lnTo>
                  <a:lnTo>
                    <a:pt x="8281" y="366"/>
                  </a:lnTo>
                  <a:cubicBezTo>
                    <a:pt x="8252" y="154"/>
                    <a:pt x="8070" y="0"/>
                    <a:pt x="7862" y="0"/>
                  </a:cubicBezTo>
                  <a:close/>
                </a:path>
              </a:pathLst>
            </a:custGeom>
            <a:solidFill>
              <a:srgbClr val="8CC4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13"/>
            <p:cNvSpPr/>
            <p:nvPr/>
          </p:nvSpPr>
          <p:spPr>
            <a:xfrm flipH="1">
              <a:off x="1402746" y="5296486"/>
              <a:ext cx="287717" cy="178076"/>
            </a:xfrm>
            <a:custGeom>
              <a:avLst/>
              <a:gdLst/>
              <a:ahLst/>
              <a:cxnLst/>
              <a:rect l="l" t="t" r="r" b="b"/>
              <a:pathLst>
                <a:path w="18692" h="11569" extrusionOk="0">
                  <a:moveTo>
                    <a:pt x="18120" y="0"/>
                  </a:moveTo>
                  <a:cubicBezTo>
                    <a:pt x="17933" y="0"/>
                    <a:pt x="17753" y="105"/>
                    <a:pt x="17667" y="286"/>
                  </a:cubicBezTo>
                  <a:lnTo>
                    <a:pt x="12838" y="10345"/>
                  </a:lnTo>
                  <a:lnTo>
                    <a:pt x="718" y="6447"/>
                  </a:lnTo>
                  <a:cubicBezTo>
                    <a:pt x="667" y="6431"/>
                    <a:pt x="615" y="6423"/>
                    <a:pt x="563" y="6423"/>
                  </a:cubicBezTo>
                  <a:cubicBezTo>
                    <a:pt x="351" y="6423"/>
                    <a:pt x="154" y="6558"/>
                    <a:pt x="85" y="6772"/>
                  </a:cubicBezTo>
                  <a:cubicBezTo>
                    <a:pt x="0" y="7036"/>
                    <a:pt x="145" y="7318"/>
                    <a:pt x="411" y="7403"/>
                  </a:cubicBezTo>
                  <a:lnTo>
                    <a:pt x="13363" y="11568"/>
                  </a:lnTo>
                  <a:lnTo>
                    <a:pt x="18571" y="720"/>
                  </a:lnTo>
                  <a:cubicBezTo>
                    <a:pt x="18691" y="471"/>
                    <a:pt x="18586" y="170"/>
                    <a:pt x="18337" y="50"/>
                  </a:cubicBezTo>
                  <a:cubicBezTo>
                    <a:pt x="18267" y="16"/>
                    <a:pt x="18193" y="0"/>
                    <a:pt x="18120" y="0"/>
                  </a:cubicBezTo>
                  <a:close/>
                </a:path>
              </a:pathLst>
            </a:custGeom>
            <a:solidFill>
              <a:srgbClr val="FF81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13"/>
            <p:cNvSpPr/>
            <p:nvPr/>
          </p:nvSpPr>
          <p:spPr>
            <a:xfrm flipH="1">
              <a:off x="1072480" y="3875056"/>
              <a:ext cx="654935" cy="1236341"/>
            </a:xfrm>
            <a:custGeom>
              <a:avLst/>
              <a:gdLst/>
              <a:ahLst/>
              <a:cxnLst/>
              <a:rect l="l" t="t" r="r" b="b"/>
              <a:pathLst>
                <a:path w="42549" h="80321" extrusionOk="0">
                  <a:moveTo>
                    <a:pt x="19479" y="0"/>
                  </a:moveTo>
                  <a:cubicBezTo>
                    <a:pt x="14561" y="0"/>
                    <a:pt x="10368" y="9188"/>
                    <a:pt x="10793" y="16409"/>
                  </a:cubicBezTo>
                  <a:cubicBezTo>
                    <a:pt x="9828" y="19411"/>
                    <a:pt x="5751" y="22138"/>
                    <a:pt x="3039" y="25516"/>
                  </a:cubicBezTo>
                  <a:cubicBezTo>
                    <a:pt x="328" y="28895"/>
                    <a:pt x="0" y="34589"/>
                    <a:pt x="4523" y="38906"/>
                  </a:cubicBezTo>
                  <a:cubicBezTo>
                    <a:pt x="9046" y="43225"/>
                    <a:pt x="1039" y="49464"/>
                    <a:pt x="884" y="54225"/>
                  </a:cubicBezTo>
                  <a:cubicBezTo>
                    <a:pt x="729" y="58989"/>
                    <a:pt x="6428" y="60952"/>
                    <a:pt x="8399" y="66283"/>
                  </a:cubicBezTo>
                  <a:cubicBezTo>
                    <a:pt x="10369" y="71615"/>
                    <a:pt x="11813" y="78236"/>
                    <a:pt x="17456" y="80076"/>
                  </a:cubicBezTo>
                  <a:cubicBezTo>
                    <a:pt x="17973" y="80244"/>
                    <a:pt x="18495" y="80320"/>
                    <a:pt x="19018" y="80320"/>
                  </a:cubicBezTo>
                  <a:cubicBezTo>
                    <a:pt x="24209" y="80320"/>
                    <a:pt x="29454" y="72784"/>
                    <a:pt x="29454" y="72784"/>
                  </a:cubicBezTo>
                  <a:cubicBezTo>
                    <a:pt x="29454" y="72784"/>
                    <a:pt x="42548" y="60910"/>
                    <a:pt x="34196" y="50393"/>
                  </a:cubicBezTo>
                  <a:cubicBezTo>
                    <a:pt x="25842" y="39875"/>
                    <a:pt x="37461" y="43579"/>
                    <a:pt x="36889" y="34682"/>
                  </a:cubicBezTo>
                  <a:cubicBezTo>
                    <a:pt x="36318" y="25785"/>
                    <a:pt x="26820" y="25994"/>
                    <a:pt x="25348" y="19314"/>
                  </a:cubicBezTo>
                  <a:cubicBezTo>
                    <a:pt x="23877" y="12633"/>
                    <a:pt x="28121" y="5246"/>
                    <a:pt x="22166" y="947"/>
                  </a:cubicBezTo>
                  <a:cubicBezTo>
                    <a:pt x="21262" y="295"/>
                    <a:pt x="20359" y="0"/>
                    <a:pt x="194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13"/>
            <p:cNvSpPr/>
            <p:nvPr/>
          </p:nvSpPr>
          <p:spPr>
            <a:xfrm flipH="1">
              <a:off x="1418016" y="3952564"/>
              <a:ext cx="133930" cy="1185222"/>
            </a:xfrm>
            <a:custGeom>
              <a:avLst/>
              <a:gdLst/>
              <a:ahLst/>
              <a:cxnLst/>
              <a:rect l="l" t="t" r="r" b="b"/>
              <a:pathLst>
                <a:path w="8701" h="77000" extrusionOk="0">
                  <a:moveTo>
                    <a:pt x="8223" y="0"/>
                  </a:moveTo>
                  <a:cubicBezTo>
                    <a:pt x="8044" y="0"/>
                    <a:pt x="7877" y="114"/>
                    <a:pt x="7818" y="294"/>
                  </a:cubicBezTo>
                  <a:cubicBezTo>
                    <a:pt x="1" y="24032"/>
                    <a:pt x="7222" y="76111"/>
                    <a:pt x="7295" y="76632"/>
                  </a:cubicBezTo>
                  <a:cubicBezTo>
                    <a:pt x="7325" y="76842"/>
                    <a:pt x="7506" y="76999"/>
                    <a:pt x="7718" y="76999"/>
                  </a:cubicBezTo>
                  <a:cubicBezTo>
                    <a:pt x="7738" y="76999"/>
                    <a:pt x="7758" y="76996"/>
                    <a:pt x="7776" y="76993"/>
                  </a:cubicBezTo>
                  <a:cubicBezTo>
                    <a:pt x="8010" y="76961"/>
                    <a:pt x="8172" y="76746"/>
                    <a:pt x="8139" y="76513"/>
                  </a:cubicBezTo>
                  <a:cubicBezTo>
                    <a:pt x="8065" y="75992"/>
                    <a:pt x="871" y="24112"/>
                    <a:pt x="8627" y="559"/>
                  </a:cubicBezTo>
                  <a:cubicBezTo>
                    <a:pt x="8700" y="337"/>
                    <a:pt x="8578" y="95"/>
                    <a:pt x="8356" y="21"/>
                  </a:cubicBezTo>
                  <a:cubicBezTo>
                    <a:pt x="8312" y="7"/>
                    <a:pt x="8267" y="0"/>
                    <a:pt x="82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13"/>
            <p:cNvSpPr/>
            <p:nvPr/>
          </p:nvSpPr>
          <p:spPr>
            <a:xfrm flipH="1">
              <a:off x="1367142" y="4167265"/>
              <a:ext cx="205613" cy="98189"/>
            </a:xfrm>
            <a:custGeom>
              <a:avLst/>
              <a:gdLst/>
              <a:ahLst/>
              <a:cxnLst/>
              <a:rect l="l" t="t" r="r" b="b"/>
              <a:pathLst>
                <a:path w="13358" h="6379" extrusionOk="0">
                  <a:moveTo>
                    <a:pt x="474" y="1"/>
                  </a:moveTo>
                  <a:cubicBezTo>
                    <a:pt x="358" y="1"/>
                    <a:pt x="243" y="47"/>
                    <a:pt x="160" y="138"/>
                  </a:cubicBezTo>
                  <a:cubicBezTo>
                    <a:pt x="1" y="312"/>
                    <a:pt x="11" y="581"/>
                    <a:pt x="185" y="739"/>
                  </a:cubicBezTo>
                  <a:lnTo>
                    <a:pt x="6298" y="6378"/>
                  </a:lnTo>
                  <a:lnTo>
                    <a:pt x="13128" y="1304"/>
                  </a:lnTo>
                  <a:cubicBezTo>
                    <a:pt x="13317" y="1165"/>
                    <a:pt x="13357" y="898"/>
                    <a:pt x="13217" y="709"/>
                  </a:cubicBezTo>
                  <a:cubicBezTo>
                    <a:pt x="13133" y="597"/>
                    <a:pt x="13004" y="537"/>
                    <a:pt x="12874" y="537"/>
                  </a:cubicBezTo>
                  <a:cubicBezTo>
                    <a:pt x="12785" y="537"/>
                    <a:pt x="12696" y="564"/>
                    <a:pt x="12620" y="621"/>
                  </a:cubicBezTo>
                  <a:lnTo>
                    <a:pt x="6358" y="5274"/>
                  </a:lnTo>
                  <a:lnTo>
                    <a:pt x="761" y="113"/>
                  </a:lnTo>
                  <a:cubicBezTo>
                    <a:pt x="680" y="38"/>
                    <a:pt x="577" y="1"/>
                    <a:pt x="4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13"/>
            <p:cNvSpPr/>
            <p:nvPr/>
          </p:nvSpPr>
          <p:spPr>
            <a:xfrm flipH="1">
              <a:off x="1258386" y="4412271"/>
              <a:ext cx="383535" cy="177753"/>
            </a:xfrm>
            <a:custGeom>
              <a:avLst/>
              <a:gdLst/>
              <a:ahLst/>
              <a:cxnLst/>
              <a:rect l="l" t="t" r="r" b="b"/>
              <a:pathLst>
                <a:path w="24917" h="11548" extrusionOk="0">
                  <a:moveTo>
                    <a:pt x="24436" y="1"/>
                  </a:moveTo>
                  <a:cubicBezTo>
                    <a:pt x="24346" y="1"/>
                    <a:pt x="24256" y="29"/>
                    <a:pt x="24178" y="88"/>
                  </a:cubicBezTo>
                  <a:lnTo>
                    <a:pt x="10588" y="10458"/>
                  </a:lnTo>
                  <a:lnTo>
                    <a:pt x="746" y="2237"/>
                  </a:lnTo>
                  <a:cubicBezTo>
                    <a:pt x="667" y="2172"/>
                    <a:pt x="571" y="2141"/>
                    <a:pt x="477" y="2141"/>
                  </a:cubicBezTo>
                  <a:cubicBezTo>
                    <a:pt x="355" y="2141"/>
                    <a:pt x="234" y="2193"/>
                    <a:pt x="149" y="2293"/>
                  </a:cubicBezTo>
                  <a:cubicBezTo>
                    <a:pt x="0" y="2474"/>
                    <a:pt x="22" y="2739"/>
                    <a:pt x="199" y="2890"/>
                  </a:cubicBezTo>
                  <a:lnTo>
                    <a:pt x="10565" y="11548"/>
                  </a:lnTo>
                  <a:lnTo>
                    <a:pt x="24695" y="765"/>
                  </a:lnTo>
                  <a:cubicBezTo>
                    <a:pt x="24882" y="621"/>
                    <a:pt x="24917" y="354"/>
                    <a:pt x="24775" y="168"/>
                  </a:cubicBezTo>
                  <a:cubicBezTo>
                    <a:pt x="24691" y="58"/>
                    <a:pt x="24564" y="1"/>
                    <a:pt x="244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13"/>
            <p:cNvSpPr/>
            <p:nvPr/>
          </p:nvSpPr>
          <p:spPr>
            <a:xfrm flipH="1">
              <a:off x="1279706" y="4719055"/>
              <a:ext cx="347024" cy="174089"/>
            </a:xfrm>
            <a:custGeom>
              <a:avLst/>
              <a:gdLst/>
              <a:ahLst/>
              <a:cxnLst/>
              <a:rect l="l" t="t" r="r" b="b"/>
              <a:pathLst>
                <a:path w="22545" h="11310" extrusionOk="0">
                  <a:moveTo>
                    <a:pt x="22069" y="0"/>
                  </a:moveTo>
                  <a:cubicBezTo>
                    <a:pt x="21963" y="0"/>
                    <a:pt x="21856" y="40"/>
                    <a:pt x="21773" y="121"/>
                  </a:cubicBezTo>
                  <a:lnTo>
                    <a:pt x="10798" y="10182"/>
                  </a:lnTo>
                  <a:lnTo>
                    <a:pt x="741" y="1840"/>
                  </a:lnTo>
                  <a:cubicBezTo>
                    <a:pt x="663" y="1778"/>
                    <a:pt x="570" y="1748"/>
                    <a:pt x="477" y="1748"/>
                  </a:cubicBezTo>
                  <a:cubicBezTo>
                    <a:pt x="354" y="1748"/>
                    <a:pt x="232" y="1801"/>
                    <a:pt x="148" y="1903"/>
                  </a:cubicBezTo>
                  <a:cubicBezTo>
                    <a:pt x="1" y="2081"/>
                    <a:pt x="23" y="2345"/>
                    <a:pt x="198" y="2497"/>
                  </a:cubicBezTo>
                  <a:lnTo>
                    <a:pt x="10826" y="11310"/>
                  </a:lnTo>
                  <a:lnTo>
                    <a:pt x="22349" y="747"/>
                  </a:lnTo>
                  <a:cubicBezTo>
                    <a:pt x="22530" y="590"/>
                    <a:pt x="22545" y="315"/>
                    <a:pt x="22383" y="137"/>
                  </a:cubicBezTo>
                  <a:cubicBezTo>
                    <a:pt x="22299" y="47"/>
                    <a:pt x="22184" y="0"/>
                    <a:pt x="220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13"/>
            <p:cNvSpPr/>
            <p:nvPr/>
          </p:nvSpPr>
          <p:spPr>
            <a:xfrm flipH="1">
              <a:off x="1546580" y="5192444"/>
              <a:ext cx="882098" cy="406393"/>
            </a:xfrm>
            <a:custGeom>
              <a:avLst/>
              <a:gdLst/>
              <a:ahLst/>
              <a:cxnLst/>
              <a:rect l="l" t="t" r="r" b="b"/>
              <a:pathLst>
                <a:path w="57307" h="26402" extrusionOk="0">
                  <a:moveTo>
                    <a:pt x="16085" y="1"/>
                  </a:moveTo>
                  <a:cubicBezTo>
                    <a:pt x="11262" y="1"/>
                    <a:pt x="5916" y="561"/>
                    <a:pt x="0" y="1848"/>
                  </a:cubicBezTo>
                  <a:cubicBezTo>
                    <a:pt x="13241" y="7385"/>
                    <a:pt x="21434" y="26401"/>
                    <a:pt x="46194" y="26401"/>
                  </a:cubicBezTo>
                  <a:cubicBezTo>
                    <a:pt x="49572" y="26401"/>
                    <a:pt x="53257" y="26047"/>
                    <a:pt x="57306" y="25257"/>
                  </a:cubicBezTo>
                  <a:cubicBezTo>
                    <a:pt x="57306" y="25257"/>
                    <a:pt x="48472" y="1"/>
                    <a:pt x="160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13"/>
            <p:cNvSpPr/>
            <p:nvPr/>
          </p:nvSpPr>
          <p:spPr>
            <a:xfrm flipH="1">
              <a:off x="1500861" y="5227519"/>
              <a:ext cx="823776" cy="388907"/>
            </a:xfrm>
            <a:custGeom>
              <a:avLst/>
              <a:gdLst/>
              <a:ahLst/>
              <a:cxnLst/>
              <a:rect l="l" t="t" r="r" b="b"/>
              <a:pathLst>
                <a:path w="53518" h="25266" extrusionOk="0">
                  <a:moveTo>
                    <a:pt x="437" y="0"/>
                  </a:moveTo>
                  <a:cubicBezTo>
                    <a:pt x="434" y="0"/>
                    <a:pt x="432" y="1"/>
                    <a:pt x="429" y="2"/>
                  </a:cubicBezTo>
                  <a:cubicBezTo>
                    <a:pt x="197" y="2"/>
                    <a:pt x="8" y="187"/>
                    <a:pt x="5" y="421"/>
                  </a:cubicBezTo>
                  <a:cubicBezTo>
                    <a:pt x="0" y="653"/>
                    <a:pt x="184" y="845"/>
                    <a:pt x="416" y="852"/>
                  </a:cubicBezTo>
                  <a:cubicBezTo>
                    <a:pt x="21600" y="1510"/>
                    <a:pt x="52486" y="24940"/>
                    <a:pt x="52797" y="25177"/>
                  </a:cubicBezTo>
                  <a:cubicBezTo>
                    <a:pt x="52870" y="25234"/>
                    <a:pt x="52961" y="25264"/>
                    <a:pt x="53054" y="25265"/>
                  </a:cubicBezTo>
                  <a:lnTo>
                    <a:pt x="53054" y="25264"/>
                  </a:lnTo>
                  <a:cubicBezTo>
                    <a:pt x="53238" y="25264"/>
                    <a:pt x="53400" y="25147"/>
                    <a:pt x="53459" y="24973"/>
                  </a:cubicBezTo>
                  <a:cubicBezTo>
                    <a:pt x="53517" y="24801"/>
                    <a:pt x="53459" y="24611"/>
                    <a:pt x="53315" y="24499"/>
                  </a:cubicBezTo>
                  <a:cubicBezTo>
                    <a:pt x="53002" y="24261"/>
                    <a:pt x="21901" y="667"/>
                    <a:pt x="443" y="2"/>
                  </a:cubicBezTo>
                  <a:cubicBezTo>
                    <a:pt x="441" y="1"/>
                    <a:pt x="439" y="0"/>
                    <a:pt x="4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13"/>
            <p:cNvSpPr/>
            <p:nvPr/>
          </p:nvSpPr>
          <p:spPr>
            <a:xfrm flipH="1">
              <a:off x="2059210" y="5198908"/>
              <a:ext cx="124371" cy="151493"/>
            </a:xfrm>
            <a:custGeom>
              <a:avLst/>
              <a:gdLst/>
              <a:ahLst/>
              <a:cxnLst/>
              <a:rect l="l" t="t" r="r" b="b"/>
              <a:pathLst>
                <a:path w="8080" h="9842" extrusionOk="0">
                  <a:moveTo>
                    <a:pt x="3287" y="0"/>
                  </a:moveTo>
                  <a:cubicBezTo>
                    <a:pt x="3157" y="0"/>
                    <a:pt x="3028" y="55"/>
                    <a:pt x="2947" y="165"/>
                  </a:cubicBezTo>
                  <a:cubicBezTo>
                    <a:pt x="2808" y="355"/>
                    <a:pt x="2835" y="611"/>
                    <a:pt x="3023" y="749"/>
                  </a:cubicBezTo>
                  <a:cubicBezTo>
                    <a:pt x="3269" y="992"/>
                    <a:pt x="5354" y="3812"/>
                    <a:pt x="6796" y="5787"/>
                  </a:cubicBezTo>
                  <a:lnTo>
                    <a:pt x="272" y="9035"/>
                  </a:lnTo>
                  <a:cubicBezTo>
                    <a:pt x="93" y="9122"/>
                    <a:pt x="1" y="9321"/>
                    <a:pt x="46" y="9513"/>
                  </a:cubicBezTo>
                  <a:cubicBezTo>
                    <a:pt x="91" y="9705"/>
                    <a:pt x="263" y="9842"/>
                    <a:pt x="460" y="9842"/>
                  </a:cubicBezTo>
                  <a:cubicBezTo>
                    <a:pt x="527" y="9840"/>
                    <a:pt x="591" y="9825"/>
                    <a:pt x="649" y="9795"/>
                  </a:cubicBezTo>
                  <a:lnTo>
                    <a:pt x="8079" y="6101"/>
                  </a:lnTo>
                  <a:lnTo>
                    <a:pt x="7782" y="5693"/>
                  </a:lnTo>
                  <a:cubicBezTo>
                    <a:pt x="5992" y="3237"/>
                    <a:pt x="3805" y="272"/>
                    <a:pt x="3555" y="86"/>
                  </a:cubicBezTo>
                  <a:cubicBezTo>
                    <a:pt x="3476" y="29"/>
                    <a:pt x="3381" y="0"/>
                    <a:pt x="32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13"/>
            <p:cNvSpPr/>
            <p:nvPr/>
          </p:nvSpPr>
          <p:spPr>
            <a:xfrm flipH="1">
              <a:off x="1842491" y="5268028"/>
              <a:ext cx="142981" cy="211955"/>
            </a:xfrm>
            <a:custGeom>
              <a:avLst/>
              <a:gdLst/>
              <a:ahLst/>
              <a:cxnLst/>
              <a:rect l="l" t="t" r="r" b="b"/>
              <a:pathLst>
                <a:path w="9289" h="13770" extrusionOk="0">
                  <a:moveTo>
                    <a:pt x="7569" y="0"/>
                  </a:moveTo>
                  <a:cubicBezTo>
                    <a:pt x="7546" y="0"/>
                    <a:pt x="7523" y="2"/>
                    <a:pt x="7499" y="6"/>
                  </a:cubicBezTo>
                  <a:cubicBezTo>
                    <a:pt x="7265" y="44"/>
                    <a:pt x="7107" y="267"/>
                    <a:pt x="7148" y="501"/>
                  </a:cubicBezTo>
                  <a:lnTo>
                    <a:pt x="8358" y="7829"/>
                  </a:lnTo>
                  <a:lnTo>
                    <a:pt x="235" y="12985"/>
                  </a:lnTo>
                  <a:cubicBezTo>
                    <a:pt x="74" y="13087"/>
                    <a:pt x="1" y="13282"/>
                    <a:pt x="54" y="13464"/>
                  </a:cubicBezTo>
                  <a:cubicBezTo>
                    <a:pt x="106" y="13646"/>
                    <a:pt x="273" y="13770"/>
                    <a:pt x="464" y="13770"/>
                  </a:cubicBezTo>
                  <a:cubicBezTo>
                    <a:pt x="544" y="13770"/>
                    <a:pt x="622" y="13747"/>
                    <a:pt x="691" y="13703"/>
                  </a:cubicBezTo>
                  <a:lnTo>
                    <a:pt x="9289" y="8246"/>
                  </a:lnTo>
                  <a:lnTo>
                    <a:pt x="7989" y="362"/>
                  </a:lnTo>
                  <a:cubicBezTo>
                    <a:pt x="7957" y="150"/>
                    <a:pt x="7776" y="0"/>
                    <a:pt x="75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13"/>
            <p:cNvSpPr/>
            <p:nvPr/>
          </p:nvSpPr>
          <p:spPr>
            <a:xfrm flipH="1">
              <a:off x="1677280" y="4772261"/>
              <a:ext cx="733668" cy="608050"/>
            </a:xfrm>
            <a:custGeom>
              <a:avLst/>
              <a:gdLst/>
              <a:ahLst/>
              <a:cxnLst/>
              <a:rect l="l" t="t" r="r" b="b"/>
              <a:pathLst>
                <a:path w="47664" h="39503" extrusionOk="0">
                  <a:moveTo>
                    <a:pt x="1" y="0"/>
                  </a:moveTo>
                  <a:cubicBezTo>
                    <a:pt x="12473" y="10513"/>
                    <a:pt x="13509" y="35678"/>
                    <a:pt x="47663" y="39503"/>
                  </a:cubicBezTo>
                  <a:cubicBezTo>
                    <a:pt x="47663" y="39503"/>
                    <a:pt x="46524" y="420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13"/>
            <p:cNvSpPr/>
            <p:nvPr/>
          </p:nvSpPr>
          <p:spPr>
            <a:xfrm flipH="1">
              <a:off x="1639133" y="4810260"/>
              <a:ext cx="679056" cy="616670"/>
            </a:xfrm>
            <a:custGeom>
              <a:avLst/>
              <a:gdLst/>
              <a:ahLst/>
              <a:cxnLst/>
              <a:rect l="l" t="t" r="r" b="b"/>
              <a:pathLst>
                <a:path w="44116" h="40063" extrusionOk="0">
                  <a:moveTo>
                    <a:pt x="566" y="0"/>
                  </a:moveTo>
                  <a:cubicBezTo>
                    <a:pt x="359" y="0"/>
                    <a:pt x="166" y="129"/>
                    <a:pt x="94" y="337"/>
                  </a:cubicBezTo>
                  <a:cubicBezTo>
                    <a:pt x="0" y="602"/>
                    <a:pt x="144" y="891"/>
                    <a:pt x="411" y="978"/>
                  </a:cubicBezTo>
                  <a:cubicBezTo>
                    <a:pt x="20402" y="7944"/>
                    <a:pt x="42838" y="39531"/>
                    <a:pt x="43062" y="39849"/>
                  </a:cubicBezTo>
                  <a:cubicBezTo>
                    <a:pt x="43155" y="39983"/>
                    <a:pt x="43309" y="40063"/>
                    <a:pt x="43473" y="40063"/>
                  </a:cubicBezTo>
                  <a:cubicBezTo>
                    <a:pt x="43879" y="40063"/>
                    <a:pt x="44116" y="39603"/>
                    <a:pt x="43882" y="39273"/>
                  </a:cubicBezTo>
                  <a:cubicBezTo>
                    <a:pt x="43655" y="38950"/>
                    <a:pt x="21037" y="7103"/>
                    <a:pt x="742" y="32"/>
                  </a:cubicBezTo>
                  <a:cubicBezTo>
                    <a:pt x="684" y="11"/>
                    <a:pt x="625" y="0"/>
                    <a:pt x="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13"/>
            <p:cNvSpPr/>
            <p:nvPr/>
          </p:nvSpPr>
          <p:spPr>
            <a:xfrm flipH="1">
              <a:off x="1677280" y="4772261"/>
              <a:ext cx="733668" cy="608050"/>
            </a:xfrm>
            <a:custGeom>
              <a:avLst/>
              <a:gdLst/>
              <a:ahLst/>
              <a:cxnLst/>
              <a:rect l="l" t="t" r="r" b="b"/>
              <a:pathLst>
                <a:path w="47664" h="39503" extrusionOk="0">
                  <a:moveTo>
                    <a:pt x="1" y="0"/>
                  </a:moveTo>
                  <a:cubicBezTo>
                    <a:pt x="12473" y="10513"/>
                    <a:pt x="13509" y="35678"/>
                    <a:pt x="47663" y="39503"/>
                  </a:cubicBezTo>
                  <a:cubicBezTo>
                    <a:pt x="47663" y="39503"/>
                    <a:pt x="46524" y="4201"/>
                    <a:pt x="1" y="0"/>
                  </a:cubicBezTo>
                  <a:close/>
                </a:path>
              </a:pathLst>
            </a:custGeom>
            <a:solidFill>
              <a:srgbClr val="6D9EEB">
                <a:alpha val="41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13"/>
            <p:cNvSpPr/>
            <p:nvPr/>
          </p:nvSpPr>
          <p:spPr>
            <a:xfrm flipH="1">
              <a:off x="2078447" y="4838349"/>
              <a:ext cx="136839" cy="134515"/>
            </a:xfrm>
            <a:custGeom>
              <a:avLst/>
              <a:gdLst/>
              <a:ahLst/>
              <a:cxnLst/>
              <a:rect l="l" t="t" r="r" b="b"/>
              <a:pathLst>
                <a:path w="8890" h="8739" extrusionOk="0">
                  <a:moveTo>
                    <a:pt x="5905" y="1"/>
                  </a:moveTo>
                  <a:cubicBezTo>
                    <a:pt x="5807" y="1"/>
                    <a:pt x="5709" y="29"/>
                    <a:pt x="5625" y="90"/>
                  </a:cubicBezTo>
                  <a:cubicBezTo>
                    <a:pt x="5401" y="254"/>
                    <a:pt x="5339" y="548"/>
                    <a:pt x="5503" y="772"/>
                  </a:cubicBezTo>
                  <a:cubicBezTo>
                    <a:pt x="5667" y="1088"/>
                    <a:pt x="6779" y="4314"/>
                    <a:pt x="7560" y="6613"/>
                  </a:cubicBezTo>
                  <a:lnTo>
                    <a:pt x="450" y="7741"/>
                  </a:lnTo>
                  <a:cubicBezTo>
                    <a:pt x="188" y="7779"/>
                    <a:pt x="1" y="8013"/>
                    <a:pt x="23" y="8276"/>
                  </a:cubicBezTo>
                  <a:cubicBezTo>
                    <a:pt x="42" y="8537"/>
                    <a:pt x="260" y="8738"/>
                    <a:pt x="521" y="8738"/>
                  </a:cubicBezTo>
                  <a:cubicBezTo>
                    <a:pt x="523" y="8738"/>
                    <a:pt x="525" y="8738"/>
                    <a:pt x="527" y="8738"/>
                  </a:cubicBezTo>
                  <a:cubicBezTo>
                    <a:pt x="554" y="8738"/>
                    <a:pt x="581" y="8737"/>
                    <a:pt x="606" y="8733"/>
                  </a:cubicBezTo>
                  <a:lnTo>
                    <a:pt x="8889" y="7420"/>
                  </a:lnTo>
                  <a:lnTo>
                    <a:pt x="8701" y="6855"/>
                  </a:lnTo>
                  <a:cubicBezTo>
                    <a:pt x="7284" y="2660"/>
                    <a:pt x="6490" y="428"/>
                    <a:pt x="6337" y="219"/>
                  </a:cubicBezTo>
                  <a:cubicBezTo>
                    <a:pt x="6235" y="80"/>
                    <a:pt x="6070" y="1"/>
                    <a:pt x="59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13"/>
            <p:cNvSpPr/>
            <p:nvPr/>
          </p:nvSpPr>
          <p:spPr>
            <a:xfrm flipH="1">
              <a:off x="1884765" y="4983560"/>
              <a:ext cx="180415" cy="172319"/>
            </a:xfrm>
            <a:custGeom>
              <a:avLst/>
              <a:gdLst/>
              <a:ahLst/>
              <a:cxnLst/>
              <a:rect l="l" t="t" r="r" b="b"/>
              <a:pathLst>
                <a:path w="11721" h="11195" extrusionOk="0">
                  <a:moveTo>
                    <a:pt x="11198" y="1"/>
                  </a:moveTo>
                  <a:cubicBezTo>
                    <a:pt x="10947" y="1"/>
                    <a:pt x="10724" y="176"/>
                    <a:pt x="10688" y="430"/>
                  </a:cubicBezTo>
                  <a:lnTo>
                    <a:pt x="9652" y="7736"/>
                  </a:lnTo>
                  <a:lnTo>
                    <a:pt x="406" y="10207"/>
                  </a:lnTo>
                  <a:cubicBezTo>
                    <a:pt x="161" y="10270"/>
                    <a:pt x="0" y="10506"/>
                    <a:pt x="34" y="10758"/>
                  </a:cubicBezTo>
                  <a:cubicBezTo>
                    <a:pt x="67" y="11008"/>
                    <a:pt x="281" y="11194"/>
                    <a:pt x="532" y="11194"/>
                  </a:cubicBezTo>
                  <a:cubicBezTo>
                    <a:pt x="533" y="11194"/>
                    <a:pt x="534" y="11194"/>
                    <a:pt x="535" y="11194"/>
                  </a:cubicBezTo>
                  <a:cubicBezTo>
                    <a:pt x="578" y="11193"/>
                    <a:pt x="623" y="11188"/>
                    <a:pt x="665" y="11178"/>
                  </a:cubicBezTo>
                  <a:lnTo>
                    <a:pt x="10551" y="8533"/>
                  </a:lnTo>
                  <a:lnTo>
                    <a:pt x="11681" y="572"/>
                  </a:lnTo>
                  <a:cubicBezTo>
                    <a:pt x="11721" y="298"/>
                    <a:pt x="11530" y="42"/>
                    <a:pt x="11255" y="3"/>
                  </a:cubicBezTo>
                  <a:cubicBezTo>
                    <a:pt x="11236" y="2"/>
                    <a:pt x="11217" y="1"/>
                    <a:pt x="111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13"/>
            <p:cNvSpPr/>
            <p:nvPr/>
          </p:nvSpPr>
          <p:spPr>
            <a:xfrm flipH="1">
              <a:off x="1755237" y="5150935"/>
              <a:ext cx="174166" cy="137517"/>
            </a:xfrm>
            <a:custGeom>
              <a:avLst/>
              <a:gdLst/>
              <a:ahLst/>
              <a:cxnLst/>
              <a:rect l="l" t="t" r="r" b="b"/>
              <a:pathLst>
                <a:path w="11315" h="8934" extrusionOk="0">
                  <a:moveTo>
                    <a:pt x="10767" y="0"/>
                  </a:moveTo>
                  <a:cubicBezTo>
                    <a:pt x="10527" y="0"/>
                    <a:pt x="10321" y="179"/>
                    <a:pt x="10280" y="423"/>
                  </a:cubicBezTo>
                  <a:lnTo>
                    <a:pt x="9326" y="6224"/>
                  </a:lnTo>
                  <a:lnTo>
                    <a:pt x="436" y="7940"/>
                  </a:lnTo>
                  <a:cubicBezTo>
                    <a:pt x="179" y="7985"/>
                    <a:pt x="0" y="8221"/>
                    <a:pt x="25" y="8480"/>
                  </a:cubicBezTo>
                  <a:cubicBezTo>
                    <a:pt x="50" y="8738"/>
                    <a:pt x="265" y="8934"/>
                    <a:pt x="523" y="8934"/>
                  </a:cubicBezTo>
                  <a:cubicBezTo>
                    <a:pt x="525" y="8934"/>
                    <a:pt x="527" y="8934"/>
                    <a:pt x="530" y="8934"/>
                  </a:cubicBezTo>
                  <a:cubicBezTo>
                    <a:pt x="563" y="8934"/>
                    <a:pt x="595" y="8931"/>
                    <a:pt x="627" y="8926"/>
                  </a:cubicBezTo>
                  <a:lnTo>
                    <a:pt x="10205" y="7076"/>
                  </a:lnTo>
                  <a:lnTo>
                    <a:pt x="11270" y="585"/>
                  </a:lnTo>
                  <a:cubicBezTo>
                    <a:pt x="11315" y="311"/>
                    <a:pt x="11129" y="54"/>
                    <a:pt x="10857" y="9"/>
                  </a:cubicBezTo>
                  <a:cubicBezTo>
                    <a:pt x="10826" y="3"/>
                    <a:pt x="10796" y="0"/>
                    <a:pt x="107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13"/>
            <p:cNvSpPr/>
            <p:nvPr/>
          </p:nvSpPr>
          <p:spPr>
            <a:xfrm flipH="1">
              <a:off x="1324676" y="4680316"/>
              <a:ext cx="628799" cy="979625"/>
            </a:xfrm>
            <a:custGeom>
              <a:avLst/>
              <a:gdLst/>
              <a:ahLst/>
              <a:cxnLst/>
              <a:rect l="l" t="t" r="r" b="b"/>
              <a:pathLst>
                <a:path w="40851" h="63643" extrusionOk="0">
                  <a:moveTo>
                    <a:pt x="6468" y="1"/>
                  </a:moveTo>
                  <a:cubicBezTo>
                    <a:pt x="5113" y="1"/>
                    <a:pt x="3930" y="611"/>
                    <a:pt x="3121" y="2041"/>
                  </a:cubicBezTo>
                  <a:cubicBezTo>
                    <a:pt x="0" y="7558"/>
                    <a:pt x="5990" y="11822"/>
                    <a:pt x="7245" y="17590"/>
                  </a:cubicBezTo>
                  <a:cubicBezTo>
                    <a:pt x="8499" y="23359"/>
                    <a:pt x="974" y="26619"/>
                    <a:pt x="3734" y="33801"/>
                  </a:cubicBezTo>
                  <a:cubicBezTo>
                    <a:pt x="6493" y="40982"/>
                    <a:pt x="14267" y="33891"/>
                    <a:pt x="11509" y="45149"/>
                  </a:cubicBezTo>
                  <a:cubicBezTo>
                    <a:pt x="8750" y="56407"/>
                    <a:pt x="23296" y="60998"/>
                    <a:pt x="23296" y="60998"/>
                  </a:cubicBezTo>
                  <a:cubicBezTo>
                    <a:pt x="23296" y="60998"/>
                    <a:pt x="27791" y="63643"/>
                    <a:pt x="31661" y="63643"/>
                  </a:cubicBezTo>
                  <a:cubicBezTo>
                    <a:pt x="33042" y="63643"/>
                    <a:pt x="34344" y="63306"/>
                    <a:pt x="35334" y="62392"/>
                  </a:cubicBezTo>
                  <a:cubicBezTo>
                    <a:pt x="39097" y="58915"/>
                    <a:pt x="37842" y="53202"/>
                    <a:pt x="37466" y="48312"/>
                  </a:cubicBezTo>
                  <a:cubicBezTo>
                    <a:pt x="37090" y="43422"/>
                    <a:pt x="40851" y="39828"/>
                    <a:pt x="39011" y="36149"/>
                  </a:cubicBezTo>
                  <a:cubicBezTo>
                    <a:pt x="37174" y="32471"/>
                    <a:pt x="28646" y="30465"/>
                    <a:pt x="30636" y="25449"/>
                  </a:cubicBezTo>
                  <a:cubicBezTo>
                    <a:pt x="32626" y="20432"/>
                    <a:pt x="30318" y="16086"/>
                    <a:pt x="26973" y="14413"/>
                  </a:cubicBezTo>
                  <a:cubicBezTo>
                    <a:pt x="23630" y="12741"/>
                    <a:pt x="19450" y="12073"/>
                    <a:pt x="17610" y="10066"/>
                  </a:cubicBezTo>
                  <a:cubicBezTo>
                    <a:pt x="15629" y="4988"/>
                    <a:pt x="10343" y="1"/>
                    <a:pt x="6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13"/>
            <p:cNvSpPr/>
            <p:nvPr/>
          </p:nvSpPr>
          <p:spPr>
            <a:xfrm flipH="1">
              <a:off x="1412562" y="4744388"/>
              <a:ext cx="445690" cy="931754"/>
            </a:xfrm>
            <a:custGeom>
              <a:avLst/>
              <a:gdLst/>
              <a:ahLst/>
              <a:cxnLst/>
              <a:rect l="l" t="t" r="r" b="b"/>
              <a:pathLst>
                <a:path w="28955" h="60533" extrusionOk="0">
                  <a:moveTo>
                    <a:pt x="557" y="1"/>
                  </a:moveTo>
                  <a:cubicBezTo>
                    <a:pt x="435" y="1"/>
                    <a:pt x="311" y="45"/>
                    <a:pt x="214" y="136"/>
                  </a:cubicBezTo>
                  <a:cubicBezTo>
                    <a:pt x="12" y="324"/>
                    <a:pt x="0" y="642"/>
                    <a:pt x="189" y="844"/>
                  </a:cubicBezTo>
                  <a:cubicBezTo>
                    <a:pt x="14736" y="16492"/>
                    <a:pt x="27784" y="59739"/>
                    <a:pt x="27914" y="60175"/>
                  </a:cubicBezTo>
                  <a:cubicBezTo>
                    <a:pt x="27977" y="60387"/>
                    <a:pt x="28173" y="60533"/>
                    <a:pt x="28395" y="60533"/>
                  </a:cubicBezTo>
                  <a:cubicBezTo>
                    <a:pt x="28444" y="60533"/>
                    <a:pt x="28492" y="60524"/>
                    <a:pt x="28539" y="60511"/>
                  </a:cubicBezTo>
                  <a:cubicBezTo>
                    <a:pt x="28803" y="60432"/>
                    <a:pt x="28955" y="60152"/>
                    <a:pt x="28875" y="59886"/>
                  </a:cubicBezTo>
                  <a:cubicBezTo>
                    <a:pt x="28746" y="59450"/>
                    <a:pt x="15630" y="15980"/>
                    <a:pt x="924" y="161"/>
                  </a:cubicBezTo>
                  <a:cubicBezTo>
                    <a:pt x="825" y="54"/>
                    <a:pt x="692" y="1"/>
                    <a:pt x="557" y="1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13"/>
            <p:cNvSpPr/>
            <p:nvPr/>
          </p:nvSpPr>
          <p:spPr>
            <a:xfrm flipH="1">
              <a:off x="1653722" y="4862250"/>
              <a:ext cx="163884" cy="114289"/>
            </a:xfrm>
            <a:custGeom>
              <a:avLst/>
              <a:gdLst/>
              <a:ahLst/>
              <a:cxnLst/>
              <a:rect l="l" t="t" r="r" b="b"/>
              <a:pathLst>
                <a:path w="10647" h="7425" extrusionOk="0">
                  <a:moveTo>
                    <a:pt x="10078" y="0"/>
                  </a:moveTo>
                  <a:cubicBezTo>
                    <a:pt x="9881" y="0"/>
                    <a:pt x="9695" y="117"/>
                    <a:pt x="9616" y="310"/>
                  </a:cubicBezTo>
                  <a:lnTo>
                    <a:pt x="7130" y="6270"/>
                  </a:lnTo>
                  <a:lnTo>
                    <a:pt x="652" y="4901"/>
                  </a:lnTo>
                  <a:cubicBezTo>
                    <a:pt x="618" y="4894"/>
                    <a:pt x="583" y="4891"/>
                    <a:pt x="549" y="4891"/>
                  </a:cubicBezTo>
                  <a:cubicBezTo>
                    <a:pt x="317" y="4891"/>
                    <a:pt x="108" y="5053"/>
                    <a:pt x="57" y="5289"/>
                  </a:cubicBezTo>
                  <a:cubicBezTo>
                    <a:pt x="1" y="5560"/>
                    <a:pt x="174" y="5825"/>
                    <a:pt x="445" y="5884"/>
                  </a:cubicBezTo>
                  <a:lnTo>
                    <a:pt x="7736" y="7424"/>
                  </a:lnTo>
                  <a:lnTo>
                    <a:pt x="10542" y="694"/>
                  </a:lnTo>
                  <a:cubicBezTo>
                    <a:pt x="10647" y="439"/>
                    <a:pt x="10527" y="146"/>
                    <a:pt x="10271" y="39"/>
                  </a:cubicBezTo>
                  <a:cubicBezTo>
                    <a:pt x="10208" y="13"/>
                    <a:pt x="10142" y="0"/>
                    <a:pt x="10078" y="0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13"/>
            <p:cNvSpPr/>
            <p:nvPr/>
          </p:nvSpPr>
          <p:spPr>
            <a:xfrm flipH="1">
              <a:off x="1499227" y="5055235"/>
              <a:ext cx="318425" cy="174520"/>
            </a:xfrm>
            <a:custGeom>
              <a:avLst/>
              <a:gdLst/>
              <a:ahLst/>
              <a:cxnLst/>
              <a:rect l="l" t="t" r="r" b="b"/>
              <a:pathLst>
                <a:path w="20687" h="11338" extrusionOk="0">
                  <a:moveTo>
                    <a:pt x="20113" y="0"/>
                  </a:moveTo>
                  <a:cubicBezTo>
                    <a:pt x="19925" y="0"/>
                    <a:pt x="19746" y="106"/>
                    <a:pt x="19660" y="287"/>
                  </a:cubicBezTo>
                  <a:lnTo>
                    <a:pt x="14951" y="10185"/>
                  </a:lnTo>
                  <a:lnTo>
                    <a:pt x="662" y="6970"/>
                  </a:lnTo>
                  <a:cubicBezTo>
                    <a:pt x="625" y="6962"/>
                    <a:pt x="589" y="6958"/>
                    <a:pt x="552" y="6958"/>
                  </a:cubicBezTo>
                  <a:cubicBezTo>
                    <a:pt x="322" y="6958"/>
                    <a:pt x="114" y="7117"/>
                    <a:pt x="62" y="7351"/>
                  </a:cubicBezTo>
                  <a:cubicBezTo>
                    <a:pt x="0" y="7622"/>
                    <a:pt x="171" y="7889"/>
                    <a:pt x="441" y="7951"/>
                  </a:cubicBezTo>
                  <a:lnTo>
                    <a:pt x="15512" y="11338"/>
                  </a:lnTo>
                  <a:lnTo>
                    <a:pt x="20566" y="718"/>
                  </a:lnTo>
                  <a:cubicBezTo>
                    <a:pt x="20686" y="467"/>
                    <a:pt x="20579" y="168"/>
                    <a:pt x="20329" y="50"/>
                  </a:cubicBezTo>
                  <a:cubicBezTo>
                    <a:pt x="20259" y="16"/>
                    <a:pt x="20185" y="0"/>
                    <a:pt x="20113" y="0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13"/>
            <p:cNvSpPr/>
            <p:nvPr/>
          </p:nvSpPr>
          <p:spPr>
            <a:xfrm flipH="1">
              <a:off x="658816" y="4243988"/>
              <a:ext cx="858409" cy="1337331"/>
            </a:xfrm>
            <a:custGeom>
              <a:avLst/>
              <a:gdLst/>
              <a:ahLst/>
              <a:cxnLst/>
              <a:rect l="l" t="t" r="r" b="b"/>
              <a:pathLst>
                <a:path w="55768" h="86882" extrusionOk="0">
                  <a:moveTo>
                    <a:pt x="46938" y="0"/>
                  </a:moveTo>
                  <a:cubicBezTo>
                    <a:pt x="41647" y="0"/>
                    <a:pt x="34433" y="6807"/>
                    <a:pt x="31727" y="13740"/>
                  </a:cubicBezTo>
                  <a:cubicBezTo>
                    <a:pt x="29216" y="16480"/>
                    <a:pt x="23510" y="17393"/>
                    <a:pt x="18945" y="19675"/>
                  </a:cubicBezTo>
                  <a:cubicBezTo>
                    <a:pt x="14381" y="21957"/>
                    <a:pt x="11229" y="27892"/>
                    <a:pt x="13946" y="34740"/>
                  </a:cubicBezTo>
                  <a:cubicBezTo>
                    <a:pt x="16663" y="41587"/>
                    <a:pt x="5023" y="44326"/>
                    <a:pt x="2511" y="49348"/>
                  </a:cubicBezTo>
                  <a:cubicBezTo>
                    <a:pt x="0" y="54369"/>
                    <a:pt x="5136" y="59276"/>
                    <a:pt x="4622" y="65952"/>
                  </a:cubicBezTo>
                  <a:cubicBezTo>
                    <a:pt x="4109" y="72629"/>
                    <a:pt x="2398" y="80428"/>
                    <a:pt x="7532" y="85173"/>
                  </a:cubicBezTo>
                  <a:cubicBezTo>
                    <a:pt x="8883" y="86422"/>
                    <a:pt x="10661" y="86882"/>
                    <a:pt x="12547" y="86882"/>
                  </a:cubicBezTo>
                  <a:cubicBezTo>
                    <a:pt x="17831" y="86882"/>
                    <a:pt x="23966" y="83272"/>
                    <a:pt x="23966" y="83272"/>
                  </a:cubicBezTo>
                  <a:cubicBezTo>
                    <a:pt x="23966" y="83272"/>
                    <a:pt x="43823" y="77003"/>
                    <a:pt x="40057" y="61635"/>
                  </a:cubicBezTo>
                  <a:cubicBezTo>
                    <a:pt x="36291" y="46267"/>
                    <a:pt x="46904" y="55948"/>
                    <a:pt x="50672" y="46143"/>
                  </a:cubicBezTo>
                  <a:cubicBezTo>
                    <a:pt x="54438" y="36338"/>
                    <a:pt x="44166" y="31887"/>
                    <a:pt x="45878" y="24012"/>
                  </a:cubicBezTo>
                  <a:cubicBezTo>
                    <a:pt x="47589" y="16138"/>
                    <a:pt x="55768" y="10317"/>
                    <a:pt x="51507" y="2785"/>
                  </a:cubicBezTo>
                  <a:cubicBezTo>
                    <a:pt x="50403" y="833"/>
                    <a:pt x="48788" y="0"/>
                    <a:pt x="469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13"/>
            <p:cNvSpPr/>
            <p:nvPr/>
          </p:nvSpPr>
          <p:spPr>
            <a:xfrm flipH="1">
              <a:off x="658816" y="4243988"/>
              <a:ext cx="858409" cy="1337331"/>
            </a:xfrm>
            <a:custGeom>
              <a:avLst/>
              <a:gdLst/>
              <a:ahLst/>
              <a:cxnLst/>
              <a:rect l="l" t="t" r="r" b="b"/>
              <a:pathLst>
                <a:path w="55768" h="86882" extrusionOk="0">
                  <a:moveTo>
                    <a:pt x="46938" y="0"/>
                  </a:moveTo>
                  <a:cubicBezTo>
                    <a:pt x="41647" y="0"/>
                    <a:pt x="34433" y="6807"/>
                    <a:pt x="31727" y="13740"/>
                  </a:cubicBezTo>
                  <a:cubicBezTo>
                    <a:pt x="29216" y="16480"/>
                    <a:pt x="23510" y="17393"/>
                    <a:pt x="18945" y="19675"/>
                  </a:cubicBezTo>
                  <a:cubicBezTo>
                    <a:pt x="14381" y="21957"/>
                    <a:pt x="11229" y="27892"/>
                    <a:pt x="13946" y="34740"/>
                  </a:cubicBezTo>
                  <a:cubicBezTo>
                    <a:pt x="16663" y="41587"/>
                    <a:pt x="5023" y="44326"/>
                    <a:pt x="2511" y="49348"/>
                  </a:cubicBezTo>
                  <a:cubicBezTo>
                    <a:pt x="0" y="54369"/>
                    <a:pt x="5136" y="59276"/>
                    <a:pt x="4622" y="65952"/>
                  </a:cubicBezTo>
                  <a:cubicBezTo>
                    <a:pt x="4109" y="72629"/>
                    <a:pt x="2398" y="80428"/>
                    <a:pt x="7532" y="85173"/>
                  </a:cubicBezTo>
                  <a:cubicBezTo>
                    <a:pt x="8883" y="86422"/>
                    <a:pt x="10661" y="86882"/>
                    <a:pt x="12547" y="86882"/>
                  </a:cubicBezTo>
                  <a:cubicBezTo>
                    <a:pt x="17831" y="86882"/>
                    <a:pt x="23966" y="83272"/>
                    <a:pt x="23966" y="83272"/>
                  </a:cubicBezTo>
                  <a:cubicBezTo>
                    <a:pt x="23966" y="83272"/>
                    <a:pt x="43823" y="77003"/>
                    <a:pt x="40057" y="61635"/>
                  </a:cubicBezTo>
                  <a:cubicBezTo>
                    <a:pt x="36291" y="46267"/>
                    <a:pt x="46904" y="55948"/>
                    <a:pt x="50672" y="46143"/>
                  </a:cubicBezTo>
                  <a:cubicBezTo>
                    <a:pt x="54438" y="36338"/>
                    <a:pt x="44166" y="31887"/>
                    <a:pt x="45878" y="24012"/>
                  </a:cubicBezTo>
                  <a:cubicBezTo>
                    <a:pt x="47589" y="16138"/>
                    <a:pt x="55768" y="10317"/>
                    <a:pt x="51507" y="2785"/>
                  </a:cubicBezTo>
                  <a:cubicBezTo>
                    <a:pt x="50403" y="833"/>
                    <a:pt x="48788" y="0"/>
                    <a:pt x="46938" y="0"/>
                  </a:cubicBezTo>
                  <a:close/>
                </a:path>
              </a:pathLst>
            </a:custGeom>
            <a:solidFill>
              <a:srgbClr val="6D9EEB">
                <a:alpha val="41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13"/>
            <p:cNvSpPr/>
            <p:nvPr/>
          </p:nvSpPr>
          <p:spPr>
            <a:xfrm flipH="1">
              <a:off x="791960" y="4334255"/>
              <a:ext cx="602155" cy="1266356"/>
            </a:xfrm>
            <a:custGeom>
              <a:avLst/>
              <a:gdLst/>
              <a:ahLst/>
              <a:cxnLst/>
              <a:rect l="l" t="t" r="r" b="b"/>
              <a:pathLst>
                <a:path w="39120" h="82271" extrusionOk="0">
                  <a:moveTo>
                    <a:pt x="38564" y="0"/>
                  </a:moveTo>
                  <a:cubicBezTo>
                    <a:pt x="38430" y="0"/>
                    <a:pt x="38296" y="54"/>
                    <a:pt x="38197" y="160"/>
                  </a:cubicBezTo>
                  <a:cubicBezTo>
                    <a:pt x="18149" y="21726"/>
                    <a:pt x="258" y="81027"/>
                    <a:pt x="79" y="81624"/>
                  </a:cubicBezTo>
                  <a:cubicBezTo>
                    <a:pt x="1" y="81889"/>
                    <a:pt x="151" y="82170"/>
                    <a:pt x="417" y="82249"/>
                  </a:cubicBezTo>
                  <a:cubicBezTo>
                    <a:pt x="464" y="82262"/>
                    <a:pt x="512" y="82270"/>
                    <a:pt x="561" y="82270"/>
                  </a:cubicBezTo>
                  <a:cubicBezTo>
                    <a:pt x="781" y="82270"/>
                    <a:pt x="977" y="82125"/>
                    <a:pt x="1040" y="81913"/>
                  </a:cubicBezTo>
                  <a:cubicBezTo>
                    <a:pt x="1221" y="81318"/>
                    <a:pt x="19043" y="22239"/>
                    <a:pt x="38930" y="843"/>
                  </a:cubicBezTo>
                  <a:cubicBezTo>
                    <a:pt x="39119" y="641"/>
                    <a:pt x="39109" y="323"/>
                    <a:pt x="38905" y="135"/>
                  </a:cubicBezTo>
                  <a:cubicBezTo>
                    <a:pt x="38809" y="45"/>
                    <a:pt x="38686" y="0"/>
                    <a:pt x="385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13"/>
            <p:cNvSpPr/>
            <p:nvPr/>
          </p:nvSpPr>
          <p:spPr>
            <a:xfrm flipH="1">
              <a:off x="847457" y="4495181"/>
              <a:ext cx="217481" cy="149923"/>
            </a:xfrm>
            <a:custGeom>
              <a:avLst/>
              <a:gdLst/>
              <a:ahLst/>
              <a:cxnLst/>
              <a:rect l="l" t="t" r="r" b="b"/>
              <a:pathLst>
                <a:path w="14129" h="9740" extrusionOk="0">
                  <a:moveTo>
                    <a:pt x="572" y="0"/>
                  </a:moveTo>
                  <a:cubicBezTo>
                    <a:pt x="507" y="0"/>
                    <a:pt x="442" y="13"/>
                    <a:pt x="378" y="39"/>
                  </a:cubicBezTo>
                  <a:cubicBezTo>
                    <a:pt x="123" y="146"/>
                    <a:pt x="1" y="438"/>
                    <a:pt x="108" y="694"/>
                  </a:cubicBezTo>
                  <a:lnTo>
                    <a:pt x="3879" y="9740"/>
                  </a:lnTo>
                  <a:lnTo>
                    <a:pt x="13684" y="7668"/>
                  </a:lnTo>
                  <a:cubicBezTo>
                    <a:pt x="13955" y="7611"/>
                    <a:pt x="14129" y="7345"/>
                    <a:pt x="14072" y="7075"/>
                  </a:cubicBezTo>
                  <a:cubicBezTo>
                    <a:pt x="14020" y="6834"/>
                    <a:pt x="13806" y="6679"/>
                    <a:pt x="13572" y="6679"/>
                  </a:cubicBezTo>
                  <a:cubicBezTo>
                    <a:pt x="13540" y="6679"/>
                    <a:pt x="13509" y="6681"/>
                    <a:pt x="13477" y="6687"/>
                  </a:cubicBezTo>
                  <a:lnTo>
                    <a:pt x="4485" y="8587"/>
                  </a:lnTo>
                  <a:lnTo>
                    <a:pt x="1033" y="308"/>
                  </a:lnTo>
                  <a:cubicBezTo>
                    <a:pt x="953" y="116"/>
                    <a:pt x="767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13"/>
            <p:cNvSpPr/>
            <p:nvPr/>
          </p:nvSpPr>
          <p:spPr>
            <a:xfrm flipH="1">
              <a:off x="847371" y="4758624"/>
              <a:ext cx="428373" cy="232196"/>
            </a:xfrm>
            <a:custGeom>
              <a:avLst/>
              <a:gdLst/>
              <a:ahLst/>
              <a:cxnLst/>
              <a:rect l="l" t="t" r="r" b="b"/>
              <a:pathLst>
                <a:path w="27830" h="15085" extrusionOk="0">
                  <a:moveTo>
                    <a:pt x="571" y="1"/>
                  </a:moveTo>
                  <a:cubicBezTo>
                    <a:pt x="499" y="1"/>
                    <a:pt x="426" y="16"/>
                    <a:pt x="356" y="49"/>
                  </a:cubicBezTo>
                  <a:cubicBezTo>
                    <a:pt x="107" y="170"/>
                    <a:pt x="0" y="469"/>
                    <a:pt x="119" y="719"/>
                  </a:cubicBezTo>
                  <a:lnTo>
                    <a:pt x="6956" y="15085"/>
                  </a:lnTo>
                  <a:lnTo>
                    <a:pt x="27388" y="10493"/>
                  </a:lnTo>
                  <a:cubicBezTo>
                    <a:pt x="27659" y="10432"/>
                    <a:pt x="27829" y="10164"/>
                    <a:pt x="27767" y="9894"/>
                  </a:cubicBezTo>
                  <a:cubicBezTo>
                    <a:pt x="27715" y="9660"/>
                    <a:pt x="27507" y="9500"/>
                    <a:pt x="27278" y="9500"/>
                  </a:cubicBezTo>
                  <a:cubicBezTo>
                    <a:pt x="27242" y="9500"/>
                    <a:pt x="27206" y="9504"/>
                    <a:pt x="27169" y="9513"/>
                  </a:cubicBezTo>
                  <a:lnTo>
                    <a:pt x="7517" y="13932"/>
                  </a:lnTo>
                  <a:lnTo>
                    <a:pt x="1026" y="288"/>
                  </a:lnTo>
                  <a:cubicBezTo>
                    <a:pt x="939" y="107"/>
                    <a:pt x="759" y="1"/>
                    <a:pt x="5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13"/>
            <p:cNvSpPr/>
            <p:nvPr/>
          </p:nvSpPr>
          <p:spPr>
            <a:xfrm flipH="1">
              <a:off x="1021107" y="5087956"/>
              <a:ext cx="386367" cy="236829"/>
            </a:xfrm>
            <a:custGeom>
              <a:avLst/>
              <a:gdLst/>
              <a:ahLst/>
              <a:cxnLst/>
              <a:rect l="l" t="t" r="r" b="b"/>
              <a:pathLst>
                <a:path w="25101" h="15386" extrusionOk="0">
                  <a:moveTo>
                    <a:pt x="572" y="1"/>
                  </a:moveTo>
                  <a:cubicBezTo>
                    <a:pt x="499" y="1"/>
                    <a:pt x="425" y="17"/>
                    <a:pt x="354" y="51"/>
                  </a:cubicBezTo>
                  <a:cubicBezTo>
                    <a:pt x="105" y="171"/>
                    <a:pt x="0" y="470"/>
                    <a:pt x="120" y="721"/>
                  </a:cubicBezTo>
                  <a:lnTo>
                    <a:pt x="7161" y="15385"/>
                  </a:lnTo>
                  <a:lnTo>
                    <a:pt x="24693" y="9750"/>
                  </a:lnTo>
                  <a:cubicBezTo>
                    <a:pt x="24957" y="9664"/>
                    <a:pt x="25100" y="9382"/>
                    <a:pt x="25015" y="9118"/>
                  </a:cubicBezTo>
                  <a:cubicBezTo>
                    <a:pt x="24948" y="8905"/>
                    <a:pt x="24749" y="8770"/>
                    <a:pt x="24538" y="8770"/>
                  </a:cubicBezTo>
                  <a:cubicBezTo>
                    <a:pt x="24487" y="8770"/>
                    <a:pt x="24436" y="8778"/>
                    <a:pt x="24385" y="8794"/>
                  </a:cubicBezTo>
                  <a:lnTo>
                    <a:pt x="7686" y="14162"/>
                  </a:lnTo>
                  <a:lnTo>
                    <a:pt x="1024" y="286"/>
                  </a:lnTo>
                  <a:cubicBezTo>
                    <a:pt x="938" y="106"/>
                    <a:pt x="759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9" name="Google Shape;1199;p13"/>
          <p:cNvGrpSpPr/>
          <p:nvPr/>
        </p:nvGrpSpPr>
        <p:grpSpPr>
          <a:xfrm flipH="1">
            <a:off x="7442528" y="3471878"/>
            <a:ext cx="2166135" cy="2204530"/>
            <a:chOff x="658816" y="3875056"/>
            <a:chExt cx="1769862" cy="1801086"/>
          </a:xfrm>
        </p:grpSpPr>
        <p:sp>
          <p:nvSpPr>
            <p:cNvPr id="1200" name="Google Shape;1200;p13"/>
            <p:cNvSpPr/>
            <p:nvPr/>
          </p:nvSpPr>
          <p:spPr>
            <a:xfrm flipH="1">
              <a:off x="1674625" y="5389061"/>
              <a:ext cx="141642" cy="176783"/>
            </a:xfrm>
            <a:custGeom>
              <a:avLst/>
              <a:gdLst/>
              <a:ahLst/>
              <a:cxnLst/>
              <a:rect l="l" t="t" r="r" b="b"/>
              <a:pathLst>
                <a:path w="9202" h="11485" extrusionOk="0">
                  <a:moveTo>
                    <a:pt x="7862" y="0"/>
                  </a:moveTo>
                  <a:cubicBezTo>
                    <a:pt x="7842" y="0"/>
                    <a:pt x="7822" y="2"/>
                    <a:pt x="7801" y="5"/>
                  </a:cubicBezTo>
                  <a:cubicBezTo>
                    <a:pt x="7568" y="36"/>
                    <a:pt x="7405" y="252"/>
                    <a:pt x="7439" y="484"/>
                  </a:cubicBezTo>
                  <a:lnTo>
                    <a:pt x="8274" y="6355"/>
                  </a:lnTo>
                  <a:lnTo>
                    <a:pt x="259" y="10683"/>
                  </a:lnTo>
                  <a:cubicBezTo>
                    <a:pt x="87" y="10776"/>
                    <a:pt x="1" y="10973"/>
                    <a:pt x="49" y="11162"/>
                  </a:cubicBezTo>
                  <a:cubicBezTo>
                    <a:pt x="97" y="11351"/>
                    <a:pt x="268" y="11485"/>
                    <a:pt x="462" y="11485"/>
                  </a:cubicBezTo>
                  <a:cubicBezTo>
                    <a:pt x="532" y="11483"/>
                    <a:pt x="602" y="11465"/>
                    <a:pt x="664" y="11431"/>
                  </a:cubicBezTo>
                  <a:lnTo>
                    <a:pt x="9202" y="6825"/>
                  </a:lnTo>
                  <a:lnTo>
                    <a:pt x="8281" y="366"/>
                  </a:lnTo>
                  <a:cubicBezTo>
                    <a:pt x="8252" y="154"/>
                    <a:pt x="8070" y="0"/>
                    <a:pt x="7862" y="0"/>
                  </a:cubicBezTo>
                  <a:close/>
                </a:path>
              </a:pathLst>
            </a:custGeom>
            <a:solidFill>
              <a:srgbClr val="8CC4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13"/>
            <p:cNvSpPr/>
            <p:nvPr/>
          </p:nvSpPr>
          <p:spPr>
            <a:xfrm flipH="1">
              <a:off x="1402746" y="5296486"/>
              <a:ext cx="287717" cy="178076"/>
            </a:xfrm>
            <a:custGeom>
              <a:avLst/>
              <a:gdLst/>
              <a:ahLst/>
              <a:cxnLst/>
              <a:rect l="l" t="t" r="r" b="b"/>
              <a:pathLst>
                <a:path w="18692" h="11569" extrusionOk="0">
                  <a:moveTo>
                    <a:pt x="18120" y="0"/>
                  </a:moveTo>
                  <a:cubicBezTo>
                    <a:pt x="17933" y="0"/>
                    <a:pt x="17753" y="105"/>
                    <a:pt x="17667" y="286"/>
                  </a:cubicBezTo>
                  <a:lnTo>
                    <a:pt x="12838" y="10345"/>
                  </a:lnTo>
                  <a:lnTo>
                    <a:pt x="718" y="6447"/>
                  </a:lnTo>
                  <a:cubicBezTo>
                    <a:pt x="667" y="6431"/>
                    <a:pt x="615" y="6423"/>
                    <a:pt x="563" y="6423"/>
                  </a:cubicBezTo>
                  <a:cubicBezTo>
                    <a:pt x="351" y="6423"/>
                    <a:pt x="154" y="6558"/>
                    <a:pt x="85" y="6772"/>
                  </a:cubicBezTo>
                  <a:cubicBezTo>
                    <a:pt x="0" y="7036"/>
                    <a:pt x="145" y="7318"/>
                    <a:pt x="411" y="7403"/>
                  </a:cubicBezTo>
                  <a:lnTo>
                    <a:pt x="13363" y="11568"/>
                  </a:lnTo>
                  <a:lnTo>
                    <a:pt x="18571" y="720"/>
                  </a:lnTo>
                  <a:cubicBezTo>
                    <a:pt x="18691" y="471"/>
                    <a:pt x="18586" y="170"/>
                    <a:pt x="18337" y="50"/>
                  </a:cubicBezTo>
                  <a:cubicBezTo>
                    <a:pt x="18267" y="16"/>
                    <a:pt x="18193" y="0"/>
                    <a:pt x="18120" y="0"/>
                  </a:cubicBezTo>
                  <a:close/>
                </a:path>
              </a:pathLst>
            </a:custGeom>
            <a:solidFill>
              <a:srgbClr val="FF81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13"/>
            <p:cNvSpPr/>
            <p:nvPr/>
          </p:nvSpPr>
          <p:spPr>
            <a:xfrm flipH="1">
              <a:off x="1072480" y="3875056"/>
              <a:ext cx="654935" cy="1236341"/>
            </a:xfrm>
            <a:custGeom>
              <a:avLst/>
              <a:gdLst/>
              <a:ahLst/>
              <a:cxnLst/>
              <a:rect l="l" t="t" r="r" b="b"/>
              <a:pathLst>
                <a:path w="42549" h="80321" extrusionOk="0">
                  <a:moveTo>
                    <a:pt x="19479" y="0"/>
                  </a:moveTo>
                  <a:cubicBezTo>
                    <a:pt x="14561" y="0"/>
                    <a:pt x="10368" y="9188"/>
                    <a:pt x="10793" y="16409"/>
                  </a:cubicBezTo>
                  <a:cubicBezTo>
                    <a:pt x="9828" y="19411"/>
                    <a:pt x="5751" y="22138"/>
                    <a:pt x="3039" y="25516"/>
                  </a:cubicBezTo>
                  <a:cubicBezTo>
                    <a:pt x="328" y="28895"/>
                    <a:pt x="0" y="34589"/>
                    <a:pt x="4523" y="38906"/>
                  </a:cubicBezTo>
                  <a:cubicBezTo>
                    <a:pt x="9046" y="43225"/>
                    <a:pt x="1039" y="49464"/>
                    <a:pt x="884" y="54225"/>
                  </a:cubicBezTo>
                  <a:cubicBezTo>
                    <a:pt x="729" y="58989"/>
                    <a:pt x="6428" y="60952"/>
                    <a:pt x="8399" y="66283"/>
                  </a:cubicBezTo>
                  <a:cubicBezTo>
                    <a:pt x="10369" y="71615"/>
                    <a:pt x="11813" y="78236"/>
                    <a:pt x="17456" y="80076"/>
                  </a:cubicBezTo>
                  <a:cubicBezTo>
                    <a:pt x="17973" y="80244"/>
                    <a:pt x="18495" y="80320"/>
                    <a:pt x="19018" y="80320"/>
                  </a:cubicBezTo>
                  <a:cubicBezTo>
                    <a:pt x="24209" y="80320"/>
                    <a:pt x="29454" y="72784"/>
                    <a:pt x="29454" y="72784"/>
                  </a:cubicBezTo>
                  <a:cubicBezTo>
                    <a:pt x="29454" y="72784"/>
                    <a:pt x="42548" y="60910"/>
                    <a:pt x="34196" y="50393"/>
                  </a:cubicBezTo>
                  <a:cubicBezTo>
                    <a:pt x="25842" y="39875"/>
                    <a:pt x="37461" y="43579"/>
                    <a:pt x="36889" y="34682"/>
                  </a:cubicBezTo>
                  <a:cubicBezTo>
                    <a:pt x="36318" y="25785"/>
                    <a:pt x="26820" y="25994"/>
                    <a:pt x="25348" y="19314"/>
                  </a:cubicBezTo>
                  <a:cubicBezTo>
                    <a:pt x="23877" y="12633"/>
                    <a:pt x="28121" y="5246"/>
                    <a:pt x="22166" y="947"/>
                  </a:cubicBezTo>
                  <a:cubicBezTo>
                    <a:pt x="21262" y="295"/>
                    <a:pt x="20359" y="0"/>
                    <a:pt x="194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13"/>
            <p:cNvSpPr/>
            <p:nvPr/>
          </p:nvSpPr>
          <p:spPr>
            <a:xfrm flipH="1">
              <a:off x="1418016" y="3952564"/>
              <a:ext cx="133930" cy="1185222"/>
            </a:xfrm>
            <a:custGeom>
              <a:avLst/>
              <a:gdLst/>
              <a:ahLst/>
              <a:cxnLst/>
              <a:rect l="l" t="t" r="r" b="b"/>
              <a:pathLst>
                <a:path w="8701" h="77000" extrusionOk="0">
                  <a:moveTo>
                    <a:pt x="8223" y="0"/>
                  </a:moveTo>
                  <a:cubicBezTo>
                    <a:pt x="8044" y="0"/>
                    <a:pt x="7877" y="114"/>
                    <a:pt x="7818" y="294"/>
                  </a:cubicBezTo>
                  <a:cubicBezTo>
                    <a:pt x="1" y="24032"/>
                    <a:pt x="7222" y="76111"/>
                    <a:pt x="7295" y="76632"/>
                  </a:cubicBezTo>
                  <a:cubicBezTo>
                    <a:pt x="7325" y="76842"/>
                    <a:pt x="7506" y="76999"/>
                    <a:pt x="7718" y="76999"/>
                  </a:cubicBezTo>
                  <a:cubicBezTo>
                    <a:pt x="7738" y="76999"/>
                    <a:pt x="7758" y="76996"/>
                    <a:pt x="7776" y="76993"/>
                  </a:cubicBezTo>
                  <a:cubicBezTo>
                    <a:pt x="8010" y="76961"/>
                    <a:pt x="8172" y="76746"/>
                    <a:pt x="8139" y="76513"/>
                  </a:cubicBezTo>
                  <a:cubicBezTo>
                    <a:pt x="8065" y="75992"/>
                    <a:pt x="871" y="24112"/>
                    <a:pt x="8627" y="559"/>
                  </a:cubicBezTo>
                  <a:cubicBezTo>
                    <a:pt x="8700" y="337"/>
                    <a:pt x="8578" y="95"/>
                    <a:pt x="8356" y="21"/>
                  </a:cubicBezTo>
                  <a:cubicBezTo>
                    <a:pt x="8312" y="7"/>
                    <a:pt x="8267" y="0"/>
                    <a:pt x="82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13"/>
            <p:cNvSpPr/>
            <p:nvPr/>
          </p:nvSpPr>
          <p:spPr>
            <a:xfrm flipH="1">
              <a:off x="1367142" y="4167265"/>
              <a:ext cx="205613" cy="98189"/>
            </a:xfrm>
            <a:custGeom>
              <a:avLst/>
              <a:gdLst/>
              <a:ahLst/>
              <a:cxnLst/>
              <a:rect l="l" t="t" r="r" b="b"/>
              <a:pathLst>
                <a:path w="13358" h="6379" extrusionOk="0">
                  <a:moveTo>
                    <a:pt x="474" y="1"/>
                  </a:moveTo>
                  <a:cubicBezTo>
                    <a:pt x="358" y="1"/>
                    <a:pt x="243" y="47"/>
                    <a:pt x="160" y="138"/>
                  </a:cubicBezTo>
                  <a:cubicBezTo>
                    <a:pt x="1" y="312"/>
                    <a:pt x="11" y="581"/>
                    <a:pt x="185" y="739"/>
                  </a:cubicBezTo>
                  <a:lnTo>
                    <a:pt x="6298" y="6378"/>
                  </a:lnTo>
                  <a:lnTo>
                    <a:pt x="13128" y="1304"/>
                  </a:lnTo>
                  <a:cubicBezTo>
                    <a:pt x="13317" y="1165"/>
                    <a:pt x="13357" y="898"/>
                    <a:pt x="13217" y="709"/>
                  </a:cubicBezTo>
                  <a:cubicBezTo>
                    <a:pt x="13133" y="597"/>
                    <a:pt x="13004" y="537"/>
                    <a:pt x="12874" y="537"/>
                  </a:cubicBezTo>
                  <a:cubicBezTo>
                    <a:pt x="12785" y="537"/>
                    <a:pt x="12696" y="564"/>
                    <a:pt x="12620" y="621"/>
                  </a:cubicBezTo>
                  <a:lnTo>
                    <a:pt x="6358" y="5274"/>
                  </a:lnTo>
                  <a:lnTo>
                    <a:pt x="761" y="113"/>
                  </a:lnTo>
                  <a:cubicBezTo>
                    <a:pt x="680" y="38"/>
                    <a:pt x="577" y="1"/>
                    <a:pt x="4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13"/>
            <p:cNvSpPr/>
            <p:nvPr/>
          </p:nvSpPr>
          <p:spPr>
            <a:xfrm flipH="1">
              <a:off x="1258386" y="4412271"/>
              <a:ext cx="383535" cy="177753"/>
            </a:xfrm>
            <a:custGeom>
              <a:avLst/>
              <a:gdLst/>
              <a:ahLst/>
              <a:cxnLst/>
              <a:rect l="l" t="t" r="r" b="b"/>
              <a:pathLst>
                <a:path w="24917" h="11548" extrusionOk="0">
                  <a:moveTo>
                    <a:pt x="24436" y="1"/>
                  </a:moveTo>
                  <a:cubicBezTo>
                    <a:pt x="24346" y="1"/>
                    <a:pt x="24256" y="29"/>
                    <a:pt x="24178" y="88"/>
                  </a:cubicBezTo>
                  <a:lnTo>
                    <a:pt x="10588" y="10458"/>
                  </a:lnTo>
                  <a:lnTo>
                    <a:pt x="746" y="2237"/>
                  </a:lnTo>
                  <a:cubicBezTo>
                    <a:pt x="667" y="2172"/>
                    <a:pt x="571" y="2141"/>
                    <a:pt x="477" y="2141"/>
                  </a:cubicBezTo>
                  <a:cubicBezTo>
                    <a:pt x="355" y="2141"/>
                    <a:pt x="234" y="2193"/>
                    <a:pt x="149" y="2293"/>
                  </a:cubicBezTo>
                  <a:cubicBezTo>
                    <a:pt x="0" y="2474"/>
                    <a:pt x="22" y="2739"/>
                    <a:pt x="199" y="2890"/>
                  </a:cubicBezTo>
                  <a:lnTo>
                    <a:pt x="10565" y="11548"/>
                  </a:lnTo>
                  <a:lnTo>
                    <a:pt x="24695" y="765"/>
                  </a:lnTo>
                  <a:cubicBezTo>
                    <a:pt x="24882" y="621"/>
                    <a:pt x="24917" y="354"/>
                    <a:pt x="24775" y="168"/>
                  </a:cubicBezTo>
                  <a:cubicBezTo>
                    <a:pt x="24691" y="58"/>
                    <a:pt x="24564" y="1"/>
                    <a:pt x="244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13"/>
            <p:cNvSpPr/>
            <p:nvPr/>
          </p:nvSpPr>
          <p:spPr>
            <a:xfrm flipH="1">
              <a:off x="1279706" y="4719055"/>
              <a:ext cx="347024" cy="174089"/>
            </a:xfrm>
            <a:custGeom>
              <a:avLst/>
              <a:gdLst/>
              <a:ahLst/>
              <a:cxnLst/>
              <a:rect l="l" t="t" r="r" b="b"/>
              <a:pathLst>
                <a:path w="22545" h="11310" extrusionOk="0">
                  <a:moveTo>
                    <a:pt x="22069" y="0"/>
                  </a:moveTo>
                  <a:cubicBezTo>
                    <a:pt x="21963" y="0"/>
                    <a:pt x="21856" y="40"/>
                    <a:pt x="21773" y="121"/>
                  </a:cubicBezTo>
                  <a:lnTo>
                    <a:pt x="10798" y="10182"/>
                  </a:lnTo>
                  <a:lnTo>
                    <a:pt x="741" y="1840"/>
                  </a:lnTo>
                  <a:cubicBezTo>
                    <a:pt x="663" y="1778"/>
                    <a:pt x="570" y="1748"/>
                    <a:pt x="477" y="1748"/>
                  </a:cubicBezTo>
                  <a:cubicBezTo>
                    <a:pt x="354" y="1748"/>
                    <a:pt x="232" y="1801"/>
                    <a:pt x="148" y="1903"/>
                  </a:cubicBezTo>
                  <a:cubicBezTo>
                    <a:pt x="1" y="2081"/>
                    <a:pt x="23" y="2345"/>
                    <a:pt x="198" y="2497"/>
                  </a:cubicBezTo>
                  <a:lnTo>
                    <a:pt x="10826" y="11310"/>
                  </a:lnTo>
                  <a:lnTo>
                    <a:pt x="22349" y="747"/>
                  </a:lnTo>
                  <a:cubicBezTo>
                    <a:pt x="22530" y="590"/>
                    <a:pt x="22545" y="315"/>
                    <a:pt x="22383" y="137"/>
                  </a:cubicBezTo>
                  <a:cubicBezTo>
                    <a:pt x="22299" y="47"/>
                    <a:pt x="22184" y="0"/>
                    <a:pt x="220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13"/>
            <p:cNvSpPr/>
            <p:nvPr/>
          </p:nvSpPr>
          <p:spPr>
            <a:xfrm flipH="1">
              <a:off x="1546580" y="5192444"/>
              <a:ext cx="882098" cy="406393"/>
            </a:xfrm>
            <a:custGeom>
              <a:avLst/>
              <a:gdLst/>
              <a:ahLst/>
              <a:cxnLst/>
              <a:rect l="l" t="t" r="r" b="b"/>
              <a:pathLst>
                <a:path w="57307" h="26402" extrusionOk="0">
                  <a:moveTo>
                    <a:pt x="16085" y="1"/>
                  </a:moveTo>
                  <a:cubicBezTo>
                    <a:pt x="11262" y="1"/>
                    <a:pt x="5916" y="561"/>
                    <a:pt x="0" y="1848"/>
                  </a:cubicBezTo>
                  <a:cubicBezTo>
                    <a:pt x="13241" y="7385"/>
                    <a:pt x="21434" y="26401"/>
                    <a:pt x="46194" y="26401"/>
                  </a:cubicBezTo>
                  <a:cubicBezTo>
                    <a:pt x="49572" y="26401"/>
                    <a:pt x="53257" y="26047"/>
                    <a:pt x="57306" y="25257"/>
                  </a:cubicBezTo>
                  <a:cubicBezTo>
                    <a:pt x="57306" y="25257"/>
                    <a:pt x="48472" y="1"/>
                    <a:pt x="160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13"/>
            <p:cNvSpPr/>
            <p:nvPr/>
          </p:nvSpPr>
          <p:spPr>
            <a:xfrm flipH="1">
              <a:off x="1500861" y="5227519"/>
              <a:ext cx="823776" cy="388907"/>
            </a:xfrm>
            <a:custGeom>
              <a:avLst/>
              <a:gdLst/>
              <a:ahLst/>
              <a:cxnLst/>
              <a:rect l="l" t="t" r="r" b="b"/>
              <a:pathLst>
                <a:path w="53518" h="25266" extrusionOk="0">
                  <a:moveTo>
                    <a:pt x="437" y="0"/>
                  </a:moveTo>
                  <a:cubicBezTo>
                    <a:pt x="434" y="0"/>
                    <a:pt x="432" y="1"/>
                    <a:pt x="429" y="2"/>
                  </a:cubicBezTo>
                  <a:cubicBezTo>
                    <a:pt x="197" y="2"/>
                    <a:pt x="8" y="187"/>
                    <a:pt x="5" y="421"/>
                  </a:cubicBezTo>
                  <a:cubicBezTo>
                    <a:pt x="0" y="653"/>
                    <a:pt x="184" y="845"/>
                    <a:pt x="416" y="852"/>
                  </a:cubicBezTo>
                  <a:cubicBezTo>
                    <a:pt x="21600" y="1510"/>
                    <a:pt x="52486" y="24940"/>
                    <a:pt x="52797" y="25177"/>
                  </a:cubicBezTo>
                  <a:cubicBezTo>
                    <a:pt x="52870" y="25234"/>
                    <a:pt x="52961" y="25264"/>
                    <a:pt x="53054" y="25265"/>
                  </a:cubicBezTo>
                  <a:lnTo>
                    <a:pt x="53054" y="25264"/>
                  </a:lnTo>
                  <a:cubicBezTo>
                    <a:pt x="53238" y="25264"/>
                    <a:pt x="53400" y="25147"/>
                    <a:pt x="53459" y="24973"/>
                  </a:cubicBezTo>
                  <a:cubicBezTo>
                    <a:pt x="53517" y="24801"/>
                    <a:pt x="53459" y="24611"/>
                    <a:pt x="53315" y="24499"/>
                  </a:cubicBezTo>
                  <a:cubicBezTo>
                    <a:pt x="53002" y="24261"/>
                    <a:pt x="21901" y="667"/>
                    <a:pt x="443" y="2"/>
                  </a:cubicBezTo>
                  <a:cubicBezTo>
                    <a:pt x="441" y="1"/>
                    <a:pt x="439" y="0"/>
                    <a:pt x="4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13"/>
            <p:cNvSpPr/>
            <p:nvPr/>
          </p:nvSpPr>
          <p:spPr>
            <a:xfrm flipH="1">
              <a:off x="2059210" y="5198908"/>
              <a:ext cx="124371" cy="151493"/>
            </a:xfrm>
            <a:custGeom>
              <a:avLst/>
              <a:gdLst/>
              <a:ahLst/>
              <a:cxnLst/>
              <a:rect l="l" t="t" r="r" b="b"/>
              <a:pathLst>
                <a:path w="8080" h="9842" extrusionOk="0">
                  <a:moveTo>
                    <a:pt x="3287" y="0"/>
                  </a:moveTo>
                  <a:cubicBezTo>
                    <a:pt x="3157" y="0"/>
                    <a:pt x="3028" y="55"/>
                    <a:pt x="2947" y="165"/>
                  </a:cubicBezTo>
                  <a:cubicBezTo>
                    <a:pt x="2808" y="355"/>
                    <a:pt x="2835" y="611"/>
                    <a:pt x="3023" y="749"/>
                  </a:cubicBezTo>
                  <a:cubicBezTo>
                    <a:pt x="3269" y="992"/>
                    <a:pt x="5354" y="3812"/>
                    <a:pt x="6796" y="5787"/>
                  </a:cubicBezTo>
                  <a:lnTo>
                    <a:pt x="272" y="9035"/>
                  </a:lnTo>
                  <a:cubicBezTo>
                    <a:pt x="93" y="9122"/>
                    <a:pt x="1" y="9321"/>
                    <a:pt x="46" y="9513"/>
                  </a:cubicBezTo>
                  <a:cubicBezTo>
                    <a:pt x="91" y="9705"/>
                    <a:pt x="263" y="9842"/>
                    <a:pt x="460" y="9842"/>
                  </a:cubicBezTo>
                  <a:cubicBezTo>
                    <a:pt x="527" y="9840"/>
                    <a:pt x="591" y="9825"/>
                    <a:pt x="649" y="9795"/>
                  </a:cubicBezTo>
                  <a:lnTo>
                    <a:pt x="8079" y="6101"/>
                  </a:lnTo>
                  <a:lnTo>
                    <a:pt x="7782" y="5693"/>
                  </a:lnTo>
                  <a:cubicBezTo>
                    <a:pt x="5992" y="3237"/>
                    <a:pt x="3805" y="272"/>
                    <a:pt x="3555" y="86"/>
                  </a:cubicBezTo>
                  <a:cubicBezTo>
                    <a:pt x="3476" y="29"/>
                    <a:pt x="3381" y="0"/>
                    <a:pt x="32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13"/>
            <p:cNvSpPr/>
            <p:nvPr/>
          </p:nvSpPr>
          <p:spPr>
            <a:xfrm flipH="1">
              <a:off x="1842491" y="5268028"/>
              <a:ext cx="142981" cy="211955"/>
            </a:xfrm>
            <a:custGeom>
              <a:avLst/>
              <a:gdLst/>
              <a:ahLst/>
              <a:cxnLst/>
              <a:rect l="l" t="t" r="r" b="b"/>
              <a:pathLst>
                <a:path w="9289" h="13770" extrusionOk="0">
                  <a:moveTo>
                    <a:pt x="7569" y="0"/>
                  </a:moveTo>
                  <a:cubicBezTo>
                    <a:pt x="7546" y="0"/>
                    <a:pt x="7523" y="2"/>
                    <a:pt x="7499" y="6"/>
                  </a:cubicBezTo>
                  <a:cubicBezTo>
                    <a:pt x="7265" y="44"/>
                    <a:pt x="7107" y="267"/>
                    <a:pt x="7148" y="501"/>
                  </a:cubicBezTo>
                  <a:lnTo>
                    <a:pt x="8358" y="7829"/>
                  </a:lnTo>
                  <a:lnTo>
                    <a:pt x="235" y="12985"/>
                  </a:lnTo>
                  <a:cubicBezTo>
                    <a:pt x="74" y="13087"/>
                    <a:pt x="1" y="13282"/>
                    <a:pt x="54" y="13464"/>
                  </a:cubicBezTo>
                  <a:cubicBezTo>
                    <a:pt x="106" y="13646"/>
                    <a:pt x="273" y="13770"/>
                    <a:pt x="464" y="13770"/>
                  </a:cubicBezTo>
                  <a:cubicBezTo>
                    <a:pt x="544" y="13770"/>
                    <a:pt x="622" y="13747"/>
                    <a:pt x="691" y="13703"/>
                  </a:cubicBezTo>
                  <a:lnTo>
                    <a:pt x="9289" y="8246"/>
                  </a:lnTo>
                  <a:lnTo>
                    <a:pt x="7989" y="362"/>
                  </a:lnTo>
                  <a:cubicBezTo>
                    <a:pt x="7957" y="150"/>
                    <a:pt x="7776" y="0"/>
                    <a:pt x="75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13"/>
            <p:cNvSpPr/>
            <p:nvPr/>
          </p:nvSpPr>
          <p:spPr>
            <a:xfrm flipH="1">
              <a:off x="1677280" y="4772261"/>
              <a:ext cx="733668" cy="608050"/>
            </a:xfrm>
            <a:custGeom>
              <a:avLst/>
              <a:gdLst/>
              <a:ahLst/>
              <a:cxnLst/>
              <a:rect l="l" t="t" r="r" b="b"/>
              <a:pathLst>
                <a:path w="47664" h="39503" extrusionOk="0">
                  <a:moveTo>
                    <a:pt x="1" y="0"/>
                  </a:moveTo>
                  <a:cubicBezTo>
                    <a:pt x="12473" y="10513"/>
                    <a:pt x="13509" y="35678"/>
                    <a:pt x="47663" y="39503"/>
                  </a:cubicBezTo>
                  <a:cubicBezTo>
                    <a:pt x="47663" y="39503"/>
                    <a:pt x="46524" y="420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13"/>
            <p:cNvSpPr/>
            <p:nvPr/>
          </p:nvSpPr>
          <p:spPr>
            <a:xfrm flipH="1">
              <a:off x="1639133" y="4810260"/>
              <a:ext cx="679056" cy="616670"/>
            </a:xfrm>
            <a:custGeom>
              <a:avLst/>
              <a:gdLst/>
              <a:ahLst/>
              <a:cxnLst/>
              <a:rect l="l" t="t" r="r" b="b"/>
              <a:pathLst>
                <a:path w="44116" h="40063" extrusionOk="0">
                  <a:moveTo>
                    <a:pt x="566" y="0"/>
                  </a:moveTo>
                  <a:cubicBezTo>
                    <a:pt x="359" y="0"/>
                    <a:pt x="166" y="129"/>
                    <a:pt x="94" y="337"/>
                  </a:cubicBezTo>
                  <a:cubicBezTo>
                    <a:pt x="0" y="602"/>
                    <a:pt x="144" y="891"/>
                    <a:pt x="411" y="978"/>
                  </a:cubicBezTo>
                  <a:cubicBezTo>
                    <a:pt x="20402" y="7944"/>
                    <a:pt x="42838" y="39531"/>
                    <a:pt x="43062" y="39849"/>
                  </a:cubicBezTo>
                  <a:cubicBezTo>
                    <a:pt x="43155" y="39983"/>
                    <a:pt x="43309" y="40063"/>
                    <a:pt x="43473" y="40063"/>
                  </a:cubicBezTo>
                  <a:cubicBezTo>
                    <a:pt x="43879" y="40063"/>
                    <a:pt x="44116" y="39603"/>
                    <a:pt x="43882" y="39273"/>
                  </a:cubicBezTo>
                  <a:cubicBezTo>
                    <a:pt x="43655" y="38950"/>
                    <a:pt x="21037" y="7103"/>
                    <a:pt x="742" y="32"/>
                  </a:cubicBezTo>
                  <a:cubicBezTo>
                    <a:pt x="684" y="11"/>
                    <a:pt x="625" y="0"/>
                    <a:pt x="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13"/>
            <p:cNvSpPr/>
            <p:nvPr/>
          </p:nvSpPr>
          <p:spPr>
            <a:xfrm flipH="1">
              <a:off x="1677280" y="4772261"/>
              <a:ext cx="733668" cy="608050"/>
            </a:xfrm>
            <a:custGeom>
              <a:avLst/>
              <a:gdLst/>
              <a:ahLst/>
              <a:cxnLst/>
              <a:rect l="l" t="t" r="r" b="b"/>
              <a:pathLst>
                <a:path w="47664" h="39503" extrusionOk="0">
                  <a:moveTo>
                    <a:pt x="1" y="0"/>
                  </a:moveTo>
                  <a:cubicBezTo>
                    <a:pt x="12473" y="10513"/>
                    <a:pt x="13509" y="35678"/>
                    <a:pt x="47663" y="39503"/>
                  </a:cubicBezTo>
                  <a:cubicBezTo>
                    <a:pt x="47663" y="39503"/>
                    <a:pt x="46524" y="4201"/>
                    <a:pt x="1" y="0"/>
                  </a:cubicBezTo>
                  <a:close/>
                </a:path>
              </a:pathLst>
            </a:custGeom>
            <a:solidFill>
              <a:srgbClr val="6D9EEB">
                <a:alpha val="41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13"/>
            <p:cNvSpPr/>
            <p:nvPr/>
          </p:nvSpPr>
          <p:spPr>
            <a:xfrm flipH="1">
              <a:off x="2078447" y="4838349"/>
              <a:ext cx="136839" cy="134515"/>
            </a:xfrm>
            <a:custGeom>
              <a:avLst/>
              <a:gdLst/>
              <a:ahLst/>
              <a:cxnLst/>
              <a:rect l="l" t="t" r="r" b="b"/>
              <a:pathLst>
                <a:path w="8890" h="8739" extrusionOk="0">
                  <a:moveTo>
                    <a:pt x="5905" y="1"/>
                  </a:moveTo>
                  <a:cubicBezTo>
                    <a:pt x="5807" y="1"/>
                    <a:pt x="5709" y="29"/>
                    <a:pt x="5625" y="90"/>
                  </a:cubicBezTo>
                  <a:cubicBezTo>
                    <a:pt x="5401" y="254"/>
                    <a:pt x="5339" y="548"/>
                    <a:pt x="5503" y="772"/>
                  </a:cubicBezTo>
                  <a:cubicBezTo>
                    <a:pt x="5667" y="1088"/>
                    <a:pt x="6779" y="4314"/>
                    <a:pt x="7560" y="6613"/>
                  </a:cubicBezTo>
                  <a:lnTo>
                    <a:pt x="450" y="7741"/>
                  </a:lnTo>
                  <a:cubicBezTo>
                    <a:pt x="188" y="7779"/>
                    <a:pt x="1" y="8013"/>
                    <a:pt x="23" y="8276"/>
                  </a:cubicBezTo>
                  <a:cubicBezTo>
                    <a:pt x="42" y="8537"/>
                    <a:pt x="260" y="8738"/>
                    <a:pt x="521" y="8738"/>
                  </a:cubicBezTo>
                  <a:cubicBezTo>
                    <a:pt x="523" y="8738"/>
                    <a:pt x="525" y="8738"/>
                    <a:pt x="527" y="8738"/>
                  </a:cubicBezTo>
                  <a:cubicBezTo>
                    <a:pt x="554" y="8738"/>
                    <a:pt x="581" y="8737"/>
                    <a:pt x="606" y="8733"/>
                  </a:cubicBezTo>
                  <a:lnTo>
                    <a:pt x="8889" y="7420"/>
                  </a:lnTo>
                  <a:lnTo>
                    <a:pt x="8701" y="6855"/>
                  </a:lnTo>
                  <a:cubicBezTo>
                    <a:pt x="7284" y="2660"/>
                    <a:pt x="6490" y="428"/>
                    <a:pt x="6337" y="219"/>
                  </a:cubicBezTo>
                  <a:cubicBezTo>
                    <a:pt x="6235" y="80"/>
                    <a:pt x="6070" y="1"/>
                    <a:pt x="59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13"/>
            <p:cNvSpPr/>
            <p:nvPr/>
          </p:nvSpPr>
          <p:spPr>
            <a:xfrm flipH="1">
              <a:off x="1884765" y="4983560"/>
              <a:ext cx="180415" cy="172319"/>
            </a:xfrm>
            <a:custGeom>
              <a:avLst/>
              <a:gdLst/>
              <a:ahLst/>
              <a:cxnLst/>
              <a:rect l="l" t="t" r="r" b="b"/>
              <a:pathLst>
                <a:path w="11721" h="11195" extrusionOk="0">
                  <a:moveTo>
                    <a:pt x="11198" y="1"/>
                  </a:moveTo>
                  <a:cubicBezTo>
                    <a:pt x="10947" y="1"/>
                    <a:pt x="10724" y="176"/>
                    <a:pt x="10688" y="430"/>
                  </a:cubicBezTo>
                  <a:lnTo>
                    <a:pt x="9652" y="7736"/>
                  </a:lnTo>
                  <a:lnTo>
                    <a:pt x="406" y="10207"/>
                  </a:lnTo>
                  <a:cubicBezTo>
                    <a:pt x="161" y="10270"/>
                    <a:pt x="0" y="10506"/>
                    <a:pt x="34" y="10758"/>
                  </a:cubicBezTo>
                  <a:cubicBezTo>
                    <a:pt x="67" y="11008"/>
                    <a:pt x="281" y="11194"/>
                    <a:pt x="532" y="11194"/>
                  </a:cubicBezTo>
                  <a:cubicBezTo>
                    <a:pt x="533" y="11194"/>
                    <a:pt x="534" y="11194"/>
                    <a:pt x="535" y="11194"/>
                  </a:cubicBezTo>
                  <a:cubicBezTo>
                    <a:pt x="578" y="11193"/>
                    <a:pt x="623" y="11188"/>
                    <a:pt x="665" y="11178"/>
                  </a:cubicBezTo>
                  <a:lnTo>
                    <a:pt x="10551" y="8533"/>
                  </a:lnTo>
                  <a:lnTo>
                    <a:pt x="11681" y="572"/>
                  </a:lnTo>
                  <a:cubicBezTo>
                    <a:pt x="11721" y="298"/>
                    <a:pt x="11530" y="42"/>
                    <a:pt x="11255" y="3"/>
                  </a:cubicBezTo>
                  <a:cubicBezTo>
                    <a:pt x="11236" y="2"/>
                    <a:pt x="11217" y="1"/>
                    <a:pt x="111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13"/>
            <p:cNvSpPr/>
            <p:nvPr/>
          </p:nvSpPr>
          <p:spPr>
            <a:xfrm flipH="1">
              <a:off x="1755237" y="5150935"/>
              <a:ext cx="174166" cy="137517"/>
            </a:xfrm>
            <a:custGeom>
              <a:avLst/>
              <a:gdLst/>
              <a:ahLst/>
              <a:cxnLst/>
              <a:rect l="l" t="t" r="r" b="b"/>
              <a:pathLst>
                <a:path w="11315" h="8934" extrusionOk="0">
                  <a:moveTo>
                    <a:pt x="10767" y="0"/>
                  </a:moveTo>
                  <a:cubicBezTo>
                    <a:pt x="10527" y="0"/>
                    <a:pt x="10321" y="179"/>
                    <a:pt x="10280" y="423"/>
                  </a:cubicBezTo>
                  <a:lnTo>
                    <a:pt x="9326" y="6224"/>
                  </a:lnTo>
                  <a:lnTo>
                    <a:pt x="436" y="7940"/>
                  </a:lnTo>
                  <a:cubicBezTo>
                    <a:pt x="179" y="7985"/>
                    <a:pt x="0" y="8221"/>
                    <a:pt x="25" y="8480"/>
                  </a:cubicBezTo>
                  <a:cubicBezTo>
                    <a:pt x="50" y="8738"/>
                    <a:pt x="265" y="8934"/>
                    <a:pt x="523" y="8934"/>
                  </a:cubicBezTo>
                  <a:cubicBezTo>
                    <a:pt x="525" y="8934"/>
                    <a:pt x="527" y="8934"/>
                    <a:pt x="530" y="8934"/>
                  </a:cubicBezTo>
                  <a:cubicBezTo>
                    <a:pt x="563" y="8934"/>
                    <a:pt x="595" y="8931"/>
                    <a:pt x="627" y="8926"/>
                  </a:cubicBezTo>
                  <a:lnTo>
                    <a:pt x="10205" y="7076"/>
                  </a:lnTo>
                  <a:lnTo>
                    <a:pt x="11270" y="585"/>
                  </a:lnTo>
                  <a:cubicBezTo>
                    <a:pt x="11315" y="311"/>
                    <a:pt x="11129" y="54"/>
                    <a:pt x="10857" y="9"/>
                  </a:cubicBezTo>
                  <a:cubicBezTo>
                    <a:pt x="10826" y="3"/>
                    <a:pt x="10796" y="0"/>
                    <a:pt x="107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13"/>
            <p:cNvSpPr/>
            <p:nvPr/>
          </p:nvSpPr>
          <p:spPr>
            <a:xfrm flipH="1">
              <a:off x="1324676" y="4680316"/>
              <a:ext cx="628799" cy="979625"/>
            </a:xfrm>
            <a:custGeom>
              <a:avLst/>
              <a:gdLst/>
              <a:ahLst/>
              <a:cxnLst/>
              <a:rect l="l" t="t" r="r" b="b"/>
              <a:pathLst>
                <a:path w="40851" h="63643" extrusionOk="0">
                  <a:moveTo>
                    <a:pt x="6468" y="1"/>
                  </a:moveTo>
                  <a:cubicBezTo>
                    <a:pt x="5113" y="1"/>
                    <a:pt x="3930" y="611"/>
                    <a:pt x="3121" y="2041"/>
                  </a:cubicBezTo>
                  <a:cubicBezTo>
                    <a:pt x="0" y="7558"/>
                    <a:pt x="5990" y="11822"/>
                    <a:pt x="7245" y="17590"/>
                  </a:cubicBezTo>
                  <a:cubicBezTo>
                    <a:pt x="8499" y="23359"/>
                    <a:pt x="974" y="26619"/>
                    <a:pt x="3734" y="33801"/>
                  </a:cubicBezTo>
                  <a:cubicBezTo>
                    <a:pt x="6493" y="40982"/>
                    <a:pt x="14267" y="33891"/>
                    <a:pt x="11509" y="45149"/>
                  </a:cubicBezTo>
                  <a:cubicBezTo>
                    <a:pt x="8750" y="56407"/>
                    <a:pt x="23296" y="60998"/>
                    <a:pt x="23296" y="60998"/>
                  </a:cubicBezTo>
                  <a:cubicBezTo>
                    <a:pt x="23296" y="60998"/>
                    <a:pt x="27791" y="63643"/>
                    <a:pt x="31661" y="63643"/>
                  </a:cubicBezTo>
                  <a:cubicBezTo>
                    <a:pt x="33042" y="63643"/>
                    <a:pt x="34344" y="63306"/>
                    <a:pt x="35334" y="62392"/>
                  </a:cubicBezTo>
                  <a:cubicBezTo>
                    <a:pt x="39097" y="58915"/>
                    <a:pt x="37842" y="53202"/>
                    <a:pt x="37466" y="48312"/>
                  </a:cubicBezTo>
                  <a:cubicBezTo>
                    <a:pt x="37090" y="43422"/>
                    <a:pt x="40851" y="39828"/>
                    <a:pt x="39011" y="36149"/>
                  </a:cubicBezTo>
                  <a:cubicBezTo>
                    <a:pt x="37174" y="32471"/>
                    <a:pt x="28646" y="30465"/>
                    <a:pt x="30636" y="25449"/>
                  </a:cubicBezTo>
                  <a:cubicBezTo>
                    <a:pt x="32626" y="20432"/>
                    <a:pt x="30318" y="16086"/>
                    <a:pt x="26973" y="14413"/>
                  </a:cubicBezTo>
                  <a:cubicBezTo>
                    <a:pt x="23630" y="12741"/>
                    <a:pt x="19450" y="12073"/>
                    <a:pt x="17610" y="10066"/>
                  </a:cubicBezTo>
                  <a:cubicBezTo>
                    <a:pt x="15629" y="4988"/>
                    <a:pt x="10343" y="1"/>
                    <a:pt x="64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13"/>
            <p:cNvSpPr/>
            <p:nvPr/>
          </p:nvSpPr>
          <p:spPr>
            <a:xfrm flipH="1">
              <a:off x="1412562" y="4744388"/>
              <a:ext cx="445690" cy="931754"/>
            </a:xfrm>
            <a:custGeom>
              <a:avLst/>
              <a:gdLst/>
              <a:ahLst/>
              <a:cxnLst/>
              <a:rect l="l" t="t" r="r" b="b"/>
              <a:pathLst>
                <a:path w="28955" h="60533" extrusionOk="0">
                  <a:moveTo>
                    <a:pt x="557" y="1"/>
                  </a:moveTo>
                  <a:cubicBezTo>
                    <a:pt x="435" y="1"/>
                    <a:pt x="311" y="45"/>
                    <a:pt x="214" y="136"/>
                  </a:cubicBezTo>
                  <a:cubicBezTo>
                    <a:pt x="12" y="324"/>
                    <a:pt x="0" y="642"/>
                    <a:pt x="189" y="844"/>
                  </a:cubicBezTo>
                  <a:cubicBezTo>
                    <a:pt x="14736" y="16492"/>
                    <a:pt x="27784" y="59739"/>
                    <a:pt x="27914" y="60175"/>
                  </a:cubicBezTo>
                  <a:cubicBezTo>
                    <a:pt x="27977" y="60387"/>
                    <a:pt x="28173" y="60533"/>
                    <a:pt x="28395" y="60533"/>
                  </a:cubicBezTo>
                  <a:cubicBezTo>
                    <a:pt x="28444" y="60533"/>
                    <a:pt x="28492" y="60524"/>
                    <a:pt x="28539" y="60511"/>
                  </a:cubicBezTo>
                  <a:cubicBezTo>
                    <a:pt x="28803" y="60432"/>
                    <a:pt x="28955" y="60152"/>
                    <a:pt x="28875" y="59886"/>
                  </a:cubicBezTo>
                  <a:cubicBezTo>
                    <a:pt x="28746" y="59450"/>
                    <a:pt x="15630" y="15980"/>
                    <a:pt x="924" y="161"/>
                  </a:cubicBezTo>
                  <a:cubicBezTo>
                    <a:pt x="825" y="54"/>
                    <a:pt x="692" y="1"/>
                    <a:pt x="557" y="1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13"/>
            <p:cNvSpPr/>
            <p:nvPr/>
          </p:nvSpPr>
          <p:spPr>
            <a:xfrm flipH="1">
              <a:off x="1653722" y="4862250"/>
              <a:ext cx="163884" cy="114289"/>
            </a:xfrm>
            <a:custGeom>
              <a:avLst/>
              <a:gdLst/>
              <a:ahLst/>
              <a:cxnLst/>
              <a:rect l="l" t="t" r="r" b="b"/>
              <a:pathLst>
                <a:path w="10647" h="7425" extrusionOk="0">
                  <a:moveTo>
                    <a:pt x="10078" y="0"/>
                  </a:moveTo>
                  <a:cubicBezTo>
                    <a:pt x="9881" y="0"/>
                    <a:pt x="9695" y="117"/>
                    <a:pt x="9616" y="310"/>
                  </a:cubicBezTo>
                  <a:lnTo>
                    <a:pt x="7130" y="6270"/>
                  </a:lnTo>
                  <a:lnTo>
                    <a:pt x="652" y="4901"/>
                  </a:lnTo>
                  <a:cubicBezTo>
                    <a:pt x="618" y="4894"/>
                    <a:pt x="583" y="4891"/>
                    <a:pt x="549" y="4891"/>
                  </a:cubicBezTo>
                  <a:cubicBezTo>
                    <a:pt x="317" y="4891"/>
                    <a:pt x="108" y="5053"/>
                    <a:pt x="57" y="5289"/>
                  </a:cubicBezTo>
                  <a:cubicBezTo>
                    <a:pt x="1" y="5560"/>
                    <a:pt x="174" y="5825"/>
                    <a:pt x="445" y="5884"/>
                  </a:cubicBezTo>
                  <a:lnTo>
                    <a:pt x="7736" y="7424"/>
                  </a:lnTo>
                  <a:lnTo>
                    <a:pt x="10542" y="694"/>
                  </a:lnTo>
                  <a:cubicBezTo>
                    <a:pt x="10647" y="439"/>
                    <a:pt x="10527" y="146"/>
                    <a:pt x="10271" y="39"/>
                  </a:cubicBezTo>
                  <a:cubicBezTo>
                    <a:pt x="10208" y="13"/>
                    <a:pt x="10142" y="0"/>
                    <a:pt x="10078" y="0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13"/>
            <p:cNvSpPr/>
            <p:nvPr/>
          </p:nvSpPr>
          <p:spPr>
            <a:xfrm flipH="1">
              <a:off x="1499227" y="5055235"/>
              <a:ext cx="318425" cy="174520"/>
            </a:xfrm>
            <a:custGeom>
              <a:avLst/>
              <a:gdLst/>
              <a:ahLst/>
              <a:cxnLst/>
              <a:rect l="l" t="t" r="r" b="b"/>
              <a:pathLst>
                <a:path w="20687" h="11338" extrusionOk="0">
                  <a:moveTo>
                    <a:pt x="20113" y="0"/>
                  </a:moveTo>
                  <a:cubicBezTo>
                    <a:pt x="19925" y="0"/>
                    <a:pt x="19746" y="106"/>
                    <a:pt x="19660" y="287"/>
                  </a:cubicBezTo>
                  <a:lnTo>
                    <a:pt x="14951" y="10185"/>
                  </a:lnTo>
                  <a:lnTo>
                    <a:pt x="662" y="6970"/>
                  </a:lnTo>
                  <a:cubicBezTo>
                    <a:pt x="625" y="6962"/>
                    <a:pt x="589" y="6958"/>
                    <a:pt x="552" y="6958"/>
                  </a:cubicBezTo>
                  <a:cubicBezTo>
                    <a:pt x="322" y="6958"/>
                    <a:pt x="114" y="7117"/>
                    <a:pt x="62" y="7351"/>
                  </a:cubicBezTo>
                  <a:cubicBezTo>
                    <a:pt x="0" y="7622"/>
                    <a:pt x="171" y="7889"/>
                    <a:pt x="441" y="7951"/>
                  </a:cubicBezTo>
                  <a:lnTo>
                    <a:pt x="15512" y="11338"/>
                  </a:lnTo>
                  <a:lnTo>
                    <a:pt x="20566" y="718"/>
                  </a:lnTo>
                  <a:cubicBezTo>
                    <a:pt x="20686" y="467"/>
                    <a:pt x="20579" y="168"/>
                    <a:pt x="20329" y="50"/>
                  </a:cubicBezTo>
                  <a:cubicBezTo>
                    <a:pt x="20259" y="16"/>
                    <a:pt x="20185" y="0"/>
                    <a:pt x="20113" y="0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13"/>
            <p:cNvSpPr/>
            <p:nvPr/>
          </p:nvSpPr>
          <p:spPr>
            <a:xfrm flipH="1">
              <a:off x="658816" y="4243988"/>
              <a:ext cx="858409" cy="1337331"/>
            </a:xfrm>
            <a:custGeom>
              <a:avLst/>
              <a:gdLst/>
              <a:ahLst/>
              <a:cxnLst/>
              <a:rect l="l" t="t" r="r" b="b"/>
              <a:pathLst>
                <a:path w="55768" h="86882" extrusionOk="0">
                  <a:moveTo>
                    <a:pt x="46938" y="0"/>
                  </a:moveTo>
                  <a:cubicBezTo>
                    <a:pt x="41647" y="0"/>
                    <a:pt x="34433" y="6807"/>
                    <a:pt x="31727" y="13740"/>
                  </a:cubicBezTo>
                  <a:cubicBezTo>
                    <a:pt x="29216" y="16480"/>
                    <a:pt x="23510" y="17393"/>
                    <a:pt x="18945" y="19675"/>
                  </a:cubicBezTo>
                  <a:cubicBezTo>
                    <a:pt x="14381" y="21957"/>
                    <a:pt x="11229" y="27892"/>
                    <a:pt x="13946" y="34740"/>
                  </a:cubicBezTo>
                  <a:cubicBezTo>
                    <a:pt x="16663" y="41587"/>
                    <a:pt x="5023" y="44326"/>
                    <a:pt x="2511" y="49348"/>
                  </a:cubicBezTo>
                  <a:cubicBezTo>
                    <a:pt x="0" y="54369"/>
                    <a:pt x="5136" y="59276"/>
                    <a:pt x="4622" y="65952"/>
                  </a:cubicBezTo>
                  <a:cubicBezTo>
                    <a:pt x="4109" y="72629"/>
                    <a:pt x="2398" y="80428"/>
                    <a:pt x="7532" y="85173"/>
                  </a:cubicBezTo>
                  <a:cubicBezTo>
                    <a:pt x="8883" y="86422"/>
                    <a:pt x="10661" y="86882"/>
                    <a:pt x="12547" y="86882"/>
                  </a:cubicBezTo>
                  <a:cubicBezTo>
                    <a:pt x="17831" y="86882"/>
                    <a:pt x="23966" y="83272"/>
                    <a:pt x="23966" y="83272"/>
                  </a:cubicBezTo>
                  <a:cubicBezTo>
                    <a:pt x="23966" y="83272"/>
                    <a:pt x="43823" y="77003"/>
                    <a:pt x="40057" y="61635"/>
                  </a:cubicBezTo>
                  <a:cubicBezTo>
                    <a:pt x="36291" y="46267"/>
                    <a:pt x="46904" y="55948"/>
                    <a:pt x="50672" y="46143"/>
                  </a:cubicBezTo>
                  <a:cubicBezTo>
                    <a:pt x="54438" y="36338"/>
                    <a:pt x="44166" y="31887"/>
                    <a:pt x="45878" y="24012"/>
                  </a:cubicBezTo>
                  <a:cubicBezTo>
                    <a:pt x="47589" y="16138"/>
                    <a:pt x="55768" y="10317"/>
                    <a:pt x="51507" y="2785"/>
                  </a:cubicBezTo>
                  <a:cubicBezTo>
                    <a:pt x="50403" y="833"/>
                    <a:pt x="48788" y="0"/>
                    <a:pt x="469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13"/>
            <p:cNvSpPr/>
            <p:nvPr/>
          </p:nvSpPr>
          <p:spPr>
            <a:xfrm flipH="1">
              <a:off x="658816" y="4243988"/>
              <a:ext cx="858409" cy="1337331"/>
            </a:xfrm>
            <a:custGeom>
              <a:avLst/>
              <a:gdLst/>
              <a:ahLst/>
              <a:cxnLst/>
              <a:rect l="l" t="t" r="r" b="b"/>
              <a:pathLst>
                <a:path w="55768" h="86882" extrusionOk="0">
                  <a:moveTo>
                    <a:pt x="46938" y="0"/>
                  </a:moveTo>
                  <a:cubicBezTo>
                    <a:pt x="41647" y="0"/>
                    <a:pt x="34433" y="6807"/>
                    <a:pt x="31727" y="13740"/>
                  </a:cubicBezTo>
                  <a:cubicBezTo>
                    <a:pt x="29216" y="16480"/>
                    <a:pt x="23510" y="17393"/>
                    <a:pt x="18945" y="19675"/>
                  </a:cubicBezTo>
                  <a:cubicBezTo>
                    <a:pt x="14381" y="21957"/>
                    <a:pt x="11229" y="27892"/>
                    <a:pt x="13946" y="34740"/>
                  </a:cubicBezTo>
                  <a:cubicBezTo>
                    <a:pt x="16663" y="41587"/>
                    <a:pt x="5023" y="44326"/>
                    <a:pt x="2511" y="49348"/>
                  </a:cubicBezTo>
                  <a:cubicBezTo>
                    <a:pt x="0" y="54369"/>
                    <a:pt x="5136" y="59276"/>
                    <a:pt x="4622" y="65952"/>
                  </a:cubicBezTo>
                  <a:cubicBezTo>
                    <a:pt x="4109" y="72629"/>
                    <a:pt x="2398" y="80428"/>
                    <a:pt x="7532" y="85173"/>
                  </a:cubicBezTo>
                  <a:cubicBezTo>
                    <a:pt x="8883" y="86422"/>
                    <a:pt x="10661" y="86882"/>
                    <a:pt x="12547" y="86882"/>
                  </a:cubicBezTo>
                  <a:cubicBezTo>
                    <a:pt x="17831" y="86882"/>
                    <a:pt x="23966" y="83272"/>
                    <a:pt x="23966" y="83272"/>
                  </a:cubicBezTo>
                  <a:cubicBezTo>
                    <a:pt x="23966" y="83272"/>
                    <a:pt x="43823" y="77003"/>
                    <a:pt x="40057" y="61635"/>
                  </a:cubicBezTo>
                  <a:cubicBezTo>
                    <a:pt x="36291" y="46267"/>
                    <a:pt x="46904" y="55948"/>
                    <a:pt x="50672" y="46143"/>
                  </a:cubicBezTo>
                  <a:cubicBezTo>
                    <a:pt x="54438" y="36338"/>
                    <a:pt x="44166" y="31887"/>
                    <a:pt x="45878" y="24012"/>
                  </a:cubicBezTo>
                  <a:cubicBezTo>
                    <a:pt x="47589" y="16138"/>
                    <a:pt x="55768" y="10317"/>
                    <a:pt x="51507" y="2785"/>
                  </a:cubicBezTo>
                  <a:cubicBezTo>
                    <a:pt x="50403" y="833"/>
                    <a:pt x="48788" y="0"/>
                    <a:pt x="46938" y="0"/>
                  </a:cubicBezTo>
                  <a:close/>
                </a:path>
              </a:pathLst>
            </a:custGeom>
            <a:solidFill>
              <a:srgbClr val="6D9EEB">
                <a:alpha val="41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13"/>
            <p:cNvSpPr/>
            <p:nvPr/>
          </p:nvSpPr>
          <p:spPr>
            <a:xfrm flipH="1">
              <a:off x="791960" y="4334255"/>
              <a:ext cx="602155" cy="1266356"/>
            </a:xfrm>
            <a:custGeom>
              <a:avLst/>
              <a:gdLst/>
              <a:ahLst/>
              <a:cxnLst/>
              <a:rect l="l" t="t" r="r" b="b"/>
              <a:pathLst>
                <a:path w="39120" h="82271" extrusionOk="0">
                  <a:moveTo>
                    <a:pt x="38564" y="0"/>
                  </a:moveTo>
                  <a:cubicBezTo>
                    <a:pt x="38430" y="0"/>
                    <a:pt x="38296" y="54"/>
                    <a:pt x="38197" y="160"/>
                  </a:cubicBezTo>
                  <a:cubicBezTo>
                    <a:pt x="18149" y="21726"/>
                    <a:pt x="258" y="81027"/>
                    <a:pt x="79" y="81624"/>
                  </a:cubicBezTo>
                  <a:cubicBezTo>
                    <a:pt x="1" y="81889"/>
                    <a:pt x="151" y="82170"/>
                    <a:pt x="417" y="82249"/>
                  </a:cubicBezTo>
                  <a:cubicBezTo>
                    <a:pt x="464" y="82262"/>
                    <a:pt x="512" y="82270"/>
                    <a:pt x="561" y="82270"/>
                  </a:cubicBezTo>
                  <a:cubicBezTo>
                    <a:pt x="781" y="82270"/>
                    <a:pt x="977" y="82125"/>
                    <a:pt x="1040" y="81913"/>
                  </a:cubicBezTo>
                  <a:cubicBezTo>
                    <a:pt x="1221" y="81318"/>
                    <a:pt x="19043" y="22239"/>
                    <a:pt x="38930" y="843"/>
                  </a:cubicBezTo>
                  <a:cubicBezTo>
                    <a:pt x="39119" y="641"/>
                    <a:pt x="39109" y="323"/>
                    <a:pt x="38905" y="135"/>
                  </a:cubicBezTo>
                  <a:cubicBezTo>
                    <a:pt x="38809" y="45"/>
                    <a:pt x="38686" y="0"/>
                    <a:pt x="385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13"/>
            <p:cNvSpPr/>
            <p:nvPr/>
          </p:nvSpPr>
          <p:spPr>
            <a:xfrm flipH="1">
              <a:off x="847457" y="4495181"/>
              <a:ext cx="217481" cy="149923"/>
            </a:xfrm>
            <a:custGeom>
              <a:avLst/>
              <a:gdLst/>
              <a:ahLst/>
              <a:cxnLst/>
              <a:rect l="l" t="t" r="r" b="b"/>
              <a:pathLst>
                <a:path w="14129" h="9740" extrusionOk="0">
                  <a:moveTo>
                    <a:pt x="572" y="0"/>
                  </a:moveTo>
                  <a:cubicBezTo>
                    <a:pt x="507" y="0"/>
                    <a:pt x="442" y="13"/>
                    <a:pt x="378" y="39"/>
                  </a:cubicBezTo>
                  <a:cubicBezTo>
                    <a:pt x="123" y="146"/>
                    <a:pt x="1" y="438"/>
                    <a:pt x="108" y="694"/>
                  </a:cubicBezTo>
                  <a:lnTo>
                    <a:pt x="3879" y="9740"/>
                  </a:lnTo>
                  <a:lnTo>
                    <a:pt x="13684" y="7668"/>
                  </a:lnTo>
                  <a:cubicBezTo>
                    <a:pt x="13955" y="7611"/>
                    <a:pt x="14129" y="7345"/>
                    <a:pt x="14072" y="7075"/>
                  </a:cubicBezTo>
                  <a:cubicBezTo>
                    <a:pt x="14020" y="6834"/>
                    <a:pt x="13806" y="6679"/>
                    <a:pt x="13572" y="6679"/>
                  </a:cubicBezTo>
                  <a:cubicBezTo>
                    <a:pt x="13540" y="6679"/>
                    <a:pt x="13509" y="6681"/>
                    <a:pt x="13477" y="6687"/>
                  </a:cubicBezTo>
                  <a:lnTo>
                    <a:pt x="4485" y="8587"/>
                  </a:lnTo>
                  <a:lnTo>
                    <a:pt x="1033" y="308"/>
                  </a:lnTo>
                  <a:cubicBezTo>
                    <a:pt x="953" y="116"/>
                    <a:pt x="767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13"/>
            <p:cNvSpPr/>
            <p:nvPr/>
          </p:nvSpPr>
          <p:spPr>
            <a:xfrm flipH="1">
              <a:off x="847371" y="4758624"/>
              <a:ext cx="428373" cy="232196"/>
            </a:xfrm>
            <a:custGeom>
              <a:avLst/>
              <a:gdLst/>
              <a:ahLst/>
              <a:cxnLst/>
              <a:rect l="l" t="t" r="r" b="b"/>
              <a:pathLst>
                <a:path w="27830" h="15085" extrusionOk="0">
                  <a:moveTo>
                    <a:pt x="571" y="1"/>
                  </a:moveTo>
                  <a:cubicBezTo>
                    <a:pt x="499" y="1"/>
                    <a:pt x="426" y="16"/>
                    <a:pt x="356" y="49"/>
                  </a:cubicBezTo>
                  <a:cubicBezTo>
                    <a:pt x="107" y="170"/>
                    <a:pt x="0" y="469"/>
                    <a:pt x="119" y="719"/>
                  </a:cubicBezTo>
                  <a:lnTo>
                    <a:pt x="6956" y="15085"/>
                  </a:lnTo>
                  <a:lnTo>
                    <a:pt x="27388" y="10493"/>
                  </a:lnTo>
                  <a:cubicBezTo>
                    <a:pt x="27659" y="10432"/>
                    <a:pt x="27829" y="10164"/>
                    <a:pt x="27767" y="9894"/>
                  </a:cubicBezTo>
                  <a:cubicBezTo>
                    <a:pt x="27715" y="9660"/>
                    <a:pt x="27507" y="9500"/>
                    <a:pt x="27278" y="9500"/>
                  </a:cubicBezTo>
                  <a:cubicBezTo>
                    <a:pt x="27242" y="9500"/>
                    <a:pt x="27206" y="9504"/>
                    <a:pt x="27169" y="9513"/>
                  </a:cubicBezTo>
                  <a:lnTo>
                    <a:pt x="7517" y="13932"/>
                  </a:lnTo>
                  <a:lnTo>
                    <a:pt x="1026" y="288"/>
                  </a:lnTo>
                  <a:cubicBezTo>
                    <a:pt x="939" y="107"/>
                    <a:pt x="759" y="1"/>
                    <a:pt x="5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13"/>
            <p:cNvSpPr/>
            <p:nvPr/>
          </p:nvSpPr>
          <p:spPr>
            <a:xfrm flipH="1">
              <a:off x="1021107" y="5087956"/>
              <a:ext cx="386367" cy="236829"/>
            </a:xfrm>
            <a:custGeom>
              <a:avLst/>
              <a:gdLst/>
              <a:ahLst/>
              <a:cxnLst/>
              <a:rect l="l" t="t" r="r" b="b"/>
              <a:pathLst>
                <a:path w="25101" h="15386" extrusionOk="0">
                  <a:moveTo>
                    <a:pt x="572" y="1"/>
                  </a:moveTo>
                  <a:cubicBezTo>
                    <a:pt x="499" y="1"/>
                    <a:pt x="425" y="17"/>
                    <a:pt x="354" y="51"/>
                  </a:cubicBezTo>
                  <a:cubicBezTo>
                    <a:pt x="105" y="171"/>
                    <a:pt x="0" y="470"/>
                    <a:pt x="120" y="721"/>
                  </a:cubicBezTo>
                  <a:lnTo>
                    <a:pt x="7161" y="15385"/>
                  </a:lnTo>
                  <a:lnTo>
                    <a:pt x="24693" y="9750"/>
                  </a:lnTo>
                  <a:cubicBezTo>
                    <a:pt x="24957" y="9664"/>
                    <a:pt x="25100" y="9382"/>
                    <a:pt x="25015" y="9118"/>
                  </a:cubicBezTo>
                  <a:cubicBezTo>
                    <a:pt x="24948" y="8905"/>
                    <a:pt x="24749" y="8770"/>
                    <a:pt x="24538" y="8770"/>
                  </a:cubicBezTo>
                  <a:cubicBezTo>
                    <a:pt x="24487" y="8770"/>
                    <a:pt x="24436" y="8778"/>
                    <a:pt x="24385" y="8794"/>
                  </a:cubicBezTo>
                  <a:lnTo>
                    <a:pt x="7686" y="14162"/>
                  </a:lnTo>
                  <a:lnTo>
                    <a:pt x="1024" y="286"/>
                  </a:lnTo>
                  <a:cubicBezTo>
                    <a:pt x="938" y="106"/>
                    <a:pt x="759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7" name="Google Shape;1227;p13"/>
          <p:cNvGrpSpPr/>
          <p:nvPr/>
        </p:nvGrpSpPr>
        <p:grpSpPr>
          <a:xfrm rot="10800000">
            <a:off x="-1043533" y="-932844"/>
            <a:ext cx="2556920" cy="2602209"/>
            <a:chOff x="658816" y="3875056"/>
            <a:chExt cx="1769862" cy="1801086"/>
          </a:xfrm>
        </p:grpSpPr>
        <p:sp>
          <p:nvSpPr>
            <p:cNvPr id="1228" name="Google Shape;1228;p13"/>
            <p:cNvSpPr/>
            <p:nvPr/>
          </p:nvSpPr>
          <p:spPr>
            <a:xfrm flipH="1">
              <a:off x="1674625" y="5389061"/>
              <a:ext cx="141642" cy="176783"/>
            </a:xfrm>
            <a:custGeom>
              <a:avLst/>
              <a:gdLst/>
              <a:ahLst/>
              <a:cxnLst/>
              <a:rect l="l" t="t" r="r" b="b"/>
              <a:pathLst>
                <a:path w="9202" h="11485" extrusionOk="0">
                  <a:moveTo>
                    <a:pt x="7862" y="0"/>
                  </a:moveTo>
                  <a:cubicBezTo>
                    <a:pt x="7842" y="0"/>
                    <a:pt x="7822" y="2"/>
                    <a:pt x="7801" y="5"/>
                  </a:cubicBezTo>
                  <a:cubicBezTo>
                    <a:pt x="7568" y="36"/>
                    <a:pt x="7405" y="252"/>
                    <a:pt x="7439" y="484"/>
                  </a:cubicBezTo>
                  <a:lnTo>
                    <a:pt x="8274" y="6355"/>
                  </a:lnTo>
                  <a:lnTo>
                    <a:pt x="259" y="10683"/>
                  </a:lnTo>
                  <a:cubicBezTo>
                    <a:pt x="87" y="10776"/>
                    <a:pt x="1" y="10973"/>
                    <a:pt x="49" y="11162"/>
                  </a:cubicBezTo>
                  <a:cubicBezTo>
                    <a:pt x="97" y="11351"/>
                    <a:pt x="268" y="11485"/>
                    <a:pt x="462" y="11485"/>
                  </a:cubicBezTo>
                  <a:cubicBezTo>
                    <a:pt x="532" y="11483"/>
                    <a:pt x="602" y="11465"/>
                    <a:pt x="664" y="11431"/>
                  </a:cubicBezTo>
                  <a:lnTo>
                    <a:pt x="9202" y="6825"/>
                  </a:lnTo>
                  <a:lnTo>
                    <a:pt x="8281" y="366"/>
                  </a:lnTo>
                  <a:cubicBezTo>
                    <a:pt x="8252" y="154"/>
                    <a:pt x="8070" y="0"/>
                    <a:pt x="7862" y="0"/>
                  </a:cubicBezTo>
                  <a:close/>
                </a:path>
              </a:pathLst>
            </a:custGeom>
            <a:solidFill>
              <a:srgbClr val="8CC4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13"/>
            <p:cNvSpPr/>
            <p:nvPr/>
          </p:nvSpPr>
          <p:spPr>
            <a:xfrm flipH="1">
              <a:off x="1402746" y="5296486"/>
              <a:ext cx="287717" cy="178076"/>
            </a:xfrm>
            <a:custGeom>
              <a:avLst/>
              <a:gdLst/>
              <a:ahLst/>
              <a:cxnLst/>
              <a:rect l="l" t="t" r="r" b="b"/>
              <a:pathLst>
                <a:path w="18692" h="11569" extrusionOk="0">
                  <a:moveTo>
                    <a:pt x="18120" y="0"/>
                  </a:moveTo>
                  <a:cubicBezTo>
                    <a:pt x="17933" y="0"/>
                    <a:pt x="17753" y="105"/>
                    <a:pt x="17667" y="286"/>
                  </a:cubicBezTo>
                  <a:lnTo>
                    <a:pt x="12838" y="10345"/>
                  </a:lnTo>
                  <a:lnTo>
                    <a:pt x="718" y="6447"/>
                  </a:lnTo>
                  <a:cubicBezTo>
                    <a:pt x="667" y="6431"/>
                    <a:pt x="615" y="6423"/>
                    <a:pt x="563" y="6423"/>
                  </a:cubicBezTo>
                  <a:cubicBezTo>
                    <a:pt x="351" y="6423"/>
                    <a:pt x="154" y="6558"/>
                    <a:pt x="85" y="6772"/>
                  </a:cubicBezTo>
                  <a:cubicBezTo>
                    <a:pt x="0" y="7036"/>
                    <a:pt x="145" y="7318"/>
                    <a:pt x="411" y="7403"/>
                  </a:cubicBezTo>
                  <a:lnTo>
                    <a:pt x="13363" y="11568"/>
                  </a:lnTo>
                  <a:lnTo>
                    <a:pt x="18571" y="720"/>
                  </a:lnTo>
                  <a:cubicBezTo>
                    <a:pt x="18691" y="471"/>
                    <a:pt x="18586" y="170"/>
                    <a:pt x="18337" y="50"/>
                  </a:cubicBezTo>
                  <a:cubicBezTo>
                    <a:pt x="18267" y="16"/>
                    <a:pt x="18193" y="0"/>
                    <a:pt x="18120" y="0"/>
                  </a:cubicBezTo>
                  <a:close/>
                </a:path>
              </a:pathLst>
            </a:custGeom>
            <a:solidFill>
              <a:srgbClr val="FF81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13"/>
            <p:cNvSpPr/>
            <p:nvPr/>
          </p:nvSpPr>
          <p:spPr>
            <a:xfrm flipH="1">
              <a:off x="1072480" y="3875056"/>
              <a:ext cx="654935" cy="1236341"/>
            </a:xfrm>
            <a:custGeom>
              <a:avLst/>
              <a:gdLst/>
              <a:ahLst/>
              <a:cxnLst/>
              <a:rect l="l" t="t" r="r" b="b"/>
              <a:pathLst>
                <a:path w="42549" h="80321" extrusionOk="0">
                  <a:moveTo>
                    <a:pt x="19479" y="0"/>
                  </a:moveTo>
                  <a:cubicBezTo>
                    <a:pt x="14561" y="0"/>
                    <a:pt x="10368" y="9188"/>
                    <a:pt x="10793" y="16409"/>
                  </a:cubicBezTo>
                  <a:cubicBezTo>
                    <a:pt x="9828" y="19411"/>
                    <a:pt x="5751" y="22138"/>
                    <a:pt x="3039" y="25516"/>
                  </a:cubicBezTo>
                  <a:cubicBezTo>
                    <a:pt x="328" y="28895"/>
                    <a:pt x="0" y="34589"/>
                    <a:pt x="4523" y="38906"/>
                  </a:cubicBezTo>
                  <a:cubicBezTo>
                    <a:pt x="9046" y="43225"/>
                    <a:pt x="1039" y="49464"/>
                    <a:pt x="884" y="54225"/>
                  </a:cubicBezTo>
                  <a:cubicBezTo>
                    <a:pt x="729" y="58989"/>
                    <a:pt x="6428" y="60952"/>
                    <a:pt x="8399" y="66283"/>
                  </a:cubicBezTo>
                  <a:cubicBezTo>
                    <a:pt x="10369" y="71615"/>
                    <a:pt x="11813" y="78236"/>
                    <a:pt x="17456" y="80076"/>
                  </a:cubicBezTo>
                  <a:cubicBezTo>
                    <a:pt x="17973" y="80244"/>
                    <a:pt x="18495" y="80320"/>
                    <a:pt x="19018" y="80320"/>
                  </a:cubicBezTo>
                  <a:cubicBezTo>
                    <a:pt x="24209" y="80320"/>
                    <a:pt x="29454" y="72784"/>
                    <a:pt x="29454" y="72784"/>
                  </a:cubicBezTo>
                  <a:cubicBezTo>
                    <a:pt x="29454" y="72784"/>
                    <a:pt x="42548" y="60910"/>
                    <a:pt x="34196" y="50393"/>
                  </a:cubicBezTo>
                  <a:cubicBezTo>
                    <a:pt x="25842" y="39875"/>
                    <a:pt x="37461" y="43579"/>
                    <a:pt x="36889" y="34682"/>
                  </a:cubicBezTo>
                  <a:cubicBezTo>
                    <a:pt x="36318" y="25785"/>
                    <a:pt x="26820" y="25994"/>
                    <a:pt x="25348" y="19314"/>
                  </a:cubicBezTo>
                  <a:cubicBezTo>
                    <a:pt x="23877" y="12633"/>
                    <a:pt x="28121" y="5246"/>
                    <a:pt x="22166" y="947"/>
                  </a:cubicBezTo>
                  <a:cubicBezTo>
                    <a:pt x="21262" y="295"/>
                    <a:pt x="20359" y="0"/>
                    <a:pt x="194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13"/>
            <p:cNvSpPr/>
            <p:nvPr/>
          </p:nvSpPr>
          <p:spPr>
            <a:xfrm flipH="1">
              <a:off x="1418016" y="3952564"/>
              <a:ext cx="133930" cy="1185222"/>
            </a:xfrm>
            <a:custGeom>
              <a:avLst/>
              <a:gdLst/>
              <a:ahLst/>
              <a:cxnLst/>
              <a:rect l="l" t="t" r="r" b="b"/>
              <a:pathLst>
                <a:path w="8701" h="77000" extrusionOk="0">
                  <a:moveTo>
                    <a:pt x="8223" y="0"/>
                  </a:moveTo>
                  <a:cubicBezTo>
                    <a:pt x="8044" y="0"/>
                    <a:pt x="7877" y="114"/>
                    <a:pt x="7818" y="294"/>
                  </a:cubicBezTo>
                  <a:cubicBezTo>
                    <a:pt x="1" y="24032"/>
                    <a:pt x="7222" y="76111"/>
                    <a:pt x="7295" y="76632"/>
                  </a:cubicBezTo>
                  <a:cubicBezTo>
                    <a:pt x="7325" y="76842"/>
                    <a:pt x="7506" y="76999"/>
                    <a:pt x="7718" y="76999"/>
                  </a:cubicBezTo>
                  <a:cubicBezTo>
                    <a:pt x="7738" y="76999"/>
                    <a:pt x="7758" y="76996"/>
                    <a:pt x="7776" y="76993"/>
                  </a:cubicBezTo>
                  <a:cubicBezTo>
                    <a:pt x="8010" y="76961"/>
                    <a:pt x="8172" y="76746"/>
                    <a:pt x="8139" y="76513"/>
                  </a:cubicBezTo>
                  <a:cubicBezTo>
                    <a:pt x="8065" y="75992"/>
                    <a:pt x="871" y="24112"/>
                    <a:pt x="8627" y="559"/>
                  </a:cubicBezTo>
                  <a:cubicBezTo>
                    <a:pt x="8700" y="337"/>
                    <a:pt x="8578" y="95"/>
                    <a:pt x="8356" y="21"/>
                  </a:cubicBezTo>
                  <a:cubicBezTo>
                    <a:pt x="8312" y="7"/>
                    <a:pt x="8267" y="0"/>
                    <a:pt x="82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13"/>
            <p:cNvSpPr/>
            <p:nvPr/>
          </p:nvSpPr>
          <p:spPr>
            <a:xfrm flipH="1">
              <a:off x="1367142" y="4167265"/>
              <a:ext cx="205613" cy="98189"/>
            </a:xfrm>
            <a:custGeom>
              <a:avLst/>
              <a:gdLst/>
              <a:ahLst/>
              <a:cxnLst/>
              <a:rect l="l" t="t" r="r" b="b"/>
              <a:pathLst>
                <a:path w="13358" h="6379" extrusionOk="0">
                  <a:moveTo>
                    <a:pt x="474" y="1"/>
                  </a:moveTo>
                  <a:cubicBezTo>
                    <a:pt x="358" y="1"/>
                    <a:pt x="243" y="47"/>
                    <a:pt x="160" y="138"/>
                  </a:cubicBezTo>
                  <a:cubicBezTo>
                    <a:pt x="1" y="312"/>
                    <a:pt x="11" y="581"/>
                    <a:pt x="185" y="739"/>
                  </a:cubicBezTo>
                  <a:lnTo>
                    <a:pt x="6298" y="6378"/>
                  </a:lnTo>
                  <a:lnTo>
                    <a:pt x="13128" y="1304"/>
                  </a:lnTo>
                  <a:cubicBezTo>
                    <a:pt x="13317" y="1165"/>
                    <a:pt x="13357" y="898"/>
                    <a:pt x="13217" y="709"/>
                  </a:cubicBezTo>
                  <a:cubicBezTo>
                    <a:pt x="13133" y="597"/>
                    <a:pt x="13004" y="537"/>
                    <a:pt x="12874" y="537"/>
                  </a:cubicBezTo>
                  <a:cubicBezTo>
                    <a:pt x="12785" y="537"/>
                    <a:pt x="12696" y="564"/>
                    <a:pt x="12620" y="621"/>
                  </a:cubicBezTo>
                  <a:lnTo>
                    <a:pt x="6358" y="5274"/>
                  </a:lnTo>
                  <a:lnTo>
                    <a:pt x="761" y="113"/>
                  </a:lnTo>
                  <a:cubicBezTo>
                    <a:pt x="680" y="38"/>
                    <a:pt x="577" y="1"/>
                    <a:pt x="4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13"/>
            <p:cNvSpPr/>
            <p:nvPr/>
          </p:nvSpPr>
          <p:spPr>
            <a:xfrm flipH="1">
              <a:off x="1258386" y="4412271"/>
              <a:ext cx="383535" cy="177753"/>
            </a:xfrm>
            <a:custGeom>
              <a:avLst/>
              <a:gdLst/>
              <a:ahLst/>
              <a:cxnLst/>
              <a:rect l="l" t="t" r="r" b="b"/>
              <a:pathLst>
                <a:path w="24917" h="11548" extrusionOk="0">
                  <a:moveTo>
                    <a:pt x="24436" y="1"/>
                  </a:moveTo>
                  <a:cubicBezTo>
                    <a:pt x="24346" y="1"/>
                    <a:pt x="24256" y="29"/>
                    <a:pt x="24178" y="88"/>
                  </a:cubicBezTo>
                  <a:lnTo>
                    <a:pt x="10588" y="10458"/>
                  </a:lnTo>
                  <a:lnTo>
                    <a:pt x="746" y="2237"/>
                  </a:lnTo>
                  <a:cubicBezTo>
                    <a:pt x="667" y="2172"/>
                    <a:pt x="571" y="2141"/>
                    <a:pt x="477" y="2141"/>
                  </a:cubicBezTo>
                  <a:cubicBezTo>
                    <a:pt x="355" y="2141"/>
                    <a:pt x="234" y="2193"/>
                    <a:pt x="149" y="2293"/>
                  </a:cubicBezTo>
                  <a:cubicBezTo>
                    <a:pt x="0" y="2474"/>
                    <a:pt x="22" y="2739"/>
                    <a:pt x="199" y="2890"/>
                  </a:cubicBezTo>
                  <a:lnTo>
                    <a:pt x="10565" y="11548"/>
                  </a:lnTo>
                  <a:lnTo>
                    <a:pt x="24695" y="765"/>
                  </a:lnTo>
                  <a:cubicBezTo>
                    <a:pt x="24882" y="621"/>
                    <a:pt x="24917" y="354"/>
                    <a:pt x="24775" y="168"/>
                  </a:cubicBezTo>
                  <a:cubicBezTo>
                    <a:pt x="24691" y="58"/>
                    <a:pt x="24564" y="1"/>
                    <a:pt x="244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13"/>
            <p:cNvSpPr/>
            <p:nvPr/>
          </p:nvSpPr>
          <p:spPr>
            <a:xfrm flipH="1">
              <a:off x="1279706" y="4719055"/>
              <a:ext cx="347024" cy="174089"/>
            </a:xfrm>
            <a:custGeom>
              <a:avLst/>
              <a:gdLst/>
              <a:ahLst/>
              <a:cxnLst/>
              <a:rect l="l" t="t" r="r" b="b"/>
              <a:pathLst>
                <a:path w="22545" h="11310" extrusionOk="0">
                  <a:moveTo>
                    <a:pt x="22069" y="0"/>
                  </a:moveTo>
                  <a:cubicBezTo>
                    <a:pt x="21963" y="0"/>
                    <a:pt x="21856" y="40"/>
                    <a:pt x="21773" y="121"/>
                  </a:cubicBezTo>
                  <a:lnTo>
                    <a:pt x="10798" y="10182"/>
                  </a:lnTo>
                  <a:lnTo>
                    <a:pt x="741" y="1840"/>
                  </a:lnTo>
                  <a:cubicBezTo>
                    <a:pt x="663" y="1778"/>
                    <a:pt x="570" y="1748"/>
                    <a:pt x="477" y="1748"/>
                  </a:cubicBezTo>
                  <a:cubicBezTo>
                    <a:pt x="354" y="1748"/>
                    <a:pt x="232" y="1801"/>
                    <a:pt x="148" y="1903"/>
                  </a:cubicBezTo>
                  <a:cubicBezTo>
                    <a:pt x="1" y="2081"/>
                    <a:pt x="23" y="2345"/>
                    <a:pt x="198" y="2497"/>
                  </a:cubicBezTo>
                  <a:lnTo>
                    <a:pt x="10826" y="11310"/>
                  </a:lnTo>
                  <a:lnTo>
                    <a:pt x="22349" y="747"/>
                  </a:lnTo>
                  <a:cubicBezTo>
                    <a:pt x="22530" y="590"/>
                    <a:pt x="22545" y="315"/>
                    <a:pt x="22383" y="137"/>
                  </a:cubicBezTo>
                  <a:cubicBezTo>
                    <a:pt x="22299" y="47"/>
                    <a:pt x="22184" y="0"/>
                    <a:pt x="220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13"/>
            <p:cNvSpPr/>
            <p:nvPr/>
          </p:nvSpPr>
          <p:spPr>
            <a:xfrm flipH="1">
              <a:off x="1546580" y="5192444"/>
              <a:ext cx="882098" cy="406393"/>
            </a:xfrm>
            <a:custGeom>
              <a:avLst/>
              <a:gdLst/>
              <a:ahLst/>
              <a:cxnLst/>
              <a:rect l="l" t="t" r="r" b="b"/>
              <a:pathLst>
                <a:path w="57307" h="26402" extrusionOk="0">
                  <a:moveTo>
                    <a:pt x="16085" y="1"/>
                  </a:moveTo>
                  <a:cubicBezTo>
                    <a:pt x="11262" y="1"/>
                    <a:pt x="5916" y="561"/>
                    <a:pt x="0" y="1848"/>
                  </a:cubicBezTo>
                  <a:cubicBezTo>
                    <a:pt x="13241" y="7385"/>
                    <a:pt x="21434" y="26401"/>
                    <a:pt x="46194" y="26401"/>
                  </a:cubicBezTo>
                  <a:cubicBezTo>
                    <a:pt x="49572" y="26401"/>
                    <a:pt x="53257" y="26047"/>
                    <a:pt x="57306" y="25257"/>
                  </a:cubicBezTo>
                  <a:cubicBezTo>
                    <a:pt x="57306" y="25257"/>
                    <a:pt x="48472" y="1"/>
                    <a:pt x="160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13"/>
            <p:cNvSpPr/>
            <p:nvPr/>
          </p:nvSpPr>
          <p:spPr>
            <a:xfrm flipH="1">
              <a:off x="1500861" y="5227519"/>
              <a:ext cx="823776" cy="388907"/>
            </a:xfrm>
            <a:custGeom>
              <a:avLst/>
              <a:gdLst/>
              <a:ahLst/>
              <a:cxnLst/>
              <a:rect l="l" t="t" r="r" b="b"/>
              <a:pathLst>
                <a:path w="53518" h="25266" extrusionOk="0">
                  <a:moveTo>
                    <a:pt x="437" y="0"/>
                  </a:moveTo>
                  <a:cubicBezTo>
                    <a:pt x="434" y="0"/>
                    <a:pt x="432" y="1"/>
                    <a:pt x="429" y="2"/>
                  </a:cubicBezTo>
                  <a:cubicBezTo>
                    <a:pt x="197" y="2"/>
                    <a:pt x="8" y="187"/>
                    <a:pt x="5" y="421"/>
                  </a:cubicBezTo>
                  <a:cubicBezTo>
                    <a:pt x="0" y="653"/>
                    <a:pt x="184" y="845"/>
                    <a:pt x="416" y="852"/>
                  </a:cubicBezTo>
                  <a:cubicBezTo>
                    <a:pt x="21600" y="1510"/>
                    <a:pt x="52486" y="24940"/>
                    <a:pt x="52797" y="25177"/>
                  </a:cubicBezTo>
                  <a:cubicBezTo>
                    <a:pt x="52870" y="25234"/>
                    <a:pt x="52961" y="25264"/>
                    <a:pt x="53054" y="25265"/>
                  </a:cubicBezTo>
                  <a:lnTo>
                    <a:pt x="53054" y="25264"/>
                  </a:lnTo>
                  <a:cubicBezTo>
                    <a:pt x="53238" y="25264"/>
                    <a:pt x="53400" y="25147"/>
                    <a:pt x="53459" y="24973"/>
                  </a:cubicBezTo>
                  <a:cubicBezTo>
                    <a:pt x="53517" y="24801"/>
                    <a:pt x="53459" y="24611"/>
                    <a:pt x="53315" y="24499"/>
                  </a:cubicBezTo>
                  <a:cubicBezTo>
                    <a:pt x="53002" y="24261"/>
                    <a:pt x="21901" y="667"/>
                    <a:pt x="443" y="2"/>
                  </a:cubicBezTo>
                  <a:cubicBezTo>
                    <a:pt x="441" y="1"/>
                    <a:pt x="439" y="0"/>
                    <a:pt x="4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13"/>
            <p:cNvSpPr/>
            <p:nvPr/>
          </p:nvSpPr>
          <p:spPr>
            <a:xfrm flipH="1">
              <a:off x="2059210" y="5198908"/>
              <a:ext cx="124371" cy="151493"/>
            </a:xfrm>
            <a:custGeom>
              <a:avLst/>
              <a:gdLst/>
              <a:ahLst/>
              <a:cxnLst/>
              <a:rect l="l" t="t" r="r" b="b"/>
              <a:pathLst>
                <a:path w="8080" h="9842" extrusionOk="0">
                  <a:moveTo>
                    <a:pt x="3287" y="0"/>
                  </a:moveTo>
                  <a:cubicBezTo>
                    <a:pt x="3157" y="0"/>
                    <a:pt x="3028" y="55"/>
                    <a:pt x="2947" y="165"/>
                  </a:cubicBezTo>
                  <a:cubicBezTo>
                    <a:pt x="2808" y="355"/>
                    <a:pt x="2835" y="611"/>
                    <a:pt x="3023" y="749"/>
                  </a:cubicBezTo>
                  <a:cubicBezTo>
                    <a:pt x="3269" y="992"/>
                    <a:pt x="5354" y="3812"/>
                    <a:pt x="6796" y="5787"/>
                  </a:cubicBezTo>
                  <a:lnTo>
                    <a:pt x="272" y="9035"/>
                  </a:lnTo>
                  <a:cubicBezTo>
                    <a:pt x="93" y="9122"/>
                    <a:pt x="1" y="9321"/>
                    <a:pt x="46" y="9513"/>
                  </a:cubicBezTo>
                  <a:cubicBezTo>
                    <a:pt x="91" y="9705"/>
                    <a:pt x="263" y="9842"/>
                    <a:pt x="460" y="9842"/>
                  </a:cubicBezTo>
                  <a:cubicBezTo>
                    <a:pt x="527" y="9840"/>
                    <a:pt x="591" y="9825"/>
                    <a:pt x="649" y="9795"/>
                  </a:cubicBezTo>
                  <a:lnTo>
                    <a:pt x="8079" y="6101"/>
                  </a:lnTo>
                  <a:lnTo>
                    <a:pt x="7782" y="5693"/>
                  </a:lnTo>
                  <a:cubicBezTo>
                    <a:pt x="5992" y="3237"/>
                    <a:pt x="3805" y="272"/>
                    <a:pt x="3555" y="86"/>
                  </a:cubicBezTo>
                  <a:cubicBezTo>
                    <a:pt x="3476" y="29"/>
                    <a:pt x="3381" y="0"/>
                    <a:pt x="32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13"/>
            <p:cNvSpPr/>
            <p:nvPr/>
          </p:nvSpPr>
          <p:spPr>
            <a:xfrm flipH="1">
              <a:off x="1842491" y="5268028"/>
              <a:ext cx="142981" cy="211955"/>
            </a:xfrm>
            <a:custGeom>
              <a:avLst/>
              <a:gdLst/>
              <a:ahLst/>
              <a:cxnLst/>
              <a:rect l="l" t="t" r="r" b="b"/>
              <a:pathLst>
                <a:path w="9289" h="13770" extrusionOk="0">
                  <a:moveTo>
                    <a:pt x="7569" y="0"/>
                  </a:moveTo>
                  <a:cubicBezTo>
                    <a:pt x="7546" y="0"/>
                    <a:pt x="7523" y="2"/>
                    <a:pt x="7499" y="6"/>
                  </a:cubicBezTo>
                  <a:cubicBezTo>
                    <a:pt x="7265" y="44"/>
                    <a:pt x="7107" y="267"/>
                    <a:pt x="7148" y="501"/>
                  </a:cubicBezTo>
                  <a:lnTo>
                    <a:pt x="8358" y="7829"/>
                  </a:lnTo>
                  <a:lnTo>
                    <a:pt x="235" y="12985"/>
                  </a:lnTo>
                  <a:cubicBezTo>
                    <a:pt x="74" y="13087"/>
                    <a:pt x="1" y="13282"/>
                    <a:pt x="54" y="13464"/>
                  </a:cubicBezTo>
                  <a:cubicBezTo>
                    <a:pt x="106" y="13646"/>
                    <a:pt x="273" y="13770"/>
                    <a:pt x="464" y="13770"/>
                  </a:cubicBezTo>
                  <a:cubicBezTo>
                    <a:pt x="544" y="13770"/>
                    <a:pt x="622" y="13747"/>
                    <a:pt x="691" y="13703"/>
                  </a:cubicBezTo>
                  <a:lnTo>
                    <a:pt x="9289" y="8246"/>
                  </a:lnTo>
                  <a:lnTo>
                    <a:pt x="7989" y="362"/>
                  </a:lnTo>
                  <a:cubicBezTo>
                    <a:pt x="7957" y="150"/>
                    <a:pt x="7776" y="0"/>
                    <a:pt x="75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13"/>
            <p:cNvSpPr/>
            <p:nvPr/>
          </p:nvSpPr>
          <p:spPr>
            <a:xfrm flipH="1">
              <a:off x="1677280" y="4772261"/>
              <a:ext cx="733668" cy="608050"/>
            </a:xfrm>
            <a:custGeom>
              <a:avLst/>
              <a:gdLst/>
              <a:ahLst/>
              <a:cxnLst/>
              <a:rect l="l" t="t" r="r" b="b"/>
              <a:pathLst>
                <a:path w="47664" h="39503" extrusionOk="0">
                  <a:moveTo>
                    <a:pt x="1" y="0"/>
                  </a:moveTo>
                  <a:cubicBezTo>
                    <a:pt x="12473" y="10513"/>
                    <a:pt x="13509" y="35678"/>
                    <a:pt x="47663" y="39503"/>
                  </a:cubicBezTo>
                  <a:cubicBezTo>
                    <a:pt x="47663" y="39503"/>
                    <a:pt x="46524" y="420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13"/>
            <p:cNvSpPr/>
            <p:nvPr/>
          </p:nvSpPr>
          <p:spPr>
            <a:xfrm flipH="1">
              <a:off x="1639133" y="4810260"/>
              <a:ext cx="679056" cy="616670"/>
            </a:xfrm>
            <a:custGeom>
              <a:avLst/>
              <a:gdLst/>
              <a:ahLst/>
              <a:cxnLst/>
              <a:rect l="l" t="t" r="r" b="b"/>
              <a:pathLst>
                <a:path w="44116" h="40063" extrusionOk="0">
                  <a:moveTo>
                    <a:pt x="566" y="0"/>
                  </a:moveTo>
                  <a:cubicBezTo>
                    <a:pt x="359" y="0"/>
                    <a:pt x="166" y="129"/>
                    <a:pt x="94" y="337"/>
                  </a:cubicBezTo>
                  <a:cubicBezTo>
                    <a:pt x="0" y="602"/>
                    <a:pt x="144" y="891"/>
                    <a:pt x="411" y="978"/>
                  </a:cubicBezTo>
                  <a:cubicBezTo>
                    <a:pt x="20402" y="7944"/>
                    <a:pt x="42838" y="39531"/>
                    <a:pt x="43062" y="39849"/>
                  </a:cubicBezTo>
                  <a:cubicBezTo>
                    <a:pt x="43155" y="39983"/>
                    <a:pt x="43309" y="40063"/>
                    <a:pt x="43473" y="40063"/>
                  </a:cubicBezTo>
                  <a:cubicBezTo>
                    <a:pt x="43879" y="40063"/>
                    <a:pt x="44116" y="39603"/>
                    <a:pt x="43882" y="39273"/>
                  </a:cubicBezTo>
                  <a:cubicBezTo>
                    <a:pt x="43655" y="38950"/>
                    <a:pt x="21037" y="7103"/>
                    <a:pt x="742" y="32"/>
                  </a:cubicBezTo>
                  <a:cubicBezTo>
                    <a:pt x="684" y="11"/>
                    <a:pt x="625" y="0"/>
                    <a:pt x="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13"/>
            <p:cNvSpPr/>
            <p:nvPr/>
          </p:nvSpPr>
          <p:spPr>
            <a:xfrm flipH="1">
              <a:off x="1677280" y="4772261"/>
              <a:ext cx="733668" cy="608050"/>
            </a:xfrm>
            <a:custGeom>
              <a:avLst/>
              <a:gdLst/>
              <a:ahLst/>
              <a:cxnLst/>
              <a:rect l="l" t="t" r="r" b="b"/>
              <a:pathLst>
                <a:path w="47664" h="39503" extrusionOk="0">
                  <a:moveTo>
                    <a:pt x="1" y="0"/>
                  </a:moveTo>
                  <a:cubicBezTo>
                    <a:pt x="12473" y="10513"/>
                    <a:pt x="13509" y="35678"/>
                    <a:pt x="47663" y="39503"/>
                  </a:cubicBezTo>
                  <a:cubicBezTo>
                    <a:pt x="47663" y="39503"/>
                    <a:pt x="46524" y="4201"/>
                    <a:pt x="1" y="0"/>
                  </a:cubicBezTo>
                  <a:close/>
                </a:path>
              </a:pathLst>
            </a:custGeom>
            <a:solidFill>
              <a:srgbClr val="6D9EEB">
                <a:alpha val="41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13"/>
            <p:cNvSpPr/>
            <p:nvPr/>
          </p:nvSpPr>
          <p:spPr>
            <a:xfrm flipH="1">
              <a:off x="2078447" y="4838349"/>
              <a:ext cx="136839" cy="134515"/>
            </a:xfrm>
            <a:custGeom>
              <a:avLst/>
              <a:gdLst/>
              <a:ahLst/>
              <a:cxnLst/>
              <a:rect l="l" t="t" r="r" b="b"/>
              <a:pathLst>
                <a:path w="8890" h="8739" extrusionOk="0">
                  <a:moveTo>
                    <a:pt x="5905" y="1"/>
                  </a:moveTo>
                  <a:cubicBezTo>
                    <a:pt x="5807" y="1"/>
                    <a:pt x="5709" y="29"/>
                    <a:pt x="5625" y="90"/>
                  </a:cubicBezTo>
                  <a:cubicBezTo>
                    <a:pt x="5401" y="254"/>
                    <a:pt x="5339" y="548"/>
                    <a:pt x="5503" y="772"/>
                  </a:cubicBezTo>
                  <a:cubicBezTo>
                    <a:pt x="5667" y="1088"/>
                    <a:pt x="6779" y="4314"/>
                    <a:pt x="7560" y="6613"/>
                  </a:cubicBezTo>
                  <a:lnTo>
                    <a:pt x="450" y="7741"/>
                  </a:lnTo>
                  <a:cubicBezTo>
                    <a:pt x="188" y="7779"/>
                    <a:pt x="1" y="8013"/>
                    <a:pt x="23" y="8276"/>
                  </a:cubicBezTo>
                  <a:cubicBezTo>
                    <a:pt x="42" y="8537"/>
                    <a:pt x="260" y="8738"/>
                    <a:pt x="521" y="8738"/>
                  </a:cubicBezTo>
                  <a:cubicBezTo>
                    <a:pt x="523" y="8738"/>
                    <a:pt x="525" y="8738"/>
                    <a:pt x="527" y="8738"/>
                  </a:cubicBezTo>
                  <a:cubicBezTo>
                    <a:pt x="554" y="8738"/>
                    <a:pt x="581" y="8737"/>
                    <a:pt x="606" y="8733"/>
                  </a:cubicBezTo>
                  <a:lnTo>
                    <a:pt x="8889" y="7420"/>
                  </a:lnTo>
                  <a:lnTo>
                    <a:pt x="8701" y="6855"/>
                  </a:lnTo>
                  <a:cubicBezTo>
                    <a:pt x="7284" y="2660"/>
                    <a:pt x="6490" y="428"/>
                    <a:pt x="6337" y="219"/>
                  </a:cubicBezTo>
                  <a:cubicBezTo>
                    <a:pt x="6235" y="80"/>
                    <a:pt x="6070" y="1"/>
                    <a:pt x="59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13"/>
            <p:cNvSpPr/>
            <p:nvPr/>
          </p:nvSpPr>
          <p:spPr>
            <a:xfrm flipH="1">
              <a:off x="1884765" y="4983560"/>
              <a:ext cx="180415" cy="172319"/>
            </a:xfrm>
            <a:custGeom>
              <a:avLst/>
              <a:gdLst/>
              <a:ahLst/>
              <a:cxnLst/>
              <a:rect l="l" t="t" r="r" b="b"/>
              <a:pathLst>
                <a:path w="11721" h="11195" extrusionOk="0">
                  <a:moveTo>
                    <a:pt x="11198" y="1"/>
                  </a:moveTo>
                  <a:cubicBezTo>
                    <a:pt x="10947" y="1"/>
                    <a:pt x="10724" y="176"/>
                    <a:pt x="10688" y="430"/>
                  </a:cubicBezTo>
                  <a:lnTo>
                    <a:pt x="9652" y="7736"/>
                  </a:lnTo>
                  <a:lnTo>
                    <a:pt x="406" y="10207"/>
                  </a:lnTo>
                  <a:cubicBezTo>
                    <a:pt x="161" y="10270"/>
                    <a:pt x="0" y="10506"/>
                    <a:pt x="34" y="10758"/>
                  </a:cubicBezTo>
                  <a:cubicBezTo>
                    <a:pt x="67" y="11008"/>
                    <a:pt x="281" y="11194"/>
                    <a:pt x="532" y="11194"/>
                  </a:cubicBezTo>
                  <a:cubicBezTo>
                    <a:pt x="533" y="11194"/>
                    <a:pt x="534" y="11194"/>
                    <a:pt x="535" y="11194"/>
                  </a:cubicBezTo>
                  <a:cubicBezTo>
                    <a:pt x="578" y="11193"/>
                    <a:pt x="623" y="11188"/>
                    <a:pt x="665" y="11178"/>
                  </a:cubicBezTo>
                  <a:lnTo>
                    <a:pt x="10551" y="8533"/>
                  </a:lnTo>
                  <a:lnTo>
                    <a:pt x="11681" y="572"/>
                  </a:lnTo>
                  <a:cubicBezTo>
                    <a:pt x="11721" y="298"/>
                    <a:pt x="11530" y="42"/>
                    <a:pt x="11255" y="3"/>
                  </a:cubicBezTo>
                  <a:cubicBezTo>
                    <a:pt x="11236" y="2"/>
                    <a:pt x="11217" y="1"/>
                    <a:pt x="111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13"/>
            <p:cNvSpPr/>
            <p:nvPr/>
          </p:nvSpPr>
          <p:spPr>
            <a:xfrm flipH="1">
              <a:off x="1755237" y="5150935"/>
              <a:ext cx="174166" cy="137517"/>
            </a:xfrm>
            <a:custGeom>
              <a:avLst/>
              <a:gdLst/>
              <a:ahLst/>
              <a:cxnLst/>
              <a:rect l="l" t="t" r="r" b="b"/>
              <a:pathLst>
                <a:path w="11315" h="8934" extrusionOk="0">
                  <a:moveTo>
                    <a:pt x="10767" y="0"/>
                  </a:moveTo>
                  <a:cubicBezTo>
                    <a:pt x="10527" y="0"/>
                    <a:pt x="10321" y="179"/>
                    <a:pt x="10280" y="423"/>
                  </a:cubicBezTo>
                  <a:lnTo>
                    <a:pt x="9326" y="6224"/>
                  </a:lnTo>
                  <a:lnTo>
                    <a:pt x="436" y="7940"/>
                  </a:lnTo>
                  <a:cubicBezTo>
                    <a:pt x="179" y="7985"/>
                    <a:pt x="0" y="8221"/>
                    <a:pt x="25" y="8480"/>
                  </a:cubicBezTo>
                  <a:cubicBezTo>
                    <a:pt x="50" y="8738"/>
                    <a:pt x="265" y="8934"/>
                    <a:pt x="523" y="8934"/>
                  </a:cubicBezTo>
                  <a:cubicBezTo>
                    <a:pt x="525" y="8934"/>
                    <a:pt x="527" y="8934"/>
                    <a:pt x="530" y="8934"/>
                  </a:cubicBezTo>
                  <a:cubicBezTo>
                    <a:pt x="563" y="8934"/>
                    <a:pt x="595" y="8931"/>
                    <a:pt x="627" y="8926"/>
                  </a:cubicBezTo>
                  <a:lnTo>
                    <a:pt x="10205" y="7076"/>
                  </a:lnTo>
                  <a:lnTo>
                    <a:pt x="11270" y="585"/>
                  </a:lnTo>
                  <a:cubicBezTo>
                    <a:pt x="11315" y="311"/>
                    <a:pt x="11129" y="54"/>
                    <a:pt x="10857" y="9"/>
                  </a:cubicBezTo>
                  <a:cubicBezTo>
                    <a:pt x="10826" y="3"/>
                    <a:pt x="10796" y="0"/>
                    <a:pt x="107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13"/>
            <p:cNvSpPr/>
            <p:nvPr/>
          </p:nvSpPr>
          <p:spPr>
            <a:xfrm flipH="1">
              <a:off x="1324676" y="4680316"/>
              <a:ext cx="628799" cy="979625"/>
            </a:xfrm>
            <a:custGeom>
              <a:avLst/>
              <a:gdLst/>
              <a:ahLst/>
              <a:cxnLst/>
              <a:rect l="l" t="t" r="r" b="b"/>
              <a:pathLst>
                <a:path w="40851" h="63643" extrusionOk="0">
                  <a:moveTo>
                    <a:pt x="6468" y="1"/>
                  </a:moveTo>
                  <a:cubicBezTo>
                    <a:pt x="5113" y="1"/>
                    <a:pt x="3930" y="611"/>
                    <a:pt x="3121" y="2041"/>
                  </a:cubicBezTo>
                  <a:cubicBezTo>
                    <a:pt x="0" y="7558"/>
                    <a:pt x="5990" y="11822"/>
                    <a:pt x="7245" y="17590"/>
                  </a:cubicBezTo>
                  <a:cubicBezTo>
                    <a:pt x="8499" y="23359"/>
                    <a:pt x="974" y="26619"/>
                    <a:pt x="3734" y="33801"/>
                  </a:cubicBezTo>
                  <a:cubicBezTo>
                    <a:pt x="6493" y="40982"/>
                    <a:pt x="14267" y="33891"/>
                    <a:pt x="11509" y="45149"/>
                  </a:cubicBezTo>
                  <a:cubicBezTo>
                    <a:pt x="8750" y="56407"/>
                    <a:pt x="23296" y="60998"/>
                    <a:pt x="23296" y="60998"/>
                  </a:cubicBezTo>
                  <a:cubicBezTo>
                    <a:pt x="23296" y="60998"/>
                    <a:pt x="27791" y="63643"/>
                    <a:pt x="31661" y="63643"/>
                  </a:cubicBezTo>
                  <a:cubicBezTo>
                    <a:pt x="33042" y="63643"/>
                    <a:pt x="34344" y="63306"/>
                    <a:pt x="35334" y="62392"/>
                  </a:cubicBezTo>
                  <a:cubicBezTo>
                    <a:pt x="39097" y="58915"/>
                    <a:pt x="37842" y="53202"/>
                    <a:pt x="37466" y="48312"/>
                  </a:cubicBezTo>
                  <a:cubicBezTo>
                    <a:pt x="37090" y="43422"/>
                    <a:pt x="40851" y="39828"/>
                    <a:pt x="39011" y="36149"/>
                  </a:cubicBezTo>
                  <a:cubicBezTo>
                    <a:pt x="37174" y="32471"/>
                    <a:pt x="28646" y="30465"/>
                    <a:pt x="30636" y="25449"/>
                  </a:cubicBezTo>
                  <a:cubicBezTo>
                    <a:pt x="32626" y="20432"/>
                    <a:pt x="30318" y="16086"/>
                    <a:pt x="26973" y="14413"/>
                  </a:cubicBezTo>
                  <a:cubicBezTo>
                    <a:pt x="23630" y="12741"/>
                    <a:pt x="19450" y="12073"/>
                    <a:pt x="17610" y="10066"/>
                  </a:cubicBezTo>
                  <a:cubicBezTo>
                    <a:pt x="15629" y="4988"/>
                    <a:pt x="10343" y="1"/>
                    <a:pt x="64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13"/>
            <p:cNvSpPr/>
            <p:nvPr/>
          </p:nvSpPr>
          <p:spPr>
            <a:xfrm flipH="1">
              <a:off x="1412562" y="4744388"/>
              <a:ext cx="445690" cy="931754"/>
            </a:xfrm>
            <a:custGeom>
              <a:avLst/>
              <a:gdLst/>
              <a:ahLst/>
              <a:cxnLst/>
              <a:rect l="l" t="t" r="r" b="b"/>
              <a:pathLst>
                <a:path w="28955" h="60533" extrusionOk="0">
                  <a:moveTo>
                    <a:pt x="557" y="1"/>
                  </a:moveTo>
                  <a:cubicBezTo>
                    <a:pt x="435" y="1"/>
                    <a:pt x="311" y="45"/>
                    <a:pt x="214" y="136"/>
                  </a:cubicBezTo>
                  <a:cubicBezTo>
                    <a:pt x="12" y="324"/>
                    <a:pt x="0" y="642"/>
                    <a:pt x="189" y="844"/>
                  </a:cubicBezTo>
                  <a:cubicBezTo>
                    <a:pt x="14736" y="16492"/>
                    <a:pt x="27784" y="59739"/>
                    <a:pt x="27914" y="60175"/>
                  </a:cubicBezTo>
                  <a:cubicBezTo>
                    <a:pt x="27977" y="60387"/>
                    <a:pt x="28173" y="60533"/>
                    <a:pt x="28395" y="60533"/>
                  </a:cubicBezTo>
                  <a:cubicBezTo>
                    <a:pt x="28444" y="60533"/>
                    <a:pt x="28492" y="60524"/>
                    <a:pt x="28539" y="60511"/>
                  </a:cubicBezTo>
                  <a:cubicBezTo>
                    <a:pt x="28803" y="60432"/>
                    <a:pt x="28955" y="60152"/>
                    <a:pt x="28875" y="59886"/>
                  </a:cubicBezTo>
                  <a:cubicBezTo>
                    <a:pt x="28746" y="59450"/>
                    <a:pt x="15630" y="15980"/>
                    <a:pt x="924" y="161"/>
                  </a:cubicBezTo>
                  <a:cubicBezTo>
                    <a:pt x="825" y="54"/>
                    <a:pt x="692" y="1"/>
                    <a:pt x="557" y="1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13"/>
            <p:cNvSpPr/>
            <p:nvPr/>
          </p:nvSpPr>
          <p:spPr>
            <a:xfrm flipH="1">
              <a:off x="1653722" y="4862250"/>
              <a:ext cx="163884" cy="114289"/>
            </a:xfrm>
            <a:custGeom>
              <a:avLst/>
              <a:gdLst/>
              <a:ahLst/>
              <a:cxnLst/>
              <a:rect l="l" t="t" r="r" b="b"/>
              <a:pathLst>
                <a:path w="10647" h="7425" extrusionOk="0">
                  <a:moveTo>
                    <a:pt x="10078" y="0"/>
                  </a:moveTo>
                  <a:cubicBezTo>
                    <a:pt x="9881" y="0"/>
                    <a:pt x="9695" y="117"/>
                    <a:pt x="9616" y="310"/>
                  </a:cubicBezTo>
                  <a:lnTo>
                    <a:pt x="7130" y="6270"/>
                  </a:lnTo>
                  <a:lnTo>
                    <a:pt x="652" y="4901"/>
                  </a:lnTo>
                  <a:cubicBezTo>
                    <a:pt x="618" y="4894"/>
                    <a:pt x="583" y="4891"/>
                    <a:pt x="549" y="4891"/>
                  </a:cubicBezTo>
                  <a:cubicBezTo>
                    <a:pt x="317" y="4891"/>
                    <a:pt x="108" y="5053"/>
                    <a:pt x="57" y="5289"/>
                  </a:cubicBezTo>
                  <a:cubicBezTo>
                    <a:pt x="1" y="5560"/>
                    <a:pt x="174" y="5825"/>
                    <a:pt x="445" y="5884"/>
                  </a:cubicBezTo>
                  <a:lnTo>
                    <a:pt x="7736" y="7424"/>
                  </a:lnTo>
                  <a:lnTo>
                    <a:pt x="10542" y="694"/>
                  </a:lnTo>
                  <a:cubicBezTo>
                    <a:pt x="10647" y="439"/>
                    <a:pt x="10527" y="146"/>
                    <a:pt x="10271" y="39"/>
                  </a:cubicBezTo>
                  <a:cubicBezTo>
                    <a:pt x="10208" y="13"/>
                    <a:pt x="10142" y="0"/>
                    <a:pt x="10078" y="0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13"/>
            <p:cNvSpPr/>
            <p:nvPr/>
          </p:nvSpPr>
          <p:spPr>
            <a:xfrm flipH="1">
              <a:off x="1499227" y="5055235"/>
              <a:ext cx="318425" cy="174520"/>
            </a:xfrm>
            <a:custGeom>
              <a:avLst/>
              <a:gdLst/>
              <a:ahLst/>
              <a:cxnLst/>
              <a:rect l="l" t="t" r="r" b="b"/>
              <a:pathLst>
                <a:path w="20687" h="11338" extrusionOk="0">
                  <a:moveTo>
                    <a:pt x="20113" y="0"/>
                  </a:moveTo>
                  <a:cubicBezTo>
                    <a:pt x="19925" y="0"/>
                    <a:pt x="19746" y="106"/>
                    <a:pt x="19660" y="287"/>
                  </a:cubicBezTo>
                  <a:lnTo>
                    <a:pt x="14951" y="10185"/>
                  </a:lnTo>
                  <a:lnTo>
                    <a:pt x="662" y="6970"/>
                  </a:lnTo>
                  <a:cubicBezTo>
                    <a:pt x="625" y="6962"/>
                    <a:pt x="589" y="6958"/>
                    <a:pt x="552" y="6958"/>
                  </a:cubicBezTo>
                  <a:cubicBezTo>
                    <a:pt x="322" y="6958"/>
                    <a:pt x="114" y="7117"/>
                    <a:pt x="62" y="7351"/>
                  </a:cubicBezTo>
                  <a:cubicBezTo>
                    <a:pt x="0" y="7622"/>
                    <a:pt x="171" y="7889"/>
                    <a:pt x="441" y="7951"/>
                  </a:cubicBezTo>
                  <a:lnTo>
                    <a:pt x="15512" y="11338"/>
                  </a:lnTo>
                  <a:lnTo>
                    <a:pt x="20566" y="718"/>
                  </a:lnTo>
                  <a:cubicBezTo>
                    <a:pt x="20686" y="467"/>
                    <a:pt x="20579" y="168"/>
                    <a:pt x="20329" y="50"/>
                  </a:cubicBezTo>
                  <a:cubicBezTo>
                    <a:pt x="20259" y="16"/>
                    <a:pt x="20185" y="0"/>
                    <a:pt x="20113" y="0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13"/>
            <p:cNvSpPr/>
            <p:nvPr/>
          </p:nvSpPr>
          <p:spPr>
            <a:xfrm flipH="1">
              <a:off x="658816" y="4243988"/>
              <a:ext cx="858409" cy="1337331"/>
            </a:xfrm>
            <a:custGeom>
              <a:avLst/>
              <a:gdLst/>
              <a:ahLst/>
              <a:cxnLst/>
              <a:rect l="l" t="t" r="r" b="b"/>
              <a:pathLst>
                <a:path w="55768" h="86882" extrusionOk="0">
                  <a:moveTo>
                    <a:pt x="46938" y="0"/>
                  </a:moveTo>
                  <a:cubicBezTo>
                    <a:pt x="41647" y="0"/>
                    <a:pt x="34433" y="6807"/>
                    <a:pt x="31727" y="13740"/>
                  </a:cubicBezTo>
                  <a:cubicBezTo>
                    <a:pt x="29216" y="16480"/>
                    <a:pt x="23510" y="17393"/>
                    <a:pt x="18945" y="19675"/>
                  </a:cubicBezTo>
                  <a:cubicBezTo>
                    <a:pt x="14381" y="21957"/>
                    <a:pt x="11229" y="27892"/>
                    <a:pt x="13946" y="34740"/>
                  </a:cubicBezTo>
                  <a:cubicBezTo>
                    <a:pt x="16663" y="41587"/>
                    <a:pt x="5023" y="44326"/>
                    <a:pt x="2511" y="49348"/>
                  </a:cubicBezTo>
                  <a:cubicBezTo>
                    <a:pt x="0" y="54369"/>
                    <a:pt x="5136" y="59276"/>
                    <a:pt x="4622" y="65952"/>
                  </a:cubicBezTo>
                  <a:cubicBezTo>
                    <a:pt x="4109" y="72629"/>
                    <a:pt x="2398" y="80428"/>
                    <a:pt x="7532" y="85173"/>
                  </a:cubicBezTo>
                  <a:cubicBezTo>
                    <a:pt x="8883" y="86422"/>
                    <a:pt x="10661" y="86882"/>
                    <a:pt x="12547" y="86882"/>
                  </a:cubicBezTo>
                  <a:cubicBezTo>
                    <a:pt x="17831" y="86882"/>
                    <a:pt x="23966" y="83272"/>
                    <a:pt x="23966" y="83272"/>
                  </a:cubicBezTo>
                  <a:cubicBezTo>
                    <a:pt x="23966" y="83272"/>
                    <a:pt x="43823" y="77003"/>
                    <a:pt x="40057" y="61635"/>
                  </a:cubicBezTo>
                  <a:cubicBezTo>
                    <a:pt x="36291" y="46267"/>
                    <a:pt x="46904" y="55948"/>
                    <a:pt x="50672" y="46143"/>
                  </a:cubicBezTo>
                  <a:cubicBezTo>
                    <a:pt x="54438" y="36338"/>
                    <a:pt x="44166" y="31887"/>
                    <a:pt x="45878" y="24012"/>
                  </a:cubicBezTo>
                  <a:cubicBezTo>
                    <a:pt x="47589" y="16138"/>
                    <a:pt x="55768" y="10317"/>
                    <a:pt x="51507" y="2785"/>
                  </a:cubicBezTo>
                  <a:cubicBezTo>
                    <a:pt x="50403" y="833"/>
                    <a:pt x="48788" y="0"/>
                    <a:pt x="469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13"/>
            <p:cNvSpPr/>
            <p:nvPr/>
          </p:nvSpPr>
          <p:spPr>
            <a:xfrm flipH="1">
              <a:off x="658816" y="4243988"/>
              <a:ext cx="858409" cy="1337331"/>
            </a:xfrm>
            <a:custGeom>
              <a:avLst/>
              <a:gdLst/>
              <a:ahLst/>
              <a:cxnLst/>
              <a:rect l="l" t="t" r="r" b="b"/>
              <a:pathLst>
                <a:path w="55768" h="86882" extrusionOk="0">
                  <a:moveTo>
                    <a:pt x="46938" y="0"/>
                  </a:moveTo>
                  <a:cubicBezTo>
                    <a:pt x="41647" y="0"/>
                    <a:pt x="34433" y="6807"/>
                    <a:pt x="31727" y="13740"/>
                  </a:cubicBezTo>
                  <a:cubicBezTo>
                    <a:pt x="29216" y="16480"/>
                    <a:pt x="23510" y="17393"/>
                    <a:pt x="18945" y="19675"/>
                  </a:cubicBezTo>
                  <a:cubicBezTo>
                    <a:pt x="14381" y="21957"/>
                    <a:pt x="11229" y="27892"/>
                    <a:pt x="13946" y="34740"/>
                  </a:cubicBezTo>
                  <a:cubicBezTo>
                    <a:pt x="16663" y="41587"/>
                    <a:pt x="5023" y="44326"/>
                    <a:pt x="2511" y="49348"/>
                  </a:cubicBezTo>
                  <a:cubicBezTo>
                    <a:pt x="0" y="54369"/>
                    <a:pt x="5136" y="59276"/>
                    <a:pt x="4622" y="65952"/>
                  </a:cubicBezTo>
                  <a:cubicBezTo>
                    <a:pt x="4109" y="72629"/>
                    <a:pt x="2398" y="80428"/>
                    <a:pt x="7532" y="85173"/>
                  </a:cubicBezTo>
                  <a:cubicBezTo>
                    <a:pt x="8883" y="86422"/>
                    <a:pt x="10661" y="86882"/>
                    <a:pt x="12547" y="86882"/>
                  </a:cubicBezTo>
                  <a:cubicBezTo>
                    <a:pt x="17831" y="86882"/>
                    <a:pt x="23966" y="83272"/>
                    <a:pt x="23966" y="83272"/>
                  </a:cubicBezTo>
                  <a:cubicBezTo>
                    <a:pt x="23966" y="83272"/>
                    <a:pt x="43823" y="77003"/>
                    <a:pt x="40057" y="61635"/>
                  </a:cubicBezTo>
                  <a:cubicBezTo>
                    <a:pt x="36291" y="46267"/>
                    <a:pt x="46904" y="55948"/>
                    <a:pt x="50672" y="46143"/>
                  </a:cubicBezTo>
                  <a:cubicBezTo>
                    <a:pt x="54438" y="36338"/>
                    <a:pt x="44166" y="31887"/>
                    <a:pt x="45878" y="24012"/>
                  </a:cubicBezTo>
                  <a:cubicBezTo>
                    <a:pt x="47589" y="16138"/>
                    <a:pt x="55768" y="10317"/>
                    <a:pt x="51507" y="2785"/>
                  </a:cubicBezTo>
                  <a:cubicBezTo>
                    <a:pt x="50403" y="833"/>
                    <a:pt x="48788" y="0"/>
                    <a:pt x="46938" y="0"/>
                  </a:cubicBezTo>
                  <a:close/>
                </a:path>
              </a:pathLst>
            </a:custGeom>
            <a:solidFill>
              <a:srgbClr val="6D9EEB">
                <a:alpha val="41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13"/>
            <p:cNvSpPr/>
            <p:nvPr/>
          </p:nvSpPr>
          <p:spPr>
            <a:xfrm flipH="1">
              <a:off x="791960" y="4334255"/>
              <a:ext cx="602155" cy="1266356"/>
            </a:xfrm>
            <a:custGeom>
              <a:avLst/>
              <a:gdLst/>
              <a:ahLst/>
              <a:cxnLst/>
              <a:rect l="l" t="t" r="r" b="b"/>
              <a:pathLst>
                <a:path w="39120" h="82271" extrusionOk="0">
                  <a:moveTo>
                    <a:pt x="38564" y="0"/>
                  </a:moveTo>
                  <a:cubicBezTo>
                    <a:pt x="38430" y="0"/>
                    <a:pt x="38296" y="54"/>
                    <a:pt x="38197" y="160"/>
                  </a:cubicBezTo>
                  <a:cubicBezTo>
                    <a:pt x="18149" y="21726"/>
                    <a:pt x="258" y="81027"/>
                    <a:pt x="79" y="81624"/>
                  </a:cubicBezTo>
                  <a:cubicBezTo>
                    <a:pt x="1" y="81889"/>
                    <a:pt x="151" y="82170"/>
                    <a:pt x="417" y="82249"/>
                  </a:cubicBezTo>
                  <a:cubicBezTo>
                    <a:pt x="464" y="82262"/>
                    <a:pt x="512" y="82270"/>
                    <a:pt x="561" y="82270"/>
                  </a:cubicBezTo>
                  <a:cubicBezTo>
                    <a:pt x="781" y="82270"/>
                    <a:pt x="977" y="82125"/>
                    <a:pt x="1040" y="81913"/>
                  </a:cubicBezTo>
                  <a:cubicBezTo>
                    <a:pt x="1221" y="81318"/>
                    <a:pt x="19043" y="22239"/>
                    <a:pt x="38930" y="843"/>
                  </a:cubicBezTo>
                  <a:cubicBezTo>
                    <a:pt x="39119" y="641"/>
                    <a:pt x="39109" y="323"/>
                    <a:pt x="38905" y="135"/>
                  </a:cubicBezTo>
                  <a:cubicBezTo>
                    <a:pt x="38809" y="45"/>
                    <a:pt x="38686" y="0"/>
                    <a:pt x="385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13"/>
            <p:cNvSpPr/>
            <p:nvPr/>
          </p:nvSpPr>
          <p:spPr>
            <a:xfrm flipH="1">
              <a:off x="847457" y="4495181"/>
              <a:ext cx="217481" cy="149923"/>
            </a:xfrm>
            <a:custGeom>
              <a:avLst/>
              <a:gdLst/>
              <a:ahLst/>
              <a:cxnLst/>
              <a:rect l="l" t="t" r="r" b="b"/>
              <a:pathLst>
                <a:path w="14129" h="9740" extrusionOk="0">
                  <a:moveTo>
                    <a:pt x="572" y="0"/>
                  </a:moveTo>
                  <a:cubicBezTo>
                    <a:pt x="507" y="0"/>
                    <a:pt x="442" y="13"/>
                    <a:pt x="378" y="39"/>
                  </a:cubicBezTo>
                  <a:cubicBezTo>
                    <a:pt x="123" y="146"/>
                    <a:pt x="1" y="438"/>
                    <a:pt x="108" y="694"/>
                  </a:cubicBezTo>
                  <a:lnTo>
                    <a:pt x="3879" y="9740"/>
                  </a:lnTo>
                  <a:lnTo>
                    <a:pt x="13684" y="7668"/>
                  </a:lnTo>
                  <a:cubicBezTo>
                    <a:pt x="13955" y="7611"/>
                    <a:pt x="14129" y="7345"/>
                    <a:pt x="14072" y="7075"/>
                  </a:cubicBezTo>
                  <a:cubicBezTo>
                    <a:pt x="14020" y="6834"/>
                    <a:pt x="13806" y="6679"/>
                    <a:pt x="13572" y="6679"/>
                  </a:cubicBezTo>
                  <a:cubicBezTo>
                    <a:pt x="13540" y="6679"/>
                    <a:pt x="13509" y="6681"/>
                    <a:pt x="13477" y="6687"/>
                  </a:cubicBezTo>
                  <a:lnTo>
                    <a:pt x="4485" y="8587"/>
                  </a:lnTo>
                  <a:lnTo>
                    <a:pt x="1033" y="308"/>
                  </a:lnTo>
                  <a:cubicBezTo>
                    <a:pt x="953" y="116"/>
                    <a:pt x="767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13"/>
            <p:cNvSpPr/>
            <p:nvPr/>
          </p:nvSpPr>
          <p:spPr>
            <a:xfrm flipH="1">
              <a:off x="847371" y="4758624"/>
              <a:ext cx="428373" cy="232196"/>
            </a:xfrm>
            <a:custGeom>
              <a:avLst/>
              <a:gdLst/>
              <a:ahLst/>
              <a:cxnLst/>
              <a:rect l="l" t="t" r="r" b="b"/>
              <a:pathLst>
                <a:path w="27830" h="15085" extrusionOk="0">
                  <a:moveTo>
                    <a:pt x="571" y="1"/>
                  </a:moveTo>
                  <a:cubicBezTo>
                    <a:pt x="499" y="1"/>
                    <a:pt x="426" y="16"/>
                    <a:pt x="356" y="49"/>
                  </a:cubicBezTo>
                  <a:cubicBezTo>
                    <a:pt x="107" y="170"/>
                    <a:pt x="0" y="469"/>
                    <a:pt x="119" y="719"/>
                  </a:cubicBezTo>
                  <a:lnTo>
                    <a:pt x="6956" y="15085"/>
                  </a:lnTo>
                  <a:lnTo>
                    <a:pt x="27388" y="10493"/>
                  </a:lnTo>
                  <a:cubicBezTo>
                    <a:pt x="27659" y="10432"/>
                    <a:pt x="27829" y="10164"/>
                    <a:pt x="27767" y="9894"/>
                  </a:cubicBezTo>
                  <a:cubicBezTo>
                    <a:pt x="27715" y="9660"/>
                    <a:pt x="27507" y="9500"/>
                    <a:pt x="27278" y="9500"/>
                  </a:cubicBezTo>
                  <a:cubicBezTo>
                    <a:pt x="27242" y="9500"/>
                    <a:pt x="27206" y="9504"/>
                    <a:pt x="27169" y="9513"/>
                  </a:cubicBezTo>
                  <a:lnTo>
                    <a:pt x="7517" y="13932"/>
                  </a:lnTo>
                  <a:lnTo>
                    <a:pt x="1026" y="288"/>
                  </a:lnTo>
                  <a:cubicBezTo>
                    <a:pt x="939" y="107"/>
                    <a:pt x="759" y="1"/>
                    <a:pt x="5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13"/>
            <p:cNvSpPr/>
            <p:nvPr/>
          </p:nvSpPr>
          <p:spPr>
            <a:xfrm flipH="1">
              <a:off x="1021107" y="5087956"/>
              <a:ext cx="386367" cy="236829"/>
            </a:xfrm>
            <a:custGeom>
              <a:avLst/>
              <a:gdLst/>
              <a:ahLst/>
              <a:cxnLst/>
              <a:rect l="l" t="t" r="r" b="b"/>
              <a:pathLst>
                <a:path w="25101" h="15386" extrusionOk="0">
                  <a:moveTo>
                    <a:pt x="572" y="1"/>
                  </a:moveTo>
                  <a:cubicBezTo>
                    <a:pt x="499" y="1"/>
                    <a:pt x="425" y="17"/>
                    <a:pt x="354" y="51"/>
                  </a:cubicBezTo>
                  <a:cubicBezTo>
                    <a:pt x="105" y="171"/>
                    <a:pt x="0" y="470"/>
                    <a:pt x="120" y="721"/>
                  </a:cubicBezTo>
                  <a:lnTo>
                    <a:pt x="7161" y="15385"/>
                  </a:lnTo>
                  <a:lnTo>
                    <a:pt x="24693" y="9750"/>
                  </a:lnTo>
                  <a:cubicBezTo>
                    <a:pt x="24957" y="9664"/>
                    <a:pt x="25100" y="9382"/>
                    <a:pt x="25015" y="9118"/>
                  </a:cubicBezTo>
                  <a:cubicBezTo>
                    <a:pt x="24948" y="8905"/>
                    <a:pt x="24749" y="8770"/>
                    <a:pt x="24538" y="8770"/>
                  </a:cubicBezTo>
                  <a:cubicBezTo>
                    <a:pt x="24487" y="8770"/>
                    <a:pt x="24436" y="8778"/>
                    <a:pt x="24385" y="8794"/>
                  </a:cubicBezTo>
                  <a:lnTo>
                    <a:pt x="7686" y="14162"/>
                  </a:lnTo>
                  <a:lnTo>
                    <a:pt x="1024" y="286"/>
                  </a:lnTo>
                  <a:cubicBezTo>
                    <a:pt x="938" y="106"/>
                    <a:pt x="759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5" name="Google Shape;1255;p13"/>
          <p:cNvGrpSpPr/>
          <p:nvPr/>
        </p:nvGrpSpPr>
        <p:grpSpPr>
          <a:xfrm rot="10800000" flipH="1">
            <a:off x="7679017" y="-932844"/>
            <a:ext cx="2556920" cy="2602209"/>
            <a:chOff x="658816" y="3875056"/>
            <a:chExt cx="1769862" cy="1801086"/>
          </a:xfrm>
        </p:grpSpPr>
        <p:sp>
          <p:nvSpPr>
            <p:cNvPr id="1256" name="Google Shape;1256;p13"/>
            <p:cNvSpPr/>
            <p:nvPr/>
          </p:nvSpPr>
          <p:spPr>
            <a:xfrm flipH="1">
              <a:off x="1674625" y="5389061"/>
              <a:ext cx="141642" cy="176783"/>
            </a:xfrm>
            <a:custGeom>
              <a:avLst/>
              <a:gdLst/>
              <a:ahLst/>
              <a:cxnLst/>
              <a:rect l="l" t="t" r="r" b="b"/>
              <a:pathLst>
                <a:path w="9202" h="11485" extrusionOk="0">
                  <a:moveTo>
                    <a:pt x="7862" y="0"/>
                  </a:moveTo>
                  <a:cubicBezTo>
                    <a:pt x="7842" y="0"/>
                    <a:pt x="7822" y="2"/>
                    <a:pt x="7801" y="5"/>
                  </a:cubicBezTo>
                  <a:cubicBezTo>
                    <a:pt x="7568" y="36"/>
                    <a:pt x="7405" y="252"/>
                    <a:pt x="7439" y="484"/>
                  </a:cubicBezTo>
                  <a:lnTo>
                    <a:pt x="8274" y="6355"/>
                  </a:lnTo>
                  <a:lnTo>
                    <a:pt x="259" y="10683"/>
                  </a:lnTo>
                  <a:cubicBezTo>
                    <a:pt x="87" y="10776"/>
                    <a:pt x="1" y="10973"/>
                    <a:pt x="49" y="11162"/>
                  </a:cubicBezTo>
                  <a:cubicBezTo>
                    <a:pt x="97" y="11351"/>
                    <a:pt x="268" y="11485"/>
                    <a:pt x="462" y="11485"/>
                  </a:cubicBezTo>
                  <a:cubicBezTo>
                    <a:pt x="532" y="11483"/>
                    <a:pt x="602" y="11465"/>
                    <a:pt x="664" y="11431"/>
                  </a:cubicBezTo>
                  <a:lnTo>
                    <a:pt x="9202" y="6825"/>
                  </a:lnTo>
                  <a:lnTo>
                    <a:pt x="8281" y="366"/>
                  </a:lnTo>
                  <a:cubicBezTo>
                    <a:pt x="8252" y="154"/>
                    <a:pt x="8070" y="0"/>
                    <a:pt x="7862" y="0"/>
                  </a:cubicBezTo>
                  <a:close/>
                </a:path>
              </a:pathLst>
            </a:custGeom>
            <a:solidFill>
              <a:srgbClr val="8CC4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13"/>
            <p:cNvSpPr/>
            <p:nvPr/>
          </p:nvSpPr>
          <p:spPr>
            <a:xfrm flipH="1">
              <a:off x="1402746" y="5296486"/>
              <a:ext cx="287717" cy="178076"/>
            </a:xfrm>
            <a:custGeom>
              <a:avLst/>
              <a:gdLst/>
              <a:ahLst/>
              <a:cxnLst/>
              <a:rect l="l" t="t" r="r" b="b"/>
              <a:pathLst>
                <a:path w="18692" h="11569" extrusionOk="0">
                  <a:moveTo>
                    <a:pt x="18120" y="0"/>
                  </a:moveTo>
                  <a:cubicBezTo>
                    <a:pt x="17933" y="0"/>
                    <a:pt x="17753" y="105"/>
                    <a:pt x="17667" y="286"/>
                  </a:cubicBezTo>
                  <a:lnTo>
                    <a:pt x="12838" y="10345"/>
                  </a:lnTo>
                  <a:lnTo>
                    <a:pt x="718" y="6447"/>
                  </a:lnTo>
                  <a:cubicBezTo>
                    <a:pt x="667" y="6431"/>
                    <a:pt x="615" y="6423"/>
                    <a:pt x="563" y="6423"/>
                  </a:cubicBezTo>
                  <a:cubicBezTo>
                    <a:pt x="351" y="6423"/>
                    <a:pt x="154" y="6558"/>
                    <a:pt x="85" y="6772"/>
                  </a:cubicBezTo>
                  <a:cubicBezTo>
                    <a:pt x="0" y="7036"/>
                    <a:pt x="145" y="7318"/>
                    <a:pt x="411" y="7403"/>
                  </a:cubicBezTo>
                  <a:lnTo>
                    <a:pt x="13363" y="11568"/>
                  </a:lnTo>
                  <a:lnTo>
                    <a:pt x="18571" y="720"/>
                  </a:lnTo>
                  <a:cubicBezTo>
                    <a:pt x="18691" y="471"/>
                    <a:pt x="18586" y="170"/>
                    <a:pt x="18337" y="50"/>
                  </a:cubicBezTo>
                  <a:cubicBezTo>
                    <a:pt x="18267" y="16"/>
                    <a:pt x="18193" y="0"/>
                    <a:pt x="18120" y="0"/>
                  </a:cubicBezTo>
                  <a:close/>
                </a:path>
              </a:pathLst>
            </a:custGeom>
            <a:solidFill>
              <a:srgbClr val="FF81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13"/>
            <p:cNvSpPr/>
            <p:nvPr/>
          </p:nvSpPr>
          <p:spPr>
            <a:xfrm flipH="1">
              <a:off x="1072480" y="3875056"/>
              <a:ext cx="654935" cy="1236341"/>
            </a:xfrm>
            <a:custGeom>
              <a:avLst/>
              <a:gdLst/>
              <a:ahLst/>
              <a:cxnLst/>
              <a:rect l="l" t="t" r="r" b="b"/>
              <a:pathLst>
                <a:path w="42549" h="80321" extrusionOk="0">
                  <a:moveTo>
                    <a:pt x="19479" y="0"/>
                  </a:moveTo>
                  <a:cubicBezTo>
                    <a:pt x="14561" y="0"/>
                    <a:pt x="10368" y="9188"/>
                    <a:pt x="10793" y="16409"/>
                  </a:cubicBezTo>
                  <a:cubicBezTo>
                    <a:pt x="9828" y="19411"/>
                    <a:pt x="5751" y="22138"/>
                    <a:pt x="3039" y="25516"/>
                  </a:cubicBezTo>
                  <a:cubicBezTo>
                    <a:pt x="328" y="28895"/>
                    <a:pt x="0" y="34589"/>
                    <a:pt x="4523" y="38906"/>
                  </a:cubicBezTo>
                  <a:cubicBezTo>
                    <a:pt x="9046" y="43225"/>
                    <a:pt x="1039" y="49464"/>
                    <a:pt x="884" y="54225"/>
                  </a:cubicBezTo>
                  <a:cubicBezTo>
                    <a:pt x="729" y="58989"/>
                    <a:pt x="6428" y="60952"/>
                    <a:pt x="8399" y="66283"/>
                  </a:cubicBezTo>
                  <a:cubicBezTo>
                    <a:pt x="10369" y="71615"/>
                    <a:pt x="11813" y="78236"/>
                    <a:pt x="17456" y="80076"/>
                  </a:cubicBezTo>
                  <a:cubicBezTo>
                    <a:pt x="17973" y="80244"/>
                    <a:pt x="18495" y="80320"/>
                    <a:pt x="19018" y="80320"/>
                  </a:cubicBezTo>
                  <a:cubicBezTo>
                    <a:pt x="24209" y="80320"/>
                    <a:pt x="29454" y="72784"/>
                    <a:pt x="29454" y="72784"/>
                  </a:cubicBezTo>
                  <a:cubicBezTo>
                    <a:pt x="29454" y="72784"/>
                    <a:pt x="42548" y="60910"/>
                    <a:pt x="34196" y="50393"/>
                  </a:cubicBezTo>
                  <a:cubicBezTo>
                    <a:pt x="25842" y="39875"/>
                    <a:pt x="37461" y="43579"/>
                    <a:pt x="36889" y="34682"/>
                  </a:cubicBezTo>
                  <a:cubicBezTo>
                    <a:pt x="36318" y="25785"/>
                    <a:pt x="26820" y="25994"/>
                    <a:pt x="25348" y="19314"/>
                  </a:cubicBezTo>
                  <a:cubicBezTo>
                    <a:pt x="23877" y="12633"/>
                    <a:pt x="28121" y="5246"/>
                    <a:pt x="22166" y="947"/>
                  </a:cubicBezTo>
                  <a:cubicBezTo>
                    <a:pt x="21262" y="295"/>
                    <a:pt x="20359" y="0"/>
                    <a:pt x="194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13"/>
            <p:cNvSpPr/>
            <p:nvPr/>
          </p:nvSpPr>
          <p:spPr>
            <a:xfrm flipH="1">
              <a:off x="1418016" y="3952564"/>
              <a:ext cx="133930" cy="1185222"/>
            </a:xfrm>
            <a:custGeom>
              <a:avLst/>
              <a:gdLst/>
              <a:ahLst/>
              <a:cxnLst/>
              <a:rect l="l" t="t" r="r" b="b"/>
              <a:pathLst>
                <a:path w="8701" h="77000" extrusionOk="0">
                  <a:moveTo>
                    <a:pt x="8223" y="0"/>
                  </a:moveTo>
                  <a:cubicBezTo>
                    <a:pt x="8044" y="0"/>
                    <a:pt x="7877" y="114"/>
                    <a:pt x="7818" y="294"/>
                  </a:cubicBezTo>
                  <a:cubicBezTo>
                    <a:pt x="1" y="24032"/>
                    <a:pt x="7222" y="76111"/>
                    <a:pt x="7295" y="76632"/>
                  </a:cubicBezTo>
                  <a:cubicBezTo>
                    <a:pt x="7325" y="76842"/>
                    <a:pt x="7506" y="76999"/>
                    <a:pt x="7718" y="76999"/>
                  </a:cubicBezTo>
                  <a:cubicBezTo>
                    <a:pt x="7738" y="76999"/>
                    <a:pt x="7758" y="76996"/>
                    <a:pt x="7776" y="76993"/>
                  </a:cubicBezTo>
                  <a:cubicBezTo>
                    <a:pt x="8010" y="76961"/>
                    <a:pt x="8172" y="76746"/>
                    <a:pt x="8139" y="76513"/>
                  </a:cubicBezTo>
                  <a:cubicBezTo>
                    <a:pt x="8065" y="75992"/>
                    <a:pt x="871" y="24112"/>
                    <a:pt x="8627" y="559"/>
                  </a:cubicBezTo>
                  <a:cubicBezTo>
                    <a:pt x="8700" y="337"/>
                    <a:pt x="8578" y="95"/>
                    <a:pt x="8356" y="21"/>
                  </a:cubicBezTo>
                  <a:cubicBezTo>
                    <a:pt x="8312" y="7"/>
                    <a:pt x="8267" y="0"/>
                    <a:pt x="82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13"/>
            <p:cNvSpPr/>
            <p:nvPr/>
          </p:nvSpPr>
          <p:spPr>
            <a:xfrm flipH="1">
              <a:off x="1367142" y="4167265"/>
              <a:ext cx="205613" cy="98189"/>
            </a:xfrm>
            <a:custGeom>
              <a:avLst/>
              <a:gdLst/>
              <a:ahLst/>
              <a:cxnLst/>
              <a:rect l="l" t="t" r="r" b="b"/>
              <a:pathLst>
                <a:path w="13358" h="6379" extrusionOk="0">
                  <a:moveTo>
                    <a:pt x="474" y="1"/>
                  </a:moveTo>
                  <a:cubicBezTo>
                    <a:pt x="358" y="1"/>
                    <a:pt x="243" y="47"/>
                    <a:pt x="160" y="138"/>
                  </a:cubicBezTo>
                  <a:cubicBezTo>
                    <a:pt x="1" y="312"/>
                    <a:pt x="11" y="581"/>
                    <a:pt x="185" y="739"/>
                  </a:cubicBezTo>
                  <a:lnTo>
                    <a:pt x="6298" y="6378"/>
                  </a:lnTo>
                  <a:lnTo>
                    <a:pt x="13128" y="1304"/>
                  </a:lnTo>
                  <a:cubicBezTo>
                    <a:pt x="13317" y="1165"/>
                    <a:pt x="13357" y="898"/>
                    <a:pt x="13217" y="709"/>
                  </a:cubicBezTo>
                  <a:cubicBezTo>
                    <a:pt x="13133" y="597"/>
                    <a:pt x="13004" y="537"/>
                    <a:pt x="12874" y="537"/>
                  </a:cubicBezTo>
                  <a:cubicBezTo>
                    <a:pt x="12785" y="537"/>
                    <a:pt x="12696" y="564"/>
                    <a:pt x="12620" y="621"/>
                  </a:cubicBezTo>
                  <a:lnTo>
                    <a:pt x="6358" y="5274"/>
                  </a:lnTo>
                  <a:lnTo>
                    <a:pt x="761" y="113"/>
                  </a:lnTo>
                  <a:cubicBezTo>
                    <a:pt x="680" y="38"/>
                    <a:pt x="577" y="1"/>
                    <a:pt x="4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13"/>
            <p:cNvSpPr/>
            <p:nvPr/>
          </p:nvSpPr>
          <p:spPr>
            <a:xfrm flipH="1">
              <a:off x="1258386" y="4412271"/>
              <a:ext cx="383535" cy="177753"/>
            </a:xfrm>
            <a:custGeom>
              <a:avLst/>
              <a:gdLst/>
              <a:ahLst/>
              <a:cxnLst/>
              <a:rect l="l" t="t" r="r" b="b"/>
              <a:pathLst>
                <a:path w="24917" h="11548" extrusionOk="0">
                  <a:moveTo>
                    <a:pt x="24436" y="1"/>
                  </a:moveTo>
                  <a:cubicBezTo>
                    <a:pt x="24346" y="1"/>
                    <a:pt x="24256" y="29"/>
                    <a:pt x="24178" y="88"/>
                  </a:cubicBezTo>
                  <a:lnTo>
                    <a:pt x="10588" y="10458"/>
                  </a:lnTo>
                  <a:lnTo>
                    <a:pt x="746" y="2237"/>
                  </a:lnTo>
                  <a:cubicBezTo>
                    <a:pt x="667" y="2172"/>
                    <a:pt x="571" y="2141"/>
                    <a:pt x="477" y="2141"/>
                  </a:cubicBezTo>
                  <a:cubicBezTo>
                    <a:pt x="355" y="2141"/>
                    <a:pt x="234" y="2193"/>
                    <a:pt x="149" y="2293"/>
                  </a:cubicBezTo>
                  <a:cubicBezTo>
                    <a:pt x="0" y="2474"/>
                    <a:pt x="22" y="2739"/>
                    <a:pt x="199" y="2890"/>
                  </a:cubicBezTo>
                  <a:lnTo>
                    <a:pt x="10565" y="11548"/>
                  </a:lnTo>
                  <a:lnTo>
                    <a:pt x="24695" y="765"/>
                  </a:lnTo>
                  <a:cubicBezTo>
                    <a:pt x="24882" y="621"/>
                    <a:pt x="24917" y="354"/>
                    <a:pt x="24775" y="168"/>
                  </a:cubicBezTo>
                  <a:cubicBezTo>
                    <a:pt x="24691" y="58"/>
                    <a:pt x="24564" y="1"/>
                    <a:pt x="244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13"/>
            <p:cNvSpPr/>
            <p:nvPr/>
          </p:nvSpPr>
          <p:spPr>
            <a:xfrm flipH="1">
              <a:off x="1279706" y="4719055"/>
              <a:ext cx="347024" cy="174089"/>
            </a:xfrm>
            <a:custGeom>
              <a:avLst/>
              <a:gdLst/>
              <a:ahLst/>
              <a:cxnLst/>
              <a:rect l="l" t="t" r="r" b="b"/>
              <a:pathLst>
                <a:path w="22545" h="11310" extrusionOk="0">
                  <a:moveTo>
                    <a:pt x="22069" y="0"/>
                  </a:moveTo>
                  <a:cubicBezTo>
                    <a:pt x="21963" y="0"/>
                    <a:pt x="21856" y="40"/>
                    <a:pt x="21773" y="121"/>
                  </a:cubicBezTo>
                  <a:lnTo>
                    <a:pt x="10798" y="10182"/>
                  </a:lnTo>
                  <a:lnTo>
                    <a:pt x="741" y="1840"/>
                  </a:lnTo>
                  <a:cubicBezTo>
                    <a:pt x="663" y="1778"/>
                    <a:pt x="570" y="1748"/>
                    <a:pt x="477" y="1748"/>
                  </a:cubicBezTo>
                  <a:cubicBezTo>
                    <a:pt x="354" y="1748"/>
                    <a:pt x="232" y="1801"/>
                    <a:pt x="148" y="1903"/>
                  </a:cubicBezTo>
                  <a:cubicBezTo>
                    <a:pt x="1" y="2081"/>
                    <a:pt x="23" y="2345"/>
                    <a:pt x="198" y="2497"/>
                  </a:cubicBezTo>
                  <a:lnTo>
                    <a:pt x="10826" y="11310"/>
                  </a:lnTo>
                  <a:lnTo>
                    <a:pt x="22349" y="747"/>
                  </a:lnTo>
                  <a:cubicBezTo>
                    <a:pt x="22530" y="590"/>
                    <a:pt x="22545" y="315"/>
                    <a:pt x="22383" y="137"/>
                  </a:cubicBezTo>
                  <a:cubicBezTo>
                    <a:pt x="22299" y="47"/>
                    <a:pt x="22184" y="0"/>
                    <a:pt x="220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13"/>
            <p:cNvSpPr/>
            <p:nvPr/>
          </p:nvSpPr>
          <p:spPr>
            <a:xfrm flipH="1">
              <a:off x="1546580" y="5192444"/>
              <a:ext cx="882098" cy="406393"/>
            </a:xfrm>
            <a:custGeom>
              <a:avLst/>
              <a:gdLst/>
              <a:ahLst/>
              <a:cxnLst/>
              <a:rect l="l" t="t" r="r" b="b"/>
              <a:pathLst>
                <a:path w="57307" h="26402" extrusionOk="0">
                  <a:moveTo>
                    <a:pt x="16085" y="1"/>
                  </a:moveTo>
                  <a:cubicBezTo>
                    <a:pt x="11262" y="1"/>
                    <a:pt x="5916" y="561"/>
                    <a:pt x="0" y="1848"/>
                  </a:cubicBezTo>
                  <a:cubicBezTo>
                    <a:pt x="13241" y="7385"/>
                    <a:pt x="21434" y="26401"/>
                    <a:pt x="46194" y="26401"/>
                  </a:cubicBezTo>
                  <a:cubicBezTo>
                    <a:pt x="49572" y="26401"/>
                    <a:pt x="53257" y="26047"/>
                    <a:pt x="57306" y="25257"/>
                  </a:cubicBezTo>
                  <a:cubicBezTo>
                    <a:pt x="57306" y="25257"/>
                    <a:pt x="48472" y="1"/>
                    <a:pt x="160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13"/>
            <p:cNvSpPr/>
            <p:nvPr/>
          </p:nvSpPr>
          <p:spPr>
            <a:xfrm flipH="1">
              <a:off x="1500861" y="5227519"/>
              <a:ext cx="823776" cy="388907"/>
            </a:xfrm>
            <a:custGeom>
              <a:avLst/>
              <a:gdLst/>
              <a:ahLst/>
              <a:cxnLst/>
              <a:rect l="l" t="t" r="r" b="b"/>
              <a:pathLst>
                <a:path w="53518" h="25266" extrusionOk="0">
                  <a:moveTo>
                    <a:pt x="437" y="0"/>
                  </a:moveTo>
                  <a:cubicBezTo>
                    <a:pt x="434" y="0"/>
                    <a:pt x="432" y="1"/>
                    <a:pt x="429" y="2"/>
                  </a:cubicBezTo>
                  <a:cubicBezTo>
                    <a:pt x="197" y="2"/>
                    <a:pt x="8" y="187"/>
                    <a:pt x="5" y="421"/>
                  </a:cubicBezTo>
                  <a:cubicBezTo>
                    <a:pt x="0" y="653"/>
                    <a:pt x="184" y="845"/>
                    <a:pt x="416" y="852"/>
                  </a:cubicBezTo>
                  <a:cubicBezTo>
                    <a:pt x="21600" y="1510"/>
                    <a:pt x="52486" y="24940"/>
                    <a:pt x="52797" y="25177"/>
                  </a:cubicBezTo>
                  <a:cubicBezTo>
                    <a:pt x="52870" y="25234"/>
                    <a:pt x="52961" y="25264"/>
                    <a:pt x="53054" y="25265"/>
                  </a:cubicBezTo>
                  <a:lnTo>
                    <a:pt x="53054" y="25264"/>
                  </a:lnTo>
                  <a:cubicBezTo>
                    <a:pt x="53238" y="25264"/>
                    <a:pt x="53400" y="25147"/>
                    <a:pt x="53459" y="24973"/>
                  </a:cubicBezTo>
                  <a:cubicBezTo>
                    <a:pt x="53517" y="24801"/>
                    <a:pt x="53459" y="24611"/>
                    <a:pt x="53315" y="24499"/>
                  </a:cubicBezTo>
                  <a:cubicBezTo>
                    <a:pt x="53002" y="24261"/>
                    <a:pt x="21901" y="667"/>
                    <a:pt x="443" y="2"/>
                  </a:cubicBezTo>
                  <a:cubicBezTo>
                    <a:pt x="441" y="1"/>
                    <a:pt x="439" y="0"/>
                    <a:pt x="4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13"/>
            <p:cNvSpPr/>
            <p:nvPr/>
          </p:nvSpPr>
          <p:spPr>
            <a:xfrm flipH="1">
              <a:off x="2059210" y="5198908"/>
              <a:ext cx="124371" cy="151493"/>
            </a:xfrm>
            <a:custGeom>
              <a:avLst/>
              <a:gdLst/>
              <a:ahLst/>
              <a:cxnLst/>
              <a:rect l="l" t="t" r="r" b="b"/>
              <a:pathLst>
                <a:path w="8080" h="9842" extrusionOk="0">
                  <a:moveTo>
                    <a:pt x="3287" y="0"/>
                  </a:moveTo>
                  <a:cubicBezTo>
                    <a:pt x="3157" y="0"/>
                    <a:pt x="3028" y="55"/>
                    <a:pt x="2947" y="165"/>
                  </a:cubicBezTo>
                  <a:cubicBezTo>
                    <a:pt x="2808" y="355"/>
                    <a:pt x="2835" y="611"/>
                    <a:pt x="3023" y="749"/>
                  </a:cubicBezTo>
                  <a:cubicBezTo>
                    <a:pt x="3269" y="992"/>
                    <a:pt x="5354" y="3812"/>
                    <a:pt x="6796" y="5787"/>
                  </a:cubicBezTo>
                  <a:lnTo>
                    <a:pt x="272" y="9035"/>
                  </a:lnTo>
                  <a:cubicBezTo>
                    <a:pt x="93" y="9122"/>
                    <a:pt x="1" y="9321"/>
                    <a:pt x="46" y="9513"/>
                  </a:cubicBezTo>
                  <a:cubicBezTo>
                    <a:pt x="91" y="9705"/>
                    <a:pt x="263" y="9842"/>
                    <a:pt x="460" y="9842"/>
                  </a:cubicBezTo>
                  <a:cubicBezTo>
                    <a:pt x="527" y="9840"/>
                    <a:pt x="591" y="9825"/>
                    <a:pt x="649" y="9795"/>
                  </a:cubicBezTo>
                  <a:lnTo>
                    <a:pt x="8079" y="6101"/>
                  </a:lnTo>
                  <a:lnTo>
                    <a:pt x="7782" y="5693"/>
                  </a:lnTo>
                  <a:cubicBezTo>
                    <a:pt x="5992" y="3237"/>
                    <a:pt x="3805" y="272"/>
                    <a:pt x="3555" y="86"/>
                  </a:cubicBezTo>
                  <a:cubicBezTo>
                    <a:pt x="3476" y="29"/>
                    <a:pt x="3381" y="0"/>
                    <a:pt x="32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13"/>
            <p:cNvSpPr/>
            <p:nvPr/>
          </p:nvSpPr>
          <p:spPr>
            <a:xfrm flipH="1">
              <a:off x="1842491" y="5268028"/>
              <a:ext cx="142981" cy="211955"/>
            </a:xfrm>
            <a:custGeom>
              <a:avLst/>
              <a:gdLst/>
              <a:ahLst/>
              <a:cxnLst/>
              <a:rect l="l" t="t" r="r" b="b"/>
              <a:pathLst>
                <a:path w="9289" h="13770" extrusionOk="0">
                  <a:moveTo>
                    <a:pt x="7569" y="0"/>
                  </a:moveTo>
                  <a:cubicBezTo>
                    <a:pt x="7546" y="0"/>
                    <a:pt x="7523" y="2"/>
                    <a:pt x="7499" y="6"/>
                  </a:cubicBezTo>
                  <a:cubicBezTo>
                    <a:pt x="7265" y="44"/>
                    <a:pt x="7107" y="267"/>
                    <a:pt x="7148" y="501"/>
                  </a:cubicBezTo>
                  <a:lnTo>
                    <a:pt x="8358" y="7829"/>
                  </a:lnTo>
                  <a:lnTo>
                    <a:pt x="235" y="12985"/>
                  </a:lnTo>
                  <a:cubicBezTo>
                    <a:pt x="74" y="13087"/>
                    <a:pt x="1" y="13282"/>
                    <a:pt x="54" y="13464"/>
                  </a:cubicBezTo>
                  <a:cubicBezTo>
                    <a:pt x="106" y="13646"/>
                    <a:pt x="273" y="13770"/>
                    <a:pt x="464" y="13770"/>
                  </a:cubicBezTo>
                  <a:cubicBezTo>
                    <a:pt x="544" y="13770"/>
                    <a:pt x="622" y="13747"/>
                    <a:pt x="691" y="13703"/>
                  </a:cubicBezTo>
                  <a:lnTo>
                    <a:pt x="9289" y="8246"/>
                  </a:lnTo>
                  <a:lnTo>
                    <a:pt x="7989" y="362"/>
                  </a:lnTo>
                  <a:cubicBezTo>
                    <a:pt x="7957" y="150"/>
                    <a:pt x="7776" y="0"/>
                    <a:pt x="75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13"/>
            <p:cNvSpPr/>
            <p:nvPr/>
          </p:nvSpPr>
          <p:spPr>
            <a:xfrm flipH="1">
              <a:off x="1677280" y="4772261"/>
              <a:ext cx="733668" cy="608050"/>
            </a:xfrm>
            <a:custGeom>
              <a:avLst/>
              <a:gdLst/>
              <a:ahLst/>
              <a:cxnLst/>
              <a:rect l="l" t="t" r="r" b="b"/>
              <a:pathLst>
                <a:path w="47664" h="39503" extrusionOk="0">
                  <a:moveTo>
                    <a:pt x="1" y="0"/>
                  </a:moveTo>
                  <a:cubicBezTo>
                    <a:pt x="12473" y="10513"/>
                    <a:pt x="13509" y="35678"/>
                    <a:pt x="47663" y="39503"/>
                  </a:cubicBezTo>
                  <a:cubicBezTo>
                    <a:pt x="47663" y="39503"/>
                    <a:pt x="46524" y="420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13"/>
            <p:cNvSpPr/>
            <p:nvPr/>
          </p:nvSpPr>
          <p:spPr>
            <a:xfrm flipH="1">
              <a:off x="1639133" y="4810260"/>
              <a:ext cx="679056" cy="616670"/>
            </a:xfrm>
            <a:custGeom>
              <a:avLst/>
              <a:gdLst/>
              <a:ahLst/>
              <a:cxnLst/>
              <a:rect l="l" t="t" r="r" b="b"/>
              <a:pathLst>
                <a:path w="44116" h="40063" extrusionOk="0">
                  <a:moveTo>
                    <a:pt x="566" y="0"/>
                  </a:moveTo>
                  <a:cubicBezTo>
                    <a:pt x="359" y="0"/>
                    <a:pt x="166" y="129"/>
                    <a:pt x="94" y="337"/>
                  </a:cubicBezTo>
                  <a:cubicBezTo>
                    <a:pt x="0" y="602"/>
                    <a:pt x="144" y="891"/>
                    <a:pt x="411" y="978"/>
                  </a:cubicBezTo>
                  <a:cubicBezTo>
                    <a:pt x="20402" y="7944"/>
                    <a:pt x="42838" y="39531"/>
                    <a:pt x="43062" y="39849"/>
                  </a:cubicBezTo>
                  <a:cubicBezTo>
                    <a:pt x="43155" y="39983"/>
                    <a:pt x="43309" y="40063"/>
                    <a:pt x="43473" y="40063"/>
                  </a:cubicBezTo>
                  <a:cubicBezTo>
                    <a:pt x="43879" y="40063"/>
                    <a:pt x="44116" y="39603"/>
                    <a:pt x="43882" y="39273"/>
                  </a:cubicBezTo>
                  <a:cubicBezTo>
                    <a:pt x="43655" y="38950"/>
                    <a:pt x="21037" y="7103"/>
                    <a:pt x="742" y="32"/>
                  </a:cubicBezTo>
                  <a:cubicBezTo>
                    <a:pt x="684" y="11"/>
                    <a:pt x="625" y="0"/>
                    <a:pt x="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13"/>
            <p:cNvSpPr/>
            <p:nvPr/>
          </p:nvSpPr>
          <p:spPr>
            <a:xfrm flipH="1">
              <a:off x="1677280" y="4772261"/>
              <a:ext cx="733668" cy="608050"/>
            </a:xfrm>
            <a:custGeom>
              <a:avLst/>
              <a:gdLst/>
              <a:ahLst/>
              <a:cxnLst/>
              <a:rect l="l" t="t" r="r" b="b"/>
              <a:pathLst>
                <a:path w="47664" h="39503" extrusionOk="0">
                  <a:moveTo>
                    <a:pt x="1" y="0"/>
                  </a:moveTo>
                  <a:cubicBezTo>
                    <a:pt x="12473" y="10513"/>
                    <a:pt x="13509" y="35678"/>
                    <a:pt x="47663" y="39503"/>
                  </a:cubicBezTo>
                  <a:cubicBezTo>
                    <a:pt x="47663" y="39503"/>
                    <a:pt x="46524" y="4201"/>
                    <a:pt x="1" y="0"/>
                  </a:cubicBezTo>
                  <a:close/>
                </a:path>
              </a:pathLst>
            </a:custGeom>
            <a:solidFill>
              <a:srgbClr val="6D9EEB">
                <a:alpha val="41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13"/>
            <p:cNvSpPr/>
            <p:nvPr/>
          </p:nvSpPr>
          <p:spPr>
            <a:xfrm flipH="1">
              <a:off x="2078447" y="4838349"/>
              <a:ext cx="136839" cy="134515"/>
            </a:xfrm>
            <a:custGeom>
              <a:avLst/>
              <a:gdLst/>
              <a:ahLst/>
              <a:cxnLst/>
              <a:rect l="l" t="t" r="r" b="b"/>
              <a:pathLst>
                <a:path w="8890" h="8739" extrusionOk="0">
                  <a:moveTo>
                    <a:pt x="5905" y="1"/>
                  </a:moveTo>
                  <a:cubicBezTo>
                    <a:pt x="5807" y="1"/>
                    <a:pt x="5709" y="29"/>
                    <a:pt x="5625" y="90"/>
                  </a:cubicBezTo>
                  <a:cubicBezTo>
                    <a:pt x="5401" y="254"/>
                    <a:pt x="5339" y="548"/>
                    <a:pt x="5503" y="772"/>
                  </a:cubicBezTo>
                  <a:cubicBezTo>
                    <a:pt x="5667" y="1088"/>
                    <a:pt x="6779" y="4314"/>
                    <a:pt x="7560" y="6613"/>
                  </a:cubicBezTo>
                  <a:lnTo>
                    <a:pt x="450" y="7741"/>
                  </a:lnTo>
                  <a:cubicBezTo>
                    <a:pt x="188" y="7779"/>
                    <a:pt x="1" y="8013"/>
                    <a:pt x="23" y="8276"/>
                  </a:cubicBezTo>
                  <a:cubicBezTo>
                    <a:pt x="42" y="8537"/>
                    <a:pt x="260" y="8738"/>
                    <a:pt x="521" y="8738"/>
                  </a:cubicBezTo>
                  <a:cubicBezTo>
                    <a:pt x="523" y="8738"/>
                    <a:pt x="525" y="8738"/>
                    <a:pt x="527" y="8738"/>
                  </a:cubicBezTo>
                  <a:cubicBezTo>
                    <a:pt x="554" y="8738"/>
                    <a:pt x="581" y="8737"/>
                    <a:pt x="606" y="8733"/>
                  </a:cubicBezTo>
                  <a:lnTo>
                    <a:pt x="8889" y="7420"/>
                  </a:lnTo>
                  <a:lnTo>
                    <a:pt x="8701" y="6855"/>
                  </a:lnTo>
                  <a:cubicBezTo>
                    <a:pt x="7284" y="2660"/>
                    <a:pt x="6490" y="428"/>
                    <a:pt x="6337" y="219"/>
                  </a:cubicBezTo>
                  <a:cubicBezTo>
                    <a:pt x="6235" y="80"/>
                    <a:pt x="6070" y="1"/>
                    <a:pt x="59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13"/>
            <p:cNvSpPr/>
            <p:nvPr/>
          </p:nvSpPr>
          <p:spPr>
            <a:xfrm flipH="1">
              <a:off x="1884765" y="4983560"/>
              <a:ext cx="180415" cy="172319"/>
            </a:xfrm>
            <a:custGeom>
              <a:avLst/>
              <a:gdLst/>
              <a:ahLst/>
              <a:cxnLst/>
              <a:rect l="l" t="t" r="r" b="b"/>
              <a:pathLst>
                <a:path w="11721" h="11195" extrusionOk="0">
                  <a:moveTo>
                    <a:pt x="11198" y="1"/>
                  </a:moveTo>
                  <a:cubicBezTo>
                    <a:pt x="10947" y="1"/>
                    <a:pt x="10724" y="176"/>
                    <a:pt x="10688" y="430"/>
                  </a:cubicBezTo>
                  <a:lnTo>
                    <a:pt x="9652" y="7736"/>
                  </a:lnTo>
                  <a:lnTo>
                    <a:pt x="406" y="10207"/>
                  </a:lnTo>
                  <a:cubicBezTo>
                    <a:pt x="161" y="10270"/>
                    <a:pt x="0" y="10506"/>
                    <a:pt x="34" y="10758"/>
                  </a:cubicBezTo>
                  <a:cubicBezTo>
                    <a:pt x="67" y="11008"/>
                    <a:pt x="281" y="11194"/>
                    <a:pt x="532" y="11194"/>
                  </a:cubicBezTo>
                  <a:cubicBezTo>
                    <a:pt x="533" y="11194"/>
                    <a:pt x="534" y="11194"/>
                    <a:pt x="535" y="11194"/>
                  </a:cubicBezTo>
                  <a:cubicBezTo>
                    <a:pt x="578" y="11193"/>
                    <a:pt x="623" y="11188"/>
                    <a:pt x="665" y="11178"/>
                  </a:cubicBezTo>
                  <a:lnTo>
                    <a:pt x="10551" y="8533"/>
                  </a:lnTo>
                  <a:lnTo>
                    <a:pt x="11681" y="572"/>
                  </a:lnTo>
                  <a:cubicBezTo>
                    <a:pt x="11721" y="298"/>
                    <a:pt x="11530" y="42"/>
                    <a:pt x="11255" y="3"/>
                  </a:cubicBezTo>
                  <a:cubicBezTo>
                    <a:pt x="11236" y="2"/>
                    <a:pt x="11217" y="1"/>
                    <a:pt x="111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13"/>
            <p:cNvSpPr/>
            <p:nvPr/>
          </p:nvSpPr>
          <p:spPr>
            <a:xfrm flipH="1">
              <a:off x="1755237" y="5150935"/>
              <a:ext cx="174166" cy="137517"/>
            </a:xfrm>
            <a:custGeom>
              <a:avLst/>
              <a:gdLst/>
              <a:ahLst/>
              <a:cxnLst/>
              <a:rect l="l" t="t" r="r" b="b"/>
              <a:pathLst>
                <a:path w="11315" h="8934" extrusionOk="0">
                  <a:moveTo>
                    <a:pt x="10767" y="0"/>
                  </a:moveTo>
                  <a:cubicBezTo>
                    <a:pt x="10527" y="0"/>
                    <a:pt x="10321" y="179"/>
                    <a:pt x="10280" y="423"/>
                  </a:cubicBezTo>
                  <a:lnTo>
                    <a:pt x="9326" y="6224"/>
                  </a:lnTo>
                  <a:lnTo>
                    <a:pt x="436" y="7940"/>
                  </a:lnTo>
                  <a:cubicBezTo>
                    <a:pt x="179" y="7985"/>
                    <a:pt x="0" y="8221"/>
                    <a:pt x="25" y="8480"/>
                  </a:cubicBezTo>
                  <a:cubicBezTo>
                    <a:pt x="50" y="8738"/>
                    <a:pt x="265" y="8934"/>
                    <a:pt x="523" y="8934"/>
                  </a:cubicBezTo>
                  <a:cubicBezTo>
                    <a:pt x="525" y="8934"/>
                    <a:pt x="527" y="8934"/>
                    <a:pt x="530" y="8934"/>
                  </a:cubicBezTo>
                  <a:cubicBezTo>
                    <a:pt x="563" y="8934"/>
                    <a:pt x="595" y="8931"/>
                    <a:pt x="627" y="8926"/>
                  </a:cubicBezTo>
                  <a:lnTo>
                    <a:pt x="10205" y="7076"/>
                  </a:lnTo>
                  <a:lnTo>
                    <a:pt x="11270" y="585"/>
                  </a:lnTo>
                  <a:cubicBezTo>
                    <a:pt x="11315" y="311"/>
                    <a:pt x="11129" y="54"/>
                    <a:pt x="10857" y="9"/>
                  </a:cubicBezTo>
                  <a:cubicBezTo>
                    <a:pt x="10826" y="3"/>
                    <a:pt x="10796" y="0"/>
                    <a:pt x="107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13"/>
            <p:cNvSpPr/>
            <p:nvPr/>
          </p:nvSpPr>
          <p:spPr>
            <a:xfrm flipH="1">
              <a:off x="1324676" y="4680316"/>
              <a:ext cx="628799" cy="979625"/>
            </a:xfrm>
            <a:custGeom>
              <a:avLst/>
              <a:gdLst/>
              <a:ahLst/>
              <a:cxnLst/>
              <a:rect l="l" t="t" r="r" b="b"/>
              <a:pathLst>
                <a:path w="40851" h="63643" extrusionOk="0">
                  <a:moveTo>
                    <a:pt x="6468" y="1"/>
                  </a:moveTo>
                  <a:cubicBezTo>
                    <a:pt x="5113" y="1"/>
                    <a:pt x="3930" y="611"/>
                    <a:pt x="3121" y="2041"/>
                  </a:cubicBezTo>
                  <a:cubicBezTo>
                    <a:pt x="0" y="7558"/>
                    <a:pt x="5990" y="11822"/>
                    <a:pt x="7245" y="17590"/>
                  </a:cubicBezTo>
                  <a:cubicBezTo>
                    <a:pt x="8499" y="23359"/>
                    <a:pt x="974" y="26619"/>
                    <a:pt x="3734" y="33801"/>
                  </a:cubicBezTo>
                  <a:cubicBezTo>
                    <a:pt x="6493" y="40982"/>
                    <a:pt x="14267" y="33891"/>
                    <a:pt x="11509" y="45149"/>
                  </a:cubicBezTo>
                  <a:cubicBezTo>
                    <a:pt x="8750" y="56407"/>
                    <a:pt x="23296" y="60998"/>
                    <a:pt x="23296" y="60998"/>
                  </a:cubicBezTo>
                  <a:cubicBezTo>
                    <a:pt x="23296" y="60998"/>
                    <a:pt x="27791" y="63643"/>
                    <a:pt x="31661" y="63643"/>
                  </a:cubicBezTo>
                  <a:cubicBezTo>
                    <a:pt x="33042" y="63643"/>
                    <a:pt x="34344" y="63306"/>
                    <a:pt x="35334" y="62392"/>
                  </a:cubicBezTo>
                  <a:cubicBezTo>
                    <a:pt x="39097" y="58915"/>
                    <a:pt x="37842" y="53202"/>
                    <a:pt x="37466" y="48312"/>
                  </a:cubicBezTo>
                  <a:cubicBezTo>
                    <a:pt x="37090" y="43422"/>
                    <a:pt x="40851" y="39828"/>
                    <a:pt x="39011" y="36149"/>
                  </a:cubicBezTo>
                  <a:cubicBezTo>
                    <a:pt x="37174" y="32471"/>
                    <a:pt x="28646" y="30465"/>
                    <a:pt x="30636" y="25449"/>
                  </a:cubicBezTo>
                  <a:cubicBezTo>
                    <a:pt x="32626" y="20432"/>
                    <a:pt x="30318" y="16086"/>
                    <a:pt x="26973" y="14413"/>
                  </a:cubicBezTo>
                  <a:cubicBezTo>
                    <a:pt x="23630" y="12741"/>
                    <a:pt x="19450" y="12073"/>
                    <a:pt x="17610" y="10066"/>
                  </a:cubicBezTo>
                  <a:cubicBezTo>
                    <a:pt x="15629" y="4988"/>
                    <a:pt x="10343" y="1"/>
                    <a:pt x="6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13"/>
            <p:cNvSpPr/>
            <p:nvPr/>
          </p:nvSpPr>
          <p:spPr>
            <a:xfrm flipH="1">
              <a:off x="1412562" y="4744388"/>
              <a:ext cx="445690" cy="931754"/>
            </a:xfrm>
            <a:custGeom>
              <a:avLst/>
              <a:gdLst/>
              <a:ahLst/>
              <a:cxnLst/>
              <a:rect l="l" t="t" r="r" b="b"/>
              <a:pathLst>
                <a:path w="28955" h="60533" extrusionOk="0">
                  <a:moveTo>
                    <a:pt x="557" y="1"/>
                  </a:moveTo>
                  <a:cubicBezTo>
                    <a:pt x="435" y="1"/>
                    <a:pt x="311" y="45"/>
                    <a:pt x="214" y="136"/>
                  </a:cubicBezTo>
                  <a:cubicBezTo>
                    <a:pt x="12" y="324"/>
                    <a:pt x="0" y="642"/>
                    <a:pt x="189" y="844"/>
                  </a:cubicBezTo>
                  <a:cubicBezTo>
                    <a:pt x="14736" y="16492"/>
                    <a:pt x="27784" y="59739"/>
                    <a:pt x="27914" y="60175"/>
                  </a:cubicBezTo>
                  <a:cubicBezTo>
                    <a:pt x="27977" y="60387"/>
                    <a:pt x="28173" y="60533"/>
                    <a:pt x="28395" y="60533"/>
                  </a:cubicBezTo>
                  <a:cubicBezTo>
                    <a:pt x="28444" y="60533"/>
                    <a:pt x="28492" y="60524"/>
                    <a:pt x="28539" y="60511"/>
                  </a:cubicBezTo>
                  <a:cubicBezTo>
                    <a:pt x="28803" y="60432"/>
                    <a:pt x="28955" y="60152"/>
                    <a:pt x="28875" y="59886"/>
                  </a:cubicBezTo>
                  <a:cubicBezTo>
                    <a:pt x="28746" y="59450"/>
                    <a:pt x="15630" y="15980"/>
                    <a:pt x="924" y="161"/>
                  </a:cubicBezTo>
                  <a:cubicBezTo>
                    <a:pt x="825" y="54"/>
                    <a:pt x="692" y="1"/>
                    <a:pt x="557" y="1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13"/>
            <p:cNvSpPr/>
            <p:nvPr/>
          </p:nvSpPr>
          <p:spPr>
            <a:xfrm flipH="1">
              <a:off x="1653722" y="4862250"/>
              <a:ext cx="163884" cy="114289"/>
            </a:xfrm>
            <a:custGeom>
              <a:avLst/>
              <a:gdLst/>
              <a:ahLst/>
              <a:cxnLst/>
              <a:rect l="l" t="t" r="r" b="b"/>
              <a:pathLst>
                <a:path w="10647" h="7425" extrusionOk="0">
                  <a:moveTo>
                    <a:pt x="10078" y="0"/>
                  </a:moveTo>
                  <a:cubicBezTo>
                    <a:pt x="9881" y="0"/>
                    <a:pt x="9695" y="117"/>
                    <a:pt x="9616" y="310"/>
                  </a:cubicBezTo>
                  <a:lnTo>
                    <a:pt x="7130" y="6270"/>
                  </a:lnTo>
                  <a:lnTo>
                    <a:pt x="652" y="4901"/>
                  </a:lnTo>
                  <a:cubicBezTo>
                    <a:pt x="618" y="4894"/>
                    <a:pt x="583" y="4891"/>
                    <a:pt x="549" y="4891"/>
                  </a:cubicBezTo>
                  <a:cubicBezTo>
                    <a:pt x="317" y="4891"/>
                    <a:pt x="108" y="5053"/>
                    <a:pt x="57" y="5289"/>
                  </a:cubicBezTo>
                  <a:cubicBezTo>
                    <a:pt x="1" y="5560"/>
                    <a:pt x="174" y="5825"/>
                    <a:pt x="445" y="5884"/>
                  </a:cubicBezTo>
                  <a:lnTo>
                    <a:pt x="7736" y="7424"/>
                  </a:lnTo>
                  <a:lnTo>
                    <a:pt x="10542" y="694"/>
                  </a:lnTo>
                  <a:cubicBezTo>
                    <a:pt x="10647" y="439"/>
                    <a:pt x="10527" y="146"/>
                    <a:pt x="10271" y="39"/>
                  </a:cubicBezTo>
                  <a:cubicBezTo>
                    <a:pt x="10208" y="13"/>
                    <a:pt x="10142" y="0"/>
                    <a:pt x="10078" y="0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13"/>
            <p:cNvSpPr/>
            <p:nvPr/>
          </p:nvSpPr>
          <p:spPr>
            <a:xfrm flipH="1">
              <a:off x="1499227" y="5055235"/>
              <a:ext cx="318425" cy="174520"/>
            </a:xfrm>
            <a:custGeom>
              <a:avLst/>
              <a:gdLst/>
              <a:ahLst/>
              <a:cxnLst/>
              <a:rect l="l" t="t" r="r" b="b"/>
              <a:pathLst>
                <a:path w="20687" h="11338" extrusionOk="0">
                  <a:moveTo>
                    <a:pt x="20113" y="0"/>
                  </a:moveTo>
                  <a:cubicBezTo>
                    <a:pt x="19925" y="0"/>
                    <a:pt x="19746" y="106"/>
                    <a:pt x="19660" y="287"/>
                  </a:cubicBezTo>
                  <a:lnTo>
                    <a:pt x="14951" y="10185"/>
                  </a:lnTo>
                  <a:lnTo>
                    <a:pt x="662" y="6970"/>
                  </a:lnTo>
                  <a:cubicBezTo>
                    <a:pt x="625" y="6962"/>
                    <a:pt x="589" y="6958"/>
                    <a:pt x="552" y="6958"/>
                  </a:cubicBezTo>
                  <a:cubicBezTo>
                    <a:pt x="322" y="6958"/>
                    <a:pt x="114" y="7117"/>
                    <a:pt x="62" y="7351"/>
                  </a:cubicBezTo>
                  <a:cubicBezTo>
                    <a:pt x="0" y="7622"/>
                    <a:pt x="171" y="7889"/>
                    <a:pt x="441" y="7951"/>
                  </a:cubicBezTo>
                  <a:lnTo>
                    <a:pt x="15512" y="11338"/>
                  </a:lnTo>
                  <a:lnTo>
                    <a:pt x="20566" y="718"/>
                  </a:lnTo>
                  <a:cubicBezTo>
                    <a:pt x="20686" y="467"/>
                    <a:pt x="20579" y="168"/>
                    <a:pt x="20329" y="50"/>
                  </a:cubicBezTo>
                  <a:cubicBezTo>
                    <a:pt x="20259" y="16"/>
                    <a:pt x="20185" y="0"/>
                    <a:pt x="20113" y="0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13"/>
            <p:cNvSpPr/>
            <p:nvPr/>
          </p:nvSpPr>
          <p:spPr>
            <a:xfrm flipH="1">
              <a:off x="658816" y="4243988"/>
              <a:ext cx="858409" cy="1337331"/>
            </a:xfrm>
            <a:custGeom>
              <a:avLst/>
              <a:gdLst/>
              <a:ahLst/>
              <a:cxnLst/>
              <a:rect l="l" t="t" r="r" b="b"/>
              <a:pathLst>
                <a:path w="55768" h="86882" extrusionOk="0">
                  <a:moveTo>
                    <a:pt x="46938" y="0"/>
                  </a:moveTo>
                  <a:cubicBezTo>
                    <a:pt x="41647" y="0"/>
                    <a:pt x="34433" y="6807"/>
                    <a:pt x="31727" y="13740"/>
                  </a:cubicBezTo>
                  <a:cubicBezTo>
                    <a:pt x="29216" y="16480"/>
                    <a:pt x="23510" y="17393"/>
                    <a:pt x="18945" y="19675"/>
                  </a:cubicBezTo>
                  <a:cubicBezTo>
                    <a:pt x="14381" y="21957"/>
                    <a:pt x="11229" y="27892"/>
                    <a:pt x="13946" y="34740"/>
                  </a:cubicBezTo>
                  <a:cubicBezTo>
                    <a:pt x="16663" y="41587"/>
                    <a:pt x="5023" y="44326"/>
                    <a:pt x="2511" y="49348"/>
                  </a:cubicBezTo>
                  <a:cubicBezTo>
                    <a:pt x="0" y="54369"/>
                    <a:pt x="5136" y="59276"/>
                    <a:pt x="4622" y="65952"/>
                  </a:cubicBezTo>
                  <a:cubicBezTo>
                    <a:pt x="4109" y="72629"/>
                    <a:pt x="2398" y="80428"/>
                    <a:pt x="7532" y="85173"/>
                  </a:cubicBezTo>
                  <a:cubicBezTo>
                    <a:pt x="8883" y="86422"/>
                    <a:pt x="10661" y="86882"/>
                    <a:pt x="12547" y="86882"/>
                  </a:cubicBezTo>
                  <a:cubicBezTo>
                    <a:pt x="17831" y="86882"/>
                    <a:pt x="23966" y="83272"/>
                    <a:pt x="23966" y="83272"/>
                  </a:cubicBezTo>
                  <a:cubicBezTo>
                    <a:pt x="23966" y="83272"/>
                    <a:pt x="43823" y="77003"/>
                    <a:pt x="40057" y="61635"/>
                  </a:cubicBezTo>
                  <a:cubicBezTo>
                    <a:pt x="36291" y="46267"/>
                    <a:pt x="46904" y="55948"/>
                    <a:pt x="50672" y="46143"/>
                  </a:cubicBezTo>
                  <a:cubicBezTo>
                    <a:pt x="54438" y="36338"/>
                    <a:pt x="44166" y="31887"/>
                    <a:pt x="45878" y="24012"/>
                  </a:cubicBezTo>
                  <a:cubicBezTo>
                    <a:pt x="47589" y="16138"/>
                    <a:pt x="55768" y="10317"/>
                    <a:pt x="51507" y="2785"/>
                  </a:cubicBezTo>
                  <a:cubicBezTo>
                    <a:pt x="50403" y="833"/>
                    <a:pt x="48788" y="0"/>
                    <a:pt x="469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13"/>
            <p:cNvSpPr/>
            <p:nvPr/>
          </p:nvSpPr>
          <p:spPr>
            <a:xfrm flipH="1">
              <a:off x="658816" y="4243988"/>
              <a:ext cx="858409" cy="1337331"/>
            </a:xfrm>
            <a:custGeom>
              <a:avLst/>
              <a:gdLst/>
              <a:ahLst/>
              <a:cxnLst/>
              <a:rect l="l" t="t" r="r" b="b"/>
              <a:pathLst>
                <a:path w="55768" h="86882" extrusionOk="0">
                  <a:moveTo>
                    <a:pt x="46938" y="0"/>
                  </a:moveTo>
                  <a:cubicBezTo>
                    <a:pt x="41647" y="0"/>
                    <a:pt x="34433" y="6807"/>
                    <a:pt x="31727" y="13740"/>
                  </a:cubicBezTo>
                  <a:cubicBezTo>
                    <a:pt x="29216" y="16480"/>
                    <a:pt x="23510" y="17393"/>
                    <a:pt x="18945" y="19675"/>
                  </a:cubicBezTo>
                  <a:cubicBezTo>
                    <a:pt x="14381" y="21957"/>
                    <a:pt x="11229" y="27892"/>
                    <a:pt x="13946" y="34740"/>
                  </a:cubicBezTo>
                  <a:cubicBezTo>
                    <a:pt x="16663" y="41587"/>
                    <a:pt x="5023" y="44326"/>
                    <a:pt x="2511" y="49348"/>
                  </a:cubicBezTo>
                  <a:cubicBezTo>
                    <a:pt x="0" y="54369"/>
                    <a:pt x="5136" y="59276"/>
                    <a:pt x="4622" y="65952"/>
                  </a:cubicBezTo>
                  <a:cubicBezTo>
                    <a:pt x="4109" y="72629"/>
                    <a:pt x="2398" y="80428"/>
                    <a:pt x="7532" y="85173"/>
                  </a:cubicBezTo>
                  <a:cubicBezTo>
                    <a:pt x="8883" y="86422"/>
                    <a:pt x="10661" y="86882"/>
                    <a:pt x="12547" y="86882"/>
                  </a:cubicBezTo>
                  <a:cubicBezTo>
                    <a:pt x="17831" y="86882"/>
                    <a:pt x="23966" y="83272"/>
                    <a:pt x="23966" y="83272"/>
                  </a:cubicBezTo>
                  <a:cubicBezTo>
                    <a:pt x="23966" y="83272"/>
                    <a:pt x="43823" y="77003"/>
                    <a:pt x="40057" y="61635"/>
                  </a:cubicBezTo>
                  <a:cubicBezTo>
                    <a:pt x="36291" y="46267"/>
                    <a:pt x="46904" y="55948"/>
                    <a:pt x="50672" y="46143"/>
                  </a:cubicBezTo>
                  <a:cubicBezTo>
                    <a:pt x="54438" y="36338"/>
                    <a:pt x="44166" y="31887"/>
                    <a:pt x="45878" y="24012"/>
                  </a:cubicBezTo>
                  <a:cubicBezTo>
                    <a:pt x="47589" y="16138"/>
                    <a:pt x="55768" y="10317"/>
                    <a:pt x="51507" y="2785"/>
                  </a:cubicBezTo>
                  <a:cubicBezTo>
                    <a:pt x="50403" y="833"/>
                    <a:pt x="48788" y="0"/>
                    <a:pt x="46938" y="0"/>
                  </a:cubicBezTo>
                  <a:close/>
                </a:path>
              </a:pathLst>
            </a:custGeom>
            <a:solidFill>
              <a:srgbClr val="6D9EEB">
                <a:alpha val="41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13"/>
            <p:cNvSpPr/>
            <p:nvPr/>
          </p:nvSpPr>
          <p:spPr>
            <a:xfrm flipH="1">
              <a:off x="791960" y="4334255"/>
              <a:ext cx="602155" cy="1266356"/>
            </a:xfrm>
            <a:custGeom>
              <a:avLst/>
              <a:gdLst/>
              <a:ahLst/>
              <a:cxnLst/>
              <a:rect l="l" t="t" r="r" b="b"/>
              <a:pathLst>
                <a:path w="39120" h="82271" extrusionOk="0">
                  <a:moveTo>
                    <a:pt x="38564" y="0"/>
                  </a:moveTo>
                  <a:cubicBezTo>
                    <a:pt x="38430" y="0"/>
                    <a:pt x="38296" y="54"/>
                    <a:pt x="38197" y="160"/>
                  </a:cubicBezTo>
                  <a:cubicBezTo>
                    <a:pt x="18149" y="21726"/>
                    <a:pt x="258" y="81027"/>
                    <a:pt x="79" y="81624"/>
                  </a:cubicBezTo>
                  <a:cubicBezTo>
                    <a:pt x="1" y="81889"/>
                    <a:pt x="151" y="82170"/>
                    <a:pt x="417" y="82249"/>
                  </a:cubicBezTo>
                  <a:cubicBezTo>
                    <a:pt x="464" y="82262"/>
                    <a:pt x="512" y="82270"/>
                    <a:pt x="561" y="82270"/>
                  </a:cubicBezTo>
                  <a:cubicBezTo>
                    <a:pt x="781" y="82270"/>
                    <a:pt x="977" y="82125"/>
                    <a:pt x="1040" y="81913"/>
                  </a:cubicBezTo>
                  <a:cubicBezTo>
                    <a:pt x="1221" y="81318"/>
                    <a:pt x="19043" y="22239"/>
                    <a:pt x="38930" y="843"/>
                  </a:cubicBezTo>
                  <a:cubicBezTo>
                    <a:pt x="39119" y="641"/>
                    <a:pt x="39109" y="323"/>
                    <a:pt x="38905" y="135"/>
                  </a:cubicBezTo>
                  <a:cubicBezTo>
                    <a:pt x="38809" y="45"/>
                    <a:pt x="38686" y="0"/>
                    <a:pt x="385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13"/>
            <p:cNvSpPr/>
            <p:nvPr/>
          </p:nvSpPr>
          <p:spPr>
            <a:xfrm flipH="1">
              <a:off x="847457" y="4495181"/>
              <a:ext cx="217481" cy="149923"/>
            </a:xfrm>
            <a:custGeom>
              <a:avLst/>
              <a:gdLst/>
              <a:ahLst/>
              <a:cxnLst/>
              <a:rect l="l" t="t" r="r" b="b"/>
              <a:pathLst>
                <a:path w="14129" h="9740" extrusionOk="0">
                  <a:moveTo>
                    <a:pt x="572" y="0"/>
                  </a:moveTo>
                  <a:cubicBezTo>
                    <a:pt x="507" y="0"/>
                    <a:pt x="442" y="13"/>
                    <a:pt x="378" y="39"/>
                  </a:cubicBezTo>
                  <a:cubicBezTo>
                    <a:pt x="123" y="146"/>
                    <a:pt x="1" y="438"/>
                    <a:pt x="108" y="694"/>
                  </a:cubicBezTo>
                  <a:lnTo>
                    <a:pt x="3879" y="9740"/>
                  </a:lnTo>
                  <a:lnTo>
                    <a:pt x="13684" y="7668"/>
                  </a:lnTo>
                  <a:cubicBezTo>
                    <a:pt x="13955" y="7611"/>
                    <a:pt x="14129" y="7345"/>
                    <a:pt x="14072" y="7075"/>
                  </a:cubicBezTo>
                  <a:cubicBezTo>
                    <a:pt x="14020" y="6834"/>
                    <a:pt x="13806" y="6679"/>
                    <a:pt x="13572" y="6679"/>
                  </a:cubicBezTo>
                  <a:cubicBezTo>
                    <a:pt x="13540" y="6679"/>
                    <a:pt x="13509" y="6681"/>
                    <a:pt x="13477" y="6687"/>
                  </a:cubicBezTo>
                  <a:lnTo>
                    <a:pt x="4485" y="8587"/>
                  </a:lnTo>
                  <a:lnTo>
                    <a:pt x="1033" y="308"/>
                  </a:lnTo>
                  <a:cubicBezTo>
                    <a:pt x="953" y="116"/>
                    <a:pt x="767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13"/>
            <p:cNvSpPr/>
            <p:nvPr/>
          </p:nvSpPr>
          <p:spPr>
            <a:xfrm flipH="1">
              <a:off x="847371" y="4758624"/>
              <a:ext cx="428373" cy="232196"/>
            </a:xfrm>
            <a:custGeom>
              <a:avLst/>
              <a:gdLst/>
              <a:ahLst/>
              <a:cxnLst/>
              <a:rect l="l" t="t" r="r" b="b"/>
              <a:pathLst>
                <a:path w="27830" h="15085" extrusionOk="0">
                  <a:moveTo>
                    <a:pt x="571" y="1"/>
                  </a:moveTo>
                  <a:cubicBezTo>
                    <a:pt x="499" y="1"/>
                    <a:pt x="426" y="16"/>
                    <a:pt x="356" y="49"/>
                  </a:cubicBezTo>
                  <a:cubicBezTo>
                    <a:pt x="107" y="170"/>
                    <a:pt x="0" y="469"/>
                    <a:pt x="119" y="719"/>
                  </a:cubicBezTo>
                  <a:lnTo>
                    <a:pt x="6956" y="15085"/>
                  </a:lnTo>
                  <a:lnTo>
                    <a:pt x="27388" y="10493"/>
                  </a:lnTo>
                  <a:cubicBezTo>
                    <a:pt x="27659" y="10432"/>
                    <a:pt x="27829" y="10164"/>
                    <a:pt x="27767" y="9894"/>
                  </a:cubicBezTo>
                  <a:cubicBezTo>
                    <a:pt x="27715" y="9660"/>
                    <a:pt x="27507" y="9500"/>
                    <a:pt x="27278" y="9500"/>
                  </a:cubicBezTo>
                  <a:cubicBezTo>
                    <a:pt x="27242" y="9500"/>
                    <a:pt x="27206" y="9504"/>
                    <a:pt x="27169" y="9513"/>
                  </a:cubicBezTo>
                  <a:lnTo>
                    <a:pt x="7517" y="13932"/>
                  </a:lnTo>
                  <a:lnTo>
                    <a:pt x="1026" y="288"/>
                  </a:lnTo>
                  <a:cubicBezTo>
                    <a:pt x="939" y="107"/>
                    <a:pt x="759" y="1"/>
                    <a:pt x="5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13"/>
            <p:cNvSpPr/>
            <p:nvPr/>
          </p:nvSpPr>
          <p:spPr>
            <a:xfrm flipH="1">
              <a:off x="1021107" y="5087956"/>
              <a:ext cx="386367" cy="236829"/>
            </a:xfrm>
            <a:custGeom>
              <a:avLst/>
              <a:gdLst/>
              <a:ahLst/>
              <a:cxnLst/>
              <a:rect l="l" t="t" r="r" b="b"/>
              <a:pathLst>
                <a:path w="25101" h="15386" extrusionOk="0">
                  <a:moveTo>
                    <a:pt x="572" y="1"/>
                  </a:moveTo>
                  <a:cubicBezTo>
                    <a:pt x="499" y="1"/>
                    <a:pt x="425" y="17"/>
                    <a:pt x="354" y="51"/>
                  </a:cubicBezTo>
                  <a:cubicBezTo>
                    <a:pt x="105" y="171"/>
                    <a:pt x="0" y="470"/>
                    <a:pt x="120" y="721"/>
                  </a:cubicBezTo>
                  <a:lnTo>
                    <a:pt x="7161" y="15385"/>
                  </a:lnTo>
                  <a:lnTo>
                    <a:pt x="24693" y="9750"/>
                  </a:lnTo>
                  <a:cubicBezTo>
                    <a:pt x="24957" y="9664"/>
                    <a:pt x="25100" y="9382"/>
                    <a:pt x="25015" y="9118"/>
                  </a:cubicBezTo>
                  <a:cubicBezTo>
                    <a:pt x="24948" y="8905"/>
                    <a:pt x="24749" y="8770"/>
                    <a:pt x="24538" y="8770"/>
                  </a:cubicBezTo>
                  <a:cubicBezTo>
                    <a:pt x="24487" y="8770"/>
                    <a:pt x="24436" y="8778"/>
                    <a:pt x="24385" y="8794"/>
                  </a:cubicBezTo>
                  <a:lnTo>
                    <a:pt x="7686" y="14162"/>
                  </a:lnTo>
                  <a:lnTo>
                    <a:pt x="1024" y="286"/>
                  </a:lnTo>
                  <a:cubicBezTo>
                    <a:pt x="938" y="106"/>
                    <a:pt x="759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1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4" name="Google Shape;1284;p14"/>
          <p:cNvSpPr txBox="1">
            <a:spLocks noGrp="1"/>
          </p:cNvSpPr>
          <p:nvPr>
            <p:ph type="title"/>
          </p:nvPr>
        </p:nvSpPr>
        <p:spPr>
          <a:xfrm flipH="1">
            <a:off x="866288" y="2368734"/>
            <a:ext cx="3666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6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85" name="Google Shape;1285;p14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1958738" y="1170558"/>
            <a:ext cx="1482000" cy="9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7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286" name="Google Shape;1286;p14"/>
          <p:cNvSpPr txBox="1">
            <a:spLocks noGrp="1"/>
          </p:cNvSpPr>
          <p:nvPr>
            <p:ph type="subTitle" idx="1"/>
          </p:nvPr>
        </p:nvSpPr>
        <p:spPr>
          <a:xfrm flipH="1">
            <a:off x="1346738" y="3366917"/>
            <a:ext cx="2706000" cy="63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87" name="Google Shape;1287;p14"/>
          <p:cNvGrpSpPr/>
          <p:nvPr/>
        </p:nvGrpSpPr>
        <p:grpSpPr>
          <a:xfrm rot="10800000">
            <a:off x="1553452" y="-444841"/>
            <a:ext cx="2331407" cy="1555018"/>
            <a:chOff x="4679541" y="3900059"/>
            <a:chExt cx="2331407" cy="1555018"/>
          </a:xfrm>
        </p:grpSpPr>
        <p:sp>
          <p:nvSpPr>
            <p:cNvPr id="1288" name="Google Shape;1288;p14"/>
            <p:cNvSpPr/>
            <p:nvPr/>
          </p:nvSpPr>
          <p:spPr>
            <a:xfrm rot="577487">
              <a:off x="5547186" y="4855550"/>
              <a:ext cx="327846" cy="202913"/>
            </a:xfrm>
            <a:custGeom>
              <a:avLst/>
              <a:gdLst/>
              <a:ahLst/>
              <a:cxnLst/>
              <a:rect l="l" t="t" r="r" b="b"/>
              <a:pathLst>
                <a:path w="18692" h="11569" extrusionOk="0">
                  <a:moveTo>
                    <a:pt x="18120" y="0"/>
                  </a:moveTo>
                  <a:cubicBezTo>
                    <a:pt x="17933" y="0"/>
                    <a:pt x="17753" y="105"/>
                    <a:pt x="17667" y="286"/>
                  </a:cubicBezTo>
                  <a:lnTo>
                    <a:pt x="12838" y="10345"/>
                  </a:lnTo>
                  <a:lnTo>
                    <a:pt x="718" y="6447"/>
                  </a:lnTo>
                  <a:cubicBezTo>
                    <a:pt x="667" y="6431"/>
                    <a:pt x="615" y="6423"/>
                    <a:pt x="563" y="6423"/>
                  </a:cubicBezTo>
                  <a:cubicBezTo>
                    <a:pt x="351" y="6423"/>
                    <a:pt x="154" y="6558"/>
                    <a:pt x="85" y="6772"/>
                  </a:cubicBezTo>
                  <a:cubicBezTo>
                    <a:pt x="0" y="7036"/>
                    <a:pt x="145" y="7318"/>
                    <a:pt x="411" y="7403"/>
                  </a:cubicBezTo>
                  <a:lnTo>
                    <a:pt x="13363" y="11568"/>
                  </a:lnTo>
                  <a:lnTo>
                    <a:pt x="18571" y="720"/>
                  </a:lnTo>
                  <a:cubicBezTo>
                    <a:pt x="18691" y="471"/>
                    <a:pt x="18586" y="170"/>
                    <a:pt x="18337" y="50"/>
                  </a:cubicBezTo>
                  <a:cubicBezTo>
                    <a:pt x="18267" y="16"/>
                    <a:pt x="18193" y="0"/>
                    <a:pt x="18120" y="0"/>
                  </a:cubicBezTo>
                  <a:close/>
                </a:path>
              </a:pathLst>
            </a:custGeom>
            <a:solidFill>
              <a:srgbClr val="FF81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14"/>
            <p:cNvSpPr/>
            <p:nvPr/>
          </p:nvSpPr>
          <p:spPr>
            <a:xfrm rot="2440967">
              <a:off x="5895515" y="3973079"/>
              <a:ext cx="746387" cy="1408977"/>
            </a:xfrm>
            <a:custGeom>
              <a:avLst/>
              <a:gdLst/>
              <a:ahLst/>
              <a:cxnLst/>
              <a:rect l="l" t="t" r="r" b="b"/>
              <a:pathLst>
                <a:path w="42549" h="80321" extrusionOk="0">
                  <a:moveTo>
                    <a:pt x="19479" y="0"/>
                  </a:moveTo>
                  <a:cubicBezTo>
                    <a:pt x="14561" y="0"/>
                    <a:pt x="10368" y="9188"/>
                    <a:pt x="10793" y="16409"/>
                  </a:cubicBezTo>
                  <a:cubicBezTo>
                    <a:pt x="9828" y="19411"/>
                    <a:pt x="5751" y="22138"/>
                    <a:pt x="3039" y="25516"/>
                  </a:cubicBezTo>
                  <a:cubicBezTo>
                    <a:pt x="328" y="28895"/>
                    <a:pt x="0" y="34589"/>
                    <a:pt x="4523" y="38906"/>
                  </a:cubicBezTo>
                  <a:cubicBezTo>
                    <a:pt x="9046" y="43225"/>
                    <a:pt x="1039" y="49464"/>
                    <a:pt x="884" y="54225"/>
                  </a:cubicBezTo>
                  <a:cubicBezTo>
                    <a:pt x="729" y="58989"/>
                    <a:pt x="6428" y="60952"/>
                    <a:pt x="8399" y="66283"/>
                  </a:cubicBezTo>
                  <a:cubicBezTo>
                    <a:pt x="10369" y="71615"/>
                    <a:pt x="11813" y="78236"/>
                    <a:pt x="17456" y="80076"/>
                  </a:cubicBezTo>
                  <a:cubicBezTo>
                    <a:pt x="17973" y="80244"/>
                    <a:pt x="18495" y="80320"/>
                    <a:pt x="19018" y="80320"/>
                  </a:cubicBezTo>
                  <a:cubicBezTo>
                    <a:pt x="24209" y="80320"/>
                    <a:pt x="29454" y="72784"/>
                    <a:pt x="29454" y="72784"/>
                  </a:cubicBezTo>
                  <a:cubicBezTo>
                    <a:pt x="29454" y="72784"/>
                    <a:pt x="42548" y="60910"/>
                    <a:pt x="34196" y="50393"/>
                  </a:cubicBezTo>
                  <a:cubicBezTo>
                    <a:pt x="25842" y="39875"/>
                    <a:pt x="37461" y="43579"/>
                    <a:pt x="36889" y="34682"/>
                  </a:cubicBezTo>
                  <a:cubicBezTo>
                    <a:pt x="36318" y="25785"/>
                    <a:pt x="26820" y="25994"/>
                    <a:pt x="25348" y="19314"/>
                  </a:cubicBezTo>
                  <a:cubicBezTo>
                    <a:pt x="23877" y="12633"/>
                    <a:pt x="28121" y="5246"/>
                    <a:pt x="22166" y="947"/>
                  </a:cubicBezTo>
                  <a:cubicBezTo>
                    <a:pt x="21262" y="295"/>
                    <a:pt x="20359" y="0"/>
                    <a:pt x="194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14"/>
            <p:cNvSpPr/>
            <p:nvPr/>
          </p:nvSpPr>
          <p:spPr>
            <a:xfrm rot="2440967">
              <a:off x="6080299" y="3983896"/>
              <a:ext cx="152631" cy="1350721"/>
            </a:xfrm>
            <a:custGeom>
              <a:avLst/>
              <a:gdLst/>
              <a:ahLst/>
              <a:cxnLst/>
              <a:rect l="l" t="t" r="r" b="b"/>
              <a:pathLst>
                <a:path w="8701" h="77000" extrusionOk="0">
                  <a:moveTo>
                    <a:pt x="8223" y="0"/>
                  </a:moveTo>
                  <a:cubicBezTo>
                    <a:pt x="8044" y="0"/>
                    <a:pt x="7877" y="114"/>
                    <a:pt x="7818" y="294"/>
                  </a:cubicBezTo>
                  <a:cubicBezTo>
                    <a:pt x="1" y="24032"/>
                    <a:pt x="7222" y="76111"/>
                    <a:pt x="7295" y="76632"/>
                  </a:cubicBezTo>
                  <a:cubicBezTo>
                    <a:pt x="7325" y="76842"/>
                    <a:pt x="7506" y="76999"/>
                    <a:pt x="7718" y="76999"/>
                  </a:cubicBezTo>
                  <a:cubicBezTo>
                    <a:pt x="7738" y="76999"/>
                    <a:pt x="7758" y="76996"/>
                    <a:pt x="7776" y="76993"/>
                  </a:cubicBezTo>
                  <a:cubicBezTo>
                    <a:pt x="8010" y="76961"/>
                    <a:pt x="8172" y="76746"/>
                    <a:pt x="8139" y="76513"/>
                  </a:cubicBezTo>
                  <a:cubicBezTo>
                    <a:pt x="8065" y="75992"/>
                    <a:pt x="871" y="24112"/>
                    <a:pt x="8627" y="559"/>
                  </a:cubicBezTo>
                  <a:cubicBezTo>
                    <a:pt x="8700" y="337"/>
                    <a:pt x="8578" y="95"/>
                    <a:pt x="8356" y="21"/>
                  </a:cubicBezTo>
                  <a:cubicBezTo>
                    <a:pt x="8312" y="7"/>
                    <a:pt x="8267" y="0"/>
                    <a:pt x="82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14"/>
            <p:cNvSpPr/>
            <p:nvPr/>
          </p:nvSpPr>
          <p:spPr>
            <a:xfrm rot="2440967">
              <a:off x="6296753" y="4330279"/>
              <a:ext cx="234324" cy="111899"/>
            </a:xfrm>
            <a:custGeom>
              <a:avLst/>
              <a:gdLst/>
              <a:ahLst/>
              <a:cxnLst/>
              <a:rect l="l" t="t" r="r" b="b"/>
              <a:pathLst>
                <a:path w="13358" h="6379" extrusionOk="0">
                  <a:moveTo>
                    <a:pt x="474" y="1"/>
                  </a:moveTo>
                  <a:cubicBezTo>
                    <a:pt x="358" y="1"/>
                    <a:pt x="243" y="47"/>
                    <a:pt x="160" y="138"/>
                  </a:cubicBezTo>
                  <a:cubicBezTo>
                    <a:pt x="1" y="312"/>
                    <a:pt x="11" y="581"/>
                    <a:pt x="185" y="739"/>
                  </a:cubicBezTo>
                  <a:lnTo>
                    <a:pt x="6298" y="6378"/>
                  </a:lnTo>
                  <a:lnTo>
                    <a:pt x="13128" y="1304"/>
                  </a:lnTo>
                  <a:cubicBezTo>
                    <a:pt x="13317" y="1165"/>
                    <a:pt x="13357" y="898"/>
                    <a:pt x="13217" y="709"/>
                  </a:cubicBezTo>
                  <a:cubicBezTo>
                    <a:pt x="13133" y="597"/>
                    <a:pt x="13004" y="537"/>
                    <a:pt x="12874" y="537"/>
                  </a:cubicBezTo>
                  <a:cubicBezTo>
                    <a:pt x="12785" y="537"/>
                    <a:pt x="12696" y="564"/>
                    <a:pt x="12620" y="621"/>
                  </a:cubicBezTo>
                  <a:lnTo>
                    <a:pt x="6358" y="5274"/>
                  </a:lnTo>
                  <a:lnTo>
                    <a:pt x="761" y="113"/>
                  </a:lnTo>
                  <a:cubicBezTo>
                    <a:pt x="680" y="38"/>
                    <a:pt x="577" y="1"/>
                    <a:pt x="4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14"/>
            <p:cNvSpPr/>
            <p:nvPr/>
          </p:nvSpPr>
          <p:spPr>
            <a:xfrm rot="2440967">
              <a:off x="6000954" y="4545742"/>
              <a:ext cx="437090" cy="202573"/>
            </a:xfrm>
            <a:custGeom>
              <a:avLst/>
              <a:gdLst/>
              <a:ahLst/>
              <a:cxnLst/>
              <a:rect l="l" t="t" r="r" b="b"/>
              <a:pathLst>
                <a:path w="24917" h="11548" extrusionOk="0">
                  <a:moveTo>
                    <a:pt x="24436" y="1"/>
                  </a:moveTo>
                  <a:cubicBezTo>
                    <a:pt x="24346" y="1"/>
                    <a:pt x="24256" y="29"/>
                    <a:pt x="24178" y="88"/>
                  </a:cubicBezTo>
                  <a:lnTo>
                    <a:pt x="10588" y="10458"/>
                  </a:lnTo>
                  <a:lnTo>
                    <a:pt x="746" y="2237"/>
                  </a:lnTo>
                  <a:cubicBezTo>
                    <a:pt x="667" y="2172"/>
                    <a:pt x="571" y="2141"/>
                    <a:pt x="477" y="2141"/>
                  </a:cubicBezTo>
                  <a:cubicBezTo>
                    <a:pt x="355" y="2141"/>
                    <a:pt x="234" y="2193"/>
                    <a:pt x="149" y="2293"/>
                  </a:cubicBezTo>
                  <a:cubicBezTo>
                    <a:pt x="0" y="2474"/>
                    <a:pt x="22" y="2739"/>
                    <a:pt x="199" y="2890"/>
                  </a:cubicBezTo>
                  <a:lnTo>
                    <a:pt x="10565" y="11548"/>
                  </a:lnTo>
                  <a:lnTo>
                    <a:pt x="24695" y="765"/>
                  </a:lnTo>
                  <a:cubicBezTo>
                    <a:pt x="24882" y="621"/>
                    <a:pt x="24917" y="354"/>
                    <a:pt x="24775" y="168"/>
                  </a:cubicBezTo>
                  <a:cubicBezTo>
                    <a:pt x="24691" y="58"/>
                    <a:pt x="24564" y="1"/>
                    <a:pt x="244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14"/>
            <p:cNvSpPr/>
            <p:nvPr/>
          </p:nvSpPr>
          <p:spPr>
            <a:xfrm rot="2440967">
              <a:off x="5792603" y="4809053"/>
              <a:ext cx="395481" cy="198398"/>
            </a:xfrm>
            <a:custGeom>
              <a:avLst/>
              <a:gdLst/>
              <a:ahLst/>
              <a:cxnLst/>
              <a:rect l="l" t="t" r="r" b="b"/>
              <a:pathLst>
                <a:path w="22545" h="11310" extrusionOk="0">
                  <a:moveTo>
                    <a:pt x="22069" y="0"/>
                  </a:moveTo>
                  <a:cubicBezTo>
                    <a:pt x="21963" y="0"/>
                    <a:pt x="21856" y="40"/>
                    <a:pt x="21773" y="121"/>
                  </a:cubicBezTo>
                  <a:lnTo>
                    <a:pt x="10798" y="10182"/>
                  </a:lnTo>
                  <a:lnTo>
                    <a:pt x="741" y="1840"/>
                  </a:lnTo>
                  <a:cubicBezTo>
                    <a:pt x="663" y="1778"/>
                    <a:pt x="570" y="1748"/>
                    <a:pt x="477" y="1748"/>
                  </a:cubicBezTo>
                  <a:cubicBezTo>
                    <a:pt x="354" y="1748"/>
                    <a:pt x="232" y="1801"/>
                    <a:pt x="148" y="1903"/>
                  </a:cubicBezTo>
                  <a:cubicBezTo>
                    <a:pt x="1" y="2081"/>
                    <a:pt x="23" y="2345"/>
                    <a:pt x="198" y="2497"/>
                  </a:cubicBezTo>
                  <a:lnTo>
                    <a:pt x="10826" y="11310"/>
                  </a:lnTo>
                  <a:lnTo>
                    <a:pt x="22349" y="747"/>
                  </a:lnTo>
                  <a:cubicBezTo>
                    <a:pt x="22530" y="590"/>
                    <a:pt x="22545" y="315"/>
                    <a:pt x="22383" y="137"/>
                  </a:cubicBezTo>
                  <a:cubicBezTo>
                    <a:pt x="22299" y="47"/>
                    <a:pt x="22184" y="0"/>
                    <a:pt x="220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14"/>
            <p:cNvSpPr/>
            <p:nvPr/>
          </p:nvSpPr>
          <p:spPr>
            <a:xfrm rot="577487">
              <a:off x="4711179" y="4652828"/>
              <a:ext cx="1005130" cy="463075"/>
            </a:xfrm>
            <a:custGeom>
              <a:avLst/>
              <a:gdLst/>
              <a:ahLst/>
              <a:cxnLst/>
              <a:rect l="l" t="t" r="r" b="b"/>
              <a:pathLst>
                <a:path w="57307" h="26402" extrusionOk="0">
                  <a:moveTo>
                    <a:pt x="16085" y="1"/>
                  </a:moveTo>
                  <a:cubicBezTo>
                    <a:pt x="11262" y="1"/>
                    <a:pt x="5916" y="561"/>
                    <a:pt x="0" y="1848"/>
                  </a:cubicBezTo>
                  <a:cubicBezTo>
                    <a:pt x="13241" y="7385"/>
                    <a:pt x="21434" y="26401"/>
                    <a:pt x="46194" y="26401"/>
                  </a:cubicBezTo>
                  <a:cubicBezTo>
                    <a:pt x="49572" y="26401"/>
                    <a:pt x="53257" y="26047"/>
                    <a:pt x="57306" y="25257"/>
                  </a:cubicBezTo>
                  <a:cubicBezTo>
                    <a:pt x="57306" y="25257"/>
                    <a:pt x="48472" y="1"/>
                    <a:pt x="16085" y="1"/>
                  </a:cubicBezTo>
                  <a:close/>
                </a:path>
              </a:pathLst>
            </a:custGeom>
            <a:solidFill>
              <a:srgbClr val="F1C232">
                <a:alpha val="59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14"/>
            <p:cNvSpPr/>
            <p:nvPr/>
          </p:nvSpPr>
          <p:spPr>
            <a:xfrm rot="577487">
              <a:off x="4823510" y="4706637"/>
              <a:ext cx="938673" cy="443150"/>
            </a:xfrm>
            <a:custGeom>
              <a:avLst/>
              <a:gdLst/>
              <a:ahLst/>
              <a:cxnLst/>
              <a:rect l="l" t="t" r="r" b="b"/>
              <a:pathLst>
                <a:path w="53518" h="25266" extrusionOk="0">
                  <a:moveTo>
                    <a:pt x="437" y="0"/>
                  </a:moveTo>
                  <a:cubicBezTo>
                    <a:pt x="434" y="0"/>
                    <a:pt x="432" y="1"/>
                    <a:pt x="429" y="2"/>
                  </a:cubicBezTo>
                  <a:cubicBezTo>
                    <a:pt x="197" y="2"/>
                    <a:pt x="8" y="187"/>
                    <a:pt x="5" y="421"/>
                  </a:cubicBezTo>
                  <a:cubicBezTo>
                    <a:pt x="0" y="653"/>
                    <a:pt x="184" y="845"/>
                    <a:pt x="416" y="852"/>
                  </a:cubicBezTo>
                  <a:cubicBezTo>
                    <a:pt x="21600" y="1510"/>
                    <a:pt x="52486" y="24940"/>
                    <a:pt x="52797" y="25177"/>
                  </a:cubicBezTo>
                  <a:cubicBezTo>
                    <a:pt x="52870" y="25234"/>
                    <a:pt x="52961" y="25264"/>
                    <a:pt x="53054" y="25265"/>
                  </a:cubicBezTo>
                  <a:lnTo>
                    <a:pt x="53054" y="25264"/>
                  </a:lnTo>
                  <a:cubicBezTo>
                    <a:pt x="53238" y="25264"/>
                    <a:pt x="53400" y="25147"/>
                    <a:pt x="53459" y="24973"/>
                  </a:cubicBezTo>
                  <a:cubicBezTo>
                    <a:pt x="53517" y="24801"/>
                    <a:pt x="53459" y="24611"/>
                    <a:pt x="53315" y="24499"/>
                  </a:cubicBezTo>
                  <a:cubicBezTo>
                    <a:pt x="53002" y="24261"/>
                    <a:pt x="21901" y="667"/>
                    <a:pt x="443" y="2"/>
                  </a:cubicBezTo>
                  <a:cubicBezTo>
                    <a:pt x="441" y="1"/>
                    <a:pt x="439" y="0"/>
                    <a:pt x="4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14"/>
            <p:cNvSpPr/>
            <p:nvPr/>
          </p:nvSpPr>
          <p:spPr>
            <a:xfrm rot="577487">
              <a:off x="5015647" y="4636646"/>
              <a:ext cx="141718" cy="172623"/>
            </a:xfrm>
            <a:custGeom>
              <a:avLst/>
              <a:gdLst/>
              <a:ahLst/>
              <a:cxnLst/>
              <a:rect l="l" t="t" r="r" b="b"/>
              <a:pathLst>
                <a:path w="8080" h="9842" extrusionOk="0">
                  <a:moveTo>
                    <a:pt x="3287" y="0"/>
                  </a:moveTo>
                  <a:cubicBezTo>
                    <a:pt x="3157" y="0"/>
                    <a:pt x="3028" y="55"/>
                    <a:pt x="2947" y="165"/>
                  </a:cubicBezTo>
                  <a:cubicBezTo>
                    <a:pt x="2808" y="355"/>
                    <a:pt x="2835" y="611"/>
                    <a:pt x="3023" y="749"/>
                  </a:cubicBezTo>
                  <a:cubicBezTo>
                    <a:pt x="3269" y="992"/>
                    <a:pt x="5354" y="3812"/>
                    <a:pt x="6796" y="5787"/>
                  </a:cubicBezTo>
                  <a:lnTo>
                    <a:pt x="272" y="9035"/>
                  </a:lnTo>
                  <a:cubicBezTo>
                    <a:pt x="93" y="9122"/>
                    <a:pt x="1" y="9321"/>
                    <a:pt x="46" y="9513"/>
                  </a:cubicBezTo>
                  <a:cubicBezTo>
                    <a:pt x="91" y="9705"/>
                    <a:pt x="263" y="9842"/>
                    <a:pt x="460" y="9842"/>
                  </a:cubicBezTo>
                  <a:cubicBezTo>
                    <a:pt x="527" y="9840"/>
                    <a:pt x="591" y="9825"/>
                    <a:pt x="649" y="9795"/>
                  </a:cubicBezTo>
                  <a:lnTo>
                    <a:pt x="8079" y="6101"/>
                  </a:lnTo>
                  <a:lnTo>
                    <a:pt x="7782" y="5693"/>
                  </a:lnTo>
                  <a:cubicBezTo>
                    <a:pt x="5992" y="3237"/>
                    <a:pt x="3805" y="272"/>
                    <a:pt x="3555" y="86"/>
                  </a:cubicBezTo>
                  <a:cubicBezTo>
                    <a:pt x="3476" y="29"/>
                    <a:pt x="3381" y="0"/>
                    <a:pt x="32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14"/>
            <p:cNvSpPr/>
            <p:nvPr/>
          </p:nvSpPr>
          <p:spPr>
            <a:xfrm rot="577487">
              <a:off x="5219127" y="4753323"/>
              <a:ext cx="162923" cy="241517"/>
            </a:xfrm>
            <a:custGeom>
              <a:avLst/>
              <a:gdLst/>
              <a:ahLst/>
              <a:cxnLst/>
              <a:rect l="l" t="t" r="r" b="b"/>
              <a:pathLst>
                <a:path w="9289" h="13770" extrusionOk="0">
                  <a:moveTo>
                    <a:pt x="7569" y="0"/>
                  </a:moveTo>
                  <a:cubicBezTo>
                    <a:pt x="7546" y="0"/>
                    <a:pt x="7523" y="2"/>
                    <a:pt x="7499" y="6"/>
                  </a:cubicBezTo>
                  <a:cubicBezTo>
                    <a:pt x="7265" y="44"/>
                    <a:pt x="7107" y="267"/>
                    <a:pt x="7148" y="501"/>
                  </a:cubicBezTo>
                  <a:lnTo>
                    <a:pt x="8358" y="7829"/>
                  </a:lnTo>
                  <a:lnTo>
                    <a:pt x="235" y="12985"/>
                  </a:lnTo>
                  <a:cubicBezTo>
                    <a:pt x="74" y="13087"/>
                    <a:pt x="1" y="13282"/>
                    <a:pt x="54" y="13464"/>
                  </a:cubicBezTo>
                  <a:cubicBezTo>
                    <a:pt x="106" y="13646"/>
                    <a:pt x="273" y="13770"/>
                    <a:pt x="464" y="13770"/>
                  </a:cubicBezTo>
                  <a:cubicBezTo>
                    <a:pt x="544" y="13770"/>
                    <a:pt x="622" y="13747"/>
                    <a:pt x="691" y="13703"/>
                  </a:cubicBezTo>
                  <a:lnTo>
                    <a:pt x="9289" y="8246"/>
                  </a:lnTo>
                  <a:lnTo>
                    <a:pt x="7989" y="362"/>
                  </a:lnTo>
                  <a:cubicBezTo>
                    <a:pt x="7957" y="150"/>
                    <a:pt x="7776" y="0"/>
                    <a:pt x="75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14"/>
            <p:cNvSpPr/>
            <p:nvPr/>
          </p:nvSpPr>
          <p:spPr>
            <a:xfrm rot="577487">
              <a:off x="4793123" y="4168416"/>
              <a:ext cx="835997" cy="692858"/>
            </a:xfrm>
            <a:custGeom>
              <a:avLst/>
              <a:gdLst/>
              <a:ahLst/>
              <a:cxnLst/>
              <a:rect l="l" t="t" r="r" b="b"/>
              <a:pathLst>
                <a:path w="47664" h="39503" extrusionOk="0">
                  <a:moveTo>
                    <a:pt x="1" y="0"/>
                  </a:moveTo>
                  <a:cubicBezTo>
                    <a:pt x="12473" y="10513"/>
                    <a:pt x="13509" y="35678"/>
                    <a:pt x="47663" y="39503"/>
                  </a:cubicBezTo>
                  <a:cubicBezTo>
                    <a:pt x="47663" y="39503"/>
                    <a:pt x="46524" y="420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14"/>
            <p:cNvSpPr/>
            <p:nvPr/>
          </p:nvSpPr>
          <p:spPr>
            <a:xfrm rot="577487">
              <a:off x="4889707" y="4223504"/>
              <a:ext cx="773768" cy="702680"/>
            </a:xfrm>
            <a:custGeom>
              <a:avLst/>
              <a:gdLst/>
              <a:ahLst/>
              <a:cxnLst/>
              <a:rect l="l" t="t" r="r" b="b"/>
              <a:pathLst>
                <a:path w="44116" h="40063" extrusionOk="0">
                  <a:moveTo>
                    <a:pt x="566" y="0"/>
                  </a:moveTo>
                  <a:cubicBezTo>
                    <a:pt x="359" y="0"/>
                    <a:pt x="166" y="129"/>
                    <a:pt x="94" y="337"/>
                  </a:cubicBezTo>
                  <a:cubicBezTo>
                    <a:pt x="0" y="602"/>
                    <a:pt x="144" y="891"/>
                    <a:pt x="411" y="978"/>
                  </a:cubicBezTo>
                  <a:cubicBezTo>
                    <a:pt x="20402" y="7944"/>
                    <a:pt x="42838" y="39531"/>
                    <a:pt x="43062" y="39849"/>
                  </a:cubicBezTo>
                  <a:cubicBezTo>
                    <a:pt x="43155" y="39983"/>
                    <a:pt x="43309" y="40063"/>
                    <a:pt x="43473" y="40063"/>
                  </a:cubicBezTo>
                  <a:cubicBezTo>
                    <a:pt x="43879" y="40063"/>
                    <a:pt x="44116" y="39603"/>
                    <a:pt x="43882" y="39273"/>
                  </a:cubicBezTo>
                  <a:cubicBezTo>
                    <a:pt x="43655" y="38950"/>
                    <a:pt x="21037" y="7103"/>
                    <a:pt x="742" y="32"/>
                  </a:cubicBezTo>
                  <a:cubicBezTo>
                    <a:pt x="684" y="11"/>
                    <a:pt x="625" y="0"/>
                    <a:pt x="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14"/>
            <p:cNvSpPr/>
            <p:nvPr/>
          </p:nvSpPr>
          <p:spPr>
            <a:xfrm rot="577487">
              <a:off x="4793123" y="4168416"/>
              <a:ext cx="835997" cy="692858"/>
            </a:xfrm>
            <a:custGeom>
              <a:avLst/>
              <a:gdLst/>
              <a:ahLst/>
              <a:cxnLst/>
              <a:rect l="l" t="t" r="r" b="b"/>
              <a:pathLst>
                <a:path w="47664" h="39503" extrusionOk="0">
                  <a:moveTo>
                    <a:pt x="1" y="0"/>
                  </a:moveTo>
                  <a:cubicBezTo>
                    <a:pt x="12473" y="10513"/>
                    <a:pt x="13509" y="35678"/>
                    <a:pt x="47663" y="39503"/>
                  </a:cubicBezTo>
                  <a:cubicBezTo>
                    <a:pt x="47663" y="39503"/>
                    <a:pt x="46524" y="4201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14"/>
            <p:cNvSpPr/>
            <p:nvPr/>
          </p:nvSpPr>
          <p:spPr>
            <a:xfrm rot="577487">
              <a:off x="5050234" y="4226878"/>
              <a:ext cx="155925" cy="153277"/>
            </a:xfrm>
            <a:custGeom>
              <a:avLst/>
              <a:gdLst/>
              <a:ahLst/>
              <a:cxnLst/>
              <a:rect l="l" t="t" r="r" b="b"/>
              <a:pathLst>
                <a:path w="8890" h="8739" extrusionOk="0">
                  <a:moveTo>
                    <a:pt x="5905" y="1"/>
                  </a:moveTo>
                  <a:cubicBezTo>
                    <a:pt x="5807" y="1"/>
                    <a:pt x="5709" y="29"/>
                    <a:pt x="5625" y="90"/>
                  </a:cubicBezTo>
                  <a:cubicBezTo>
                    <a:pt x="5401" y="254"/>
                    <a:pt x="5339" y="548"/>
                    <a:pt x="5503" y="772"/>
                  </a:cubicBezTo>
                  <a:cubicBezTo>
                    <a:pt x="5667" y="1088"/>
                    <a:pt x="6779" y="4314"/>
                    <a:pt x="7560" y="6613"/>
                  </a:cubicBezTo>
                  <a:lnTo>
                    <a:pt x="450" y="7741"/>
                  </a:lnTo>
                  <a:cubicBezTo>
                    <a:pt x="188" y="7779"/>
                    <a:pt x="1" y="8013"/>
                    <a:pt x="23" y="8276"/>
                  </a:cubicBezTo>
                  <a:cubicBezTo>
                    <a:pt x="42" y="8537"/>
                    <a:pt x="260" y="8738"/>
                    <a:pt x="521" y="8738"/>
                  </a:cubicBezTo>
                  <a:cubicBezTo>
                    <a:pt x="523" y="8738"/>
                    <a:pt x="525" y="8738"/>
                    <a:pt x="527" y="8738"/>
                  </a:cubicBezTo>
                  <a:cubicBezTo>
                    <a:pt x="554" y="8738"/>
                    <a:pt x="581" y="8737"/>
                    <a:pt x="606" y="8733"/>
                  </a:cubicBezTo>
                  <a:lnTo>
                    <a:pt x="8889" y="7420"/>
                  </a:lnTo>
                  <a:lnTo>
                    <a:pt x="8701" y="6855"/>
                  </a:lnTo>
                  <a:cubicBezTo>
                    <a:pt x="7284" y="2660"/>
                    <a:pt x="6490" y="428"/>
                    <a:pt x="6337" y="219"/>
                  </a:cubicBezTo>
                  <a:cubicBezTo>
                    <a:pt x="6235" y="80"/>
                    <a:pt x="6070" y="1"/>
                    <a:pt x="59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14"/>
            <p:cNvSpPr/>
            <p:nvPr/>
          </p:nvSpPr>
          <p:spPr>
            <a:xfrm rot="1519396">
              <a:off x="4830352" y="4374419"/>
              <a:ext cx="938732" cy="443178"/>
            </a:xfrm>
            <a:custGeom>
              <a:avLst/>
              <a:gdLst/>
              <a:ahLst/>
              <a:cxnLst/>
              <a:rect l="l" t="t" r="r" b="b"/>
              <a:pathLst>
                <a:path w="53518" h="25266" extrusionOk="0">
                  <a:moveTo>
                    <a:pt x="437" y="0"/>
                  </a:moveTo>
                  <a:cubicBezTo>
                    <a:pt x="434" y="0"/>
                    <a:pt x="432" y="1"/>
                    <a:pt x="429" y="2"/>
                  </a:cubicBezTo>
                  <a:cubicBezTo>
                    <a:pt x="197" y="2"/>
                    <a:pt x="8" y="187"/>
                    <a:pt x="5" y="421"/>
                  </a:cubicBezTo>
                  <a:cubicBezTo>
                    <a:pt x="0" y="653"/>
                    <a:pt x="184" y="845"/>
                    <a:pt x="416" y="852"/>
                  </a:cubicBezTo>
                  <a:cubicBezTo>
                    <a:pt x="21600" y="1510"/>
                    <a:pt x="52486" y="24940"/>
                    <a:pt x="52797" y="25177"/>
                  </a:cubicBezTo>
                  <a:cubicBezTo>
                    <a:pt x="52870" y="25234"/>
                    <a:pt x="52961" y="25264"/>
                    <a:pt x="53054" y="25265"/>
                  </a:cubicBezTo>
                  <a:lnTo>
                    <a:pt x="53054" y="25264"/>
                  </a:lnTo>
                  <a:cubicBezTo>
                    <a:pt x="53238" y="25264"/>
                    <a:pt x="53400" y="25147"/>
                    <a:pt x="53459" y="24973"/>
                  </a:cubicBezTo>
                  <a:cubicBezTo>
                    <a:pt x="53517" y="24801"/>
                    <a:pt x="53459" y="24611"/>
                    <a:pt x="53315" y="24499"/>
                  </a:cubicBezTo>
                  <a:cubicBezTo>
                    <a:pt x="53002" y="24261"/>
                    <a:pt x="21901" y="667"/>
                    <a:pt x="443" y="2"/>
                  </a:cubicBezTo>
                  <a:cubicBezTo>
                    <a:pt x="441" y="1"/>
                    <a:pt x="439" y="0"/>
                    <a:pt x="4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14"/>
            <p:cNvSpPr/>
            <p:nvPr/>
          </p:nvSpPr>
          <p:spPr>
            <a:xfrm rot="577487">
              <a:off x="5187249" y="4422452"/>
              <a:ext cx="205579" cy="196353"/>
            </a:xfrm>
            <a:custGeom>
              <a:avLst/>
              <a:gdLst/>
              <a:ahLst/>
              <a:cxnLst/>
              <a:rect l="l" t="t" r="r" b="b"/>
              <a:pathLst>
                <a:path w="11721" h="11195" extrusionOk="0">
                  <a:moveTo>
                    <a:pt x="11198" y="1"/>
                  </a:moveTo>
                  <a:cubicBezTo>
                    <a:pt x="10947" y="1"/>
                    <a:pt x="10724" y="176"/>
                    <a:pt x="10688" y="430"/>
                  </a:cubicBezTo>
                  <a:lnTo>
                    <a:pt x="9652" y="7736"/>
                  </a:lnTo>
                  <a:lnTo>
                    <a:pt x="406" y="10207"/>
                  </a:lnTo>
                  <a:cubicBezTo>
                    <a:pt x="161" y="10270"/>
                    <a:pt x="0" y="10506"/>
                    <a:pt x="34" y="10758"/>
                  </a:cubicBezTo>
                  <a:cubicBezTo>
                    <a:pt x="67" y="11008"/>
                    <a:pt x="281" y="11194"/>
                    <a:pt x="532" y="11194"/>
                  </a:cubicBezTo>
                  <a:cubicBezTo>
                    <a:pt x="533" y="11194"/>
                    <a:pt x="534" y="11194"/>
                    <a:pt x="535" y="11194"/>
                  </a:cubicBezTo>
                  <a:cubicBezTo>
                    <a:pt x="578" y="11193"/>
                    <a:pt x="623" y="11188"/>
                    <a:pt x="665" y="11178"/>
                  </a:cubicBezTo>
                  <a:lnTo>
                    <a:pt x="10551" y="8533"/>
                  </a:lnTo>
                  <a:lnTo>
                    <a:pt x="11681" y="572"/>
                  </a:lnTo>
                  <a:cubicBezTo>
                    <a:pt x="11721" y="298"/>
                    <a:pt x="11530" y="42"/>
                    <a:pt x="11255" y="3"/>
                  </a:cubicBezTo>
                  <a:cubicBezTo>
                    <a:pt x="11236" y="2"/>
                    <a:pt x="11217" y="1"/>
                    <a:pt x="111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14"/>
            <p:cNvSpPr/>
            <p:nvPr/>
          </p:nvSpPr>
          <p:spPr>
            <a:xfrm rot="577487">
              <a:off x="5311261" y="4636030"/>
              <a:ext cx="198458" cy="156697"/>
            </a:xfrm>
            <a:custGeom>
              <a:avLst/>
              <a:gdLst/>
              <a:ahLst/>
              <a:cxnLst/>
              <a:rect l="l" t="t" r="r" b="b"/>
              <a:pathLst>
                <a:path w="11315" h="8934" extrusionOk="0">
                  <a:moveTo>
                    <a:pt x="10767" y="0"/>
                  </a:moveTo>
                  <a:cubicBezTo>
                    <a:pt x="10527" y="0"/>
                    <a:pt x="10321" y="179"/>
                    <a:pt x="10280" y="423"/>
                  </a:cubicBezTo>
                  <a:lnTo>
                    <a:pt x="9326" y="6224"/>
                  </a:lnTo>
                  <a:lnTo>
                    <a:pt x="436" y="7940"/>
                  </a:lnTo>
                  <a:cubicBezTo>
                    <a:pt x="179" y="7985"/>
                    <a:pt x="0" y="8221"/>
                    <a:pt x="25" y="8480"/>
                  </a:cubicBezTo>
                  <a:cubicBezTo>
                    <a:pt x="50" y="8738"/>
                    <a:pt x="265" y="8934"/>
                    <a:pt x="523" y="8934"/>
                  </a:cubicBezTo>
                  <a:cubicBezTo>
                    <a:pt x="525" y="8934"/>
                    <a:pt x="527" y="8934"/>
                    <a:pt x="530" y="8934"/>
                  </a:cubicBezTo>
                  <a:cubicBezTo>
                    <a:pt x="563" y="8934"/>
                    <a:pt x="595" y="8931"/>
                    <a:pt x="627" y="8926"/>
                  </a:cubicBezTo>
                  <a:lnTo>
                    <a:pt x="10205" y="7076"/>
                  </a:lnTo>
                  <a:lnTo>
                    <a:pt x="11270" y="585"/>
                  </a:lnTo>
                  <a:cubicBezTo>
                    <a:pt x="11315" y="311"/>
                    <a:pt x="11129" y="54"/>
                    <a:pt x="10857" y="9"/>
                  </a:cubicBezTo>
                  <a:cubicBezTo>
                    <a:pt x="10826" y="3"/>
                    <a:pt x="10796" y="0"/>
                    <a:pt x="107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14"/>
            <p:cNvSpPr/>
            <p:nvPr/>
          </p:nvSpPr>
          <p:spPr>
            <a:xfrm rot="577487">
              <a:off x="5290010" y="4139305"/>
              <a:ext cx="716502" cy="1116259"/>
            </a:xfrm>
            <a:custGeom>
              <a:avLst/>
              <a:gdLst/>
              <a:ahLst/>
              <a:cxnLst/>
              <a:rect l="l" t="t" r="r" b="b"/>
              <a:pathLst>
                <a:path w="40851" h="63643" extrusionOk="0">
                  <a:moveTo>
                    <a:pt x="6468" y="1"/>
                  </a:moveTo>
                  <a:cubicBezTo>
                    <a:pt x="5113" y="1"/>
                    <a:pt x="3930" y="611"/>
                    <a:pt x="3121" y="2041"/>
                  </a:cubicBezTo>
                  <a:cubicBezTo>
                    <a:pt x="0" y="7558"/>
                    <a:pt x="5990" y="11822"/>
                    <a:pt x="7245" y="17590"/>
                  </a:cubicBezTo>
                  <a:cubicBezTo>
                    <a:pt x="8499" y="23359"/>
                    <a:pt x="974" y="26619"/>
                    <a:pt x="3734" y="33801"/>
                  </a:cubicBezTo>
                  <a:cubicBezTo>
                    <a:pt x="6493" y="40982"/>
                    <a:pt x="14267" y="33891"/>
                    <a:pt x="11509" y="45149"/>
                  </a:cubicBezTo>
                  <a:cubicBezTo>
                    <a:pt x="8750" y="56407"/>
                    <a:pt x="23296" y="60998"/>
                    <a:pt x="23296" y="60998"/>
                  </a:cubicBezTo>
                  <a:cubicBezTo>
                    <a:pt x="23296" y="60998"/>
                    <a:pt x="27791" y="63643"/>
                    <a:pt x="31661" y="63643"/>
                  </a:cubicBezTo>
                  <a:cubicBezTo>
                    <a:pt x="33042" y="63643"/>
                    <a:pt x="34344" y="63306"/>
                    <a:pt x="35334" y="62392"/>
                  </a:cubicBezTo>
                  <a:cubicBezTo>
                    <a:pt x="39097" y="58915"/>
                    <a:pt x="37842" y="53202"/>
                    <a:pt x="37466" y="48312"/>
                  </a:cubicBezTo>
                  <a:cubicBezTo>
                    <a:pt x="37090" y="43422"/>
                    <a:pt x="40851" y="39828"/>
                    <a:pt x="39011" y="36149"/>
                  </a:cubicBezTo>
                  <a:cubicBezTo>
                    <a:pt x="37174" y="32471"/>
                    <a:pt x="28646" y="30465"/>
                    <a:pt x="30636" y="25449"/>
                  </a:cubicBezTo>
                  <a:cubicBezTo>
                    <a:pt x="32626" y="20432"/>
                    <a:pt x="30318" y="16086"/>
                    <a:pt x="26973" y="14413"/>
                  </a:cubicBezTo>
                  <a:cubicBezTo>
                    <a:pt x="23630" y="12741"/>
                    <a:pt x="19450" y="12073"/>
                    <a:pt x="17610" y="10066"/>
                  </a:cubicBezTo>
                  <a:cubicBezTo>
                    <a:pt x="15629" y="4988"/>
                    <a:pt x="10343" y="1"/>
                    <a:pt x="64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14"/>
            <p:cNvSpPr/>
            <p:nvPr/>
          </p:nvSpPr>
          <p:spPr>
            <a:xfrm rot="577487">
              <a:off x="5390805" y="4212364"/>
              <a:ext cx="507853" cy="1061712"/>
            </a:xfrm>
            <a:custGeom>
              <a:avLst/>
              <a:gdLst/>
              <a:ahLst/>
              <a:cxnLst/>
              <a:rect l="l" t="t" r="r" b="b"/>
              <a:pathLst>
                <a:path w="28955" h="60533" extrusionOk="0">
                  <a:moveTo>
                    <a:pt x="557" y="1"/>
                  </a:moveTo>
                  <a:cubicBezTo>
                    <a:pt x="435" y="1"/>
                    <a:pt x="311" y="45"/>
                    <a:pt x="214" y="136"/>
                  </a:cubicBezTo>
                  <a:cubicBezTo>
                    <a:pt x="12" y="324"/>
                    <a:pt x="0" y="642"/>
                    <a:pt x="189" y="844"/>
                  </a:cubicBezTo>
                  <a:cubicBezTo>
                    <a:pt x="14736" y="16492"/>
                    <a:pt x="27784" y="59739"/>
                    <a:pt x="27914" y="60175"/>
                  </a:cubicBezTo>
                  <a:cubicBezTo>
                    <a:pt x="27977" y="60387"/>
                    <a:pt x="28173" y="60533"/>
                    <a:pt x="28395" y="60533"/>
                  </a:cubicBezTo>
                  <a:cubicBezTo>
                    <a:pt x="28444" y="60533"/>
                    <a:pt x="28492" y="60524"/>
                    <a:pt x="28539" y="60511"/>
                  </a:cubicBezTo>
                  <a:cubicBezTo>
                    <a:pt x="28803" y="60432"/>
                    <a:pt x="28955" y="60152"/>
                    <a:pt x="28875" y="59886"/>
                  </a:cubicBezTo>
                  <a:cubicBezTo>
                    <a:pt x="28746" y="59450"/>
                    <a:pt x="15630" y="15980"/>
                    <a:pt x="924" y="161"/>
                  </a:cubicBezTo>
                  <a:cubicBezTo>
                    <a:pt x="825" y="54"/>
                    <a:pt x="692" y="1"/>
                    <a:pt x="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14"/>
            <p:cNvSpPr/>
            <p:nvPr/>
          </p:nvSpPr>
          <p:spPr>
            <a:xfrm rot="577487">
              <a:off x="5494145" y="4332226"/>
              <a:ext cx="186742" cy="130230"/>
            </a:xfrm>
            <a:custGeom>
              <a:avLst/>
              <a:gdLst/>
              <a:ahLst/>
              <a:cxnLst/>
              <a:rect l="l" t="t" r="r" b="b"/>
              <a:pathLst>
                <a:path w="10647" h="7425" extrusionOk="0">
                  <a:moveTo>
                    <a:pt x="10078" y="0"/>
                  </a:moveTo>
                  <a:cubicBezTo>
                    <a:pt x="9881" y="0"/>
                    <a:pt x="9695" y="117"/>
                    <a:pt x="9616" y="310"/>
                  </a:cubicBezTo>
                  <a:lnTo>
                    <a:pt x="7130" y="6270"/>
                  </a:lnTo>
                  <a:lnTo>
                    <a:pt x="652" y="4901"/>
                  </a:lnTo>
                  <a:cubicBezTo>
                    <a:pt x="618" y="4894"/>
                    <a:pt x="583" y="4891"/>
                    <a:pt x="549" y="4891"/>
                  </a:cubicBezTo>
                  <a:cubicBezTo>
                    <a:pt x="317" y="4891"/>
                    <a:pt x="108" y="5053"/>
                    <a:pt x="57" y="5289"/>
                  </a:cubicBezTo>
                  <a:cubicBezTo>
                    <a:pt x="1" y="5560"/>
                    <a:pt x="174" y="5825"/>
                    <a:pt x="445" y="5884"/>
                  </a:cubicBezTo>
                  <a:lnTo>
                    <a:pt x="7736" y="7424"/>
                  </a:lnTo>
                  <a:lnTo>
                    <a:pt x="10542" y="694"/>
                  </a:lnTo>
                  <a:cubicBezTo>
                    <a:pt x="10647" y="439"/>
                    <a:pt x="10527" y="146"/>
                    <a:pt x="10271" y="39"/>
                  </a:cubicBezTo>
                  <a:cubicBezTo>
                    <a:pt x="10208" y="13"/>
                    <a:pt x="10142" y="0"/>
                    <a:pt x="10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14"/>
            <p:cNvSpPr/>
            <p:nvPr/>
          </p:nvSpPr>
          <p:spPr>
            <a:xfrm rot="577487">
              <a:off x="5450352" y="4563254"/>
              <a:ext cx="362837" cy="198862"/>
            </a:xfrm>
            <a:custGeom>
              <a:avLst/>
              <a:gdLst/>
              <a:ahLst/>
              <a:cxnLst/>
              <a:rect l="l" t="t" r="r" b="b"/>
              <a:pathLst>
                <a:path w="20687" h="11338" extrusionOk="0">
                  <a:moveTo>
                    <a:pt x="20113" y="0"/>
                  </a:moveTo>
                  <a:cubicBezTo>
                    <a:pt x="19925" y="0"/>
                    <a:pt x="19746" y="106"/>
                    <a:pt x="19660" y="287"/>
                  </a:cubicBezTo>
                  <a:lnTo>
                    <a:pt x="14951" y="10185"/>
                  </a:lnTo>
                  <a:lnTo>
                    <a:pt x="662" y="6970"/>
                  </a:lnTo>
                  <a:cubicBezTo>
                    <a:pt x="625" y="6962"/>
                    <a:pt x="589" y="6958"/>
                    <a:pt x="552" y="6958"/>
                  </a:cubicBezTo>
                  <a:cubicBezTo>
                    <a:pt x="322" y="6958"/>
                    <a:pt x="114" y="7117"/>
                    <a:pt x="62" y="7351"/>
                  </a:cubicBezTo>
                  <a:cubicBezTo>
                    <a:pt x="0" y="7622"/>
                    <a:pt x="171" y="7889"/>
                    <a:pt x="441" y="7951"/>
                  </a:cubicBezTo>
                  <a:lnTo>
                    <a:pt x="15512" y="11338"/>
                  </a:lnTo>
                  <a:lnTo>
                    <a:pt x="20566" y="718"/>
                  </a:lnTo>
                  <a:cubicBezTo>
                    <a:pt x="20686" y="467"/>
                    <a:pt x="20579" y="168"/>
                    <a:pt x="20329" y="50"/>
                  </a:cubicBezTo>
                  <a:cubicBezTo>
                    <a:pt x="20259" y="16"/>
                    <a:pt x="20185" y="0"/>
                    <a:pt x="201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09" name="Google Shape;1309;p14"/>
          <p:cNvGrpSpPr/>
          <p:nvPr/>
        </p:nvGrpSpPr>
        <p:grpSpPr>
          <a:xfrm rot="9607847" flipH="1">
            <a:off x="-527703" y="-683580"/>
            <a:ext cx="2403738" cy="2446144"/>
            <a:chOff x="658816" y="3875056"/>
            <a:chExt cx="1769862" cy="1801086"/>
          </a:xfrm>
        </p:grpSpPr>
        <p:sp>
          <p:nvSpPr>
            <p:cNvPr id="1310" name="Google Shape;1310;p14"/>
            <p:cNvSpPr/>
            <p:nvPr/>
          </p:nvSpPr>
          <p:spPr>
            <a:xfrm flipH="1">
              <a:off x="1674625" y="5389061"/>
              <a:ext cx="141642" cy="176783"/>
            </a:xfrm>
            <a:custGeom>
              <a:avLst/>
              <a:gdLst/>
              <a:ahLst/>
              <a:cxnLst/>
              <a:rect l="l" t="t" r="r" b="b"/>
              <a:pathLst>
                <a:path w="9202" h="11485" extrusionOk="0">
                  <a:moveTo>
                    <a:pt x="7862" y="0"/>
                  </a:moveTo>
                  <a:cubicBezTo>
                    <a:pt x="7842" y="0"/>
                    <a:pt x="7822" y="2"/>
                    <a:pt x="7801" y="5"/>
                  </a:cubicBezTo>
                  <a:cubicBezTo>
                    <a:pt x="7568" y="36"/>
                    <a:pt x="7405" y="252"/>
                    <a:pt x="7439" y="484"/>
                  </a:cubicBezTo>
                  <a:lnTo>
                    <a:pt x="8274" y="6355"/>
                  </a:lnTo>
                  <a:lnTo>
                    <a:pt x="259" y="10683"/>
                  </a:lnTo>
                  <a:cubicBezTo>
                    <a:pt x="87" y="10776"/>
                    <a:pt x="1" y="10973"/>
                    <a:pt x="49" y="11162"/>
                  </a:cubicBezTo>
                  <a:cubicBezTo>
                    <a:pt x="97" y="11351"/>
                    <a:pt x="268" y="11485"/>
                    <a:pt x="462" y="11485"/>
                  </a:cubicBezTo>
                  <a:cubicBezTo>
                    <a:pt x="532" y="11483"/>
                    <a:pt x="602" y="11465"/>
                    <a:pt x="664" y="11431"/>
                  </a:cubicBezTo>
                  <a:lnTo>
                    <a:pt x="9202" y="6825"/>
                  </a:lnTo>
                  <a:lnTo>
                    <a:pt x="8281" y="366"/>
                  </a:lnTo>
                  <a:cubicBezTo>
                    <a:pt x="8252" y="154"/>
                    <a:pt x="8070" y="0"/>
                    <a:pt x="7862" y="0"/>
                  </a:cubicBezTo>
                  <a:close/>
                </a:path>
              </a:pathLst>
            </a:custGeom>
            <a:solidFill>
              <a:srgbClr val="8CC4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14"/>
            <p:cNvSpPr/>
            <p:nvPr/>
          </p:nvSpPr>
          <p:spPr>
            <a:xfrm flipH="1">
              <a:off x="1402746" y="5296486"/>
              <a:ext cx="287717" cy="178076"/>
            </a:xfrm>
            <a:custGeom>
              <a:avLst/>
              <a:gdLst/>
              <a:ahLst/>
              <a:cxnLst/>
              <a:rect l="l" t="t" r="r" b="b"/>
              <a:pathLst>
                <a:path w="18692" h="11569" extrusionOk="0">
                  <a:moveTo>
                    <a:pt x="18120" y="0"/>
                  </a:moveTo>
                  <a:cubicBezTo>
                    <a:pt x="17933" y="0"/>
                    <a:pt x="17753" y="105"/>
                    <a:pt x="17667" y="286"/>
                  </a:cubicBezTo>
                  <a:lnTo>
                    <a:pt x="12838" y="10345"/>
                  </a:lnTo>
                  <a:lnTo>
                    <a:pt x="718" y="6447"/>
                  </a:lnTo>
                  <a:cubicBezTo>
                    <a:pt x="667" y="6431"/>
                    <a:pt x="615" y="6423"/>
                    <a:pt x="563" y="6423"/>
                  </a:cubicBezTo>
                  <a:cubicBezTo>
                    <a:pt x="351" y="6423"/>
                    <a:pt x="154" y="6558"/>
                    <a:pt x="85" y="6772"/>
                  </a:cubicBezTo>
                  <a:cubicBezTo>
                    <a:pt x="0" y="7036"/>
                    <a:pt x="145" y="7318"/>
                    <a:pt x="411" y="7403"/>
                  </a:cubicBezTo>
                  <a:lnTo>
                    <a:pt x="13363" y="11568"/>
                  </a:lnTo>
                  <a:lnTo>
                    <a:pt x="18571" y="720"/>
                  </a:lnTo>
                  <a:cubicBezTo>
                    <a:pt x="18691" y="471"/>
                    <a:pt x="18586" y="170"/>
                    <a:pt x="18337" y="50"/>
                  </a:cubicBezTo>
                  <a:cubicBezTo>
                    <a:pt x="18267" y="16"/>
                    <a:pt x="18193" y="0"/>
                    <a:pt x="18120" y="0"/>
                  </a:cubicBezTo>
                  <a:close/>
                </a:path>
              </a:pathLst>
            </a:custGeom>
            <a:solidFill>
              <a:srgbClr val="FF81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14"/>
            <p:cNvSpPr/>
            <p:nvPr/>
          </p:nvSpPr>
          <p:spPr>
            <a:xfrm flipH="1">
              <a:off x="1072480" y="3875056"/>
              <a:ext cx="654935" cy="1236341"/>
            </a:xfrm>
            <a:custGeom>
              <a:avLst/>
              <a:gdLst/>
              <a:ahLst/>
              <a:cxnLst/>
              <a:rect l="l" t="t" r="r" b="b"/>
              <a:pathLst>
                <a:path w="42549" h="80321" extrusionOk="0">
                  <a:moveTo>
                    <a:pt x="19479" y="0"/>
                  </a:moveTo>
                  <a:cubicBezTo>
                    <a:pt x="14561" y="0"/>
                    <a:pt x="10368" y="9188"/>
                    <a:pt x="10793" y="16409"/>
                  </a:cubicBezTo>
                  <a:cubicBezTo>
                    <a:pt x="9828" y="19411"/>
                    <a:pt x="5751" y="22138"/>
                    <a:pt x="3039" y="25516"/>
                  </a:cubicBezTo>
                  <a:cubicBezTo>
                    <a:pt x="328" y="28895"/>
                    <a:pt x="0" y="34589"/>
                    <a:pt x="4523" y="38906"/>
                  </a:cubicBezTo>
                  <a:cubicBezTo>
                    <a:pt x="9046" y="43225"/>
                    <a:pt x="1039" y="49464"/>
                    <a:pt x="884" y="54225"/>
                  </a:cubicBezTo>
                  <a:cubicBezTo>
                    <a:pt x="729" y="58989"/>
                    <a:pt x="6428" y="60952"/>
                    <a:pt x="8399" y="66283"/>
                  </a:cubicBezTo>
                  <a:cubicBezTo>
                    <a:pt x="10369" y="71615"/>
                    <a:pt x="11813" y="78236"/>
                    <a:pt x="17456" y="80076"/>
                  </a:cubicBezTo>
                  <a:cubicBezTo>
                    <a:pt x="17973" y="80244"/>
                    <a:pt x="18495" y="80320"/>
                    <a:pt x="19018" y="80320"/>
                  </a:cubicBezTo>
                  <a:cubicBezTo>
                    <a:pt x="24209" y="80320"/>
                    <a:pt x="29454" y="72784"/>
                    <a:pt x="29454" y="72784"/>
                  </a:cubicBezTo>
                  <a:cubicBezTo>
                    <a:pt x="29454" y="72784"/>
                    <a:pt x="42548" y="60910"/>
                    <a:pt x="34196" y="50393"/>
                  </a:cubicBezTo>
                  <a:cubicBezTo>
                    <a:pt x="25842" y="39875"/>
                    <a:pt x="37461" y="43579"/>
                    <a:pt x="36889" y="34682"/>
                  </a:cubicBezTo>
                  <a:cubicBezTo>
                    <a:pt x="36318" y="25785"/>
                    <a:pt x="26820" y="25994"/>
                    <a:pt x="25348" y="19314"/>
                  </a:cubicBezTo>
                  <a:cubicBezTo>
                    <a:pt x="23877" y="12633"/>
                    <a:pt x="28121" y="5246"/>
                    <a:pt x="22166" y="947"/>
                  </a:cubicBezTo>
                  <a:cubicBezTo>
                    <a:pt x="21262" y="295"/>
                    <a:pt x="20359" y="0"/>
                    <a:pt x="194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14"/>
            <p:cNvSpPr/>
            <p:nvPr/>
          </p:nvSpPr>
          <p:spPr>
            <a:xfrm flipH="1">
              <a:off x="1418016" y="3952564"/>
              <a:ext cx="133930" cy="1185222"/>
            </a:xfrm>
            <a:custGeom>
              <a:avLst/>
              <a:gdLst/>
              <a:ahLst/>
              <a:cxnLst/>
              <a:rect l="l" t="t" r="r" b="b"/>
              <a:pathLst>
                <a:path w="8701" h="77000" extrusionOk="0">
                  <a:moveTo>
                    <a:pt x="8223" y="0"/>
                  </a:moveTo>
                  <a:cubicBezTo>
                    <a:pt x="8044" y="0"/>
                    <a:pt x="7877" y="114"/>
                    <a:pt x="7818" y="294"/>
                  </a:cubicBezTo>
                  <a:cubicBezTo>
                    <a:pt x="1" y="24032"/>
                    <a:pt x="7222" y="76111"/>
                    <a:pt x="7295" y="76632"/>
                  </a:cubicBezTo>
                  <a:cubicBezTo>
                    <a:pt x="7325" y="76842"/>
                    <a:pt x="7506" y="76999"/>
                    <a:pt x="7718" y="76999"/>
                  </a:cubicBezTo>
                  <a:cubicBezTo>
                    <a:pt x="7738" y="76999"/>
                    <a:pt x="7758" y="76996"/>
                    <a:pt x="7776" y="76993"/>
                  </a:cubicBezTo>
                  <a:cubicBezTo>
                    <a:pt x="8010" y="76961"/>
                    <a:pt x="8172" y="76746"/>
                    <a:pt x="8139" y="76513"/>
                  </a:cubicBezTo>
                  <a:cubicBezTo>
                    <a:pt x="8065" y="75992"/>
                    <a:pt x="871" y="24112"/>
                    <a:pt x="8627" y="559"/>
                  </a:cubicBezTo>
                  <a:cubicBezTo>
                    <a:pt x="8700" y="337"/>
                    <a:pt x="8578" y="95"/>
                    <a:pt x="8356" y="21"/>
                  </a:cubicBezTo>
                  <a:cubicBezTo>
                    <a:pt x="8312" y="7"/>
                    <a:pt x="8267" y="0"/>
                    <a:pt x="82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14"/>
            <p:cNvSpPr/>
            <p:nvPr/>
          </p:nvSpPr>
          <p:spPr>
            <a:xfrm flipH="1">
              <a:off x="1367142" y="4167265"/>
              <a:ext cx="205613" cy="98189"/>
            </a:xfrm>
            <a:custGeom>
              <a:avLst/>
              <a:gdLst/>
              <a:ahLst/>
              <a:cxnLst/>
              <a:rect l="l" t="t" r="r" b="b"/>
              <a:pathLst>
                <a:path w="13358" h="6379" extrusionOk="0">
                  <a:moveTo>
                    <a:pt x="474" y="1"/>
                  </a:moveTo>
                  <a:cubicBezTo>
                    <a:pt x="358" y="1"/>
                    <a:pt x="243" y="47"/>
                    <a:pt x="160" y="138"/>
                  </a:cubicBezTo>
                  <a:cubicBezTo>
                    <a:pt x="1" y="312"/>
                    <a:pt x="11" y="581"/>
                    <a:pt x="185" y="739"/>
                  </a:cubicBezTo>
                  <a:lnTo>
                    <a:pt x="6298" y="6378"/>
                  </a:lnTo>
                  <a:lnTo>
                    <a:pt x="13128" y="1304"/>
                  </a:lnTo>
                  <a:cubicBezTo>
                    <a:pt x="13317" y="1165"/>
                    <a:pt x="13357" y="898"/>
                    <a:pt x="13217" y="709"/>
                  </a:cubicBezTo>
                  <a:cubicBezTo>
                    <a:pt x="13133" y="597"/>
                    <a:pt x="13004" y="537"/>
                    <a:pt x="12874" y="537"/>
                  </a:cubicBezTo>
                  <a:cubicBezTo>
                    <a:pt x="12785" y="537"/>
                    <a:pt x="12696" y="564"/>
                    <a:pt x="12620" y="621"/>
                  </a:cubicBezTo>
                  <a:lnTo>
                    <a:pt x="6358" y="5274"/>
                  </a:lnTo>
                  <a:lnTo>
                    <a:pt x="761" y="113"/>
                  </a:lnTo>
                  <a:cubicBezTo>
                    <a:pt x="680" y="38"/>
                    <a:pt x="577" y="1"/>
                    <a:pt x="4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14"/>
            <p:cNvSpPr/>
            <p:nvPr/>
          </p:nvSpPr>
          <p:spPr>
            <a:xfrm flipH="1">
              <a:off x="1258386" y="4412271"/>
              <a:ext cx="383535" cy="177753"/>
            </a:xfrm>
            <a:custGeom>
              <a:avLst/>
              <a:gdLst/>
              <a:ahLst/>
              <a:cxnLst/>
              <a:rect l="l" t="t" r="r" b="b"/>
              <a:pathLst>
                <a:path w="24917" h="11548" extrusionOk="0">
                  <a:moveTo>
                    <a:pt x="24436" y="1"/>
                  </a:moveTo>
                  <a:cubicBezTo>
                    <a:pt x="24346" y="1"/>
                    <a:pt x="24256" y="29"/>
                    <a:pt x="24178" y="88"/>
                  </a:cubicBezTo>
                  <a:lnTo>
                    <a:pt x="10588" y="10458"/>
                  </a:lnTo>
                  <a:lnTo>
                    <a:pt x="746" y="2237"/>
                  </a:lnTo>
                  <a:cubicBezTo>
                    <a:pt x="667" y="2172"/>
                    <a:pt x="571" y="2141"/>
                    <a:pt x="477" y="2141"/>
                  </a:cubicBezTo>
                  <a:cubicBezTo>
                    <a:pt x="355" y="2141"/>
                    <a:pt x="234" y="2193"/>
                    <a:pt x="149" y="2293"/>
                  </a:cubicBezTo>
                  <a:cubicBezTo>
                    <a:pt x="0" y="2474"/>
                    <a:pt x="22" y="2739"/>
                    <a:pt x="199" y="2890"/>
                  </a:cubicBezTo>
                  <a:lnTo>
                    <a:pt x="10565" y="11548"/>
                  </a:lnTo>
                  <a:lnTo>
                    <a:pt x="24695" y="765"/>
                  </a:lnTo>
                  <a:cubicBezTo>
                    <a:pt x="24882" y="621"/>
                    <a:pt x="24917" y="354"/>
                    <a:pt x="24775" y="168"/>
                  </a:cubicBezTo>
                  <a:cubicBezTo>
                    <a:pt x="24691" y="58"/>
                    <a:pt x="24564" y="1"/>
                    <a:pt x="244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14"/>
            <p:cNvSpPr/>
            <p:nvPr/>
          </p:nvSpPr>
          <p:spPr>
            <a:xfrm flipH="1">
              <a:off x="1279706" y="4719055"/>
              <a:ext cx="347024" cy="174089"/>
            </a:xfrm>
            <a:custGeom>
              <a:avLst/>
              <a:gdLst/>
              <a:ahLst/>
              <a:cxnLst/>
              <a:rect l="l" t="t" r="r" b="b"/>
              <a:pathLst>
                <a:path w="22545" h="11310" extrusionOk="0">
                  <a:moveTo>
                    <a:pt x="22069" y="0"/>
                  </a:moveTo>
                  <a:cubicBezTo>
                    <a:pt x="21963" y="0"/>
                    <a:pt x="21856" y="40"/>
                    <a:pt x="21773" y="121"/>
                  </a:cubicBezTo>
                  <a:lnTo>
                    <a:pt x="10798" y="10182"/>
                  </a:lnTo>
                  <a:lnTo>
                    <a:pt x="741" y="1840"/>
                  </a:lnTo>
                  <a:cubicBezTo>
                    <a:pt x="663" y="1778"/>
                    <a:pt x="570" y="1748"/>
                    <a:pt x="477" y="1748"/>
                  </a:cubicBezTo>
                  <a:cubicBezTo>
                    <a:pt x="354" y="1748"/>
                    <a:pt x="232" y="1801"/>
                    <a:pt x="148" y="1903"/>
                  </a:cubicBezTo>
                  <a:cubicBezTo>
                    <a:pt x="1" y="2081"/>
                    <a:pt x="23" y="2345"/>
                    <a:pt x="198" y="2497"/>
                  </a:cubicBezTo>
                  <a:lnTo>
                    <a:pt x="10826" y="11310"/>
                  </a:lnTo>
                  <a:lnTo>
                    <a:pt x="22349" y="747"/>
                  </a:lnTo>
                  <a:cubicBezTo>
                    <a:pt x="22530" y="590"/>
                    <a:pt x="22545" y="315"/>
                    <a:pt x="22383" y="137"/>
                  </a:cubicBezTo>
                  <a:cubicBezTo>
                    <a:pt x="22299" y="47"/>
                    <a:pt x="22184" y="0"/>
                    <a:pt x="220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14"/>
            <p:cNvSpPr/>
            <p:nvPr/>
          </p:nvSpPr>
          <p:spPr>
            <a:xfrm flipH="1">
              <a:off x="1546580" y="5192444"/>
              <a:ext cx="882098" cy="406393"/>
            </a:xfrm>
            <a:custGeom>
              <a:avLst/>
              <a:gdLst/>
              <a:ahLst/>
              <a:cxnLst/>
              <a:rect l="l" t="t" r="r" b="b"/>
              <a:pathLst>
                <a:path w="57307" h="26402" extrusionOk="0">
                  <a:moveTo>
                    <a:pt x="16085" y="1"/>
                  </a:moveTo>
                  <a:cubicBezTo>
                    <a:pt x="11262" y="1"/>
                    <a:pt x="5916" y="561"/>
                    <a:pt x="0" y="1848"/>
                  </a:cubicBezTo>
                  <a:cubicBezTo>
                    <a:pt x="13241" y="7385"/>
                    <a:pt x="21434" y="26401"/>
                    <a:pt x="46194" y="26401"/>
                  </a:cubicBezTo>
                  <a:cubicBezTo>
                    <a:pt x="49572" y="26401"/>
                    <a:pt x="53257" y="26047"/>
                    <a:pt x="57306" y="25257"/>
                  </a:cubicBezTo>
                  <a:cubicBezTo>
                    <a:pt x="57306" y="25257"/>
                    <a:pt x="48472" y="1"/>
                    <a:pt x="160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14"/>
            <p:cNvSpPr/>
            <p:nvPr/>
          </p:nvSpPr>
          <p:spPr>
            <a:xfrm flipH="1">
              <a:off x="1500861" y="5227519"/>
              <a:ext cx="823776" cy="388907"/>
            </a:xfrm>
            <a:custGeom>
              <a:avLst/>
              <a:gdLst/>
              <a:ahLst/>
              <a:cxnLst/>
              <a:rect l="l" t="t" r="r" b="b"/>
              <a:pathLst>
                <a:path w="53518" h="25266" extrusionOk="0">
                  <a:moveTo>
                    <a:pt x="437" y="0"/>
                  </a:moveTo>
                  <a:cubicBezTo>
                    <a:pt x="434" y="0"/>
                    <a:pt x="432" y="1"/>
                    <a:pt x="429" y="2"/>
                  </a:cubicBezTo>
                  <a:cubicBezTo>
                    <a:pt x="197" y="2"/>
                    <a:pt x="8" y="187"/>
                    <a:pt x="5" y="421"/>
                  </a:cubicBezTo>
                  <a:cubicBezTo>
                    <a:pt x="0" y="653"/>
                    <a:pt x="184" y="845"/>
                    <a:pt x="416" y="852"/>
                  </a:cubicBezTo>
                  <a:cubicBezTo>
                    <a:pt x="21600" y="1510"/>
                    <a:pt x="52486" y="24940"/>
                    <a:pt x="52797" y="25177"/>
                  </a:cubicBezTo>
                  <a:cubicBezTo>
                    <a:pt x="52870" y="25234"/>
                    <a:pt x="52961" y="25264"/>
                    <a:pt x="53054" y="25265"/>
                  </a:cubicBezTo>
                  <a:lnTo>
                    <a:pt x="53054" y="25264"/>
                  </a:lnTo>
                  <a:cubicBezTo>
                    <a:pt x="53238" y="25264"/>
                    <a:pt x="53400" y="25147"/>
                    <a:pt x="53459" y="24973"/>
                  </a:cubicBezTo>
                  <a:cubicBezTo>
                    <a:pt x="53517" y="24801"/>
                    <a:pt x="53459" y="24611"/>
                    <a:pt x="53315" y="24499"/>
                  </a:cubicBezTo>
                  <a:cubicBezTo>
                    <a:pt x="53002" y="24261"/>
                    <a:pt x="21901" y="667"/>
                    <a:pt x="443" y="2"/>
                  </a:cubicBezTo>
                  <a:cubicBezTo>
                    <a:pt x="441" y="1"/>
                    <a:pt x="439" y="0"/>
                    <a:pt x="4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14"/>
            <p:cNvSpPr/>
            <p:nvPr/>
          </p:nvSpPr>
          <p:spPr>
            <a:xfrm flipH="1">
              <a:off x="2059210" y="5198908"/>
              <a:ext cx="124371" cy="151493"/>
            </a:xfrm>
            <a:custGeom>
              <a:avLst/>
              <a:gdLst/>
              <a:ahLst/>
              <a:cxnLst/>
              <a:rect l="l" t="t" r="r" b="b"/>
              <a:pathLst>
                <a:path w="8080" h="9842" extrusionOk="0">
                  <a:moveTo>
                    <a:pt x="3287" y="0"/>
                  </a:moveTo>
                  <a:cubicBezTo>
                    <a:pt x="3157" y="0"/>
                    <a:pt x="3028" y="55"/>
                    <a:pt x="2947" y="165"/>
                  </a:cubicBezTo>
                  <a:cubicBezTo>
                    <a:pt x="2808" y="355"/>
                    <a:pt x="2835" y="611"/>
                    <a:pt x="3023" y="749"/>
                  </a:cubicBezTo>
                  <a:cubicBezTo>
                    <a:pt x="3269" y="992"/>
                    <a:pt x="5354" y="3812"/>
                    <a:pt x="6796" y="5787"/>
                  </a:cubicBezTo>
                  <a:lnTo>
                    <a:pt x="272" y="9035"/>
                  </a:lnTo>
                  <a:cubicBezTo>
                    <a:pt x="93" y="9122"/>
                    <a:pt x="1" y="9321"/>
                    <a:pt x="46" y="9513"/>
                  </a:cubicBezTo>
                  <a:cubicBezTo>
                    <a:pt x="91" y="9705"/>
                    <a:pt x="263" y="9842"/>
                    <a:pt x="460" y="9842"/>
                  </a:cubicBezTo>
                  <a:cubicBezTo>
                    <a:pt x="527" y="9840"/>
                    <a:pt x="591" y="9825"/>
                    <a:pt x="649" y="9795"/>
                  </a:cubicBezTo>
                  <a:lnTo>
                    <a:pt x="8079" y="6101"/>
                  </a:lnTo>
                  <a:lnTo>
                    <a:pt x="7782" y="5693"/>
                  </a:lnTo>
                  <a:cubicBezTo>
                    <a:pt x="5992" y="3237"/>
                    <a:pt x="3805" y="272"/>
                    <a:pt x="3555" y="86"/>
                  </a:cubicBezTo>
                  <a:cubicBezTo>
                    <a:pt x="3476" y="29"/>
                    <a:pt x="3381" y="0"/>
                    <a:pt x="32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14"/>
            <p:cNvSpPr/>
            <p:nvPr/>
          </p:nvSpPr>
          <p:spPr>
            <a:xfrm flipH="1">
              <a:off x="1842491" y="5268028"/>
              <a:ext cx="142981" cy="211955"/>
            </a:xfrm>
            <a:custGeom>
              <a:avLst/>
              <a:gdLst/>
              <a:ahLst/>
              <a:cxnLst/>
              <a:rect l="l" t="t" r="r" b="b"/>
              <a:pathLst>
                <a:path w="9289" h="13770" extrusionOk="0">
                  <a:moveTo>
                    <a:pt x="7569" y="0"/>
                  </a:moveTo>
                  <a:cubicBezTo>
                    <a:pt x="7546" y="0"/>
                    <a:pt x="7523" y="2"/>
                    <a:pt x="7499" y="6"/>
                  </a:cubicBezTo>
                  <a:cubicBezTo>
                    <a:pt x="7265" y="44"/>
                    <a:pt x="7107" y="267"/>
                    <a:pt x="7148" y="501"/>
                  </a:cubicBezTo>
                  <a:lnTo>
                    <a:pt x="8358" y="7829"/>
                  </a:lnTo>
                  <a:lnTo>
                    <a:pt x="235" y="12985"/>
                  </a:lnTo>
                  <a:cubicBezTo>
                    <a:pt x="74" y="13087"/>
                    <a:pt x="1" y="13282"/>
                    <a:pt x="54" y="13464"/>
                  </a:cubicBezTo>
                  <a:cubicBezTo>
                    <a:pt x="106" y="13646"/>
                    <a:pt x="273" y="13770"/>
                    <a:pt x="464" y="13770"/>
                  </a:cubicBezTo>
                  <a:cubicBezTo>
                    <a:pt x="544" y="13770"/>
                    <a:pt x="622" y="13747"/>
                    <a:pt x="691" y="13703"/>
                  </a:cubicBezTo>
                  <a:lnTo>
                    <a:pt x="9289" y="8246"/>
                  </a:lnTo>
                  <a:lnTo>
                    <a:pt x="7989" y="362"/>
                  </a:lnTo>
                  <a:cubicBezTo>
                    <a:pt x="7957" y="150"/>
                    <a:pt x="7776" y="0"/>
                    <a:pt x="75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14"/>
            <p:cNvSpPr/>
            <p:nvPr/>
          </p:nvSpPr>
          <p:spPr>
            <a:xfrm flipH="1">
              <a:off x="1677280" y="4772261"/>
              <a:ext cx="733668" cy="608050"/>
            </a:xfrm>
            <a:custGeom>
              <a:avLst/>
              <a:gdLst/>
              <a:ahLst/>
              <a:cxnLst/>
              <a:rect l="l" t="t" r="r" b="b"/>
              <a:pathLst>
                <a:path w="47664" h="39503" extrusionOk="0">
                  <a:moveTo>
                    <a:pt x="1" y="0"/>
                  </a:moveTo>
                  <a:cubicBezTo>
                    <a:pt x="12473" y="10513"/>
                    <a:pt x="13509" y="35678"/>
                    <a:pt x="47663" y="39503"/>
                  </a:cubicBezTo>
                  <a:cubicBezTo>
                    <a:pt x="47663" y="39503"/>
                    <a:pt x="46524" y="420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14"/>
            <p:cNvSpPr/>
            <p:nvPr/>
          </p:nvSpPr>
          <p:spPr>
            <a:xfrm flipH="1">
              <a:off x="1639133" y="4810260"/>
              <a:ext cx="679056" cy="616670"/>
            </a:xfrm>
            <a:custGeom>
              <a:avLst/>
              <a:gdLst/>
              <a:ahLst/>
              <a:cxnLst/>
              <a:rect l="l" t="t" r="r" b="b"/>
              <a:pathLst>
                <a:path w="44116" h="40063" extrusionOk="0">
                  <a:moveTo>
                    <a:pt x="566" y="0"/>
                  </a:moveTo>
                  <a:cubicBezTo>
                    <a:pt x="359" y="0"/>
                    <a:pt x="166" y="129"/>
                    <a:pt x="94" y="337"/>
                  </a:cubicBezTo>
                  <a:cubicBezTo>
                    <a:pt x="0" y="602"/>
                    <a:pt x="144" y="891"/>
                    <a:pt x="411" y="978"/>
                  </a:cubicBezTo>
                  <a:cubicBezTo>
                    <a:pt x="20402" y="7944"/>
                    <a:pt x="42838" y="39531"/>
                    <a:pt x="43062" y="39849"/>
                  </a:cubicBezTo>
                  <a:cubicBezTo>
                    <a:pt x="43155" y="39983"/>
                    <a:pt x="43309" y="40063"/>
                    <a:pt x="43473" y="40063"/>
                  </a:cubicBezTo>
                  <a:cubicBezTo>
                    <a:pt x="43879" y="40063"/>
                    <a:pt x="44116" y="39603"/>
                    <a:pt x="43882" y="39273"/>
                  </a:cubicBezTo>
                  <a:cubicBezTo>
                    <a:pt x="43655" y="38950"/>
                    <a:pt x="21037" y="7103"/>
                    <a:pt x="742" y="32"/>
                  </a:cubicBezTo>
                  <a:cubicBezTo>
                    <a:pt x="684" y="11"/>
                    <a:pt x="625" y="0"/>
                    <a:pt x="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14"/>
            <p:cNvSpPr/>
            <p:nvPr/>
          </p:nvSpPr>
          <p:spPr>
            <a:xfrm flipH="1">
              <a:off x="1677280" y="4772261"/>
              <a:ext cx="733668" cy="608050"/>
            </a:xfrm>
            <a:custGeom>
              <a:avLst/>
              <a:gdLst/>
              <a:ahLst/>
              <a:cxnLst/>
              <a:rect l="l" t="t" r="r" b="b"/>
              <a:pathLst>
                <a:path w="47664" h="39503" extrusionOk="0">
                  <a:moveTo>
                    <a:pt x="1" y="0"/>
                  </a:moveTo>
                  <a:cubicBezTo>
                    <a:pt x="12473" y="10513"/>
                    <a:pt x="13509" y="35678"/>
                    <a:pt x="47663" y="39503"/>
                  </a:cubicBezTo>
                  <a:cubicBezTo>
                    <a:pt x="47663" y="39503"/>
                    <a:pt x="46524" y="4201"/>
                    <a:pt x="1" y="0"/>
                  </a:cubicBezTo>
                  <a:close/>
                </a:path>
              </a:pathLst>
            </a:custGeom>
            <a:solidFill>
              <a:srgbClr val="6D9EEB">
                <a:alpha val="41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14"/>
            <p:cNvSpPr/>
            <p:nvPr/>
          </p:nvSpPr>
          <p:spPr>
            <a:xfrm flipH="1">
              <a:off x="2078447" y="4838349"/>
              <a:ext cx="136839" cy="134515"/>
            </a:xfrm>
            <a:custGeom>
              <a:avLst/>
              <a:gdLst/>
              <a:ahLst/>
              <a:cxnLst/>
              <a:rect l="l" t="t" r="r" b="b"/>
              <a:pathLst>
                <a:path w="8890" h="8739" extrusionOk="0">
                  <a:moveTo>
                    <a:pt x="5905" y="1"/>
                  </a:moveTo>
                  <a:cubicBezTo>
                    <a:pt x="5807" y="1"/>
                    <a:pt x="5709" y="29"/>
                    <a:pt x="5625" y="90"/>
                  </a:cubicBezTo>
                  <a:cubicBezTo>
                    <a:pt x="5401" y="254"/>
                    <a:pt x="5339" y="548"/>
                    <a:pt x="5503" y="772"/>
                  </a:cubicBezTo>
                  <a:cubicBezTo>
                    <a:pt x="5667" y="1088"/>
                    <a:pt x="6779" y="4314"/>
                    <a:pt x="7560" y="6613"/>
                  </a:cubicBezTo>
                  <a:lnTo>
                    <a:pt x="450" y="7741"/>
                  </a:lnTo>
                  <a:cubicBezTo>
                    <a:pt x="188" y="7779"/>
                    <a:pt x="1" y="8013"/>
                    <a:pt x="23" y="8276"/>
                  </a:cubicBezTo>
                  <a:cubicBezTo>
                    <a:pt x="42" y="8537"/>
                    <a:pt x="260" y="8738"/>
                    <a:pt x="521" y="8738"/>
                  </a:cubicBezTo>
                  <a:cubicBezTo>
                    <a:pt x="523" y="8738"/>
                    <a:pt x="525" y="8738"/>
                    <a:pt x="527" y="8738"/>
                  </a:cubicBezTo>
                  <a:cubicBezTo>
                    <a:pt x="554" y="8738"/>
                    <a:pt x="581" y="8737"/>
                    <a:pt x="606" y="8733"/>
                  </a:cubicBezTo>
                  <a:lnTo>
                    <a:pt x="8889" y="7420"/>
                  </a:lnTo>
                  <a:lnTo>
                    <a:pt x="8701" y="6855"/>
                  </a:lnTo>
                  <a:cubicBezTo>
                    <a:pt x="7284" y="2660"/>
                    <a:pt x="6490" y="428"/>
                    <a:pt x="6337" y="219"/>
                  </a:cubicBezTo>
                  <a:cubicBezTo>
                    <a:pt x="6235" y="80"/>
                    <a:pt x="6070" y="1"/>
                    <a:pt x="59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14"/>
            <p:cNvSpPr/>
            <p:nvPr/>
          </p:nvSpPr>
          <p:spPr>
            <a:xfrm flipH="1">
              <a:off x="1884765" y="4983560"/>
              <a:ext cx="180415" cy="172319"/>
            </a:xfrm>
            <a:custGeom>
              <a:avLst/>
              <a:gdLst/>
              <a:ahLst/>
              <a:cxnLst/>
              <a:rect l="l" t="t" r="r" b="b"/>
              <a:pathLst>
                <a:path w="11721" h="11195" extrusionOk="0">
                  <a:moveTo>
                    <a:pt x="11198" y="1"/>
                  </a:moveTo>
                  <a:cubicBezTo>
                    <a:pt x="10947" y="1"/>
                    <a:pt x="10724" y="176"/>
                    <a:pt x="10688" y="430"/>
                  </a:cubicBezTo>
                  <a:lnTo>
                    <a:pt x="9652" y="7736"/>
                  </a:lnTo>
                  <a:lnTo>
                    <a:pt x="406" y="10207"/>
                  </a:lnTo>
                  <a:cubicBezTo>
                    <a:pt x="161" y="10270"/>
                    <a:pt x="0" y="10506"/>
                    <a:pt x="34" y="10758"/>
                  </a:cubicBezTo>
                  <a:cubicBezTo>
                    <a:pt x="67" y="11008"/>
                    <a:pt x="281" y="11194"/>
                    <a:pt x="532" y="11194"/>
                  </a:cubicBezTo>
                  <a:cubicBezTo>
                    <a:pt x="533" y="11194"/>
                    <a:pt x="534" y="11194"/>
                    <a:pt x="535" y="11194"/>
                  </a:cubicBezTo>
                  <a:cubicBezTo>
                    <a:pt x="578" y="11193"/>
                    <a:pt x="623" y="11188"/>
                    <a:pt x="665" y="11178"/>
                  </a:cubicBezTo>
                  <a:lnTo>
                    <a:pt x="10551" y="8533"/>
                  </a:lnTo>
                  <a:lnTo>
                    <a:pt x="11681" y="572"/>
                  </a:lnTo>
                  <a:cubicBezTo>
                    <a:pt x="11721" y="298"/>
                    <a:pt x="11530" y="42"/>
                    <a:pt x="11255" y="3"/>
                  </a:cubicBezTo>
                  <a:cubicBezTo>
                    <a:pt x="11236" y="2"/>
                    <a:pt x="11217" y="1"/>
                    <a:pt x="111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14"/>
            <p:cNvSpPr/>
            <p:nvPr/>
          </p:nvSpPr>
          <p:spPr>
            <a:xfrm flipH="1">
              <a:off x="1755237" y="5150935"/>
              <a:ext cx="174166" cy="137517"/>
            </a:xfrm>
            <a:custGeom>
              <a:avLst/>
              <a:gdLst/>
              <a:ahLst/>
              <a:cxnLst/>
              <a:rect l="l" t="t" r="r" b="b"/>
              <a:pathLst>
                <a:path w="11315" h="8934" extrusionOk="0">
                  <a:moveTo>
                    <a:pt x="10767" y="0"/>
                  </a:moveTo>
                  <a:cubicBezTo>
                    <a:pt x="10527" y="0"/>
                    <a:pt x="10321" y="179"/>
                    <a:pt x="10280" y="423"/>
                  </a:cubicBezTo>
                  <a:lnTo>
                    <a:pt x="9326" y="6224"/>
                  </a:lnTo>
                  <a:lnTo>
                    <a:pt x="436" y="7940"/>
                  </a:lnTo>
                  <a:cubicBezTo>
                    <a:pt x="179" y="7985"/>
                    <a:pt x="0" y="8221"/>
                    <a:pt x="25" y="8480"/>
                  </a:cubicBezTo>
                  <a:cubicBezTo>
                    <a:pt x="50" y="8738"/>
                    <a:pt x="265" y="8934"/>
                    <a:pt x="523" y="8934"/>
                  </a:cubicBezTo>
                  <a:cubicBezTo>
                    <a:pt x="525" y="8934"/>
                    <a:pt x="527" y="8934"/>
                    <a:pt x="530" y="8934"/>
                  </a:cubicBezTo>
                  <a:cubicBezTo>
                    <a:pt x="563" y="8934"/>
                    <a:pt x="595" y="8931"/>
                    <a:pt x="627" y="8926"/>
                  </a:cubicBezTo>
                  <a:lnTo>
                    <a:pt x="10205" y="7076"/>
                  </a:lnTo>
                  <a:lnTo>
                    <a:pt x="11270" y="585"/>
                  </a:lnTo>
                  <a:cubicBezTo>
                    <a:pt x="11315" y="311"/>
                    <a:pt x="11129" y="54"/>
                    <a:pt x="10857" y="9"/>
                  </a:cubicBezTo>
                  <a:cubicBezTo>
                    <a:pt x="10826" y="3"/>
                    <a:pt x="10796" y="0"/>
                    <a:pt x="107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14"/>
            <p:cNvSpPr/>
            <p:nvPr/>
          </p:nvSpPr>
          <p:spPr>
            <a:xfrm flipH="1">
              <a:off x="1324676" y="4680316"/>
              <a:ext cx="628799" cy="979625"/>
            </a:xfrm>
            <a:custGeom>
              <a:avLst/>
              <a:gdLst/>
              <a:ahLst/>
              <a:cxnLst/>
              <a:rect l="l" t="t" r="r" b="b"/>
              <a:pathLst>
                <a:path w="40851" h="63643" extrusionOk="0">
                  <a:moveTo>
                    <a:pt x="6468" y="1"/>
                  </a:moveTo>
                  <a:cubicBezTo>
                    <a:pt x="5113" y="1"/>
                    <a:pt x="3930" y="611"/>
                    <a:pt x="3121" y="2041"/>
                  </a:cubicBezTo>
                  <a:cubicBezTo>
                    <a:pt x="0" y="7558"/>
                    <a:pt x="5990" y="11822"/>
                    <a:pt x="7245" y="17590"/>
                  </a:cubicBezTo>
                  <a:cubicBezTo>
                    <a:pt x="8499" y="23359"/>
                    <a:pt x="974" y="26619"/>
                    <a:pt x="3734" y="33801"/>
                  </a:cubicBezTo>
                  <a:cubicBezTo>
                    <a:pt x="6493" y="40982"/>
                    <a:pt x="14267" y="33891"/>
                    <a:pt x="11509" y="45149"/>
                  </a:cubicBezTo>
                  <a:cubicBezTo>
                    <a:pt x="8750" y="56407"/>
                    <a:pt x="23296" y="60998"/>
                    <a:pt x="23296" y="60998"/>
                  </a:cubicBezTo>
                  <a:cubicBezTo>
                    <a:pt x="23296" y="60998"/>
                    <a:pt x="27791" y="63643"/>
                    <a:pt x="31661" y="63643"/>
                  </a:cubicBezTo>
                  <a:cubicBezTo>
                    <a:pt x="33042" y="63643"/>
                    <a:pt x="34344" y="63306"/>
                    <a:pt x="35334" y="62392"/>
                  </a:cubicBezTo>
                  <a:cubicBezTo>
                    <a:pt x="39097" y="58915"/>
                    <a:pt x="37842" y="53202"/>
                    <a:pt x="37466" y="48312"/>
                  </a:cubicBezTo>
                  <a:cubicBezTo>
                    <a:pt x="37090" y="43422"/>
                    <a:pt x="40851" y="39828"/>
                    <a:pt x="39011" y="36149"/>
                  </a:cubicBezTo>
                  <a:cubicBezTo>
                    <a:pt x="37174" y="32471"/>
                    <a:pt x="28646" y="30465"/>
                    <a:pt x="30636" y="25449"/>
                  </a:cubicBezTo>
                  <a:cubicBezTo>
                    <a:pt x="32626" y="20432"/>
                    <a:pt x="30318" y="16086"/>
                    <a:pt x="26973" y="14413"/>
                  </a:cubicBezTo>
                  <a:cubicBezTo>
                    <a:pt x="23630" y="12741"/>
                    <a:pt x="19450" y="12073"/>
                    <a:pt x="17610" y="10066"/>
                  </a:cubicBezTo>
                  <a:cubicBezTo>
                    <a:pt x="15629" y="4988"/>
                    <a:pt x="10343" y="1"/>
                    <a:pt x="64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14"/>
            <p:cNvSpPr/>
            <p:nvPr/>
          </p:nvSpPr>
          <p:spPr>
            <a:xfrm flipH="1">
              <a:off x="1412562" y="4744388"/>
              <a:ext cx="445690" cy="931754"/>
            </a:xfrm>
            <a:custGeom>
              <a:avLst/>
              <a:gdLst/>
              <a:ahLst/>
              <a:cxnLst/>
              <a:rect l="l" t="t" r="r" b="b"/>
              <a:pathLst>
                <a:path w="28955" h="60533" extrusionOk="0">
                  <a:moveTo>
                    <a:pt x="557" y="1"/>
                  </a:moveTo>
                  <a:cubicBezTo>
                    <a:pt x="435" y="1"/>
                    <a:pt x="311" y="45"/>
                    <a:pt x="214" y="136"/>
                  </a:cubicBezTo>
                  <a:cubicBezTo>
                    <a:pt x="12" y="324"/>
                    <a:pt x="0" y="642"/>
                    <a:pt x="189" y="844"/>
                  </a:cubicBezTo>
                  <a:cubicBezTo>
                    <a:pt x="14736" y="16492"/>
                    <a:pt x="27784" y="59739"/>
                    <a:pt x="27914" y="60175"/>
                  </a:cubicBezTo>
                  <a:cubicBezTo>
                    <a:pt x="27977" y="60387"/>
                    <a:pt x="28173" y="60533"/>
                    <a:pt x="28395" y="60533"/>
                  </a:cubicBezTo>
                  <a:cubicBezTo>
                    <a:pt x="28444" y="60533"/>
                    <a:pt x="28492" y="60524"/>
                    <a:pt x="28539" y="60511"/>
                  </a:cubicBezTo>
                  <a:cubicBezTo>
                    <a:pt x="28803" y="60432"/>
                    <a:pt x="28955" y="60152"/>
                    <a:pt x="28875" y="59886"/>
                  </a:cubicBezTo>
                  <a:cubicBezTo>
                    <a:pt x="28746" y="59450"/>
                    <a:pt x="15630" y="15980"/>
                    <a:pt x="924" y="161"/>
                  </a:cubicBezTo>
                  <a:cubicBezTo>
                    <a:pt x="825" y="54"/>
                    <a:pt x="692" y="1"/>
                    <a:pt x="557" y="1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14"/>
            <p:cNvSpPr/>
            <p:nvPr/>
          </p:nvSpPr>
          <p:spPr>
            <a:xfrm flipH="1">
              <a:off x="1653722" y="4862250"/>
              <a:ext cx="163884" cy="114289"/>
            </a:xfrm>
            <a:custGeom>
              <a:avLst/>
              <a:gdLst/>
              <a:ahLst/>
              <a:cxnLst/>
              <a:rect l="l" t="t" r="r" b="b"/>
              <a:pathLst>
                <a:path w="10647" h="7425" extrusionOk="0">
                  <a:moveTo>
                    <a:pt x="10078" y="0"/>
                  </a:moveTo>
                  <a:cubicBezTo>
                    <a:pt x="9881" y="0"/>
                    <a:pt x="9695" y="117"/>
                    <a:pt x="9616" y="310"/>
                  </a:cubicBezTo>
                  <a:lnTo>
                    <a:pt x="7130" y="6270"/>
                  </a:lnTo>
                  <a:lnTo>
                    <a:pt x="652" y="4901"/>
                  </a:lnTo>
                  <a:cubicBezTo>
                    <a:pt x="618" y="4894"/>
                    <a:pt x="583" y="4891"/>
                    <a:pt x="549" y="4891"/>
                  </a:cubicBezTo>
                  <a:cubicBezTo>
                    <a:pt x="317" y="4891"/>
                    <a:pt x="108" y="5053"/>
                    <a:pt x="57" y="5289"/>
                  </a:cubicBezTo>
                  <a:cubicBezTo>
                    <a:pt x="1" y="5560"/>
                    <a:pt x="174" y="5825"/>
                    <a:pt x="445" y="5884"/>
                  </a:cubicBezTo>
                  <a:lnTo>
                    <a:pt x="7736" y="7424"/>
                  </a:lnTo>
                  <a:lnTo>
                    <a:pt x="10542" y="694"/>
                  </a:lnTo>
                  <a:cubicBezTo>
                    <a:pt x="10647" y="439"/>
                    <a:pt x="10527" y="146"/>
                    <a:pt x="10271" y="39"/>
                  </a:cubicBezTo>
                  <a:cubicBezTo>
                    <a:pt x="10208" y="13"/>
                    <a:pt x="10142" y="0"/>
                    <a:pt x="10078" y="0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14"/>
            <p:cNvSpPr/>
            <p:nvPr/>
          </p:nvSpPr>
          <p:spPr>
            <a:xfrm flipH="1">
              <a:off x="1499227" y="5055235"/>
              <a:ext cx="318425" cy="174520"/>
            </a:xfrm>
            <a:custGeom>
              <a:avLst/>
              <a:gdLst/>
              <a:ahLst/>
              <a:cxnLst/>
              <a:rect l="l" t="t" r="r" b="b"/>
              <a:pathLst>
                <a:path w="20687" h="11338" extrusionOk="0">
                  <a:moveTo>
                    <a:pt x="20113" y="0"/>
                  </a:moveTo>
                  <a:cubicBezTo>
                    <a:pt x="19925" y="0"/>
                    <a:pt x="19746" y="106"/>
                    <a:pt x="19660" y="287"/>
                  </a:cubicBezTo>
                  <a:lnTo>
                    <a:pt x="14951" y="10185"/>
                  </a:lnTo>
                  <a:lnTo>
                    <a:pt x="662" y="6970"/>
                  </a:lnTo>
                  <a:cubicBezTo>
                    <a:pt x="625" y="6962"/>
                    <a:pt x="589" y="6958"/>
                    <a:pt x="552" y="6958"/>
                  </a:cubicBezTo>
                  <a:cubicBezTo>
                    <a:pt x="322" y="6958"/>
                    <a:pt x="114" y="7117"/>
                    <a:pt x="62" y="7351"/>
                  </a:cubicBezTo>
                  <a:cubicBezTo>
                    <a:pt x="0" y="7622"/>
                    <a:pt x="171" y="7889"/>
                    <a:pt x="441" y="7951"/>
                  </a:cubicBezTo>
                  <a:lnTo>
                    <a:pt x="15512" y="11338"/>
                  </a:lnTo>
                  <a:lnTo>
                    <a:pt x="20566" y="718"/>
                  </a:lnTo>
                  <a:cubicBezTo>
                    <a:pt x="20686" y="467"/>
                    <a:pt x="20579" y="168"/>
                    <a:pt x="20329" y="50"/>
                  </a:cubicBezTo>
                  <a:cubicBezTo>
                    <a:pt x="20259" y="16"/>
                    <a:pt x="20185" y="0"/>
                    <a:pt x="20113" y="0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14"/>
            <p:cNvSpPr/>
            <p:nvPr/>
          </p:nvSpPr>
          <p:spPr>
            <a:xfrm flipH="1">
              <a:off x="658816" y="4243988"/>
              <a:ext cx="858409" cy="1337331"/>
            </a:xfrm>
            <a:custGeom>
              <a:avLst/>
              <a:gdLst/>
              <a:ahLst/>
              <a:cxnLst/>
              <a:rect l="l" t="t" r="r" b="b"/>
              <a:pathLst>
                <a:path w="55768" h="86882" extrusionOk="0">
                  <a:moveTo>
                    <a:pt x="46938" y="0"/>
                  </a:moveTo>
                  <a:cubicBezTo>
                    <a:pt x="41647" y="0"/>
                    <a:pt x="34433" y="6807"/>
                    <a:pt x="31727" y="13740"/>
                  </a:cubicBezTo>
                  <a:cubicBezTo>
                    <a:pt x="29216" y="16480"/>
                    <a:pt x="23510" y="17393"/>
                    <a:pt x="18945" y="19675"/>
                  </a:cubicBezTo>
                  <a:cubicBezTo>
                    <a:pt x="14381" y="21957"/>
                    <a:pt x="11229" y="27892"/>
                    <a:pt x="13946" y="34740"/>
                  </a:cubicBezTo>
                  <a:cubicBezTo>
                    <a:pt x="16663" y="41587"/>
                    <a:pt x="5023" y="44326"/>
                    <a:pt x="2511" y="49348"/>
                  </a:cubicBezTo>
                  <a:cubicBezTo>
                    <a:pt x="0" y="54369"/>
                    <a:pt x="5136" y="59276"/>
                    <a:pt x="4622" y="65952"/>
                  </a:cubicBezTo>
                  <a:cubicBezTo>
                    <a:pt x="4109" y="72629"/>
                    <a:pt x="2398" y="80428"/>
                    <a:pt x="7532" y="85173"/>
                  </a:cubicBezTo>
                  <a:cubicBezTo>
                    <a:pt x="8883" y="86422"/>
                    <a:pt x="10661" y="86882"/>
                    <a:pt x="12547" y="86882"/>
                  </a:cubicBezTo>
                  <a:cubicBezTo>
                    <a:pt x="17831" y="86882"/>
                    <a:pt x="23966" y="83272"/>
                    <a:pt x="23966" y="83272"/>
                  </a:cubicBezTo>
                  <a:cubicBezTo>
                    <a:pt x="23966" y="83272"/>
                    <a:pt x="43823" y="77003"/>
                    <a:pt x="40057" y="61635"/>
                  </a:cubicBezTo>
                  <a:cubicBezTo>
                    <a:pt x="36291" y="46267"/>
                    <a:pt x="46904" y="55948"/>
                    <a:pt x="50672" y="46143"/>
                  </a:cubicBezTo>
                  <a:cubicBezTo>
                    <a:pt x="54438" y="36338"/>
                    <a:pt x="44166" y="31887"/>
                    <a:pt x="45878" y="24012"/>
                  </a:cubicBezTo>
                  <a:cubicBezTo>
                    <a:pt x="47589" y="16138"/>
                    <a:pt x="55768" y="10317"/>
                    <a:pt x="51507" y="2785"/>
                  </a:cubicBezTo>
                  <a:cubicBezTo>
                    <a:pt x="50403" y="833"/>
                    <a:pt x="48788" y="0"/>
                    <a:pt x="469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14"/>
            <p:cNvSpPr/>
            <p:nvPr/>
          </p:nvSpPr>
          <p:spPr>
            <a:xfrm flipH="1">
              <a:off x="658816" y="4243988"/>
              <a:ext cx="858409" cy="1337331"/>
            </a:xfrm>
            <a:custGeom>
              <a:avLst/>
              <a:gdLst/>
              <a:ahLst/>
              <a:cxnLst/>
              <a:rect l="l" t="t" r="r" b="b"/>
              <a:pathLst>
                <a:path w="55768" h="86882" extrusionOk="0">
                  <a:moveTo>
                    <a:pt x="46938" y="0"/>
                  </a:moveTo>
                  <a:cubicBezTo>
                    <a:pt x="41647" y="0"/>
                    <a:pt x="34433" y="6807"/>
                    <a:pt x="31727" y="13740"/>
                  </a:cubicBezTo>
                  <a:cubicBezTo>
                    <a:pt x="29216" y="16480"/>
                    <a:pt x="23510" y="17393"/>
                    <a:pt x="18945" y="19675"/>
                  </a:cubicBezTo>
                  <a:cubicBezTo>
                    <a:pt x="14381" y="21957"/>
                    <a:pt x="11229" y="27892"/>
                    <a:pt x="13946" y="34740"/>
                  </a:cubicBezTo>
                  <a:cubicBezTo>
                    <a:pt x="16663" y="41587"/>
                    <a:pt x="5023" y="44326"/>
                    <a:pt x="2511" y="49348"/>
                  </a:cubicBezTo>
                  <a:cubicBezTo>
                    <a:pt x="0" y="54369"/>
                    <a:pt x="5136" y="59276"/>
                    <a:pt x="4622" y="65952"/>
                  </a:cubicBezTo>
                  <a:cubicBezTo>
                    <a:pt x="4109" y="72629"/>
                    <a:pt x="2398" y="80428"/>
                    <a:pt x="7532" y="85173"/>
                  </a:cubicBezTo>
                  <a:cubicBezTo>
                    <a:pt x="8883" y="86422"/>
                    <a:pt x="10661" y="86882"/>
                    <a:pt x="12547" y="86882"/>
                  </a:cubicBezTo>
                  <a:cubicBezTo>
                    <a:pt x="17831" y="86882"/>
                    <a:pt x="23966" y="83272"/>
                    <a:pt x="23966" y="83272"/>
                  </a:cubicBezTo>
                  <a:cubicBezTo>
                    <a:pt x="23966" y="83272"/>
                    <a:pt x="43823" y="77003"/>
                    <a:pt x="40057" y="61635"/>
                  </a:cubicBezTo>
                  <a:cubicBezTo>
                    <a:pt x="36291" y="46267"/>
                    <a:pt x="46904" y="55948"/>
                    <a:pt x="50672" y="46143"/>
                  </a:cubicBezTo>
                  <a:cubicBezTo>
                    <a:pt x="54438" y="36338"/>
                    <a:pt x="44166" y="31887"/>
                    <a:pt x="45878" y="24012"/>
                  </a:cubicBezTo>
                  <a:cubicBezTo>
                    <a:pt x="47589" y="16138"/>
                    <a:pt x="55768" y="10317"/>
                    <a:pt x="51507" y="2785"/>
                  </a:cubicBezTo>
                  <a:cubicBezTo>
                    <a:pt x="50403" y="833"/>
                    <a:pt x="48788" y="0"/>
                    <a:pt x="46938" y="0"/>
                  </a:cubicBezTo>
                  <a:close/>
                </a:path>
              </a:pathLst>
            </a:custGeom>
            <a:solidFill>
              <a:srgbClr val="F1C232">
                <a:alpha val="59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14"/>
            <p:cNvSpPr/>
            <p:nvPr/>
          </p:nvSpPr>
          <p:spPr>
            <a:xfrm flipH="1">
              <a:off x="791960" y="4334255"/>
              <a:ext cx="602155" cy="1266356"/>
            </a:xfrm>
            <a:custGeom>
              <a:avLst/>
              <a:gdLst/>
              <a:ahLst/>
              <a:cxnLst/>
              <a:rect l="l" t="t" r="r" b="b"/>
              <a:pathLst>
                <a:path w="39120" h="82271" extrusionOk="0">
                  <a:moveTo>
                    <a:pt x="38564" y="0"/>
                  </a:moveTo>
                  <a:cubicBezTo>
                    <a:pt x="38430" y="0"/>
                    <a:pt x="38296" y="54"/>
                    <a:pt x="38197" y="160"/>
                  </a:cubicBezTo>
                  <a:cubicBezTo>
                    <a:pt x="18149" y="21726"/>
                    <a:pt x="258" y="81027"/>
                    <a:pt x="79" y="81624"/>
                  </a:cubicBezTo>
                  <a:cubicBezTo>
                    <a:pt x="1" y="81889"/>
                    <a:pt x="151" y="82170"/>
                    <a:pt x="417" y="82249"/>
                  </a:cubicBezTo>
                  <a:cubicBezTo>
                    <a:pt x="464" y="82262"/>
                    <a:pt x="512" y="82270"/>
                    <a:pt x="561" y="82270"/>
                  </a:cubicBezTo>
                  <a:cubicBezTo>
                    <a:pt x="781" y="82270"/>
                    <a:pt x="977" y="82125"/>
                    <a:pt x="1040" y="81913"/>
                  </a:cubicBezTo>
                  <a:cubicBezTo>
                    <a:pt x="1221" y="81318"/>
                    <a:pt x="19043" y="22239"/>
                    <a:pt x="38930" y="843"/>
                  </a:cubicBezTo>
                  <a:cubicBezTo>
                    <a:pt x="39119" y="641"/>
                    <a:pt x="39109" y="323"/>
                    <a:pt x="38905" y="135"/>
                  </a:cubicBezTo>
                  <a:cubicBezTo>
                    <a:pt x="38809" y="45"/>
                    <a:pt x="38686" y="0"/>
                    <a:pt x="385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14"/>
            <p:cNvSpPr/>
            <p:nvPr/>
          </p:nvSpPr>
          <p:spPr>
            <a:xfrm flipH="1">
              <a:off x="847457" y="4495181"/>
              <a:ext cx="217481" cy="149923"/>
            </a:xfrm>
            <a:custGeom>
              <a:avLst/>
              <a:gdLst/>
              <a:ahLst/>
              <a:cxnLst/>
              <a:rect l="l" t="t" r="r" b="b"/>
              <a:pathLst>
                <a:path w="14129" h="9740" extrusionOk="0">
                  <a:moveTo>
                    <a:pt x="572" y="0"/>
                  </a:moveTo>
                  <a:cubicBezTo>
                    <a:pt x="507" y="0"/>
                    <a:pt x="442" y="13"/>
                    <a:pt x="378" y="39"/>
                  </a:cubicBezTo>
                  <a:cubicBezTo>
                    <a:pt x="123" y="146"/>
                    <a:pt x="1" y="438"/>
                    <a:pt x="108" y="694"/>
                  </a:cubicBezTo>
                  <a:lnTo>
                    <a:pt x="3879" y="9740"/>
                  </a:lnTo>
                  <a:lnTo>
                    <a:pt x="13684" y="7668"/>
                  </a:lnTo>
                  <a:cubicBezTo>
                    <a:pt x="13955" y="7611"/>
                    <a:pt x="14129" y="7345"/>
                    <a:pt x="14072" y="7075"/>
                  </a:cubicBezTo>
                  <a:cubicBezTo>
                    <a:pt x="14020" y="6834"/>
                    <a:pt x="13806" y="6679"/>
                    <a:pt x="13572" y="6679"/>
                  </a:cubicBezTo>
                  <a:cubicBezTo>
                    <a:pt x="13540" y="6679"/>
                    <a:pt x="13509" y="6681"/>
                    <a:pt x="13477" y="6687"/>
                  </a:cubicBezTo>
                  <a:lnTo>
                    <a:pt x="4485" y="8587"/>
                  </a:lnTo>
                  <a:lnTo>
                    <a:pt x="1033" y="308"/>
                  </a:lnTo>
                  <a:cubicBezTo>
                    <a:pt x="953" y="116"/>
                    <a:pt x="767" y="0"/>
                    <a:pt x="5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14"/>
            <p:cNvSpPr/>
            <p:nvPr/>
          </p:nvSpPr>
          <p:spPr>
            <a:xfrm flipH="1">
              <a:off x="847371" y="4758624"/>
              <a:ext cx="428373" cy="232196"/>
            </a:xfrm>
            <a:custGeom>
              <a:avLst/>
              <a:gdLst/>
              <a:ahLst/>
              <a:cxnLst/>
              <a:rect l="l" t="t" r="r" b="b"/>
              <a:pathLst>
                <a:path w="27830" h="15085" extrusionOk="0">
                  <a:moveTo>
                    <a:pt x="571" y="1"/>
                  </a:moveTo>
                  <a:cubicBezTo>
                    <a:pt x="499" y="1"/>
                    <a:pt x="426" y="16"/>
                    <a:pt x="356" y="49"/>
                  </a:cubicBezTo>
                  <a:cubicBezTo>
                    <a:pt x="107" y="170"/>
                    <a:pt x="0" y="469"/>
                    <a:pt x="119" y="719"/>
                  </a:cubicBezTo>
                  <a:lnTo>
                    <a:pt x="6956" y="15085"/>
                  </a:lnTo>
                  <a:lnTo>
                    <a:pt x="27388" y="10493"/>
                  </a:lnTo>
                  <a:cubicBezTo>
                    <a:pt x="27659" y="10432"/>
                    <a:pt x="27829" y="10164"/>
                    <a:pt x="27767" y="9894"/>
                  </a:cubicBezTo>
                  <a:cubicBezTo>
                    <a:pt x="27715" y="9660"/>
                    <a:pt x="27507" y="9500"/>
                    <a:pt x="27278" y="9500"/>
                  </a:cubicBezTo>
                  <a:cubicBezTo>
                    <a:pt x="27242" y="9500"/>
                    <a:pt x="27206" y="9504"/>
                    <a:pt x="27169" y="9513"/>
                  </a:cubicBezTo>
                  <a:lnTo>
                    <a:pt x="7517" y="13932"/>
                  </a:lnTo>
                  <a:lnTo>
                    <a:pt x="1026" y="288"/>
                  </a:lnTo>
                  <a:cubicBezTo>
                    <a:pt x="939" y="107"/>
                    <a:pt x="759" y="1"/>
                    <a:pt x="5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14"/>
            <p:cNvSpPr/>
            <p:nvPr/>
          </p:nvSpPr>
          <p:spPr>
            <a:xfrm flipH="1">
              <a:off x="1021107" y="5087956"/>
              <a:ext cx="386367" cy="236829"/>
            </a:xfrm>
            <a:custGeom>
              <a:avLst/>
              <a:gdLst/>
              <a:ahLst/>
              <a:cxnLst/>
              <a:rect l="l" t="t" r="r" b="b"/>
              <a:pathLst>
                <a:path w="25101" h="15386" extrusionOk="0">
                  <a:moveTo>
                    <a:pt x="572" y="1"/>
                  </a:moveTo>
                  <a:cubicBezTo>
                    <a:pt x="499" y="1"/>
                    <a:pt x="425" y="17"/>
                    <a:pt x="354" y="51"/>
                  </a:cubicBezTo>
                  <a:cubicBezTo>
                    <a:pt x="105" y="171"/>
                    <a:pt x="0" y="470"/>
                    <a:pt x="120" y="721"/>
                  </a:cubicBezTo>
                  <a:lnTo>
                    <a:pt x="7161" y="15385"/>
                  </a:lnTo>
                  <a:lnTo>
                    <a:pt x="24693" y="9750"/>
                  </a:lnTo>
                  <a:cubicBezTo>
                    <a:pt x="24957" y="9664"/>
                    <a:pt x="25100" y="9382"/>
                    <a:pt x="25015" y="9118"/>
                  </a:cubicBezTo>
                  <a:cubicBezTo>
                    <a:pt x="24948" y="8905"/>
                    <a:pt x="24749" y="8770"/>
                    <a:pt x="24538" y="8770"/>
                  </a:cubicBezTo>
                  <a:cubicBezTo>
                    <a:pt x="24487" y="8770"/>
                    <a:pt x="24436" y="8778"/>
                    <a:pt x="24385" y="8794"/>
                  </a:cubicBezTo>
                  <a:lnTo>
                    <a:pt x="7686" y="14162"/>
                  </a:lnTo>
                  <a:lnTo>
                    <a:pt x="1024" y="286"/>
                  </a:lnTo>
                  <a:cubicBezTo>
                    <a:pt x="938" y="106"/>
                    <a:pt x="759" y="1"/>
                    <a:pt x="5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7" name="Google Shape;1337;p14"/>
          <p:cNvGrpSpPr/>
          <p:nvPr/>
        </p:nvGrpSpPr>
        <p:grpSpPr>
          <a:xfrm rot="3324516" flipH="1">
            <a:off x="-968805" y="3323349"/>
            <a:ext cx="3013022" cy="2009646"/>
            <a:chOff x="4679541" y="3900059"/>
            <a:chExt cx="2331407" cy="1555018"/>
          </a:xfrm>
        </p:grpSpPr>
        <p:sp>
          <p:nvSpPr>
            <p:cNvPr id="1338" name="Google Shape;1338;p14"/>
            <p:cNvSpPr/>
            <p:nvPr/>
          </p:nvSpPr>
          <p:spPr>
            <a:xfrm rot="577487">
              <a:off x="5547186" y="4855550"/>
              <a:ext cx="327846" cy="202913"/>
            </a:xfrm>
            <a:custGeom>
              <a:avLst/>
              <a:gdLst/>
              <a:ahLst/>
              <a:cxnLst/>
              <a:rect l="l" t="t" r="r" b="b"/>
              <a:pathLst>
                <a:path w="18692" h="11569" extrusionOk="0">
                  <a:moveTo>
                    <a:pt x="18120" y="0"/>
                  </a:moveTo>
                  <a:cubicBezTo>
                    <a:pt x="17933" y="0"/>
                    <a:pt x="17753" y="105"/>
                    <a:pt x="17667" y="286"/>
                  </a:cubicBezTo>
                  <a:lnTo>
                    <a:pt x="12838" y="10345"/>
                  </a:lnTo>
                  <a:lnTo>
                    <a:pt x="718" y="6447"/>
                  </a:lnTo>
                  <a:cubicBezTo>
                    <a:pt x="667" y="6431"/>
                    <a:pt x="615" y="6423"/>
                    <a:pt x="563" y="6423"/>
                  </a:cubicBezTo>
                  <a:cubicBezTo>
                    <a:pt x="351" y="6423"/>
                    <a:pt x="154" y="6558"/>
                    <a:pt x="85" y="6772"/>
                  </a:cubicBezTo>
                  <a:cubicBezTo>
                    <a:pt x="0" y="7036"/>
                    <a:pt x="145" y="7318"/>
                    <a:pt x="411" y="7403"/>
                  </a:cubicBezTo>
                  <a:lnTo>
                    <a:pt x="13363" y="11568"/>
                  </a:lnTo>
                  <a:lnTo>
                    <a:pt x="18571" y="720"/>
                  </a:lnTo>
                  <a:cubicBezTo>
                    <a:pt x="18691" y="471"/>
                    <a:pt x="18586" y="170"/>
                    <a:pt x="18337" y="50"/>
                  </a:cubicBezTo>
                  <a:cubicBezTo>
                    <a:pt x="18267" y="16"/>
                    <a:pt x="18193" y="0"/>
                    <a:pt x="18120" y="0"/>
                  </a:cubicBezTo>
                  <a:close/>
                </a:path>
              </a:pathLst>
            </a:custGeom>
            <a:solidFill>
              <a:srgbClr val="FF81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14"/>
            <p:cNvSpPr/>
            <p:nvPr/>
          </p:nvSpPr>
          <p:spPr>
            <a:xfrm rot="2440967">
              <a:off x="5895515" y="3973079"/>
              <a:ext cx="746387" cy="1408977"/>
            </a:xfrm>
            <a:custGeom>
              <a:avLst/>
              <a:gdLst/>
              <a:ahLst/>
              <a:cxnLst/>
              <a:rect l="l" t="t" r="r" b="b"/>
              <a:pathLst>
                <a:path w="42549" h="80321" extrusionOk="0">
                  <a:moveTo>
                    <a:pt x="19479" y="0"/>
                  </a:moveTo>
                  <a:cubicBezTo>
                    <a:pt x="14561" y="0"/>
                    <a:pt x="10368" y="9188"/>
                    <a:pt x="10793" y="16409"/>
                  </a:cubicBezTo>
                  <a:cubicBezTo>
                    <a:pt x="9828" y="19411"/>
                    <a:pt x="5751" y="22138"/>
                    <a:pt x="3039" y="25516"/>
                  </a:cubicBezTo>
                  <a:cubicBezTo>
                    <a:pt x="328" y="28895"/>
                    <a:pt x="0" y="34589"/>
                    <a:pt x="4523" y="38906"/>
                  </a:cubicBezTo>
                  <a:cubicBezTo>
                    <a:pt x="9046" y="43225"/>
                    <a:pt x="1039" y="49464"/>
                    <a:pt x="884" y="54225"/>
                  </a:cubicBezTo>
                  <a:cubicBezTo>
                    <a:pt x="729" y="58989"/>
                    <a:pt x="6428" y="60952"/>
                    <a:pt x="8399" y="66283"/>
                  </a:cubicBezTo>
                  <a:cubicBezTo>
                    <a:pt x="10369" y="71615"/>
                    <a:pt x="11813" y="78236"/>
                    <a:pt x="17456" y="80076"/>
                  </a:cubicBezTo>
                  <a:cubicBezTo>
                    <a:pt x="17973" y="80244"/>
                    <a:pt x="18495" y="80320"/>
                    <a:pt x="19018" y="80320"/>
                  </a:cubicBezTo>
                  <a:cubicBezTo>
                    <a:pt x="24209" y="80320"/>
                    <a:pt x="29454" y="72784"/>
                    <a:pt x="29454" y="72784"/>
                  </a:cubicBezTo>
                  <a:cubicBezTo>
                    <a:pt x="29454" y="72784"/>
                    <a:pt x="42548" y="60910"/>
                    <a:pt x="34196" y="50393"/>
                  </a:cubicBezTo>
                  <a:cubicBezTo>
                    <a:pt x="25842" y="39875"/>
                    <a:pt x="37461" y="43579"/>
                    <a:pt x="36889" y="34682"/>
                  </a:cubicBezTo>
                  <a:cubicBezTo>
                    <a:pt x="36318" y="25785"/>
                    <a:pt x="26820" y="25994"/>
                    <a:pt x="25348" y="19314"/>
                  </a:cubicBezTo>
                  <a:cubicBezTo>
                    <a:pt x="23877" y="12633"/>
                    <a:pt x="28121" y="5246"/>
                    <a:pt x="22166" y="947"/>
                  </a:cubicBezTo>
                  <a:cubicBezTo>
                    <a:pt x="21262" y="295"/>
                    <a:pt x="20359" y="0"/>
                    <a:pt x="19479" y="0"/>
                  </a:cubicBezTo>
                  <a:close/>
                </a:path>
              </a:pathLst>
            </a:custGeom>
            <a:solidFill>
              <a:srgbClr val="6D9EEB">
                <a:alpha val="41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14"/>
            <p:cNvSpPr/>
            <p:nvPr/>
          </p:nvSpPr>
          <p:spPr>
            <a:xfrm rot="2440967">
              <a:off x="6080299" y="3983896"/>
              <a:ext cx="152631" cy="1350721"/>
            </a:xfrm>
            <a:custGeom>
              <a:avLst/>
              <a:gdLst/>
              <a:ahLst/>
              <a:cxnLst/>
              <a:rect l="l" t="t" r="r" b="b"/>
              <a:pathLst>
                <a:path w="8701" h="77000" extrusionOk="0">
                  <a:moveTo>
                    <a:pt x="8223" y="0"/>
                  </a:moveTo>
                  <a:cubicBezTo>
                    <a:pt x="8044" y="0"/>
                    <a:pt x="7877" y="114"/>
                    <a:pt x="7818" y="294"/>
                  </a:cubicBezTo>
                  <a:cubicBezTo>
                    <a:pt x="1" y="24032"/>
                    <a:pt x="7222" y="76111"/>
                    <a:pt x="7295" y="76632"/>
                  </a:cubicBezTo>
                  <a:cubicBezTo>
                    <a:pt x="7325" y="76842"/>
                    <a:pt x="7506" y="76999"/>
                    <a:pt x="7718" y="76999"/>
                  </a:cubicBezTo>
                  <a:cubicBezTo>
                    <a:pt x="7738" y="76999"/>
                    <a:pt x="7758" y="76996"/>
                    <a:pt x="7776" y="76993"/>
                  </a:cubicBezTo>
                  <a:cubicBezTo>
                    <a:pt x="8010" y="76961"/>
                    <a:pt x="8172" y="76746"/>
                    <a:pt x="8139" y="76513"/>
                  </a:cubicBezTo>
                  <a:cubicBezTo>
                    <a:pt x="8065" y="75992"/>
                    <a:pt x="871" y="24112"/>
                    <a:pt x="8627" y="559"/>
                  </a:cubicBezTo>
                  <a:cubicBezTo>
                    <a:pt x="8700" y="337"/>
                    <a:pt x="8578" y="95"/>
                    <a:pt x="8356" y="21"/>
                  </a:cubicBezTo>
                  <a:cubicBezTo>
                    <a:pt x="8312" y="7"/>
                    <a:pt x="8267" y="0"/>
                    <a:pt x="82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14"/>
            <p:cNvSpPr/>
            <p:nvPr/>
          </p:nvSpPr>
          <p:spPr>
            <a:xfrm rot="2440967">
              <a:off x="6296753" y="4330279"/>
              <a:ext cx="234324" cy="111899"/>
            </a:xfrm>
            <a:custGeom>
              <a:avLst/>
              <a:gdLst/>
              <a:ahLst/>
              <a:cxnLst/>
              <a:rect l="l" t="t" r="r" b="b"/>
              <a:pathLst>
                <a:path w="13358" h="6379" extrusionOk="0">
                  <a:moveTo>
                    <a:pt x="474" y="1"/>
                  </a:moveTo>
                  <a:cubicBezTo>
                    <a:pt x="358" y="1"/>
                    <a:pt x="243" y="47"/>
                    <a:pt x="160" y="138"/>
                  </a:cubicBezTo>
                  <a:cubicBezTo>
                    <a:pt x="1" y="312"/>
                    <a:pt x="11" y="581"/>
                    <a:pt x="185" y="739"/>
                  </a:cubicBezTo>
                  <a:lnTo>
                    <a:pt x="6298" y="6378"/>
                  </a:lnTo>
                  <a:lnTo>
                    <a:pt x="13128" y="1304"/>
                  </a:lnTo>
                  <a:cubicBezTo>
                    <a:pt x="13317" y="1165"/>
                    <a:pt x="13357" y="898"/>
                    <a:pt x="13217" y="709"/>
                  </a:cubicBezTo>
                  <a:cubicBezTo>
                    <a:pt x="13133" y="597"/>
                    <a:pt x="13004" y="537"/>
                    <a:pt x="12874" y="537"/>
                  </a:cubicBezTo>
                  <a:cubicBezTo>
                    <a:pt x="12785" y="537"/>
                    <a:pt x="12696" y="564"/>
                    <a:pt x="12620" y="621"/>
                  </a:cubicBezTo>
                  <a:lnTo>
                    <a:pt x="6358" y="5274"/>
                  </a:lnTo>
                  <a:lnTo>
                    <a:pt x="761" y="113"/>
                  </a:lnTo>
                  <a:cubicBezTo>
                    <a:pt x="680" y="38"/>
                    <a:pt x="577" y="1"/>
                    <a:pt x="4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14"/>
            <p:cNvSpPr/>
            <p:nvPr/>
          </p:nvSpPr>
          <p:spPr>
            <a:xfrm rot="2440967">
              <a:off x="6000954" y="4545742"/>
              <a:ext cx="437090" cy="202573"/>
            </a:xfrm>
            <a:custGeom>
              <a:avLst/>
              <a:gdLst/>
              <a:ahLst/>
              <a:cxnLst/>
              <a:rect l="l" t="t" r="r" b="b"/>
              <a:pathLst>
                <a:path w="24917" h="11548" extrusionOk="0">
                  <a:moveTo>
                    <a:pt x="24436" y="1"/>
                  </a:moveTo>
                  <a:cubicBezTo>
                    <a:pt x="24346" y="1"/>
                    <a:pt x="24256" y="29"/>
                    <a:pt x="24178" y="88"/>
                  </a:cubicBezTo>
                  <a:lnTo>
                    <a:pt x="10588" y="10458"/>
                  </a:lnTo>
                  <a:lnTo>
                    <a:pt x="746" y="2237"/>
                  </a:lnTo>
                  <a:cubicBezTo>
                    <a:pt x="667" y="2172"/>
                    <a:pt x="571" y="2141"/>
                    <a:pt x="477" y="2141"/>
                  </a:cubicBezTo>
                  <a:cubicBezTo>
                    <a:pt x="355" y="2141"/>
                    <a:pt x="234" y="2193"/>
                    <a:pt x="149" y="2293"/>
                  </a:cubicBezTo>
                  <a:cubicBezTo>
                    <a:pt x="0" y="2474"/>
                    <a:pt x="22" y="2739"/>
                    <a:pt x="199" y="2890"/>
                  </a:cubicBezTo>
                  <a:lnTo>
                    <a:pt x="10565" y="11548"/>
                  </a:lnTo>
                  <a:lnTo>
                    <a:pt x="24695" y="765"/>
                  </a:lnTo>
                  <a:cubicBezTo>
                    <a:pt x="24882" y="621"/>
                    <a:pt x="24917" y="354"/>
                    <a:pt x="24775" y="168"/>
                  </a:cubicBezTo>
                  <a:cubicBezTo>
                    <a:pt x="24691" y="58"/>
                    <a:pt x="24564" y="1"/>
                    <a:pt x="244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14"/>
            <p:cNvSpPr/>
            <p:nvPr/>
          </p:nvSpPr>
          <p:spPr>
            <a:xfrm rot="2440967">
              <a:off x="5792603" y="4809053"/>
              <a:ext cx="395481" cy="198398"/>
            </a:xfrm>
            <a:custGeom>
              <a:avLst/>
              <a:gdLst/>
              <a:ahLst/>
              <a:cxnLst/>
              <a:rect l="l" t="t" r="r" b="b"/>
              <a:pathLst>
                <a:path w="22545" h="11310" extrusionOk="0">
                  <a:moveTo>
                    <a:pt x="22069" y="0"/>
                  </a:moveTo>
                  <a:cubicBezTo>
                    <a:pt x="21963" y="0"/>
                    <a:pt x="21856" y="40"/>
                    <a:pt x="21773" y="121"/>
                  </a:cubicBezTo>
                  <a:lnTo>
                    <a:pt x="10798" y="10182"/>
                  </a:lnTo>
                  <a:lnTo>
                    <a:pt x="741" y="1840"/>
                  </a:lnTo>
                  <a:cubicBezTo>
                    <a:pt x="663" y="1778"/>
                    <a:pt x="570" y="1748"/>
                    <a:pt x="477" y="1748"/>
                  </a:cubicBezTo>
                  <a:cubicBezTo>
                    <a:pt x="354" y="1748"/>
                    <a:pt x="232" y="1801"/>
                    <a:pt x="148" y="1903"/>
                  </a:cubicBezTo>
                  <a:cubicBezTo>
                    <a:pt x="1" y="2081"/>
                    <a:pt x="23" y="2345"/>
                    <a:pt x="198" y="2497"/>
                  </a:cubicBezTo>
                  <a:lnTo>
                    <a:pt x="10826" y="11310"/>
                  </a:lnTo>
                  <a:lnTo>
                    <a:pt x="22349" y="747"/>
                  </a:lnTo>
                  <a:cubicBezTo>
                    <a:pt x="22530" y="590"/>
                    <a:pt x="22545" y="315"/>
                    <a:pt x="22383" y="137"/>
                  </a:cubicBezTo>
                  <a:cubicBezTo>
                    <a:pt x="22299" y="47"/>
                    <a:pt x="22184" y="0"/>
                    <a:pt x="220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14"/>
            <p:cNvSpPr/>
            <p:nvPr/>
          </p:nvSpPr>
          <p:spPr>
            <a:xfrm rot="577487">
              <a:off x="4711179" y="4652828"/>
              <a:ext cx="1005130" cy="463075"/>
            </a:xfrm>
            <a:custGeom>
              <a:avLst/>
              <a:gdLst/>
              <a:ahLst/>
              <a:cxnLst/>
              <a:rect l="l" t="t" r="r" b="b"/>
              <a:pathLst>
                <a:path w="57307" h="26402" extrusionOk="0">
                  <a:moveTo>
                    <a:pt x="16085" y="1"/>
                  </a:moveTo>
                  <a:cubicBezTo>
                    <a:pt x="11262" y="1"/>
                    <a:pt x="5916" y="561"/>
                    <a:pt x="0" y="1848"/>
                  </a:cubicBezTo>
                  <a:cubicBezTo>
                    <a:pt x="13241" y="7385"/>
                    <a:pt x="21434" y="26401"/>
                    <a:pt x="46194" y="26401"/>
                  </a:cubicBezTo>
                  <a:cubicBezTo>
                    <a:pt x="49572" y="26401"/>
                    <a:pt x="53257" y="26047"/>
                    <a:pt x="57306" y="25257"/>
                  </a:cubicBezTo>
                  <a:cubicBezTo>
                    <a:pt x="57306" y="25257"/>
                    <a:pt x="48472" y="1"/>
                    <a:pt x="16085" y="1"/>
                  </a:cubicBezTo>
                  <a:close/>
                </a:path>
              </a:pathLst>
            </a:custGeom>
            <a:solidFill>
              <a:srgbClr val="F1C232">
                <a:alpha val="59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14"/>
            <p:cNvSpPr/>
            <p:nvPr/>
          </p:nvSpPr>
          <p:spPr>
            <a:xfrm rot="577487">
              <a:off x="4823510" y="4706637"/>
              <a:ext cx="938673" cy="443150"/>
            </a:xfrm>
            <a:custGeom>
              <a:avLst/>
              <a:gdLst/>
              <a:ahLst/>
              <a:cxnLst/>
              <a:rect l="l" t="t" r="r" b="b"/>
              <a:pathLst>
                <a:path w="53518" h="25266" extrusionOk="0">
                  <a:moveTo>
                    <a:pt x="437" y="0"/>
                  </a:moveTo>
                  <a:cubicBezTo>
                    <a:pt x="434" y="0"/>
                    <a:pt x="432" y="1"/>
                    <a:pt x="429" y="2"/>
                  </a:cubicBezTo>
                  <a:cubicBezTo>
                    <a:pt x="197" y="2"/>
                    <a:pt x="8" y="187"/>
                    <a:pt x="5" y="421"/>
                  </a:cubicBezTo>
                  <a:cubicBezTo>
                    <a:pt x="0" y="653"/>
                    <a:pt x="184" y="845"/>
                    <a:pt x="416" y="852"/>
                  </a:cubicBezTo>
                  <a:cubicBezTo>
                    <a:pt x="21600" y="1510"/>
                    <a:pt x="52486" y="24940"/>
                    <a:pt x="52797" y="25177"/>
                  </a:cubicBezTo>
                  <a:cubicBezTo>
                    <a:pt x="52870" y="25234"/>
                    <a:pt x="52961" y="25264"/>
                    <a:pt x="53054" y="25265"/>
                  </a:cubicBezTo>
                  <a:lnTo>
                    <a:pt x="53054" y="25264"/>
                  </a:lnTo>
                  <a:cubicBezTo>
                    <a:pt x="53238" y="25264"/>
                    <a:pt x="53400" y="25147"/>
                    <a:pt x="53459" y="24973"/>
                  </a:cubicBezTo>
                  <a:cubicBezTo>
                    <a:pt x="53517" y="24801"/>
                    <a:pt x="53459" y="24611"/>
                    <a:pt x="53315" y="24499"/>
                  </a:cubicBezTo>
                  <a:cubicBezTo>
                    <a:pt x="53002" y="24261"/>
                    <a:pt x="21901" y="667"/>
                    <a:pt x="443" y="2"/>
                  </a:cubicBezTo>
                  <a:cubicBezTo>
                    <a:pt x="441" y="1"/>
                    <a:pt x="439" y="0"/>
                    <a:pt x="4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14"/>
            <p:cNvSpPr/>
            <p:nvPr/>
          </p:nvSpPr>
          <p:spPr>
            <a:xfrm rot="577487">
              <a:off x="5015647" y="4636646"/>
              <a:ext cx="141718" cy="172623"/>
            </a:xfrm>
            <a:custGeom>
              <a:avLst/>
              <a:gdLst/>
              <a:ahLst/>
              <a:cxnLst/>
              <a:rect l="l" t="t" r="r" b="b"/>
              <a:pathLst>
                <a:path w="8080" h="9842" extrusionOk="0">
                  <a:moveTo>
                    <a:pt x="3287" y="0"/>
                  </a:moveTo>
                  <a:cubicBezTo>
                    <a:pt x="3157" y="0"/>
                    <a:pt x="3028" y="55"/>
                    <a:pt x="2947" y="165"/>
                  </a:cubicBezTo>
                  <a:cubicBezTo>
                    <a:pt x="2808" y="355"/>
                    <a:pt x="2835" y="611"/>
                    <a:pt x="3023" y="749"/>
                  </a:cubicBezTo>
                  <a:cubicBezTo>
                    <a:pt x="3269" y="992"/>
                    <a:pt x="5354" y="3812"/>
                    <a:pt x="6796" y="5787"/>
                  </a:cubicBezTo>
                  <a:lnTo>
                    <a:pt x="272" y="9035"/>
                  </a:lnTo>
                  <a:cubicBezTo>
                    <a:pt x="93" y="9122"/>
                    <a:pt x="1" y="9321"/>
                    <a:pt x="46" y="9513"/>
                  </a:cubicBezTo>
                  <a:cubicBezTo>
                    <a:pt x="91" y="9705"/>
                    <a:pt x="263" y="9842"/>
                    <a:pt x="460" y="9842"/>
                  </a:cubicBezTo>
                  <a:cubicBezTo>
                    <a:pt x="527" y="9840"/>
                    <a:pt x="591" y="9825"/>
                    <a:pt x="649" y="9795"/>
                  </a:cubicBezTo>
                  <a:lnTo>
                    <a:pt x="8079" y="6101"/>
                  </a:lnTo>
                  <a:lnTo>
                    <a:pt x="7782" y="5693"/>
                  </a:lnTo>
                  <a:cubicBezTo>
                    <a:pt x="5992" y="3237"/>
                    <a:pt x="3805" y="272"/>
                    <a:pt x="3555" y="86"/>
                  </a:cubicBezTo>
                  <a:cubicBezTo>
                    <a:pt x="3476" y="29"/>
                    <a:pt x="3381" y="0"/>
                    <a:pt x="32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14"/>
            <p:cNvSpPr/>
            <p:nvPr/>
          </p:nvSpPr>
          <p:spPr>
            <a:xfrm rot="577487">
              <a:off x="5219127" y="4753323"/>
              <a:ext cx="162923" cy="241517"/>
            </a:xfrm>
            <a:custGeom>
              <a:avLst/>
              <a:gdLst/>
              <a:ahLst/>
              <a:cxnLst/>
              <a:rect l="l" t="t" r="r" b="b"/>
              <a:pathLst>
                <a:path w="9289" h="13770" extrusionOk="0">
                  <a:moveTo>
                    <a:pt x="7569" y="0"/>
                  </a:moveTo>
                  <a:cubicBezTo>
                    <a:pt x="7546" y="0"/>
                    <a:pt x="7523" y="2"/>
                    <a:pt x="7499" y="6"/>
                  </a:cubicBezTo>
                  <a:cubicBezTo>
                    <a:pt x="7265" y="44"/>
                    <a:pt x="7107" y="267"/>
                    <a:pt x="7148" y="501"/>
                  </a:cubicBezTo>
                  <a:lnTo>
                    <a:pt x="8358" y="7829"/>
                  </a:lnTo>
                  <a:lnTo>
                    <a:pt x="235" y="12985"/>
                  </a:lnTo>
                  <a:cubicBezTo>
                    <a:pt x="74" y="13087"/>
                    <a:pt x="1" y="13282"/>
                    <a:pt x="54" y="13464"/>
                  </a:cubicBezTo>
                  <a:cubicBezTo>
                    <a:pt x="106" y="13646"/>
                    <a:pt x="273" y="13770"/>
                    <a:pt x="464" y="13770"/>
                  </a:cubicBezTo>
                  <a:cubicBezTo>
                    <a:pt x="544" y="13770"/>
                    <a:pt x="622" y="13747"/>
                    <a:pt x="691" y="13703"/>
                  </a:cubicBezTo>
                  <a:lnTo>
                    <a:pt x="9289" y="8246"/>
                  </a:lnTo>
                  <a:lnTo>
                    <a:pt x="7989" y="362"/>
                  </a:lnTo>
                  <a:cubicBezTo>
                    <a:pt x="7957" y="150"/>
                    <a:pt x="7776" y="0"/>
                    <a:pt x="75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14"/>
            <p:cNvSpPr/>
            <p:nvPr/>
          </p:nvSpPr>
          <p:spPr>
            <a:xfrm rot="577487">
              <a:off x="4793123" y="4168416"/>
              <a:ext cx="835997" cy="692858"/>
            </a:xfrm>
            <a:custGeom>
              <a:avLst/>
              <a:gdLst/>
              <a:ahLst/>
              <a:cxnLst/>
              <a:rect l="l" t="t" r="r" b="b"/>
              <a:pathLst>
                <a:path w="47664" h="39503" extrusionOk="0">
                  <a:moveTo>
                    <a:pt x="1" y="0"/>
                  </a:moveTo>
                  <a:cubicBezTo>
                    <a:pt x="12473" y="10513"/>
                    <a:pt x="13509" y="35678"/>
                    <a:pt x="47663" y="39503"/>
                  </a:cubicBezTo>
                  <a:cubicBezTo>
                    <a:pt x="47663" y="39503"/>
                    <a:pt x="46524" y="420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14"/>
            <p:cNvSpPr/>
            <p:nvPr/>
          </p:nvSpPr>
          <p:spPr>
            <a:xfrm rot="577487">
              <a:off x="4889707" y="4223504"/>
              <a:ext cx="773768" cy="702680"/>
            </a:xfrm>
            <a:custGeom>
              <a:avLst/>
              <a:gdLst/>
              <a:ahLst/>
              <a:cxnLst/>
              <a:rect l="l" t="t" r="r" b="b"/>
              <a:pathLst>
                <a:path w="44116" h="40063" extrusionOk="0">
                  <a:moveTo>
                    <a:pt x="566" y="0"/>
                  </a:moveTo>
                  <a:cubicBezTo>
                    <a:pt x="359" y="0"/>
                    <a:pt x="166" y="129"/>
                    <a:pt x="94" y="337"/>
                  </a:cubicBezTo>
                  <a:cubicBezTo>
                    <a:pt x="0" y="602"/>
                    <a:pt x="144" y="891"/>
                    <a:pt x="411" y="978"/>
                  </a:cubicBezTo>
                  <a:cubicBezTo>
                    <a:pt x="20402" y="7944"/>
                    <a:pt x="42838" y="39531"/>
                    <a:pt x="43062" y="39849"/>
                  </a:cubicBezTo>
                  <a:cubicBezTo>
                    <a:pt x="43155" y="39983"/>
                    <a:pt x="43309" y="40063"/>
                    <a:pt x="43473" y="40063"/>
                  </a:cubicBezTo>
                  <a:cubicBezTo>
                    <a:pt x="43879" y="40063"/>
                    <a:pt x="44116" y="39603"/>
                    <a:pt x="43882" y="39273"/>
                  </a:cubicBezTo>
                  <a:cubicBezTo>
                    <a:pt x="43655" y="38950"/>
                    <a:pt x="21037" y="7103"/>
                    <a:pt x="742" y="32"/>
                  </a:cubicBezTo>
                  <a:cubicBezTo>
                    <a:pt x="684" y="11"/>
                    <a:pt x="625" y="0"/>
                    <a:pt x="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14"/>
            <p:cNvSpPr/>
            <p:nvPr/>
          </p:nvSpPr>
          <p:spPr>
            <a:xfrm rot="577487">
              <a:off x="4793123" y="4168416"/>
              <a:ext cx="835997" cy="692858"/>
            </a:xfrm>
            <a:custGeom>
              <a:avLst/>
              <a:gdLst/>
              <a:ahLst/>
              <a:cxnLst/>
              <a:rect l="l" t="t" r="r" b="b"/>
              <a:pathLst>
                <a:path w="47664" h="39503" extrusionOk="0">
                  <a:moveTo>
                    <a:pt x="1" y="0"/>
                  </a:moveTo>
                  <a:cubicBezTo>
                    <a:pt x="12473" y="10513"/>
                    <a:pt x="13509" y="35678"/>
                    <a:pt x="47663" y="39503"/>
                  </a:cubicBezTo>
                  <a:cubicBezTo>
                    <a:pt x="47663" y="39503"/>
                    <a:pt x="46524" y="4201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14"/>
            <p:cNvSpPr/>
            <p:nvPr/>
          </p:nvSpPr>
          <p:spPr>
            <a:xfrm rot="577487">
              <a:off x="5050234" y="4226878"/>
              <a:ext cx="155925" cy="153277"/>
            </a:xfrm>
            <a:custGeom>
              <a:avLst/>
              <a:gdLst/>
              <a:ahLst/>
              <a:cxnLst/>
              <a:rect l="l" t="t" r="r" b="b"/>
              <a:pathLst>
                <a:path w="8890" h="8739" extrusionOk="0">
                  <a:moveTo>
                    <a:pt x="5905" y="1"/>
                  </a:moveTo>
                  <a:cubicBezTo>
                    <a:pt x="5807" y="1"/>
                    <a:pt x="5709" y="29"/>
                    <a:pt x="5625" y="90"/>
                  </a:cubicBezTo>
                  <a:cubicBezTo>
                    <a:pt x="5401" y="254"/>
                    <a:pt x="5339" y="548"/>
                    <a:pt x="5503" y="772"/>
                  </a:cubicBezTo>
                  <a:cubicBezTo>
                    <a:pt x="5667" y="1088"/>
                    <a:pt x="6779" y="4314"/>
                    <a:pt x="7560" y="6613"/>
                  </a:cubicBezTo>
                  <a:lnTo>
                    <a:pt x="450" y="7741"/>
                  </a:lnTo>
                  <a:cubicBezTo>
                    <a:pt x="188" y="7779"/>
                    <a:pt x="1" y="8013"/>
                    <a:pt x="23" y="8276"/>
                  </a:cubicBezTo>
                  <a:cubicBezTo>
                    <a:pt x="42" y="8537"/>
                    <a:pt x="260" y="8738"/>
                    <a:pt x="521" y="8738"/>
                  </a:cubicBezTo>
                  <a:cubicBezTo>
                    <a:pt x="523" y="8738"/>
                    <a:pt x="525" y="8738"/>
                    <a:pt x="527" y="8738"/>
                  </a:cubicBezTo>
                  <a:cubicBezTo>
                    <a:pt x="554" y="8738"/>
                    <a:pt x="581" y="8737"/>
                    <a:pt x="606" y="8733"/>
                  </a:cubicBezTo>
                  <a:lnTo>
                    <a:pt x="8889" y="7420"/>
                  </a:lnTo>
                  <a:lnTo>
                    <a:pt x="8701" y="6855"/>
                  </a:lnTo>
                  <a:cubicBezTo>
                    <a:pt x="7284" y="2660"/>
                    <a:pt x="6490" y="428"/>
                    <a:pt x="6337" y="219"/>
                  </a:cubicBezTo>
                  <a:cubicBezTo>
                    <a:pt x="6235" y="80"/>
                    <a:pt x="6070" y="1"/>
                    <a:pt x="59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14"/>
            <p:cNvSpPr/>
            <p:nvPr/>
          </p:nvSpPr>
          <p:spPr>
            <a:xfrm rot="1519396">
              <a:off x="4830352" y="4374419"/>
              <a:ext cx="938732" cy="443178"/>
            </a:xfrm>
            <a:custGeom>
              <a:avLst/>
              <a:gdLst/>
              <a:ahLst/>
              <a:cxnLst/>
              <a:rect l="l" t="t" r="r" b="b"/>
              <a:pathLst>
                <a:path w="53518" h="25266" extrusionOk="0">
                  <a:moveTo>
                    <a:pt x="437" y="0"/>
                  </a:moveTo>
                  <a:cubicBezTo>
                    <a:pt x="434" y="0"/>
                    <a:pt x="432" y="1"/>
                    <a:pt x="429" y="2"/>
                  </a:cubicBezTo>
                  <a:cubicBezTo>
                    <a:pt x="197" y="2"/>
                    <a:pt x="8" y="187"/>
                    <a:pt x="5" y="421"/>
                  </a:cubicBezTo>
                  <a:cubicBezTo>
                    <a:pt x="0" y="653"/>
                    <a:pt x="184" y="845"/>
                    <a:pt x="416" y="852"/>
                  </a:cubicBezTo>
                  <a:cubicBezTo>
                    <a:pt x="21600" y="1510"/>
                    <a:pt x="52486" y="24940"/>
                    <a:pt x="52797" y="25177"/>
                  </a:cubicBezTo>
                  <a:cubicBezTo>
                    <a:pt x="52870" y="25234"/>
                    <a:pt x="52961" y="25264"/>
                    <a:pt x="53054" y="25265"/>
                  </a:cubicBezTo>
                  <a:lnTo>
                    <a:pt x="53054" y="25264"/>
                  </a:lnTo>
                  <a:cubicBezTo>
                    <a:pt x="53238" y="25264"/>
                    <a:pt x="53400" y="25147"/>
                    <a:pt x="53459" y="24973"/>
                  </a:cubicBezTo>
                  <a:cubicBezTo>
                    <a:pt x="53517" y="24801"/>
                    <a:pt x="53459" y="24611"/>
                    <a:pt x="53315" y="24499"/>
                  </a:cubicBezTo>
                  <a:cubicBezTo>
                    <a:pt x="53002" y="24261"/>
                    <a:pt x="21901" y="667"/>
                    <a:pt x="443" y="2"/>
                  </a:cubicBezTo>
                  <a:cubicBezTo>
                    <a:pt x="441" y="1"/>
                    <a:pt x="439" y="0"/>
                    <a:pt x="4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14"/>
            <p:cNvSpPr/>
            <p:nvPr/>
          </p:nvSpPr>
          <p:spPr>
            <a:xfrm rot="577487">
              <a:off x="5187249" y="4422452"/>
              <a:ext cx="205579" cy="196353"/>
            </a:xfrm>
            <a:custGeom>
              <a:avLst/>
              <a:gdLst/>
              <a:ahLst/>
              <a:cxnLst/>
              <a:rect l="l" t="t" r="r" b="b"/>
              <a:pathLst>
                <a:path w="11721" h="11195" extrusionOk="0">
                  <a:moveTo>
                    <a:pt x="11198" y="1"/>
                  </a:moveTo>
                  <a:cubicBezTo>
                    <a:pt x="10947" y="1"/>
                    <a:pt x="10724" y="176"/>
                    <a:pt x="10688" y="430"/>
                  </a:cubicBezTo>
                  <a:lnTo>
                    <a:pt x="9652" y="7736"/>
                  </a:lnTo>
                  <a:lnTo>
                    <a:pt x="406" y="10207"/>
                  </a:lnTo>
                  <a:cubicBezTo>
                    <a:pt x="161" y="10270"/>
                    <a:pt x="0" y="10506"/>
                    <a:pt x="34" y="10758"/>
                  </a:cubicBezTo>
                  <a:cubicBezTo>
                    <a:pt x="67" y="11008"/>
                    <a:pt x="281" y="11194"/>
                    <a:pt x="532" y="11194"/>
                  </a:cubicBezTo>
                  <a:cubicBezTo>
                    <a:pt x="533" y="11194"/>
                    <a:pt x="534" y="11194"/>
                    <a:pt x="535" y="11194"/>
                  </a:cubicBezTo>
                  <a:cubicBezTo>
                    <a:pt x="578" y="11193"/>
                    <a:pt x="623" y="11188"/>
                    <a:pt x="665" y="11178"/>
                  </a:cubicBezTo>
                  <a:lnTo>
                    <a:pt x="10551" y="8533"/>
                  </a:lnTo>
                  <a:lnTo>
                    <a:pt x="11681" y="572"/>
                  </a:lnTo>
                  <a:cubicBezTo>
                    <a:pt x="11721" y="298"/>
                    <a:pt x="11530" y="42"/>
                    <a:pt x="11255" y="3"/>
                  </a:cubicBezTo>
                  <a:cubicBezTo>
                    <a:pt x="11236" y="2"/>
                    <a:pt x="11217" y="1"/>
                    <a:pt x="111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14"/>
            <p:cNvSpPr/>
            <p:nvPr/>
          </p:nvSpPr>
          <p:spPr>
            <a:xfrm rot="577487">
              <a:off x="5311261" y="4636030"/>
              <a:ext cx="198458" cy="156697"/>
            </a:xfrm>
            <a:custGeom>
              <a:avLst/>
              <a:gdLst/>
              <a:ahLst/>
              <a:cxnLst/>
              <a:rect l="l" t="t" r="r" b="b"/>
              <a:pathLst>
                <a:path w="11315" h="8934" extrusionOk="0">
                  <a:moveTo>
                    <a:pt x="10767" y="0"/>
                  </a:moveTo>
                  <a:cubicBezTo>
                    <a:pt x="10527" y="0"/>
                    <a:pt x="10321" y="179"/>
                    <a:pt x="10280" y="423"/>
                  </a:cubicBezTo>
                  <a:lnTo>
                    <a:pt x="9326" y="6224"/>
                  </a:lnTo>
                  <a:lnTo>
                    <a:pt x="436" y="7940"/>
                  </a:lnTo>
                  <a:cubicBezTo>
                    <a:pt x="179" y="7985"/>
                    <a:pt x="0" y="8221"/>
                    <a:pt x="25" y="8480"/>
                  </a:cubicBezTo>
                  <a:cubicBezTo>
                    <a:pt x="50" y="8738"/>
                    <a:pt x="265" y="8934"/>
                    <a:pt x="523" y="8934"/>
                  </a:cubicBezTo>
                  <a:cubicBezTo>
                    <a:pt x="525" y="8934"/>
                    <a:pt x="527" y="8934"/>
                    <a:pt x="530" y="8934"/>
                  </a:cubicBezTo>
                  <a:cubicBezTo>
                    <a:pt x="563" y="8934"/>
                    <a:pt x="595" y="8931"/>
                    <a:pt x="627" y="8926"/>
                  </a:cubicBezTo>
                  <a:lnTo>
                    <a:pt x="10205" y="7076"/>
                  </a:lnTo>
                  <a:lnTo>
                    <a:pt x="11270" y="585"/>
                  </a:lnTo>
                  <a:cubicBezTo>
                    <a:pt x="11315" y="311"/>
                    <a:pt x="11129" y="54"/>
                    <a:pt x="10857" y="9"/>
                  </a:cubicBezTo>
                  <a:cubicBezTo>
                    <a:pt x="10826" y="3"/>
                    <a:pt x="10796" y="0"/>
                    <a:pt x="107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14"/>
            <p:cNvSpPr/>
            <p:nvPr/>
          </p:nvSpPr>
          <p:spPr>
            <a:xfrm rot="577487">
              <a:off x="5290010" y="4139305"/>
              <a:ext cx="716502" cy="1116259"/>
            </a:xfrm>
            <a:custGeom>
              <a:avLst/>
              <a:gdLst/>
              <a:ahLst/>
              <a:cxnLst/>
              <a:rect l="l" t="t" r="r" b="b"/>
              <a:pathLst>
                <a:path w="40851" h="63643" extrusionOk="0">
                  <a:moveTo>
                    <a:pt x="6468" y="1"/>
                  </a:moveTo>
                  <a:cubicBezTo>
                    <a:pt x="5113" y="1"/>
                    <a:pt x="3930" y="611"/>
                    <a:pt x="3121" y="2041"/>
                  </a:cubicBezTo>
                  <a:cubicBezTo>
                    <a:pt x="0" y="7558"/>
                    <a:pt x="5990" y="11822"/>
                    <a:pt x="7245" y="17590"/>
                  </a:cubicBezTo>
                  <a:cubicBezTo>
                    <a:pt x="8499" y="23359"/>
                    <a:pt x="974" y="26619"/>
                    <a:pt x="3734" y="33801"/>
                  </a:cubicBezTo>
                  <a:cubicBezTo>
                    <a:pt x="6493" y="40982"/>
                    <a:pt x="14267" y="33891"/>
                    <a:pt x="11509" y="45149"/>
                  </a:cubicBezTo>
                  <a:cubicBezTo>
                    <a:pt x="8750" y="56407"/>
                    <a:pt x="23296" y="60998"/>
                    <a:pt x="23296" y="60998"/>
                  </a:cubicBezTo>
                  <a:cubicBezTo>
                    <a:pt x="23296" y="60998"/>
                    <a:pt x="27791" y="63643"/>
                    <a:pt x="31661" y="63643"/>
                  </a:cubicBezTo>
                  <a:cubicBezTo>
                    <a:pt x="33042" y="63643"/>
                    <a:pt x="34344" y="63306"/>
                    <a:pt x="35334" y="62392"/>
                  </a:cubicBezTo>
                  <a:cubicBezTo>
                    <a:pt x="39097" y="58915"/>
                    <a:pt x="37842" y="53202"/>
                    <a:pt x="37466" y="48312"/>
                  </a:cubicBezTo>
                  <a:cubicBezTo>
                    <a:pt x="37090" y="43422"/>
                    <a:pt x="40851" y="39828"/>
                    <a:pt x="39011" y="36149"/>
                  </a:cubicBezTo>
                  <a:cubicBezTo>
                    <a:pt x="37174" y="32471"/>
                    <a:pt x="28646" y="30465"/>
                    <a:pt x="30636" y="25449"/>
                  </a:cubicBezTo>
                  <a:cubicBezTo>
                    <a:pt x="32626" y="20432"/>
                    <a:pt x="30318" y="16086"/>
                    <a:pt x="26973" y="14413"/>
                  </a:cubicBezTo>
                  <a:cubicBezTo>
                    <a:pt x="23630" y="12741"/>
                    <a:pt x="19450" y="12073"/>
                    <a:pt x="17610" y="10066"/>
                  </a:cubicBezTo>
                  <a:cubicBezTo>
                    <a:pt x="15629" y="4988"/>
                    <a:pt x="10343" y="1"/>
                    <a:pt x="64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14"/>
            <p:cNvSpPr/>
            <p:nvPr/>
          </p:nvSpPr>
          <p:spPr>
            <a:xfrm rot="577487">
              <a:off x="5390805" y="4212364"/>
              <a:ext cx="507853" cy="1061712"/>
            </a:xfrm>
            <a:custGeom>
              <a:avLst/>
              <a:gdLst/>
              <a:ahLst/>
              <a:cxnLst/>
              <a:rect l="l" t="t" r="r" b="b"/>
              <a:pathLst>
                <a:path w="28955" h="60533" extrusionOk="0">
                  <a:moveTo>
                    <a:pt x="557" y="1"/>
                  </a:moveTo>
                  <a:cubicBezTo>
                    <a:pt x="435" y="1"/>
                    <a:pt x="311" y="45"/>
                    <a:pt x="214" y="136"/>
                  </a:cubicBezTo>
                  <a:cubicBezTo>
                    <a:pt x="12" y="324"/>
                    <a:pt x="0" y="642"/>
                    <a:pt x="189" y="844"/>
                  </a:cubicBezTo>
                  <a:cubicBezTo>
                    <a:pt x="14736" y="16492"/>
                    <a:pt x="27784" y="59739"/>
                    <a:pt x="27914" y="60175"/>
                  </a:cubicBezTo>
                  <a:cubicBezTo>
                    <a:pt x="27977" y="60387"/>
                    <a:pt x="28173" y="60533"/>
                    <a:pt x="28395" y="60533"/>
                  </a:cubicBezTo>
                  <a:cubicBezTo>
                    <a:pt x="28444" y="60533"/>
                    <a:pt x="28492" y="60524"/>
                    <a:pt x="28539" y="60511"/>
                  </a:cubicBezTo>
                  <a:cubicBezTo>
                    <a:pt x="28803" y="60432"/>
                    <a:pt x="28955" y="60152"/>
                    <a:pt x="28875" y="59886"/>
                  </a:cubicBezTo>
                  <a:cubicBezTo>
                    <a:pt x="28746" y="59450"/>
                    <a:pt x="15630" y="15980"/>
                    <a:pt x="924" y="161"/>
                  </a:cubicBezTo>
                  <a:cubicBezTo>
                    <a:pt x="825" y="54"/>
                    <a:pt x="692" y="1"/>
                    <a:pt x="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14"/>
            <p:cNvSpPr/>
            <p:nvPr/>
          </p:nvSpPr>
          <p:spPr>
            <a:xfrm rot="577487">
              <a:off x="5494145" y="4332226"/>
              <a:ext cx="186742" cy="130230"/>
            </a:xfrm>
            <a:custGeom>
              <a:avLst/>
              <a:gdLst/>
              <a:ahLst/>
              <a:cxnLst/>
              <a:rect l="l" t="t" r="r" b="b"/>
              <a:pathLst>
                <a:path w="10647" h="7425" extrusionOk="0">
                  <a:moveTo>
                    <a:pt x="10078" y="0"/>
                  </a:moveTo>
                  <a:cubicBezTo>
                    <a:pt x="9881" y="0"/>
                    <a:pt x="9695" y="117"/>
                    <a:pt x="9616" y="310"/>
                  </a:cubicBezTo>
                  <a:lnTo>
                    <a:pt x="7130" y="6270"/>
                  </a:lnTo>
                  <a:lnTo>
                    <a:pt x="652" y="4901"/>
                  </a:lnTo>
                  <a:cubicBezTo>
                    <a:pt x="618" y="4894"/>
                    <a:pt x="583" y="4891"/>
                    <a:pt x="549" y="4891"/>
                  </a:cubicBezTo>
                  <a:cubicBezTo>
                    <a:pt x="317" y="4891"/>
                    <a:pt x="108" y="5053"/>
                    <a:pt x="57" y="5289"/>
                  </a:cubicBezTo>
                  <a:cubicBezTo>
                    <a:pt x="1" y="5560"/>
                    <a:pt x="174" y="5825"/>
                    <a:pt x="445" y="5884"/>
                  </a:cubicBezTo>
                  <a:lnTo>
                    <a:pt x="7736" y="7424"/>
                  </a:lnTo>
                  <a:lnTo>
                    <a:pt x="10542" y="694"/>
                  </a:lnTo>
                  <a:cubicBezTo>
                    <a:pt x="10647" y="439"/>
                    <a:pt x="10527" y="146"/>
                    <a:pt x="10271" y="39"/>
                  </a:cubicBezTo>
                  <a:cubicBezTo>
                    <a:pt x="10208" y="13"/>
                    <a:pt x="10142" y="0"/>
                    <a:pt x="10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14"/>
            <p:cNvSpPr/>
            <p:nvPr/>
          </p:nvSpPr>
          <p:spPr>
            <a:xfrm rot="577487">
              <a:off x="5450352" y="4563254"/>
              <a:ext cx="362837" cy="198862"/>
            </a:xfrm>
            <a:custGeom>
              <a:avLst/>
              <a:gdLst/>
              <a:ahLst/>
              <a:cxnLst/>
              <a:rect l="l" t="t" r="r" b="b"/>
              <a:pathLst>
                <a:path w="20687" h="11338" extrusionOk="0">
                  <a:moveTo>
                    <a:pt x="20113" y="0"/>
                  </a:moveTo>
                  <a:cubicBezTo>
                    <a:pt x="19925" y="0"/>
                    <a:pt x="19746" y="106"/>
                    <a:pt x="19660" y="287"/>
                  </a:cubicBezTo>
                  <a:lnTo>
                    <a:pt x="14951" y="10185"/>
                  </a:lnTo>
                  <a:lnTo>
                    <a:pt x="662" y="6970"/>
                  </a:lnTo>
                  <a:cubicBezTo>
                    <a:pt x="625" y="6962"/>
                    <a:pt x="589" y="6958"/>
                    <a:pt x="552" y="6958"/>
                  </a:cubicBezTo>
                  <a:cubicBezTo>
                    <a:pt x="322" y="6958"/>
                    <a:pt x="114" y="7117"/>
                    <a:pt x="62" y="7351"/>
                  </a:cubicBezTo>
                  <a:cubicBezTo>
                    <a:pt x="0" y="7622"/>
                    <a:pt x="171" y="7889"/>
                    <a:pt x="441" y="7951"/>
                  </a:cubicBezTo>
                  <a:lnTo>
                    <a:pt x="15512" y="11338"/>
                  </a:lnTo>
                  <a:lnTo>
                    <a:pt x="20566" y="718"/>
                  </a:lnTo>
                  <a:cubicBezTo>
                    <a:pt x="20686" y="467"/>
                    <a:pt x="20579" y="168"/>
                    <a:pt x="20329" y="50"/>
                  </a:cubicBezTo>
                  <a:cubicBezTo>
                    <a:pt x="20259" y="16"/>
                    <a:pt x="20185" y="0"/>
                    <a:pt x="201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9" name="Google Shape;1359;p14"/>
          <p:cNvGrpSpPr/>
          <p:nvPr/>
        </p:nvGrpSpPr>
        <p:grpSpPr>
          <a:xfrm rot="1326166" flipH="1">
            <a:off x="1710761" y="4333624"/>
            <a:ext cx="1362196" cy="1102275"/>
            <a:chOff x="658816" y="4243988"/>
            <a:chExt cx="1769862" cy="1432154"/>
          </a:xfrm>
        </p:grpSpPr>
        <p:sp>
          <p:nvSpPr>
            <p:cNvPr id="1360" name="Google Shape;1360;p14"/>
            <p:cNvSpPr/>
            <p:nvPr/>
          </p:nvSpPr>
          <p:spPr>
            <a:xfrm flipH="1">
              <a:off x="1674625" y="5389061"/>
              <a:ext cx="141642" cy="176783"/>
            </a:xfrm>
            <a:custGeom>
              <a:avLst/>
              <a:gdLst/>
              <a:ahLst/>
              <a:cxnLst/>
              <a:rect l="l" t="t" r="r" b="b"/>
              <a:pathLst>
                <a:path w="9202" h="11485" extrusionOk="0">
                  <a:moveTo>
                    <a:pt x="7862" y="0"/>
                  </a:moveTo>
                  <a:cubicBezTo>
                    <a:pt x="7842" y="0"/>
                    <a:pt x="7822" y="2"/>
                    <a:pt x="7801" y="5"/>
                  </a:cubicBezTo>
                  <a:cubicBezTo>
                    <a:pt x="7568" y="36"/>
                    <a:pt x="7405" y="252"/>
                    <a:pt x="7439" y="484"/>
                  </a:cubicBezTo>
                  <a:lnTo>
                    <a:pt x="8274" y="6355"/>
                  </a:lnTo>
                  <a:lnTo>
                    <a:pt x="259" y="10683"/>
                  </a:lnTo>
                  <a:cubicBezTo>
                    <a:pt x="87" y="10776"/>
                    <a:pt x="1" y="10973"/>
                    <a:pt x="49" y="11162"/>
                  </a:cubicBezTo>
                  <a:cubicBezTo>
                    <a:pt x="97" y="11351"/>
                    <a:pt x="268" y="11485"/>
                    <a:pt x="462" y="11485"/>
                  </a:cubicBezTo>
                  <a:cubicBezTo>
                    <a:pt x="532" y="11483"/>
                    <a:pt x="602" y="11465"/>
                    <a:pt x="664" y="11431"/>
                  </a:cubicBezTo>
                  <a:lnTo>
                    <a:pt x="9202" y="6825"/>
                  </a:lnTo>
                  <a:lnTo>
                    <a:pt x="8281" y="366"/>
                  </a:lnTo>
                  <a:cubicBezTo>
                    <a:pt x="8252" y="154"/>
                    <a:pt x="8070" y="0"/>
                    <a:pt x="7862" y="0"/>
                  </a:cubicBezTo>
                  <a:close/>
                </a:path>
              </a:pathLst>
            </a:custGeom>
            <a:solidFill>
              <a:srgbClr val="8CC4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14"/>
            <p:cNvSpPr/>
            <p:nvPr/>
          </p:nvSpPr>
          <p:spPr>
            <a:xfrm flipH="1">
              <a:off x="1402746" y="5296486"/>
              <a:ext cx="287717" cy="178076"/>
            </a:xfrm>
            <a:custGeom>
              <a:avLst/>
              <a:gdLst/>
              <a:ahLst/>
              <a:cxnLst/>
              <a:rect l="l" t="t" r="r" b="b"/>
              <a:pathLst>
                <a:path w="18692" h="11569" extrusionOk="0">
                  <a:moveTo>
                    <a:pt x="18120" y="0"/>
                  </a:moveTo>
                  <a:cubicBezTo>
                    <a:pt x="17933" y="0"/>
                    <a:pt x="17753" y="105"/>
                    <a:pt x="17667" y="286"/>
                  </a:cubicBezTo>
                  <a:lnTo>
                    <a:pt x="12838" y="10345"/>
                  </a:lnTo>
                  <a:lnTo>
                    <a:pt x="718" y="6447"/>
                  </a:lnTo>
                  <a:cubicBezTo>
                    <a:pt x="667" y="6431"/>
                    <a:pt x="615" y="6423"/>
                    <a:pt x="563" y="6423"/>
                  </a:cubicBezTo>
                  <a:cubicBezTo>
                    <a:pt x="351" y="6423"/>
                    <a:pt x="154" y="6558"/>
                    <a:pt x="85" y="6772"/>
                  </a:cubicBezTo>
                  <a:cubicBezTo>
                    <a:pt x="0" y="7036"/>
                    <a:pt x="145" y="7318"/>
                    <a:pt x="411" y="7403"/>
                  </a:cubicBezTo>
                  <a:lnTo>
                    <a:pt x="13363" y="11568"/>
                  </a:lnTo>
                  <a:lnTo>
                    <a:pt x="18571" y="720"/>
                  </a:lnTo>
                  <a:cubicBezTo>
                    <a:pt x="18691" y="471"/>
                    <a:pt x="18586" y="170"/>
                    <a:pt x="18337" y="50"/>
                  </a:cubicBezTo>
                  <a:cubicBezTo>
                    <a:pt x="18267" y="16"/>
                    <a:pt x="18193" y="0"/>
                    <a:pt x="18120" y="0"/>
                  </a:cubicBezTo>
                  <a:close/>
                </a:path>
              </a:pathLst>
            </a:custGeom>
            <a:solidFill>
              <a:srgbClr val="FF81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14"/>
            <p:cNvSpPr/>
            <p:nvPr/>
          </p:nvSpPr>
          <p:spPr>
            <a:xfrm flipH="1">
              <a:off x="1546580" y="5192444"/>
              <a:ext cx="882098" cy="406393"/>
            </a:xfrm>
            <a:custGeom>
              <a:avLst/>
              <a:gdLst/>
              <a:ahLst/>
              <a:cxnLst/>
              <a:rect l="l" t="t" r="r" b="b"/>
              <a:pathLst>
                <a:path w="57307" h="26402" extrusionOk="0">
                  <a:moveTo>
                    <a:pt x="16085" y="1"/>
                  </a:moveTo>
                  <a:cubicBezTo>
                    <a:pt x="11262" y="1"/>
                    <a:pt x="5916" y="561"/>
                    <a:pt x="0" y="1848"/>
                  </a:cubicBezTo>
                  <a:cubicBezTo>
                    <a:pt x="13241" y="7385"/>
                    <a:pt x="21434" y="26401"/>
                    <a:pt x="46194" y="26401"/>
                  </a:cubicBezTo>
                  <a:cubicBezTo>
                    <a:pt x="49572" y="26401"/>
                    <a:pt x="53257" y="26047"/>
                    <a:pt x="57306" y="25257"/>
                  </a:cubicBezTo>
                  <a:cubicBezTo>
                    <a:pt x="57306" y="25257"/>
                    <a:pt x="48472" y="1"/>
                    <a:pt x="160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14"/>
            <p:cNvSpPr/>
            <p:nvPr/>
          </p:nvSpPr>
          <p:spPr>
            <a:xfrm flipH="1">
              <a:off x="1500861" y="5227519"/>
              <a:ext cx="823776" cy="388907"/>
            </a:xfrm>
            <a:custGeom>
              <a:avLst/>
              <a:gdLst/>
              <a:ahLst/>
              <a:cxnLst/>
              <a:rect l="l" t="t" r="r" b="b"/>
              <a:pathLst>
                <a:path w="53518" h="25266" extrusionOk="0">
                  <a:moveTo>
                    <a:pt x="437" y="0"/>
                  </a:moveTo>
                  <a:cubicBezTo>
                    <a:pt x="434" y="0"/>
                    <a:pt x="432" y="1"/>
                    <a:pt x="429" y="2"/>
                  </a:cubicBezTo>
                  <a:cubicBezTo>
                    <a:pt x="197" y="2"/>
                    <a:pt x="8" y="187"/>
                    <a:pt x="5" y="421"/>
                  </a:cubicBezTo>
                  <a:cubicBezTo>
                    <a:pt x="0" y="653"/>
                    <a:pt x="184" y="845"/>
                    <a:pt x="416" y="852"/>
                  </a:cubicBezTo>
                  <a:cubicBezTo>
                    <a:pt x="21600" y="1510"/>
                    <a:pt x="52486" y="24940"/>
                    <a:pt x="52797" y="25177"/>
                  </a:cubicBezTo>
                  <a:cubicBezTo>
                    <a:pt x="52870" y="25234"/>
                    <a:pt x="52961" y="25264"/>
                    <a:pt x="53054" y="25265"/>
                  </a:cubicBezTo>
                  <a:lnTo>
                    <a:pt x="53054" y="25264"/>
                  </a:lnTo>
                  <a:cubicBezTo>
                    <a:pt x="53238" y="25264"/>
                    <a:pt x="53400" y="25147"/>
                    <a:pt x="53459" y="24973"/>
                  </a:cubicBezTo>
                  <a:cubicBezTo>
                    <a:pt x="53517" y="24801"/>
                    <a:pt x="53459" y="24611"/>
                    <a:pt x="53315" y="24499"/>
                  </a:cubicBezTo>
                  <a:cubicBezTo>
                    <a:pt x="53002" y="24261"/>
                    <a:pt x="21901" y="667"/>
                    <a:pt x="443" y="2"/>
                  </a:cubicBezTo>
                  <a:cubicBezTo>
                    <a:pt x="441" y="1"/>
                    <a:pt x="439" y="0"/>
                    <a:pt x="4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14"/>
            <p:cNvSpPr/>
            <p:nvPr/>
          </p:nvSpPr>
          <p:spPr>
            <a:xfrm flipH="1">
              <a:off x="2059210" y="5198908"/>
              <a:ext cx="124371" cy="151493"/>
            </a:xfrm>
            <a:custGeom>
              <a:avLst/>
              <a:gdLst/>
              <a:ahLst/>
              <a:cxnLst/>
              <a:rect l="l" t="t" r="r" b="b"/>
              <a:pathLst>
                <a:path w="8080" h="9842" extrusionOk="0">
                  <a:moveTo>
                    <a:pt x="3287" y="0"/>
                  </a:moveTo>
                  <a:cubicBezTo>
                    <a:pt x="3157" y="0"/>
                    <a:pt x="3028" y="55"/>
                    <a:pt x="2947" y="165"/>
                  </a:cubicBezTo>
                  <a:cubicBezTo>
                    <a:pt x="2808" y="355"/>
                    <a:pt x="2835" y="611"/>
                    <a:pt x="3023" y="749"/>
                  </a:cubicBezTo>
                  <a:cubicBezTo>
                    <a:pt x="3269" y="992"/>
                    <a:pt x="5354" y="3812"/>
                    <a:pt x="6796" y="5787"/>
                  </a:cubicBezTo>
                  <a:lnTo>
                    <a:pt x="272" y="9035"/>
                  </a:lnTo>
                  <a:cubicBezTo>
                    <a:pt x="93" y="9122"/>
                    <a:pt x="1" y="9321"/>
                    <a:pt x="46" y="9513"/>
                  </a:cubicBezTo>
                  <a:cubicBezTo>
                    <a:pt x="91" y="9705"/>
                    <a:pt x="263" y="9842"/>
                    <a:pt x="460" y="9842"/>
                  </a:cubicBezTo>
                  <a:cubicBezTo>
                    <a:pt x="527" y="9840"/>
                    <a:pt x="591" y="9825"/>
                    <a:pt x="649" y="9795"/>
                  </a:cubicBezTo>
                  <a:lnTo>
                    <a:pt x="8079" y="6101"/>
                  </a:lnTo>
                  <a:lnTo>
                    <a:pt x="7782" y="5693"/>
                  </a:lnTo>
                  <a:cubicBezTo>
                    <a:pt x="5992" y="3237"/>
                    <a:pt x="3805" y="272"/>
                    <a:pt x="3555" y="86"/>
                  </a:cubicBezTo>
                  <a:cubicBezTo>
                    <a:pt x="3476" y="29"/>
                    <a:pt x="3381" y="0"/>
                    <a:pt x="32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14"/>
            <p:cNvSpPr/>
            <p:nvPr/>
          </p:nvSpPr>
          <p:spPr>
            <a:xfrm flipH="1">
              <a:off x="1842491" y="5268028"/>
              <a:ext cx="142981" cy="211955"/>
            </a:xfrm>
            <a:custGeom>
              <a:avLst/>
              <a:gdLst/>
              <a:ahLst/>
              <a:cxnLst/>
              <a:rect l="l" t="t" r="r" b="b"/>
              <a:pathLst>
                <a:path w="9289" h="13770" extrusionOk="0">
                  <a:moveTo>
                    <a:pt x="7569" y="0"/>
                  </a:moveTo>
                  <a:cubicBezTo>
                    <a:pt x="7546" y="0"/>
                    <a:pt x="7523" y="2"/>
                    <a:pt x="7499" y="6"/>
                  </a:cubicBezTo>
                  <a:cubicBezTo>
                    <a:pt x="7265" y="44"/>
                    <a:pt x="7107" y="267"/>
                    <a:pt x="7148" y="501"/>
                  </a:cubicBezTo>
                  <a:lnTo>
                    <a:pt x="8358" y="7829"/>
                  </a:lnTo>
                  <a:lnTo>
                    <a:pt x="235" y="12985"/>
                  </a:lnTo>
                  <a:cubicBezTo>
                    <a:pt x="74" y="13087"/>
                    <a:pt x="1" y="13282"/>
                    <a:pt x="54" y="13464"/>
                  </a:cubicBezTo>
                  <a:cubicBezTo>
                    <a:pt x="106" y="13646"/>
                    <a:pt x="273" y="13770"/>
                    <a:pt x="464" y="13770"/>
                  </a:cubicBezTo>
                  <a:cubicBezTo>
                    <a:pt x="544" y="13770"/>
                    <a:pt x="622" y="13747"/>
                    <a:pt x="691" y="13703"/>
                  </a:cubicBezTo>
                  <a:lnTo>
                    <a:pt x="9289" y="8246"/>
                  </a:lnTo>
                  <a:lnTo>
                    <a:pt x="7989" y="362"/>
                  </a:lnTo>
                  <a:cubicBezTo>
                    <a:pt x="7957" y="150"/>
                    <a:pt x="7776" y="0"/>
                    <a:pt x="75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14"/>
            <p:cNvSpPr/>
            <p:nvPr/>
          </p:nvSpPr>
          <p:spPr>
            <a:xfrm flipH="1">
              <a:off x="1677280" y="4772261"/>
              <a:ext cx="733668" cy="608050"/>
            </a:xfrm>
            <a:custGeom>
              <a:avLst/>
              <a:gdLst/>
              <a:ahLst/>
              <a:cxnLst/>
              <a:rect l="l" t="t" r="r" b="b"/>
              <a:pathLst>
                <a:path w="47664" h="39503" extrusionOk="0">
                  <a:moveTo>
                    <a:pt x="1" y="0"/>
                  </a:moveTo>
                  <a:cubicBezTo>
                    <a:pt x="12473" y="10513"/>
                    <a:pt x="13509" y="35678"/>
                    <a:pt x="47663" y="39503"/>
                  </a:cubicBezTo>
                  <a:cubicBezTo>
                    <a:pt x="47663" y="39503"/>
                    <a:pt x="46524" y="420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14"/>
            <p:cNvSpPr/>
            <p:nvPr/>
          </p:nvSpPr>
          <p:spPr>
            <a:xfrm flipH="1">
              <a:off x="1639133" y="4810260"/>
              <a:ext cx="679056" cy="616670"/>
            </a:xfrm>
            <a:custGeom>
              <a:avLst/>
              <a:gdLst/>
              <a:ahLst/>
              <a:cxnLst/>
              <a:rect l="l" t="t" r="r" b="b"/>
              <a:pathLst>
                <a:path w="44116" h="40063" extrusionOk="0">
                  <a:moveTo>
                    <a:pt x="566" y="0"/>
                  </a:moveTo>
                  <a:cubicBezTo>
                    <a:pt x="359" y="0"/>
                    <a:pt x="166" y="129"/>
                    <a:pt x="94" y="337"/>
                  </a:cubicBezTo>
                  <a:cubicBezTo>
                    <a:pt x="0" y="602"/>
                    <a:pt x="144" y="891"/>
                    <a:pt x="411" y="978"/>
                  </a:cubicBezTo>
                  <a:cubicBezTo>
                    <a:pt x="20402" y="7944"/>
                    <a:pt x="42838" y="39531"/>
                    <a:pt x="43062" y="39849"/>
                  </a:cubicBezTo>
                  <a:cubicBezTo>
                    <a:pt x="43155" y="39983"/>
                    <a:pt x="43309" y="40063"/>
                    <a:pt x="43473" y="40063"/>
                  </a:cubicBezTo>
                  <a:cubicBezTo>
                    <a:pt x="43879" y="40063"/>
                    <a:pt x="44116" y="39603"/>
                    <a:pt x="43882" y="39273"/>
                  </a:cubicBezTo>
                  <a:cubicBezTo>
                    <a:pt x="43655" y="38950"/>
                    <a:pt x="21037" y="7103"/>
                    <a:pt x="742" y="32"/>
                  </a:cubicBezTo>
                  <a:cubicBezTo>
                    <a:pt x="684" y="11"/>
                    <a:pt x="625" y="0"/>
                    <a:pt x="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14"/>
            <p:cNvSpPr/>
            <p:nvPr/>
          </p:nvSpPr>
          <p:spPr>
            <a:xfrm flipH="1">
              <a:off x="1677280" y="4772261"/>
              <a:ext cx="733668" cy="608050"/>
            </a:xfrm>
            <a:custGeom>
              <a:avLst/>
              <a:gdLst/>
              <a:ahLst/>
              <a:cxnLst/>
              <a:rect l="l" t="t" r="r" b="b"/>
              <a:pathLst>
                <a:path w="47664" h="39503" extrusionOk="0">
                  <a:moveTo>
                    <a:pt x="1" y="0"/>
                  </a:moveTo>
                  <a:cubicBezTo>
                    <a:pt x="12473" y="10513"/>
                    <a:pt x="13509" y="35678"/>
                    <a:pt x="47663" y="39503"/>
                  </a:cubicBezTo>
                  <a:cubicBezTo>
                    <a:pt x="47663" y="39503"/>
                    <a:pt x="46524" y="4201"/>
                    <a:pt x="1" y="0"/>
                  </a:cubicBezTo>
                  <a:close/>
                </a:path>
              </a:pathLst>
            </a:custGeom>
            <a:solidFill>
              <a:srgbClr val="6D9EEB">
                <a:alpha val="41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14"/>
            <p:cNvSpPr/>
            <p:nvPr/>
          </p:nvSpPr>
          <p:spPr>
            <a:xfrm flipH="1">
              <a:off x="2078447" y="4838349"/>
              <a:ext cx="136839" cy="134515"/>
            </a:xfrm>
            <a:custGeom>
              <a:avLst/>
              <a:gdLst/>
              <a:ahLst/>
              <a:cxnLst/>
              <a:rect l="l" t="t" r="r" b="b"/>
              <a:pathLst>
                <a:path w="8890" h="8739" extrusionOk="0">
                  <a:moveTo>
                    <a:pt x="5905" y="1"/>
                  </a:moveTo>
                  <a:cubicBezTo>
                    <a:pt x="5807" y="1"/>
                    <a:pt x="5709" y="29"/>
                    <a:pt x="5625" y="90"/>
                  </a:cubicBezTo>
                  <a:cubicBezTo>
                    <a:pt x="5401" y="254"/>
                    <a:pt x="5339" y="548"/>
                    <a:pt x="5503" y="772"/>
                  </a:cubicBezTo>
                  <a:cubicBezTo>
                    <a:pt x="5667" y="1088"/>
                    <a:pt x="6779" y="4314"/>
                    <a:pt x="7560" y="6613"/>
                  </a:cubicBezTo>
                  <a:lnTo>
                    <a:pt x="450" y="7741"/>
                  </a:lnTo>
                  <a:cubicBezTo>
                    <a:pt x="188" y="7779"/>
                    <a:pt x="1" y="8013"/>
                    <a:pt x="23" y="8276"/>
                  </a:cubicBezTo>
                  <a:cubicBezTo>
                    <a:pt x="42" y="8537"/>
                    <a:pt x="260" y="8738"/>
                    <a:pt x="521" y="8738"/>
                  </a:cubicBezTo>
                  <a:cubicBezTo>
                    <a:pt x="523" y="8738"/>
                    <a:pt x="525" y="8738"/>
                    <a:pt x="527" y="8738"/>
                  </a:cubicBezTo>
                  <a:cubicBezTo>
                    <a:pt x="554" y="8738"/>
                    <a:pt x="581" y="8737"/>
                    <a:pt x="606" y="8733"/>
                  </a:cubicBezTo>
                  <a:lnTo>
                    <a:pt x="8889" y="7420"/>
                  </a:lnTo>
                  <a:lnTo>
                    <a:pt x="8701" y="6855"/>
                  </a:lnTo>
                  <a:cubicBezTo>
                    <a:pt x="7284" y="2660"/>
                    <a:pt x="6490" y="428"/>
                    <a:pt x="6337" y="219"/>
                  </a:cubicBezTo>
                  <a:cubicBezTo>
                    <a:pt x="6235" y="80"/>
                    <a:pt x="6070" y="1"/>
                    <a:pt x="59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14"/>
            <p:cNvSpPr/>
            <p:nvPr/>
          </p:nvSpPr>
          <p:spPr>
            <a:xfrm flipH="1">
              <a:off x="1884765" y="4983560"/>
              <a:ext cx="180415" cy="172319"/>
            </a:xfrm>
            <a:custGeom>
              <a:avLst/>
              <a:gdLst/>
              <a:ahLst/>
              <a:cxnLst/>
              <a:rect l="l" t="t" r="r" b="b"/>
              <a:pathLst>
                <a:path w="11721" h="11195" extrusionOk="0">
                  <a:moveTo>
                    <a:pt x="11198" y="1"/>
                  </a:moveTo>
                  <a:cubicBezTo>
                    <a:pt x="10947" y="1"/>
                    <a:pt x="10724" y="176"/>
                    <a:pt x="10688" y="430"/>
                  </a:cubicBezTo>
                  <a:lnTo>
                    <a:pt x="9652" y="7736"/>
                  </a:lnTo>
                  <a:lnTo>
                    <a:pt x="406" y="10207"/>
                  </a:lnTo>
                  <a:cubicBezTo>
                    <a:pt x="161" y="10270"/>
                    <a:pt x="0" y="10506"/>
                    <a:pt x="34" y="10758"/>
                  </a:cubicBezTo>
                  <a:cubicBezTo>
                    <a:pt x="67" y="11008"/>
                    <a:pt x="281" y="11194"/>
                    <a:pt x="532" y="11194"/>
                  </a:cubicBezTo>
                  <a:cubicBezTo>
                    <a:pt x="533" y="11194"/>
                    <a:pt x="534" y="11194"/>
                    <a:pt x="535" y="11194"/>
                  </a:cubicBezTo>
                  <a:cubicBezTo>
                    <a:pt x="578" y="11193"/>
                    <a:pt x="623" y="11188"/>
                    <a:pt x="665" y="11178"/>
                  </a:cubicBezTo>
                  <a:lnTo>
                    <a:pt x="10551" y="8533"/>
                  </a:lnTo>
                  <a:lnTo>
                    <a:pt x="11681" y="572"/>
                  </a:lnTo>
                  <a:cubicBezTo>
                    <a:pt x="11721" y="298"/>
                    <a:pt x="11530" y="42"/>
                    <a:pt x="11255" y="3"/>
                  </a:cubicBezTo>
                  <a:cubicBezTo>
                    <a:pt x="11236" y="2"/>
                    <a:pt x="11217" y="1"/>
                    <a:pt x="111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14"/>
            <p:cNvSpPr/>
            <p:nvPr/>
          </p:nvSpPr>
          <p:spPr>
            <a:xfrm flipH="1">
              <a:off x="1755237" y="5150935"/>
              <a:ext cx="174166" cy="137517"/>
            </a:xfrm>
            <a:custGeom>
              <a:avLst/>
              <a:gdLst/>
              <a:ahLst/>
              <a:cxnLst/>
              <a:rect l="l" t="t" r="r" b="b"/>
              <a:pathLst>
                <a:path w="11315" h="8934" extrusionOk="0">
                  <a:moveTo>
                    <a:pt x="10767" y="0"/>
                  </a:moveTo>
                  <a:cubicBezTo>
                    <a:pt x="10527" y="0"/>
                    <a:pt x="10321" y="179"/>
                    <a:pt x="10280" y="423"/>
                  </a:cubicBezTo>
                  <a:lnTo>
                    <a:pt x="9326" y="6224"/>
                  </a:lnTo>
                  <a:lnTo>
                    <a:pt x="436" y="7940"/>
                  </a:lnTo>
                  <a:cubicBezTo>
                    <a:pt x="179" y="7985"/>
                    <a:pt x="0" y="8221"/>
                    <a:pt x="25" y="8480"/>
                  </a:cubicBezTo>
                  <a:cubicBezTo>
                    <a:pt x="50" y="8738"/>
                    <a:pt x="265" y="8934"/>
                    <a:pt x="523" y="8934"/>
                  </a:cubicBezTo>
                  <a:cubicBezTo>
                    <a:pt x="525" y="8934"/>
                    <a:pt x="527" y="8934"/>
                    <a:pt x="530" y="8934"/>
                  </a:cubicBezTo>
                  <a:cubicBezTo>
                    <a:pt x="563" y="8934"/>
                    <a:pt x="595" y="8931"/>
                    <a:pt x="627" y="8926"/>
                  </a:cubicBezTo>
                  <a:lnTo>
                    <a:pt x="10205" y="7076"/>
                  </a:lnTo>
                  <a:lnTo>
                    <a:pt x="11270" y="585"/>
                  </a:lnTo>
                  <a:cubicBezTo>
                    <a:pt x="11315" y="311"/>
                    <a:pt x="11129" y="54"/>
                    <a:pt x="10857" y="9"/>
                  </a:cubicBezTo>
                  <a:cubicBezTo>
                    <a:pt x="10826" y="3"/>
                    <a:pt x="10796" y="0"/>
                    <a:pt x="107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14"/>
            <p:cNvSpPr/>
            <p:nvPr/>
          </p:nvSpPr>
          <p:spPr>
            <a:xfrm flipH="1">
              <a:off x="1324676" y="4680316"/>
              <a:ext cx="628799" cy="979625"/>
            </a:xfrm>
            <a:custGeom>
              <a:avLst/>
              <a:gdLst/>
              <a:ahLst/>
              <a:cxnLst/>
              <a:rect l="l" t="t" r="r" b="b"/>
              <a:pathLst>
                <a:path w="40851" h="63643" extrusionOk="0">
                  <a:moveTo>
                    <a:pt x="6468" y="1"/>
                  </a:moveTo>
                  <a:cubicBezTo>
                    <a:pt x="5113" y="1"/>
                    <a:pt x="3930" y="611"/>
                    <a:pt x="3121" y="2041"/>
                  </a:cubicBezTo>
                  <a:cubicBezTo>
                    <a:pt x="0" y="7558"/>
                    <a:pt x="5990" y="11822"/>
                    <a:pt x="7245" y="17590"/>
                  </a:cubicBezTo>
                  <a:cubicBezTo>
                    <a:pt x="8499" y="23359"/>
                    <a:pt x="974" y="26619"/>
                    <a:pt x="3734" y="33801"/>
                  </a:cubicBezTo>
                  <a:cubicBezTo>
                    <a:pt x="6493" y="40982"/>
                    <a:pt x="14267" y="33891"/>
                    <a:pt x="11509" y="45149"/>
                  </a:cubicBezTo>
                  <a:cubicBezTo>
                    <a:pt x="8750" y="56407"/>
                    <a:pt x="23296" y="60998"/>
                    <a:pt x="23296" y="60998"/>
                  </a:cubicBezTo>
                  <a:cubicBezTo>
                    <a:pt x="23296" y="60998"/>
                    <a:pt x="27791" y="63643"/>
                    <a:pt x="31661" y="63643"/>
                  </a:cubicBezTo>
                  <a:cubicBezTo>
                    <a:pt x="33042" y="63643"/>
                    <a:pt x="34344" y="63306"/>
                    <a:pt x="35334" y="62392"/>
                  </a:cubicBezTo>
                  <a:cubicBezTo>
                    <a:pt x="39097" y="58915"/>
                    <a:pt x="37842" y="53202"/>
                    <a:pt x="37466" y="48312"/>
                  </a:cubicBezTo>
                  <a:cubicBezTo>
                    <a:pt x="37090" y="43422"/>
                    <a:pt x="40851" y="39828"/>
                    <a:pt x="39011" y="36149"/>
                  </a:cubicBezTo>
                  <a:cubicBezTo>
                    <a:pt x="37174" y="32471"/>
                    <a:pt x="28646" y="30465"/>
                    <a:pt x="30636" y="25449"/>
                  </a:cubicBezTo>
                  <a:cubicBezTo>
                    <a:pt x="32626" y="20432"/>
                    <a:pt x="30318" y="16086"/>
                    <a:pt x="26973" y="14413"/>
                  </a:cubicBezTo>
                  <a:cubicBezTo>
                    <a:pt x="23630" y="12741"/>
                    <a:pt x="19450" y="12073"/>
                    <a:pt x="17610" y="10066"/>
                  </a:cubicBezTo>
                  <a:cubicBezTo>
                    <a:pt x="15629" y="4988"/>
                    <a:pt x="10343" y="1"/>
                    <a:pt x="64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14"/>
            <p:cNvSpPr/>
            <p:nvPr/>
          </p:nvSpPr>
          <p:spPr>
            <a:xfrm flipH="1">
              <a:off x="1412562" y="4744388"/>
              <a:ext cx="445690" cy="931754"/>
            </a:xfrm>
            <a:custGeom>
              <a:avLst/>
              <a:gdLst/>
              <a:ahLst/>
              <a:cxnLst/>
              <a:rect l="l" t="t" r="r" b="b"/>
              <a:pathLst>
                <a:path w="28955" h="60533" extrusionOk="0">
                  <a:moveTo>
                    <a:pt x="557" y="1"/>
                  </a:moveTo>
                  <a:cubicBezTo>
                    <a:pt x="435" y="1"/>
                    <a:pt x="311" y="45"/>
                    <a:pt x="214" y="136"/>
                  </a:cubicBezTo>
                  <a:cubicBezTo>
                    <a:pt x="12" y="324"/>
                    <a:pt x="0" y="642"/>
                    <a:pt x="189" y="844"/>
                  </a:cubicBezTo>
                  <a:cubicBezTo>
                    <a:pt x="14736" y="16492"/>
                    <a:pt x="27784" y="59739"/>
                    <a:pt x="27914" y="60175"/>
                  </a:cubicBezTo>
                  <a:cubicBezTo>
                    <a:pt x="27977" y="60387"/>
                    <a:pt x="28173" y="60533"/>
                    <a:pt x="28395" y="60533"/>
                  </a:cubicBezTo>
                  <a:cubicBezTo>
                    <a:pt x="28444" y="60533"/>
                    <a:pt x="28492" y="60524"/>
                    <a:pt x="28539" y="60511"/>
                  </a:cubicBezTo>
                  <a:cubicBezTo>
                    <a:pt x="28803" y="60432"/>
                    <a:pt x="28955" y="60152"/>
                    <a:pt x="28875" y="59886"/>
                  </a:cubicBezTo>
                  <a:cubicBezTo>
                    <a:pt x="28746" y="59450"/>
                    <a:pt x="15630" y="15980"/>
                    <a:pt x="924" y="161"/>
                  </a:cubicBezTo>
                  <a:cubicBezTo>
                    <a:pt x="825" y="54"/>
                    <a:pt x="692" y="1"/>
                    <a:pt x="557" y="1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14"/>
            <p:cNvSpPr/>
            <p:nvPr/>
          </p:nvSpPr>
          <p:spPr>
            <a:xfrm flipH="1">
              <a:off x="1653722" y="4862250"/>
              <a:ext cx="163884" cy="114289"/>
            </a:xfrm>
            <a:custGeom>
              <a:avLst/>
              <a:gdLst/>
              <a:ahLst/>
              <a:cxnLst/>
              <a:rect l="l" t="t" r="r" b="b"/>
              <a:pathLst>
                <a:path w="10647" h="7425" extrusionOk="0">
                  <a:moveTo>
                    <a:pt x="10078" y="0"/>
                  </a:moveTo>
                  <a:cubicBezTo>
                    <a:pt x="9881" y="0"/>
                    <a:pt x="9695" y="117"/>
                    <a:pt x="9616" y="310"/>
                  </a:cubicBezTo>
                  <a:lnTo>
                    <a:pt x="7130" y="6270"/>
                  </a:lnTo>
                  <a:lnTo>
                    <a:pt x="652" y="4901"/>
                  </a:lnTo>
                  <a:cubicBezTo>
                    <a:pt x="618" y="4894"/>
                    <a:pt x="583" y="4891"/>
                    <a:pt x="549" y="4891"/>
                  </a:cubicBezTo>
                  <a:cubicBezTo>
                    <a:pt x="317" y="4891"/>
                    <a:pt x="108" y="5053"/>
                    <a:pt x="57" y="5289"/>
                  </a:cubicBezTo>
                  <a:cubicBezTo>
                    <a:pt x="1" y="5560"/>
                    <a:pt x="174" y="5825"/>
                    <a:pt x="445" y="5884"/>
                  </a:cubicBezTo>
                  <a:lnTo>
                    <a:pt x="7736" y="7424"/>
                  </a:lnTo>
                  <a:lnTo>
                    <a:pt x="10542" y="694"/>
                  </a:lnTo>
                  <a:cubicBezTo>
                    <a:pt x="10647" y="439"/>
                    <a:pt x="10527" y="146"/>
                    <a:pt x="10271" y="39"/>
                  </a:cubicBezTo>
                  <a:cubicBezTo>
                    <a:pt x="10208" y="13"/>
                    <a:pt x="10142" y="0"/>
                    <a:pt x="10078" y="0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14"/>
            <p:cNvSpPr/>
            <p:nvPr/>
          </p:nvSpPr>
          <p:spPr>
            <a:xfrm flipH="1">
              <a:off x="1499227" y="5055235"/>
              <a:ext cx="318425" cy="174520"/>
            </a:xfrm>
            <a:custGeom>
              <a:avLst/>
              <a:gdLst/>
              <a:ahLst/>
              <a:cxnLst/>
              <a:rect l="l" t="t" r="r" b="b"/>
              <a:pathLst>
                <a:path w="20687" h="11338" extrusionOk="0">
                  <a:moveTo>
                    <a:pt x="20113" y="0"/>
                  </a:moveTo>
                  <a:cubicBezTo>
                    <a:pt x="19925" y="0"/>
                    <a:pt x="19746" y="106"/>
                    <a:pt x="19660" y="287"/>
                  </a:cubicBezTo>
                  <a:lnTo>
                    <a:pt x="14951" y="10185"/>
                  </a:lnTo>
                  <a:lnTo>
                    <a:pt x="662" y="6970"/>
                  </a:lnTo>
                  <a:cubicBezTo>
                    <a:pt x="625" y="6962"/>
                    <a:pt x="589" y="6958"/>
                    <a:pt x="552" y="6958"/>
                  </a:cubicBezTo>
                  <a:cubicBezTo>
                    <a:pt x="322" y="6958"/>
                    <a:pt x="114" y="7117"/>
                    <a:pt x="62" y="7351"/>
                  </a:cubicBezTo>
                  <a:cubicBezTo>
                    <a:pt x="0" y="7622"/>
                    <a:pt x="171" y="7889"/>
                    <a:pt x="441" y="7951"/>
                  </a:cubicBezTo>
                  <a:lnTo>
                    <a:pt x="15512" y="11338"/>
                  </a:lnTo>
                  <a:lnTo>
                    <a:pt x="20566" y="718"/>
                  </a:lnTo>
                  <a:cubicBezTo>
                    <a:pt x="20686" y="467"/>
                    <a:pt x="20579" y="168"/>
                    <a:pt x="20329" y="50"/>
                  </a:cubicBezTo>
                  <a:cubicBezTo>
                    <a:pt x="20259" y="16"/>
                    <a:pt x="20185" y="0"/>
                    <a:pt x="20113" y="0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14"/>
            <p:cNvSpPr/>
            <p:nvPr/>
          </p:nvSpPr>
          <p:spPr>
            <a:xfrm flipH="1">
              <a:off x="658816" y="4243988"/>
              <a:ext cx="858409" cy="1337331"/>
            </a:xfrm>
            <a:custGeom>
              <a:avLst/>
              <a:gdLst/>
              <a:ahLst/>
              <a:cxnLst/>
              <a:rect l="l" t="t" r="r" b="b"/>
              <a:pathLst>
                <a:path w="55768" h="86882" extrusionOk="0">
                  <a:moveTo>
                    <a:pt x="46938" y="0"/>
                  </a:moveTo>
                  <a:cubicBezTo>
                    <a:pt x="41647" y="0"/>
                    <a:pt x="34433" y="6807"/>
                    <a:pt x="31727" y="13740"/>
                  </a:cubicBezTo>
                  <a:cubicBezTo>
                    <a:pt x="29216" y="16480"/>
                    <a:pt x="23510" y="17393"/>
                    <a:pt x="18945" y="19675"/>
                  </a:cubicBezTo>
                  <a:cubicBezTo>
                    <a:pt x="14381" y="21957"/>
                    <a:pt x="11229" y="27892"/>
                    <a:pt x="13946" y="34740"/>
                  </a:cubicBezTo>
                  <a:cubicBezTo>
                    <a:pt x="16663" y="41587"/>
                    <a:pt x="5023" y="44326"/>
                    <a:pt x="2511" y="49348"/>
                  </a:cubicBezTo>
                  <a:cubicBezTo>
                    <a:pt x="0" y="54369"/>
                    <a:pt x="5136" y="59276"/>
                    <a:pt x="4622" y="65952"/>
                  </a:cubicBezTo>
                  <a:cubicBezTo>
                    <a:pt x="4109" y="72629"/>
                    <a:pt x="2398" y="80428"/>
                    <a:pt x="7532" y="85173"/>
                  </a:cubicBezTo>
                  <a:cubicBezTo>
                    <a:pt x="8883" y="86422"/>
                    <a:pt x="10661" y="86882"/>
                    <a:pt x="12547" y="86882"/>
                  </a:cubicBezTo>
                  <a:cubicBezTo>
                    <a:pt x="17831" y="86882"/>
                    <a:pt x="23966" y="83272"/>
                    <a:pt x="23966" y="83272"/>
                  </a:cubicBezTo>
                  <a:cubicBezTo>
                    <a:pt x="23966" y="83272"/>
                    <a:pt x="43823" y="77003"/>
                    <a:pt x="40057" y="61635"/>
                  </a:cubicBezTo>
                  <a:cubicBezTo>
                    <a:pt x="36291" y="46267"/>
                    <a:pt x="46904" y="55948"/>
                    <a:pt x="50672" y="46143"/>
                  </a:cubicBezTo>
                  <a:cubicBezTo>
                    <a:pt x="54438" y="36338"/>
                    <a:pt x="44166" y="31887"/>
                    <a:pt x="45878" y="24012"/>
                  </a:cubicBezTo>
                  <a:cubicBezTo>
                    <a:pt x="47589" y="16138"/>
                    <a:pt x="55768" y="10317"/>
                    <a:pt x="51507" y="2785"/>
                  </a:cubicBezTo>
                  <a:cubicBezTo>
                    <a:pt x="50403" y="833"/>
                    <a:pt x="48788" y="0"/>
                    <a:pt x="469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14"/>
            <p:cNvSpPr/>
            <p:nvPr/>
          </p:nvSpPr>
          <p:spPr>
            <a:xfrm flipH="1">
              <a:off x="658816" y="4243988"/>
              <a:ext cx="858409" cy="1337331"/>
            </a:xfrm>
            <a:custGeom>
              <a:avLst/>
              <a:gdLst/>
              <a:ahLst/>
              <a:cxnLst/>
              <a:rect l="l" t="t" r="r" b="b"/>
              <a:pathLst>
                <a:path w="55768" h="86882" extrusionOk="0">
                  <a:moveTo>
                    <a:pt x="46938" y="0"/>
                  </a:moveTo>
                  <a:cubicBezTo>
                    <a:pt x="41647" y="0"/>
                    <a:pt x="34433" y="6807"/>
                    <a:pt x="31727" y="13740"/>
                  </a:cubicBezTo>
                  <a:cubicBezTo>
                    <a:pt x="29216" y="16480"/>
                    <a:pt x="23510" y="17393"/>
                    <a:pt x="18945" y="19675"/>
                  </a:cubicBezTo>
                  <a:cubicBezTo>
                    <a:pt x="14381" y="21957"/>
                    <a:pt x="11229" y="27892"/>
                    <a:pt x="13946" y="34740"/>
                  </a:cubicBezTo>
                  <a:cubicBezTo>
                    <a:pt x="16663" y="41587"/>
                    <a:pt x="5023" y="44326"/>
                    <a:pt x="2511" y="49348"/>
                  </a:cubicBezTo>
                  <a:cubicBezTo>
                    <a:pt x="0" y="54369"/>
                    <a:pt x="5136" y="59276"/>
                    <a:pt x="4622" y="65952"/>
                  </a:cubicBezTo>
                  <a:cubicBezTo>
                    <a:pt x="4109" y="72629"/>
                    <a:pt x="2398" y="80428"/>
                    <a:pt x="7532" y="85173"/>
                  </a:cubicBezTo>
                  <a:cubicBezTo>
                    <a:pt x="8883" y="86422"/>
                    <a:pt x="10661" y="86882"/>
                    <a:pt x="12547" y="86882"/>
                  </a:cubicBezTo>
                  <a:cubicBezTo>
                    <a:pt x="17831" y="86882"/>
                    <a:pt x="23966" y="83272"/>
                    <a:pt x="23966" y="83272"/>
                  </a:cubicBezTo>
                  <a:cubicBezTo>
                    <a:pt x="23966" y="83272"/>
                    <a:pt x="43823" y="77003"/>
                    <a:pt x="40057" y="61635"/>
                  </a:cubicBezTo>
                  <a:cubicBezTo>
                    <a:pt x="36291" y="46267"/>
                    <a:pt x="46904" y="55948"/>
                    <a:pt x="50672" y="46143"/>
                  </a:cubicBezTo>
                  <a:cubicBezTo>
                    <a:pt x="54438" y="36338"/>
                    <a:pt x="44166" y="31887"/>
                    <a:pt x="45878" y="24012"/>
                  </a:cubicBezTo>
                  <a:cubicBezTo>
                    <a:pt x="47589" y="16138"/>
                    <a:pt x="55768" y="10317"/>
                    <a:pt x="51507" y="2785"/>
                  </a:cubicBezTo>
                  <a:cubicBezTo>
                    <a:pt x="50403" y="833"/>
                    <a:pt x="48788" y="0"/>
                    <a:pt x="46938" y="0"/>
                  </a:cubicBezTo>
                  <a:close/>
                </a:path>
              </a:pathLst>
            </a:custGeom>
            <a:solidFill>
              <a:srgbClr val="6D9EEB">
                <a:alpha val="41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14"/>
            <p:cNvSpPr/>
            <p:nvPr/>
          </p:nvSpPr>
          <p:spPr>
            <a:xfrm flipH="1">
              <a:off x="791960" y="4334255"/>
              <a:ext cx="602155" cy="1266356"/>
            </a:xfrm>
            <a:custGeom>
              <a:avLst/>
              <a:gdLst/>
              <a:ahLst/>
              <a:cxnLst/>
              <a:rect l="l" t="t" r="r" b="b"/>
              <a:pathLst>
                <a:path w="39120" h="82271" extrusionOk="0">
                  <a:moveTo>
                    <a:pt x="38564" y="0"/>
                  </a:moveTo>
                  <a:cubicBezTo>
                    <a:pt x="38430" y="0"/>
                    <a:pt x="38296" y="54"/>
                    <a:pt x="38197" y="160"/>
                  </a:cubicBezTo>
                  <a:cubicBezTo>
                    <a:pt x="18149" y="21726"/>
                    <a:pt x="258" y="81027"/>
                    <a:pt x="79" y="81624"/>
                  </a:cubicBezTo>
                  <a:cubicBezTo>
                    <a:pt x="1" y="81889"/>
                    <a:pt x="151" y="82170"/>
                    <a:pt x="417" y="82249"/>
                  </a:cubicBezTo>
                  <a:cubicBezTo>
                    <a:pt x="464" y="82262"/>
                    <a:pt x="512" y="82270"/>
                    <a:pt x="561" y="82270"/>
                  </a:cubicBezTo>
                  <a:cubicBezTo>
                    <a:pt x="781" y="82270"/>
                    <a:pt x="977" y="82125"/>
                    <a:pt x="1040" y="81913"/>
                  </a:cubicBezTo>
                  <a:cubicBezTo>
                    <a:pt x="1221" y="81318"/>
                    <a:pt x="19043" y="22239"/>
                    <a:pt x="38930" y="843"/>
                  </a:cubicBezTo>
                  <a:cubicBezTo>
                    <a:pt x="39119" y="641"/>
                    <a:pt x="39109" y="323"/>
                    <a:pt x="38905" y="135"/>
                  </a:cubicBezTo>
                  <a:cubicBezTo>
                    <a:pt x="38809" y="45"/>
                    <a:pt x="38686" y="0"/>
                    <a:pt x="385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14"/>
            <p:cNvSpPr/>
            <p:nvPr/>
          </p:nvSpPr>
          <p:spPr>
            <a:xfrm flipH="1">
              <a:off x="847457" y="4495181"/>
              <a:ext cx="217481" cy="149923"/>
            </a:xfrm>
            <a:custGeom>
              <a:avLst/>
              <a:gdLst/>
              <a:ahLst/>
              <a:cxnLst/>
              <a:rect l="l" t="t" r="r" b="b"/>
              <a:pathLst>
                <a:path w="14129" h="9740" extrusionOk="0">
                  <a:moveTo>
                    <a:pt x="572" y="0"/>
                  </a:moveTo>
                  <a:cubicBezTo>
                    <a:pt x="507" y="0"/>
                    <a:pt x="442" y="13"/>
                    <a:pt x="378" y="39"/>
                  </a:cubicBezTo>
                  <a:cubicBezTo>
                    <a:pt x="123" y="146"/>
                    <a:pt x="1" y="438"/>
                    <a:pt x="108" y="694"/>
                  </a:cubicBezTo>
                  <a:lnTo>
                    <a:pt x="3879" y="9740"/>
                  </a:lnTo>
                  <a:lnTo>
                    <a:pt x="13684" y="7668"/>
                  </a:lnTo>
                  <a:cubicBezTo>
                    <a:pt x="13955" y="7611"/>
                    <a:pt x="14129" y="7345"/>
                    <a:pt x="14072" y="7075"/>
                  </a:cubicBezTo>
                  <a:cubicBezTo>
                    <a:pt x="14020" y="6834"/>
                    <a:pt x="13806" y="6679"/>
                    <a:pt x="13572" y="6679"/>
                  </a:cubicBezTo>
                  <a:cubicBezTo>
                    <a:pt x="13540" y="6679"/>
                    <a:pt x="13509" y="6681"/>
                    <a:pt x="13477" y="6687"/>
                  </a:cubicBezTo>
                  <a:lnTo>
                    <a:pt x="4485" y="8587"/>
                  </a:lnTo>
                  <a:lnTo>
                    <a:pt x="1033" y="308"/>
                  </a:lnTo>
                  <a:cubicBezTo>
                    <a:pt x="953" y="116"/>
                    <a:pt x="767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14"/>
            <p:cNvSpPr/>
            <p:nvPr/>
          </p:nvSpPr>
          <p:spPr>
            <a:xfrm flipH="1">
              <a:off x="847371" y="4758624"/>
              <a:ext cx="428373" cy="232196"/>
            </a:xfrm>
            <a:custGeom>
              <a:avLst/>
              <a:gdLst/>
              <a:ahLst/>
              <a:cxnLst/>
              <a:rect l="l" t="t" r="r" b="b"/>
              <a:pathLst>
                <a:path w="27830" h="15085" extrusionOk="0">
                  <a:moveTo>
                    <a:pt x="571" y="1"/>
                  </a:moveTo>
                  <a:cubicBezTo>
                    <a:pt x="499" y="1"/>
                    <a:pt x="426" y="16"/>
                    <a:pt x="356" y="49"/>
                  </a:cubicBezTo>
                  <a:cubicBezTo>
                    <a:pt x="107" y="170"/>
                    <a:pt x="0" y="469"/>
                    <a:pt x="119" y="719"/>
                  </a:cubicBezTo>
                  <a:lnTo>
                    <a:pt x="6956" y="15085"/>
                  </a:lnTo>
                  <a:lnTo>
                    <a:pt x="27388" y="10493"/>
                  </a:lnTo>
                  <a:cubicBezTo>
                    <a:pt x="27659" y="10432"/>
                    <a:pt x="27829" y="10164"/>
                    <a:pt x="27767" y="9894"/>
                  </a:cubicBezTo>
                  <a:cubicBezTo>
                    <a:pt x="27715" y="9660"/>
                    <a:pt x="27507" y="9500"/>
                    <a:pt x="27278" y="9500"/>
                  </a:cubicBezTo>
                  <a:cubicBezTo>
                    <a:pt x="27242" y="9500"/>
                    <a:pt x="27206" y="9504"/>
                    <a:pt x="27169" y="9513"/>
                  </a:cubicBezTo>
                  <a:lnTo>
                    <a:pt x="7517" y="13932"/>
                  </a:lnTo>
                  <a:lnTo>
                    <a:pt x="1026" y="288"/>
                  </a:lnTo>
                  <a:cubicBezTo>
                    <a:pt x="939" y="107"/>
                    <a:pt x="759" y="1"/>
                    <a:pt x="5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14"/>
            <p:cNvSpPr/>
            <p:nvPr/>
          </p:nvSpPr>
          <p:spPr>
            <a:xfrm flipH="1">
              <a:off x="1021107" y="5087956"/>
              <a:ext cx="386367" cy="236829"/>
            </a:xfrm>
            <a:custGeom>
              <a:avLst/>
              <a:gdLst/>
              <a:ahLst/>
              <a:cxnLst/>
              <a:rect l="l" t="t" r="r" b="b"/>
              <a:pathLst>
                <a:path w="25101" h="15386" extrusionOk="0">
                  <a:moveTo>
                    <a:pt x="572" y="1"/>
                  </a:moveTo>
                  <a:cubicBezTo>
                    <a:pt x="499" y="1"/>
                    <a:pt x="425" y="17"/>
                    <a:pt x="354" y="51"/>
                  </a:cubicBezTo>
                  <a:cubicBezTo>
                    <a:pt x="105" y="171"/>
                    <a:pt x="0" y="470"/>
                    <a:pt x="120" y="721"/>
                  </a:cubicBezTo>
                  <a:lnTo>
                    <a:pt x="7161" y="15385"/>
                  </a:lnTo>
                  <a:lnTo>
                    <a:pt x="24693" y="9750"/>
                  </a:lnTo>
                  <a:cubicBezTo>
                    <a:pt x="24957" y="9664"/>
                    <a:pt x="25100" y="9382"/>
                    <a:pt x="25015" y="9118"/>
                  </a:cubicBezTo>
                  <a:cubicBezTo>
                    <a:pt x="24948" y="8905"/>
                    <a:pt x="24749" y="8770"/>
                    <a:pt x="24538" y="8770"/>
                  </a:cubicBezTo>
                  <a:cubicBezTo>
                    <a:pt x="24487" y="8770"/>
                    <a:pt x="24436" y="8778"/>
                    <a:pt x="24385" y="8794"/>
                  </a:cubicBezTo>
                  <a:lnTo>
                    <a:pt x="7686" y="14162"/>
                  </a:lnTo>
                  <a:lnTo>
                    <a:pt x="1024" y="286"/>
                  </a:lnTo>
                  <a:cubicBezTo>
                    <a:pt x="938" y="106"/>
                    <a:pt x="759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3">
    <p:spTree>
      <p:nvGrpSpPr>
        <p:cNvPr id="1" name="Shape 1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3" name="Google Shape;1383;p15"/>
          <p:cNvSpPr txBox="1">
            <a:spLocks noGrp="1"/>
          </p:cNvSpPr>
          <p:nvPr>
            <p:ph type="title" hasCustomPrompt="1"/>
          </p:nvPr>
        </p:nvSpPr>
        <p:spPr>
          <a:xfrm>
            <a:off x="2577475" y="635828"/>
            <a:ext cx="3989100" cy="56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384" name="Google Shape;1384;p15"/>
          <p:cNvSpPr txBox="1">
            <a:spLocks noGrp="1"/>
          </p:cNvSpPr>
          <p:nvPr>
            <p:ph type="subTitle" idx="1"/>
          </p:nvPr>
        </p:nvSpPr>
        <p:spPr>
          <a:xfrm>
            <a:off x="2586391" y="1279405"/>
            <a:ext cx="3980400" cy="4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5" name="Google Shape;1385;p15"/>
          <p:cNvSpPr txBox="1">
            <a:spLocks noGrp="1"/>
          </p:cNvSpPr>
          <p:nvPr>
            <p:ph type="title" idx="2" hasCustomPrompt="1"/>
          </p:nvPr>
        </p:nvSpPr>
        <p:spPr>
          <a:xfrm>
            <a:off x="2577475" y="2089356"/>
            <a:ext cx="3989100" cy="56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386" name="Google Shape;1386;p15"/>
          <p:cNvSpPr txBox="1">
            <a:spLocks noGrp="1"/>
          </p:cNvSpPr>
          <p:nvPr>
            <p:ph type="subTitle" idx="3"/>
          </p:nvPr>
        </p:nvSpPr>
        <p:spPr>
          <a:xfrm>
            <a:off x="2586391" y="2730393"/>
            <a:ext cx="3980400" cy="4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7" name="Google Shape;1387;p15"/>
          <p:cNvSpPr txBox="1">
            <a:spLocks noGrp="1"/>
          </p:cNvSpPr>
          <p:nvPr>
            <p:ph type="title" idx="4" hasCustomPrompt="1"/>
          </p:nvPr>
        </p:nvSpPr>
        <p:spPr>
          <a:xfrm>
            <a:off x="2577475" y="3542884"/>
            <a:ext cx="3989100" cy="56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388" name="Google Shape;1388;p15"/>
          <p:cNvSpPr txBox="1">
            <a:spLocks noGrp="1"/>
          </p:cNvSpPr>
          <p:nvPr>
            <p:ph type="subTitle" idx="5"/>
          </p:nvPr>
        </p:nvSpPr>
        <p:spPr>
          <a:xfrm>
            <a:off x="2586391" y="4181381"/>
            <a:ext cx="3980400" cy="4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389" name="Google Shape;1389;p15"/>
          <p:cNvGrpSpPr/>
          <p:nvPr/>
        </p:nvGrpSpPr>
        <p:grpSpPr>
          <a:xfrm rot="8666755">
            <a:off x="-830231" y="-509467"/>
            <a:ext cx="2887564" cy="2097914"/>
            <a:chOff x="505605" y="4363304"/>
            <a:chExt cx="1923073" cy="1397179"/>
          </a:xfrm>
        </p:grpSpPr>
        <p:sp>
          <p:nvSpPr>
            <p:cNvPr id="1390" name="Google Shape;1390;p15"/>
            <p:cNvSpPr/>
            <p:nvPr/>
          </p:nvSpPr>
          <p:spPr>
            <a:xfrm flipH="1">
              <a:off x="1674625" y="5389061"/>
              <a:ext cx="141642" cy="176783"/>
            </a:xfrm>
            <a:custGeom>
              <a:avLst/>
              <a:gdLst/>
              <a:ahLst/>
              <a:cxnLst/>
              <a:rect l="l" t="t" r="r" b="b"/>
              <a:pathLst>
                <a:path w="9202" h="11485" extrusionOk="0">
                  <a:moveTo>
                    <a:pt x="7862" y="0"/>
                  </a:moveTo>
                  <a:cubicBezTo>
                    <a:pt x="7842" y="0"/>
                    <a:pt x="7822" y="2"/>
                    <a:pt x="7801" y="5"/>
                  </a:cubicBezTo>
                  <a:cubicBezTo>
                    <a:pt x="7568" y="36"/>
                    <a:pt x="7405" y="252"/>
                    <a:pt x="7439" y="484"/>
                  </a:cubicBezTo>
                  <a:lnTo>
                    <a:pt x="8274" y="6355"/>
                  </a:lnTo>
                  <a:lnTo>
                    <a:pt x="259" y="10683"/>
                  </a:lnTo>
                  <a:cubicBezTo>
                    <a:pt x="87" y="10776"/>
                    <a:pt x="1" y="10973"/>
                    <a:pt x="49" y="11162"/>
                  </a:cubicBezTo>
                  <a:cubicBezTo>
                    <a:pt x="97" y="11351"/>
                    <a:pt x="268" y="11485"/>
                    <a:pt x="462" y="11485"/>
                  </a:cubicBezTo>
                  <a:cubicBezTo>
                    <a:pt x="532" y="11483"/>
                    <a:pt x="602" y="11465"/>
                    <a:pt x="664" y="11431"/>
                  </a:cubicBezTo>
                  <a:lnTo>
                    <a:pt x="9202" y="6825"/>
                  </a:lnTo>
                  <a:lnTo>
                    <a:pt x="8281" y="366"/>
                  </a:lnTo>
                  <a:cubicBezTo>
                    <a:pt x="8252" y="154"/>
                    <a:pt x="8070" y="0"/>
                    <a:pt x="7862" y="0"/>
                  </a:cubicBezTo>
                  <a:close/>
                </a:path>
              </a:pathLst>
            </a:custGeom>
            <a:solidFill>
              <a:srgbClr val="8CC4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15"/>
            <p:cNvSpPr/>
            <p:nvPr/>
          </p:nvSpPr>
          <p:spPr>
            <a:xfrm flipH="1">
              <a:off x="1402746" y="5296486"/>
              <a:ext cx="287717" cy="178076"/>
            </a:xfrm>
            <a:custGeom>
              <a:avLst/>
              <a:gdLst/>
              <a:ahLst/>
              <a:cxnLst/>
              <a:rect l="l" t="t" r="r" b="b"/>
              <a:pathLst>
                <a:path w="18692" h="11569" extrusionOk="0">
                  <a:moveTo>
                    <a:pt x="18120" y="0"/>
                  </a:moveTo>
                  <a:cubicBezTo>
                    <a:pt x="17933" y="0"/>
                    <a:pt x="17753" y="105"/>
                    <a:pt x="17667" y="286"/>
                  </a:cubicBezTo>
                  <a:lnTo>
                    <a:pt x="12838" y="10345"/>
                  </a:lnTo>
                  <a:lnTo>
                    <a:pt x="718" y="6447"/>
                  </a:lnTo>
                  <a:cubicBezTo>
                    <a:pt x="667" y="6431"/>
                    <a:pt x="615" y="6423"/>
                    <a:pt x="563" y="6423"/>
                  </a:cubicBezTo>
                  <a:cubicBezTo>
                    <a:pt x="351" y="6423"/>
                    <a:pt x="154" y="6558"/>
                    <a:pt x="85" y="6772"/>
                  </a:cubicBezTo>
                  <a:cubicBezTo>
                    <a:pt x="0" y="7036"/>
                    <a:pt x="145" y="7318"/>
                    <a:pt x="411" y="7403"/>
                  </a:cubicBezTo>
                  <a:lnTo>
                    <a:pt x="13363" y="11568"/>
                  </a:lnTo>
                  <a:lnTo>
                    <a:pt x="18571" y="720"/>
                  </a:lnTo>
                  <a:cubicBezTo>
                    <a:pt x="18691" y="471"/>
                    <a:pt x="18586" y="170"/>
                    <a:pt x="18337" y="50"/>
                  </a:cubicBezTo>
                  <a:cubicBezTo>
                    <a:pt x="18267" y="16"/>
                    <a:pt x="18193" y="0"/>
                    <a:pt x="18120" y="0"/>
                  </a:cubicBezTo>
                  <a:close/>
                </a:path>
              </a:pathLst>
            </a:custGeom>
            <a:solidFill>
              <a:srgbClr val="FF81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15"/>
            <p:cNvSpPr/>
            <p:nvPr/>
          </p:nvSpPr>
          <p:spPr>
            <a:xfrm rot="-1863570" flipH="1">
              <a:off x="777625" y="4443639"/>
              <a:ext cx="655024" cy="1236509"/>
            </a:xfrm>
            <a:custGeom>
              <a:avLst/>
              <a:gdLst/>
              <a:ahLst/>
              <a:cxnLst/>
              <a:rect l="l" t="t" r="r" b="b"/>
              <a:pathLst>
                <a:path w="42549" h="80321" extrusionOk="0">
                  <a:moveTo>
                    <a:pt x="19479" y="0"/>
                  </a:moveTo>
                  <a:cubicBezTo>
                    <a:pt x="14561" y="0"/>
                    <a:pt x="10368" y="9188"/>
                    <a:pt x="10793" y="16409"/>
                  </a:cubicBezTo>
                  <a:cubicBezTo>
                    <a:pt x="9828" y="19411"/>
                    <a:pt x="5751" y="22138"/>
                    <a:pt x="3039" y="25516"/>
                  </a:cubicBezTo>
                  <a:cubicBezTo>
                    <a:pt x="328" y="28895"/>
                    <a:pt x="0" y="34589"/>
                    <a:pt x="4523" y="38906"/>
                  </a:cubicBezTo>
                  <a:cubicBezTo>
                    <a:pt x="9046" y="43225"/>
                    <a:pt x="1039" y="49464"/>
                    <a:pt x="884" y="54225"/>
                  </a:cubicBezTo>
                  <a:cubicBezTo>
                    <a:pt x="729" y="58989"/>
                    <a:pt x="6428" y="60952"/>
                    <a:pt x="8399" y="66283"/>
                  </a:cubicBezTo>
                  <a:cubicBezTo>
                    <a:pt x="10369" y="71615"/>
                    <a:pt x="11813" y="78236"/>
                    <a:pt x="17456" y="80076"/>
                  </a:cubicBezTo>
                  <a:cubicBezTo>
                    <a:pt x="17973" y="80244"/>
                    <a:pt x="18495" y="80320"/>
                    <a:pt x="19018" y="80320"/>
                  </a:cubicBezTo>
                  <a:cubicBezTo>
                    <a:pt x="24209" y="80320"/>
                    <a:pt x="29454" y="72784"/>
                    <a:pt x="29454" y="72784"/>
                  </a:cubicBezTo>
                  <a:cubicBezTo>
                    <a:pt x="29454" y="72784"/>
                    <a:pt x="42548" y="60910"/>
                    <a:pt x="34196" y="50393"/>
                  </a:cubicBezTo>
                  <a:cubicBezTo>
                    <a:pt x="25842" y="39875"/>
                    <a:pt x="37461" y="43579"/>
                    <a:pt x="36889" y="34682"/>
                  </a:cubicBezTo>
                  <a:cubicBezTo>
                    <a:pt x="36318" y="25785"/>
                    <a:pt x="26820" y="25994"/>
                    <a:pt x="25348" y="19314"/>
                  </a:cubicBezTo>
                  <a:cubicBezTo>
                    <a:pt x="23877" y="12633"/>
                    <a:pt x="28121" y="5246"/>
                    <a:pt x="22166" y="947"/>
                  </a:cubicBezTo>
                  <a:cubicBezTo>
                    <a:pt x="21262" y="295"/>
                    <a:pt x="20359" y="0"/>
                    <a:pt x="194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15"/>
            <p:cNvSpPr/>
            <p:nvPr/>
          </p:nvSpPr>
          <p:spPr>
            <a:xfrm rot="-1863570" flipH="1">
              <a:off x="1137831" y="4469807"/>
              <a:ext cx="133948" cy="1185384"/>
            </a:xfrm>
            <a:custGeom>
              <a:avLst/>
              <a:gdLst/>
              <a:ahLst/>
              <a:cxnLst/>
              <a:rect l="l" t="t" r="r" b="b"/>
              <a:pathLst>
                <a:path w="8701" h="77000" extrusionOk="0">
                  <a:moveTo>
                    <a:pt x="8223" y="0"/>
                  </a:moveTo>
                  <a:cubicBezTo>
                    <a:pt x="8044" y="0"/>
                    <a:pt x="7877" y="114"/>
                    <a:pt x="7818" y="294"/>
                  </a:cubicBezTo>
                  <a:cubicBezTo>
                    <a:pt x="1" y="24032"/>
                    <a:pt x="7222" y="76111"/>
                    <a:pt x="7295" y="76632"/>
                  </a:cubicBezTo>
                  <a:cubicBezTo>
                    <a:pt x="7325" y="76842"/>
                    <a:pt x="7506" y="76999"/>
                    <a:pt x="7718" y="76999"/>
                  </a:cubicBezTo>
                  <a:cubicBezTo>
                    <a:pt x="7738" y="76999"/>
                    <a:pt x="7758" y="76996"/>
                    <a:pt x="7776" y="76993"/>
                  </a:cubicBezTo>
                  <a:cubicBezTo>
                    <a:pt x="8010" y="76961"/>
                    <a:pt x="8172" y="76746"/>
                    <a:pt x="8139" y="76513"/>
                  </a:cubicBezTo>
                  <a:cubicBezTo>
                    <a:pt x="8065" y="75992"/>
                    <a:pt x="871" y="24112"/>
                    <a:pt x="8627" y="559"/>
                  </a:cubicBezTo>
                  <a:cubicBezTo>
                    <a:pt x="8700" y="337"/>
                    <a:pt x="8578" y="95"/>
                    <a:pt x="8356" y="21"/>
                  </a:cubicBezTo>
                  <a:cubicBezTo>
                    <a:pt x="8312" y="7"/>
                    <a:pt x="8267" y="0"/>
                    <a:pt x="82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15"/>
            <p:cNvSpPr/>
            <p:nvPr/>
          </p:nvSpPr>
          <p:spPr>
            <a:xfrm rot="-1863570" flipH="1">
              <a:off x="919414" y="4739423"/>
              <a:ext cx="205641" cy="98202"/>
            </a:xfrm>
            <a:custGeom>
              <a:avLst/>
              <a:gdLst/>
              <a:ahLst/>
              <a:cxnLst/>
              <a:rect l="l" t="t" r="r" b="b"/>
              <a:pathLst>
                <a:path w="13358" h="6379" extrusionOk="0">
                  <a:moveTo>
                    <a:pt x="474" y="1"/>
                  </a:moveTo>
                  <a:cubicBezTo>
                    <a:pt x="358" y="1"/>
                    <a:pt x="243" y="47"/>
                    <a:pt x="160" y="138"/>
                  </a:cubicBezTo>
                  <a:cubicBezTo>
                    <a:pt x="1" y="312"/>
                    <a:pt x="11" y="581"/>
                    <a:pt x="185" y="739"/>
                  </a:cubicBezTo>
                  <a:lnTo>
                    <a:pt x="6298" y="6378"/>
                  </a:lnTo>
                  <a:lnTo>
                    <a:pt x="13128" y="1304"/>
                  </a:lnTo>
                  <a:cubicBezTo>
                    <a:pt x="13317" y="1165"/>
                    <a:pt x="13357" y="898"/>
                    <a:pt x="13217" y="709"/>
                  </a:cubicBezTo>
                  <a:cubicBezTo>
                    <a:pt x="13133" y="597"/>
                    <a:pt x="13004" y="537"/>
                    <a:pt x="12874" y="537"/>
                  </a:cubicBezTo>
                  <a:cubicBezTo>
                    <a:pt x="12785" y="537"/>
                    <a:pt x="12696" y="564"/>
                    <a:pt x="12620" y="621"/>
                  </a:cubicBezTo>
                  <a:lnTo>
                    <a:pt x="6358" y="5274"/>
                  </a:lnTo>
                  <a:lnTo>
                    <a:pt x="761" y="113"/>
                  </a:lnTo>
                  <a:cubicBezTo>
                    <a:pt x="680" y="38"/>
                    <a:pt x="577" y="1"/>
                    <a:pt x="4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15"/>
            <p:cNvSpPr/>
            <p:nvPr/>
          </p:nvSpPr>
          <p:spPr>
            <a:xfrm rot="-1863570" flipH="1">
              <a:off x="960401" y="4953823"/>
              <a:ext cx="383587" cy="177777"/>
            </a:xfrm>
            <a:custGeom>
              <a:avLst/>
              <a:gdLst/>
              <a:ahLst/>
              <a:cxnLst/>
              <a:rect l="l" t="t" r="r" b="b"/>
              <a:pathLst>
                <a:path w="24917" h="11548" extrusionOk="0">
                  <a:moveTo>
                    <a:pt x="24436" y="1"/>
                  </a:moveTo>
                  <a:cubicBezTo>
                    <a:pt x="24346" y="1"/>
                    <a:pt x="24256" y="29"/>
                    <a:pt x="24178" y="88"/>
                  </a:cubicBezTo>
                  <a:lnTo>
                    <a:pt x="10588" y="10458"/>
                  </a:lnTo>
                  <a:lnTo>
                    <a:pt x="746" y="2237"/>
                  </a:lnTo>
                  <a:cubicBezTo>
                    <a:pt x="667" y="2172"/>
                    <a:pt x="571" y="2141"/>
                    <a:pt x="477" y="2141"/>
                  </a:cubicBezTo>
                  <a:cubicBezTo>
                    <a:pt x="355" y="2141"/>
                    <a:pt x="234" y="2193"/>
                    <a:pt x="149" y="2293"/>
                  </a:cubicBezTo>
                  <a:cubicBezTo>
                    <a:pt x="0" y="2474"/>
                    <a:pt x="22" y="2739"/>
                    <a:pt x="199" y="2890"/>
                  </a:cubicBezTo>
                  <a:lnTo>
                    <a:pt x="10565" y="11548"/>
                  </a:lnTo>
                  <a:lnTo>
                    <a:pt x="24695" y="765"/>
                  </a:lnTo>
                  <a:cubicBezTo>
                    <a:pt x="24882" y="621"/>
                    <a:pt x="24917" y="354"/>
                    <a:pt x="24775" y="168"/>
                  </a:cubicBezTo>
                  <a:cubicBezTo>
                    <a:pt x="24691" y="58"/>
                    <a:pt x="24564" y="1"/>
                    <a:pt x="244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15"/>
            <p:cNvSpPr/>
            <p:nvPr/>
          </p:nvSpPr>
          <p:spPr>
            <a:xfrm rot="-1863570" flipH="1">
              <a:off x="1138612" y="5215309"/>
              <a:ext cx="347071" cy="174113"/>
            </a:xfrm>
            <a:custGeom>
              <a:avLst/>
              <a:gdLst/>
              <a:ahLst/>
              <a:cxnLst/>
              <a:rect l="l" t="t" r="r" b="b"/>
              <a:pathLst>
                <a:path w="22545" h="11310" extrusionOk="0">
                  <a:moveTo>
                    <a:pt x="22069" y="0"/>
                  </a:moveTo>
                  <a:cubicBezTo>
                    <a:pt x="21963" y="0"/>
                    <a:pt x="21856" y="40"/>
                    <a:pt x="21773" y="121"/>
                  </a:cubicBezTo>
                  <a:lnTo>
                    <a:pt x="10798" y="10182"/>
                  </a:lnTo>
                  <a:lnTo>
                    <a:pt x="741" y="1840"/>
                  </a:lnTo>
                  <a:cubicBezTo>
                    <a:pt x="663" y="1778"/>
                    <a:pt x="570" y="1748"/>
                    <a:pt x="477" y="1748"/>
                  </a:cubicBezTo>
                  <a:cubicBezTo>
                    <a:pt x="354" y="1748"/>
                    <a:pt x="232" y="1801"/>
                    <a:pt x="148" y="1903"/>
                  </a:cubicBezTo>
                  <a:cubicBezTo>
                    <a:pt x="1" y="2081"/>
                    <a:pt x="23" y="2345"/>
                    <a:pt x="198" y="2497"/>
                  </a:cubicBezTo>
                  <a:lnTo>
                    <a:pt x="10826" y="11310"/>
                  </a:lnTo>
                  <a:lnTo>
                    <a:pt x="22349" y="747"/>
                  </a:lnTo>
                  <a:cubicBezTo>
                    <a:pt x="22530" y="590"/>
                    <a:pt x="22545" y="315"/>
                    <a:pt x="22383" y="137"/>
                  </a:cubicBezTo>
                  <a:cubicBezTo>
                    <a:pt x="22299" y="47"/>
                    <a:pt x="22184" y="0"/>
                    <a:pt x="220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15"/>
            <p:cNvSpPr/>
            <p:nvPr/>
          </p:nvSpPr>
          <p:spPr>
            <a:xfrm flipH="1">
              <a:off x="1546580" y="5192444"/>
              <a:ext cx="882098" cy="406393"/>
            </a:xfrm>
            <a:custGeom>
              <a:avLst/>
              <a:gdLst/>
              <a:ahLst/>
              <a:cxnLst/>
              <a:rect l="l" t="t" r="r" b="b"/>
              <a:pathLst>
                <a:path w="57307" h="26402" extrusionOk="0">
                  <a:moveTo>
                    <a:pt x="16085" y="1"/>
                  </a:moveTo>
                  <a:cubicBezTo>
                    <a:pt x="11262" y="1"/>
                    <a:pt x="5916" y="561"/>
                    <a:pt x="0" y="1848"/>
                  </a:cubicBezTo>
                  <a:cubicBezTo>
                    <a:pt x="13241" y="7385"/>
                    <a:pt x="21434" y="26401"/>
                    <a:pt x="46194" y="26401"/>
                  </a:cubicBezTo>
                  <a:cubicBezTo>
                    <a:pt x="49572" y="26401"/>
                    <a:pt x="53257" y="26047"/>
                    <a:pt x="57306" y="25257"/>
                  </a:cubicBezTo>
                  <a:cubicBezTo>
                    <a:pt x="57306" y="25257"/>
                    <a:pt x="48472" y="1"/>
                    <a:pt x="160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15"/>
            <p:cNvSpPr/>
            <p:nvPr/>
          </p:nvSpPr>
          <p:spPr>
            <a:xfrm flipH="1">
              <a:off x="1500861" y="5227519"/>
              <a:ext cx="823776" cy="388907"/>
            </a:xfrm>
            <a:custGeom>
              <a:avLst/>
              <a:gdLst/>
              <a:ahLst/>
              <a:cxnLst/>
              <a:rect l="l" t="t" r="r" b="b"/>
              <a:pathLst>
                <a:path w="53518" h="25266" extrusionOk="0">
                  <a:moveTo>
                    <a:pt x="437" y="0"/>
                  </a:moveTo>
                  <a:cubicBezTo>
                    <a:pt x="434" y="0"/>
                    <a:pt x="432" y="1"/>
                    <a:pt x="429" y="2"/>
                  </a:cubicBezTo>
                  <a:cubicBezTo>
                    <a:pt x="197" y="2"/>
                    <a:pt x="8" y="187"/>
                    <a:pt x="5" y="421"/>
                  </a:cubicBezTo>
                  <a:cubicBezTo>
                    <a:pt x="0" y="653"/>
                    <a:pt x="184" y="845"/>
                    <a:pt x="416" y="852"/>
                  </a:cubicBezTo>
                  <a:cubicBezTo>
                    <a:pt x="21600" y="1510"/>
                    <a:pt x="52486" y="24940"/>
                    <a:pt x="52797" y="25177"/>
                  </a:cubicBezTo>
                  <a:cubicBezTo>
                    <a:pt x="52870" y="25234"/>
                    <a:pt x="52961" y="25264"/>
                    <a:pt x="53054" y="25265"/>
                  </a:cubicBezTo>
                  <a:lnTo>
                    <a:pt x="53054" y="25264"/>
                  </a:lnTo>
                  <a:cubicBezTo>
                    <a:pt x="53238" y="25264"/>
                    <a:pt x="53400" y="25147"/>
                    <a:pt x="53459" y="24973"/>
                  </a:cubicBezTo>
                  <a:cubicBezTo>
                    <a:pt x="53517" y="24801"/>
                    <a:pt x="53459" y="24611"/>
                    <a:pt x="53315" y="24499"/>
                  </a:cubicBezTo>
                  <a:cubicBezTo>
                    <a:pt x="53002" y="24261"/>
                    <a:pt x="21901" y="667"/>
                    <a:pt x="443" y="2"/>
                  </a:cubicBezTo>
                  <a:cubicBezTo>
                    <a:pt x="441" y="1"/>
                    <a:pt x="439" y="0"/>
                    <a:pt x="4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15"/>
            <p:cNvSpPr/>
            <p:nvPr/>
          </p:nvSpPr>
          <p:spPr>
            <a:xfrm flipH="1">
              <a:off x="2059210" y="5198908"/>
              <a:ext cx="124371" cy="151493"/>
            </a:xfrm>
            <a:custGeom>
              <a:avLst/>
              <a:gdLst/>
              <a:ahLst/>
              <a:cxnLst/>
              <a:rect l="l" t="t" r="r" b="b"/>
              <a:pathLst>
                <a:path w="8080" h="9842" extrusionOk="0">
                  <a:moveTo>
                    <a:pt x="3287" y="0"/>
                  </a:moveTo>
                  <a:cubicBezTo>
                    <a:pt x="3157" y="0"/>
                    <a:pt x="3028" y="55"/>
                    <a:pt x="2947" y="165"/>
                  </a:cubicBezTo>
                  <a:cubicBezTo>
                    <a:pt x="2808" y="355"/>
                    <a:pt x="2835" y="611"/>
                    <a:pt x="3023" y="749"/>
                  </a:cubicBezTo>
                  <a:cubicBezTo>
                    <a:pt x="3269" y="992"/>
                    <a:pt x="5354" y="3812"/>
                    <a:pt x="6796" y="5787"/>
                  </a:cubicBezTo>
                  <a:lnTo>
                    <a:pt x="272" y="9035"/>
                  </a:lnTo>
                  <a:cubicBezTo>
                    <a:pt x="93" y="9122"/>
                    <a:pt x="1" y="9321"/>
                    <a:pt x="46" y="9513"/>
                  </a:cubicBezTo>
                  <a:cubicBezTo>
                    <a:pt x="91" y="9705"/>
                    <a:pt x="263" y="9842"/>
                    <a:pt x="460" y="9842"/>
                  </a:cubicBezTo>
                  <a:cubicBezTo>
                    <a:pt x="527" y="9840"/>
                    <a:pt x="591" y="9825"/>
                    <a:pt x="649" y="9795"/>
                  </a:cubicBezTo>
                  <a:lnTo>
                    <a:pt x="8079" y="6101"/>
                  </a:lnTo>
                  <a:lnTo>
                    <a:pt x="7782" y="5693"/>
                  </a:lnTo>
                  <a:cubicBezTo>
                    <a:pt x="5992" y="3237"/>
                    <a:pt x="3805" y="272"/>
                    <a:pt x="3555" y="86"/>
                  </a:cubicBezTo>
                  <a:cubicBezTo>
                    <a:pt x="3476" y="29"/>
                    <a:pt x="3381" y="0"/>
                    <a:pt x="32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15"/>
            <p:cNvSpPr/>
            <p:nvPr/>
          </p:nvSpPr>
          <p:spPr>
            <a:xfrm flipH="1">
              <a:off x="1842491" y="5268028"/>
              <a:ext cx="142981" cy="211955"/>
            </a:xfrm>
            <a:custGeom>
              <a:avLst/>
              <a:gdLst/>
              <a:ahLst/>
              <a:cxnLst/>
              <a:rect l="l" t="t" r="r" b="b"/>
              <a:pathLst>
                <a:path w="9289" h="13770" extrusionOk="0">
                  <a:moveTo>
                    <a:pt x="7569" y="0"/>
                  </a:moveTo>
                  <a:cubicBezTo>
                    <a:pt x="7546" y="0"/>
                    <a:pt x="7523" y="2"/>
                    <a:pt x="7499" y="6"/>
                  </a:cubicBezTo>
                  <a:cubicBezTo>
                    <a:pt x="7265" y="44"/>
                    <a:pt x="7107" y="267"/>
                    <a:pt x="7148" y="501"/>
                  </a:cubicBezTo>
                  <a:lnTo>
                    <a:pt x="8358" y="7829"/>
                  </a:lnTo>
                  <a:lnTo>
                    <a:pt x="235" y="12985"/>
                  </a:lnTo>
                  <a:cubicBezTo>
                    <a:pt x="74" y="13087"/>
                    <a:pt x="1" y="13282"/>
                    <a:pt x="54" y="13464"/>
                  </a:cubicBezTo>
                  <a:cubicBezTo>
                    <a:pt x="106" y="13646"/>
                    <a:pt x="273" y="13770"/>
                    <a:pt x="464" y="13770"/>
                  </a:cubicBezTo>
                  <a:cubicBezTo>
                    <a:pt x="544" y="13770"/>
                    <a:pt x="622" y="13747"/>
                    <a:pt x="691" y="13703"/>
                  </a:cubicBezTo>
                  <a:lnTo>
                    <a:pt x="9289" y="8246"/>
                  </a:lnTo>
                  <a:lnTo>
                    <a:pt x="7989" y="362"/>
                  </a:lnTo>
                  <a:cubicBezTo>
                    <a:pt x="7957" y="150"/>
                    <a:pt x="7776" y="0"/>
                    <a:pt x="75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15"/>
            <p:cNvSpPr/>
            <p:nvPr/>
          </p:nvSpPr>
          <p:spPr>
            <a:xfrm flipH="1">
              <a:off x="1677280" y="4772261"/>
              <a:ext cx="733668" cy="608050"/>
            </a:xfrm>
            <a:custGeom>
              <a:avLst/>
              <a:gdLst/>
              <a:ahLst/>
              <a:cxnLst/>
              <a:rect l="l" t="t" r="r" b="b"/>
              <a:pathLst>
                <a:path w="47664" h="39503" extrusionOk="0">
                  <a:moveTo>
                    <a:pt x="1" y="0"/>
                  </a:moveTo>
                  <a:cubicBezTo>
                    <a:pt x="12473" y="10513"/>
                    <a:pt x="13509" y="35678"/>
                    <a:pt x="47663" y="39503"/>
                  </a:cubicBezTo>
                  <a:cubicBezTo>
                    <a:pt x="47663" y="39503"/>
                    <a:pt x="46524" y="420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15"/>
            <p:cNvSpPr/>
            <p:nvPr/>
          </p:nvSpPr>
          <p:spPr>
            <a:xfrm flipH="1">
              <a:off x="1639133" y="4810260"/>
              <a:ext cx="679056" cy="616670"/>
            </a:xfrm>
            <a:custGeom>
              <a:avLst/>
              <a:gdLst/>
              <a:ahLst/>
              <a:cxnLst/>
              <a:rect l="l" t="t" r="r" b="b"/>
              <a:pathLst>
                <a:path w="44116" h="40063" extrusionOk="0">
                  <a:moveTo>
                    <a:pt x="566" y="0"/>
                  </a:moveTo>
                  <a:cubicBezTo>
                    <a:pt x="359" y="0"/>
                    <a:pt x="166" y="129"/>
                    <a:pt x="94" y="337"/>
                  </a:cubicBezTo>
                  <a:cubicBezTo>
                    <a:pt x="0" y="602"/>
                    <a:pt x="144" y="891"/>
                    <a:pt x="411" y="978"/>
                  </a:cubicBezTo>
                  <a:cubicBezTo>
                    <a:pt x="20402" y="7944"/>
                    <a:pt x="42838" y="39531"/>
                    <a:pt x="43062" y="39849"/>
                  </a:cubicBezTo>
                  <a:cubicBezTo>
                    <a:pt x="43155" y="39983"/>
                    <a:pt x="43309" y="40063"/>
                    <a:pt x="43473" y="40063"/>
                  </a:cubicBezTo>
                  <a:cubicBezTo>
                    <a:pt x="43879" y="40063"/>
                    <a:pt x="44116" y="39603"/>
                    <a:pt x="43882" y="39273"/>
                  </a:cubicBezTo>
                  <a:cubicBezTo>
                    <a:pt x="43655" y="38950"/>
                    <a:pt x="21037" y="7103"/>
                    <a:pt x="742" y="32"/>
                  </a:cubicBezTo>
                  <a:cubicBezTo>
                    <a:pt x="684" y="11"/>
                    <a:pt x="625" y="0"/>
                    <a:pt x="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15"/>
            <p:cNvSpPr/>
            <p:nvPr/>
          </p:nvSpPr>
          <p:spPr>
            <a:xfrm flipH="1">
              <a:off x="1677280" y="4772261"/>
              <a:ext cx="733668" cy="608050"/>
            </a:xfrm>
            <a:custGeom>
              <a:avLst/>
              <a:gdLst/>
              <a:ahLst/>
              <a:cxnLst/>
              <a:rect l="l" t="t" r="r" b="b"/>
              <a:pathLst>
                <a:path w="47664" h="39503" extrusionOk="0">
                  <a:moveTo>
                    <a:pt x="1" y="0"/>
                  </a:moveTo>
                  <a:cubicBezTo>
                    <a:pt x="12473" y="10513"/>
                    <a:pt x="13509" y="35678"/>
                    <a:pt x="47663" y="39503"/>
                  </a:cubicBezTo>
                  <a:cubicBezTo>
                    <a:pt x="47663" y="39503"/>
                    <a:pt x="46524" y="4201"/>
                    <a:pt x="1" y="0"/>
                  </a:cubicBezTo>
                  <a:close/>
                </a:path>
              </a:pathLst>
            </a:custGeom>
            <a:solidFill>
              <a:srgbClr val="6D9EEB">
                <a:alpha val="41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15"/>
            <p:cNvSpPr/>
            <p:nvPr/>
          </p:nvSpPr>
          <p:spPr>
            <a:xfrm flipH="1">
              <a:off x="2078447" y="4838349"/>
              <a:ext cx="136839" cy="134515"/>
            </a:xfrm>
            <a:custGeom>
              <a:avLst/>
              <a:gdLst/>
              <a:ahLst/>
              <a:cxnLst/>
              <a:rect l="l" t="t" r="r" b="b"/>
              <a:pathLst>
                <a:path w="8890" h="8739" extrusionOk="0">
                  <a:moveTo>
                    <a:pt x="5905" y="1"/>
                  </a:moveTo>
                  <a:cubicBezTo>
                    <a:pt x="5807" y="1"/>
                    <a:pt x="5709" y="29"/>
                    <a:pt x="5625" y="90"/>
                  </a:cubicBezTo>
                  <a:cubicBezTo>
                    <a:pt x="5401" y="254"/>
                    <a:pt x="5339" y="548"/>
                    <a:pt x="5503" y="772"/>
                  </a:cubicBezTo>
                  <a:cubicBezTo>
                    <a:pt x="5667" y="1088"/>
                    <a:pt x="6779" y="4314"/>
                    <a:pt x="7560" y="6613"/>
                  </a:cubicBezTo>
                  <a:lnTo>
                    <a:pt x="450" y="7741"/>
                  </a:lnTo>
                  <a:cubicBezTo>
                    <a:pt x="188" y="7779"/>
                    <a:pt x="1" y="8013"/>
                    <a:pt x="23" y="8276"/>
                  </a:cubicBezTo>
                  <a:cubicBezTo>
                    <a:pt x="42" y="8537"/>
                    <a:pt x="260" y="8738"/>
                    <a:pt x="521" y="8738"/>
                  </a:cubicBezTo>
                  <a:cubicBezTo>
                    <a:pt x="523" y="8738"/>
                    <a:pt x="525" y="8738"/>
                    <a:pt x="527" y="8738"/>
                  </a:cubicBezTo>
                  <a:cubicBezTo>
                    <a:pt x="554" y="8738"/>
                    <a:pt x="581" y="8737"/>
                    <a:pt x="606" y="8733"/>
                  </a:cubicBezTo>
                  <a:lnTo>
                    <a:pt x="8889" y="7420"/>
                  </a:lnTo>
                  <a:lnTo>
                    <a:pt x="8701" y="6855"/>
                  </a:lnTo>
                  <a:cubicBezTo>
                    <a:pt x="7284" y="2660"/>
                    <a:pt x="6490" y="428"/>
                    <a:pt x="6337" y="219"/>
                  </a:cubicBezTo>
                  <a:cubicBezTo>
                    <a:pt x="6235" y="80"/>
                    <a:pt x="6070" y="1"/>
                    <a:pt x="59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15"/>
            <p:cNvSpPr/>
            <p:nvPr/>
          </p:nvSpPr>
          <p:spPr>
            <a:xfrm flipH="1">
              <a:off x="1884765" y="4983560"/>
              <a:ext cx="180415" cy="172319"/>
            </a:xfrm>
            <a:custGeom>
              <a:avLst/>
              <a:gdLst/>
              <a:ahLst/>
              <a:cxnLst/>
              <a:rect l="l" t="t" r="r" b="b"/>
              <a:pathLst>
                <a:path w="11721" h="11195" extrusionOk="0">
                  <a:moveTo>
                    <a:pt x="11198" y="1"/>
                  </a:moveTo>
                  <a:cubicBezTo>
                    <a:pt x="10947" y="1"/>
                    <a:pt x="10724" y="176"/>
                    <a:pt x="10688" y="430"/>
                  </a:cubicBezTo>
                  <a:lnTo>
                    <a:pt x="9652" y="7736"/>
                  </a:lnTo>
                  <a:lnTo>
                    <a:pt x="406" y="10207"/>
                  </a:lnTo>
                  <a:cubicBezTo>
                    <a:pt x="161" y="10270"/>
                    <a:pt x="0" y="10506"/>
                    <a:pt x="34" y="10758"/>
                  </a:cubicBezTo>
                  <a:cubicBezTo>
                    <a:pt x="67" y="11008"/>
                    <a:pt x="281" y="11194"/>
                    <a:pt x="532" y="11194"/>
                  </a:cubicBezTo>
                  <a:cubicBezTo>
                    <a:pt x="533" y="11194"/>
                    <a:pt x="534" y="11194"/>
                    <a:pt x="535" y="11194"/>
                  </a:cubicBezTo>
                  <a:cubicBezTo>
                    <a:pt x="578" y="11193"/>
                    <a:pt x="623" y="11188"/>
                    <a:pt x="665" y="11178"/>
                  </a:cubicBezTo>
                  <a:lnTo>
                    <a:pt x="10551" y="8533"/>
                  </a:lnTo>
                  <a:lnTo>
                    <a:pt x="11681" y="572"/>
                  </a:lnTo>
                  <a:cubicBezTo>
                    <a:pt x="11721" y="298"/>
                    <a:pt x="11530" y="42"/>
                    <a:pt x="11255" y="3"/>
                  </a:cubicBezTo>
                  <a:cubicBezTo>
                    <a:pt x="11236" y="2"/>
                    <a:pt x="11217" y="1"/>
                    <a:pt x="111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15"/>
            <p:cNvSpPr/>
            <p:nvPr/>
          </p:nvSpPr>
          <p:spPr>
            <a:xfrm flipH="1">
              <a:off x="1755237" y="5150935"/>
              <a:ext cx="174166" cy="137517"/>
            </a:xfrm>
            <a:custGeom>
              <a:avLst/>
              <a:gdLst/>
              <a:ahLst/>
              <a:cxnLst/>
              <a:rect l="l" t="t" r="r" b="b"/>
              <a:pathLst>
                <a:path w="11315" h="8934" extrusionOk="0">
                  <a:moveTo>
                    <a:pt x="10767" y="0"/>
                  </a:moveTo>
                  <a:cubicBezTo>
                    <a:pt x="10527" y="0"/>
                    <a:pt x="10321" y="179"/>
                    <a:pt x="10280" y="423"/>
                  </a:cubicBezTo>
                  <a:lnTo>
                    <a:pt x="9326" y="6224"/>
                  </a:lnTo>
                  <a:lnTo>
                    <a:pt x="436" y="7940"/>
                  </a:lnTo>
                  <a:cubicBezTo>
                    <a:pt x="179" y="7985"/>
                    <a:pt x="0" y="8221"/>
                    <a:pt x="25" y="8480"/>
                  </a:cubicBezTo>
                  <a:cubicBezTo>
                    <a:pt x="50" y="8738"/>
                    <a:pt x="265" y="8934"/>
                    <a:pt x="523" y="8934"/>
                  </a:cubicBezTo>
                  <a:cubicBezTo>
                    <a:pt x="525" y="8934"/>
                    <a:pt x="527" y="8934"/>
                    <a:pt x="530" y="8934"/>
                  </a:cubicBezTo>
                  <a:cubicBezTo>
                    <a:pt x="563" y="8934"/>
                    <a:pt x="595" y="8931"/>
                    <a:pt x="627" y="8926"/>
                  </a:cubicBezTo>
                  <a:lnTo>
                    <a:pt x="10205" y="7076"/>
                  </a:lnTo>
                  <a:lnTo>
                    <a:pt x="11270" y="585"/>
                  </a:lnTo>
                  <a:cubicBezTo>
                    <a:pt x="11315" y="311"/>
                    <a:pt x="11129" y="54"/>
                    <a:pt x="10857" y="9"/>
                  </a:cubicBezTo>
                  <a:cubicBezTo>
                    <a:pt x="10826" y="3"/>
                    <a:pt x="10796" y="0"/>
                    <a:pt x="107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15"/>
            <p:cNvSpPr/>
            <p:nvPr/>
          </p:nvSpPr>
          <p:spPr>
            <a:xfrm flipH="1">
              <a:off x="1324676" y="4680316"/>
              <a:ext cx="628799" cy="979625"/>
            </a:xfrm>
            <a:custGeom>
              <a:avLst/>
              <a:gdLst/>
              <a:ahLst/>
              <a:cxnLst/>
              <a:rect l="l" t="t" r="r" b="b"/>
              <a:pathLst>
                <a:path w="40851" h="63643" extrusionOk="0">
                  <a:moveTo>
                    <a:pt x="6468" y="1"/>
                  </a:moveTo>
                  <a:cubicBezTo>
                    <a:pt x="5113" y="1"/>
                    <a:pt x="3930" y="611"/>
                    <a:pt x="3121" y="2041"/>
                  </a:cubicBezTo>
                  <a:cubicBezTo>
                    <a:pt x="0" y="7558"/>
                    <a:pt x="5990" y="11822"/>
                    <a:pt x="7245" y="17590"/>
                  </a:cubicBezTo>
                  <a:cubicBezTo>
                    <a:pt x="8499" y="23359"/>
                    <a:pt x="974" y="26619"/>
                    <a:pt x="3734" y="33801"/>
                  </a:cubicBezTo>
                  <a:cubicBezTo>
                    <a:pt x="6493" y="40982"/>
                    <a:pt x="14267" y="33891"/>
                    <a:pt x="11509" y="45149"/>
                  </a:cubicBezTo>
                  <a:cubicBezTo>
                    <a:pt x="8750" y="56407"/>
                    <a:pt x="23296" y="60998"/>
                    <a:pt x="23296" y="60998"/>
                  </a:cubicBezTo>
                  <a:cubicBezTo>
                    <a:pt x="23296" y="60998"/>
                    <a:pt x="27791" y="63643"/>
                    <a:pt x="31661" y="63643"/>
                  </a:cubicBezTo>
                  <a:cubicBezTo>
                    <a:pt x="33042" y="63643"/>
                    <a:pt x="34344" y="63306"/>
                    <a:pt x="35334" y="62392"/>
                  </a:cubicBezTo>
                  <a:cubicBezTo>
                    <a:pt x="39097" y="58915"/>
                    <a:pt x="37842" y="53202"/>
                    <a:pt x="37466" y="48312"/>
                  </a:cubicBezTo>
                  <a:cubicBezTo>
                    <a:pt x="37090" y="43422"/>
                    <a:pt x="40851" y="39828"/>
                    <a:pt x="39011" y="36149"/>
                  </a:cubicBezTo>
                  <a:cubicBezTo>
                    <a:pt x="37174" y="32471"/>
                    <a:pt x="28646" y="30465"/>
                    <a:pt x="30636" y="25449"/>
                  </a:cubicBezTo>
                  <a:cubicBezTo>
                    <a:pt x="32626" y="20432"/>
                    <a:pt x="30318" y="16086"/>
                    <a:pt x="26973" y="14413"/>
                  </a:cubicBezTo>
                  <a:cubicBezTo>
                    <a:pt x="23630" y="12741"/>
                    <a:pt x="19450" y="12073"/>
                    <a:pt x="17610" y="10066"/>
                  </a:cubicBezTo>
                  <a:cubicBezTo>
                    <a:pt x="15629" y="4988"/>
                    <a:pt x="10343" y="1"/>
                    <a:pt x="6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15"/>
            <p:cNvSpPr/>
            <p:nvPr/>
          </p:nvSpPr>
          <p:spPr>
            <a:xfrm flipH="1">
              <a:off x="1412562" y="4744388"/>
              <a:ext cx="445690" cy="931754"/>
            </a:xfrm>
            <a:custGeom>
              <a:avLst/>
              <a:gdLst/>
              <a:ahLst/>
              <a:cxnLst/>
              <a:rect l="l" t="t" r="r" b="b"/>
              <a:pathLst>
                <a:path w="28955" h="60533" extrusionOk="0">
                  <a:moveTo>
                    <a:pt x="557" y="1"/>
                  </a:moveTo>
                  <a:cubicBezTo>
                    <a:pt x="435" y="1"/>
                    <a:pt x="311" y="45"/>
                    <a:pt x="214" y="136"/>
                  </a:cubicBezTo>
                  <a:cubicBezTo>
                    <a:pt x="12" y="324"/>
                    <a:pt x="0" y="642"/>
                    <a:pt x="189" y="844"/>
                  </a:cubicBezTo>
                  <a:cubicBezTo>
                    <a:pt x="14736" y="16492"/>
                    <a:pt x="27784" y="59739"/>
                    <a:pt x="27914" y="60175"/>
                  </a:cubicBezTo>
                  <a:cubicBezTo>
                    <a:pt x="27977" y="60387"/>
                    <a:pt x="28173" y="60533"/>
                    <a:pt x="28395" y="60533"/>
                  </a:cubicBezTo>
                  <a:cubicBezTo>
                    <a:pt x="28444" y="60533"/>
                    <a:pt x="28492" y="60524"/>
                    <a:pt x="28539" y="60511"/>
                  </a:cubicBezTo>
                  <a:cubicBezTo>
                    <a:pt x="28803" y="60432"/>
                    <a:pt x="28955" y="60152"/>
                    <a:pt x="28875" y="59886"/>
                  </a:cubicBezTo>
                  <a:cubicBezTo>
                    <a:pt x="28746" y="59450"/>
                    <a:pt x="15630" y="15980"/>
                    <a:pt x="924" y="161"/>
                  </a:cubicBezTo>
                  <a:cubicBezTo>
                    <a:pt x="825" y="54"/>
                    <a:pt x="692" y="1"/>
                    <a:pt x="557" y="1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15"/>
            <p:cNvSpPr/>
            <p:nvPr/>
          </p:nvSpPr>
          <p:spPr>
            <a:xfrm flipH="1">
              <a:off x="1653722" y="4862250"/>
              <a:ext cx="163884" cy="114289"/>
            </a:xfrm>
            <a:custGeom>
              <a:avLst/>
              <a:gdLst/>
              <a:ahLst/>
              <a:cxnLst/>
              <a:rect l="l" t="t" r="r" b="b"/>
              <a:pathLst>
                <a:path w="10647" h="7425" extrusionOk="0">
                  <a:moveTo>
                    <a:pt x="10078" y="0"/>
                  </a:moveTo>
                  <a:cubicBezTo>
                    <a:pt x="9881" y="0"/>
                    <a:pt x="9695" y="117"/>
                    <a:pt x="9616" y="310"/>
                  </a:cubicBezTo>
                  <a:lnTo>
                    <a:pt x="7130" y="6270"/>
                  </a:lnTo>
                  <a:lnTo>
                    <a:pt x="652" y="4901"/>
                  </a:lnTo>
                  <a:cubicBezTo>
                    <a:pt x="618" y="4894"/>
                    <a:pt x="583" y="4891"/>
                    <a:pt x="549" y="4891"/>
                  </a:cubicBezTo>
                  <a:cubicBezTo>
                    <a:pt x="317" y="4891"/>
                    <a:pt x="108" y="5053"/>
                    <a:pt x="57" y="5289"/>
                  </a:cubicBezTo>
                  <a:cubicBezTo>
                    <a:pt x="1" y="5560"/>
                    <a:pt x="174" y="5825"/>
                    <a:pt x="445" y="5884"/>
                  </a:cubicBezTo>
                  <a:lnTo>
                    <a:pt x="7736" y="7424"/>
                  </a:lnTo>
                  <a:lnTo>
                    <a:pt x="10542" y="694"/>
                  </a:lnTo>
                  <a:cubicBezTo>
                    <a:pt x="10647" y="439"/>
                    <a:pt x="10527" y="146"/>
                    <a:pt x="10271" y="39"/>
                  </a:cubicBezTo>
                  <a:cubicBezTo>
                    <a:pt x="10208" y="13"/>
                    <a:pt x="10142" y="0"/>
                    <a:pt x="10078" y="0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15"/>
            <p:cNvSpPr/>
            <p:nvPr/>
          </p:nvSpPr>
          <p:spPr>
            <a:xfrm flipH="1">
              <a:off x="1499227" y="5055235"/>
              <a:ext cx="318425" cy="174520"/>
            </a:xfrm>
            <a:custGeom>
              <a:avLst/>
              <a:gdLst/>
              <a:ahLst/>
              <a:cxnLst/>
              <a:rect l="l" t="t" r="r" b="b"/>
              <a:pathLst>
                <a:path w="20687" h="11338" extrusionOk="0">
                  <a:moveTo>
                    <a:pt x="20113" y="0"/>
                  </a:moveTo>
                  <a:cubicBezTo>
                    <a:pt x="19925" y="0"/>
                    <a:pt x="19746" y="106"/>
                    <a:pt x="19660" y="287"/>
                  </a:cubicBezTo>
                  <a:lnTo>
                    <a:pt x="14951" y="10185"/>
                  </a:lnTo>
                  <a:lnTo>
                    <a:pt x="662" y="6970"/>
                  </a:lnTo>
                  <a:cubicBezTo>
                    <a:pt x="625" y="6962"/>
                    <a:pt x="589" y="6958"/>
                    <a:pt x="552" y="6958"/>
                  </a:cubicBezTo>
                  <a:cubicBezTo>
                    <a:pt x="322" y="6958"/>
                    <a:pt x="114" y="7117"/>
                    <a:pt x="62" y="7351"/>
                  </a:cubicBezTo>
                  <a:cubicBezTo>
                    <a:pt x="0" y="7622"/>
                    <a:pt x="171" y="7889"/>
                    <a:pt x="441" y="7951"/>
                  </a:cubicBezTo>
                  <a:lnTo>
                    <a:pt x="15512" y="11338"/>
                  </a:lnTo>
                  <a:lnTo>
                    <a:pt x="20566" y="718"/>
                  </a:lnTo>
                  <a:cubicBezTo>
                    <a:pt x="20686" y="467"/>
                    <a:pt x="20579" y="168"/>
                    <a:pt x="20329" y="50"/>
                  </a:cubicBezTo>
                  <a:cubicBezTo>
                    <a:pt x="20259" y="16"/>
                    <a:pt x="20185" y="0"/>
                    <a:pt x="20113" y="0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1" name="Google Shape;1411;p15"/>
          <p:cNvGrpSpPr/>
          <p:nvPr/>
        </p:nvGrpSpPr>
        <p:grpSpPr>
          <a:xfrm rot="-6056727" flipH="1">
            <a:off x="7084117" y="1673578"/>
            <a:ext cx="2632304" cy="1912459"/>
            <a:chOff x="505605" y="4363304"/>
            <a:chExt cx="1923073" cy="1397179"/>
          </a:xfrm>
        </p:grpSpPr>
        <p:sp>
          <p:nvSpPr>
            <p:cNvPr id="1412" name="Google Shape;1412;p15"/>
            <p:cNvSpPr/>
            <p:nvPr/>
          </p:nvSpPr>
          <p:spPr>
            <a:xfrm flipH="1">
              <a:off x="1674625" y="5389061"/>
              <a:ext cx="141642" cy="176783"/>
            </a:xfrm>
            <a:custGeom>
              <a:avLst/>
              <a:gdLst/>
              <a:ahLst/>
              <a:cxnLst/>
              <a:rect l="l" t="t" r="r" b="b"/>
              <a:pathLst>
                <a:path w="9202" h="11485" extrusionOk="0">
                  <a:moveTo>
                    <a:pt x="7862" y="0"/>
                  </a:moveTo>
                  <a:cubicBezTo>
                    <a:pt x="7842" y="0"/>
                    <a:pt x="7822" y="2"/>
                    <a:pt x="7801" y="5"/>
                  </a:cubicBezTo>
                  <a:cubicBezTo>
                    <a:pt x="7568" y="36"/>
                    <a:pt x="7405" y="252"/>
                    <a:pt x="7439" y="484"/>
                  </a:cubicBezTo>
                  <a:lnTo>
                    <a:pt x="8274" y="6355"/>
                  </a:lnTo>
                  <a:lnTo>
                    <a:pt x="259" y="10683"/>
                  </a:lnTo>
                  <a:cubicBezTo>
                    <a:pt x="87" y="10776"/>
                    <a:pt x="1" y="10973"/>
                    <a:pt x="49" y="11162"/>
                  </a:cubicBezTo>
                  <a:cubicBezTo>
                    <a:pt x="97" y="11351"/>
                    <a:pt x="268" y="11485"/>
                    <a:pt x="462" y="11485"/>
                  </a:cubicBezTo>
                  <a:cubicBezTo>
                    <a:pt x="532" y="11483"/>
                    <a:pt x="602" y="11465"/>
                    <a:pt x="664" y="11431"/>
                  </a:cubicBezTo>
                  <a:lnTo>
                    <a:pt x="9202" y="6825"/>
                  </a:lnTo>
                  <a:lnTo>
                    <a:pt x="8281" y="366"/>
                  </a:lnTo>
                  <a:cubicBezTo>
                    <a:pt x="8252" y="154"/>
                    <a:pt x="8070" y="0"/>
                    <a:pt x="7862" y="0"/>
                  </a:cubicBezTo>
                  <a:close/>
                </a:path>
              </a:pathLst>
            </a:custGeom>
            <a:solidFill>
              <a:srgbClr val="8CC4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15"/>
            <p:cNvSpPr/>
            <p:nvPr/>
          </p:nvSpPr>
          <p:spPr>
            <a:xfrm flipH="1">
              <a:off x="1402746" y="5296486"/>
              <a:ext cx="287717" cy="178076"/>
            </a:xfrm>
            <a:custGeom>
              <a:avLst/>
              <a:gdLst/>
              <a:ahLst/>
              <a:cxnLst/>
              <a:rect l="l" t="t" r="r" b="b"/>
              <a:pathLst>
                <a:path w="18692" h="11569" extrusionOk="0">
                  <a:moveTo>
                    <a:pt x="18120" y="0"/>
                  </a:moveTo>
                  <a:cubicBezTo>
                    <a:pt x="17933" y="0"/>
                    <a:pt x="17753" y="105"/>
                    <a:pt x="17667" y="286"/>
                  </a:cubicBezTo>
                  <a:lnTo>
                    <a:pt x="12838" y="10345"/>
                  </a:lnTo>
                  <a:lnTo>
                    <a:pt x="718" y="6447"/>
                  </a:lnTo>
                  <a:cubicBezTo>
                    <a:pt x="667" y="6431"/>
                    <a:pt x="615" y="6423"/>
                    <a:pt x="563" y="6423"/>
                  </a:cubicBezTo>
                  <a:cubicBezTo>
                    <a:pt x="351" y="6423"/>
                    <a:pt x="154" y="6558"/>
                    <a:pt x="85" y="6772"/>
                  </a:cubicBezTo>
                  <a:cubicBezTo>
                    <a:pt x="0" y="7036"/>
                    <a:pt x="145" y="7318"/>
                    <a:pt x="411" y="7403"/>
                  </a:cubicBezTo>
                  <a:lnTo>
                    <a:pt x="13363" y="11568"/>
                  </a:lnTo>
                  <a:lnTo>
                    <a:pt x="18571" y="720"/>
                  </a:lnTo>
                  <a:cubicBezTo>
                    <a:pt x="18691" y="471"/>
                    <a:pt x="18586" y="170"/>
                    <a:pt x="18337" y="50"/>
                  </a:cubicBezTo>
                  <a:cubicBezTo>
                    <a:pt x="18267" y="16"/>
                    <a:pt x="18193" y="0"/>
                    <a:pt x="18120" y="0"/>
                  </a:cubicBezTo>
                  <a:close/>
                </a:path>
              </a:pathLst>
            </a:custGeom>
            <a:solidFill>
              <a:srgbClr val="FF81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15"/>
            <p:cNvSpPr/>
            <p:nvPr/>
          </p:nvSpPr>
          <p:spPr>
            <a:xfrm rot="-1863570" flipH="1">
              <a:off x="777625" y="4443639"/>
              <a:ext cx="655024" cy="1236509"/>
            </a:xfrm>
            <a:custGeom>
              <a:avLst/>
              <a:gdLst/>
              <a:ahLst/>
              <a:cxnLst/>
              <a:rect l="l" t="t" r="r" b="b"/>
              <a:pathLst>
                <a:path w="42549" h="80321" extrusionOk="0">
                  <a:moveTo>
                    <a:pt x="19479" y="0"/>
                  </a:moveTo>
                  <a:cubicBezTo>
                    <a:pt x="14561" y="0"/>
                    <a:pt x="10368" y="9188"/>
                    <a:pt x="10793" y="16409"/>
                  </a:cubicBezTo>
                  <a:cubicBezTo>
                    <a:pt x="9828" y="19411"/>
                    <a:pt x="5751" y="22138"/>
                    <a:pt x="3039" y="25516"/>
                  </a:cubicBezTo>
                  <a:cubicBezTo>
                    <a:pt x="328" y="28895"/>
                    <a:pt x="0" y="34589"/>
                    <a:pt x="4523" y="38906"/>
                  </a:cubicBezTo>
                  <a:cubicBezTo>
                    <a:pt x="9046" y="43225"/>
                    <a:pt x="1039" y="49464"/>
                    <a:pt x="884" y="54225"/>
                  </a:cubicBezTo>
                  <a:cubicBezTo>
                    <a:pt x="729" y="58989"/>
                    <a:pt x="6428" y="60952"/>
                    <a:pt x="8399" y="66283"/>
                  </a:cubicBezTo>
                  <a:cubicBezTo>
                    <a:pt x="10369" y="71615"/>
                    <a:pt x="11813" y="78236"/>
                    <a:pt x="17456" y="80076"/>
                  </a:cubicBezTo>
                  <a:cubicBezTo>
                    <a:pt x="17973" y="80244"/>
                    <a:pt x="18495" y="80320"/>
                    <a:pt x="19018" y="80320"/>
                  </a:cubicBezTo>
                  <a:cubicBezTo>
                    <a:pt x="24209" y="80320"/>
                    <a:pt x="29454" y="72784"/>
                    <a:pt x="29454" y="72784"/>
                  </a:cubicBezTo>
                  <a:cubicBezTo>
                    <a:pt x="29454" y="72784"/>
                    <a:pt x="42548" y="60910"/>
                    <a:pt x="34196" y="50393"/>
                  </a:cubicBezTo>
                  <a:cubicBezTo>
                    <a:pt x="25842" y="39875"/>
                    <a:pt x="37461" y="43579"/>
                    <a:pt x="36889" y="34682"/>
                  </a:cubicBezTo>
                  <a:cubicBezTo>
                    <a:pt x="36318" y="25785"/>
                    <a:pt x="26820" y="25994"/>
                    <a:pt x="25348" y="19314"/>
                  </a:cubicBezTo>
                  <a:cubicBezTo>
                    <a:pt x="23877" y="12633"/>
                    <a:pt x="28121" y="5246"/>
                    <a:pt x="22166" y="947"/>
                  </a:cubicBezTo>
                  <a:cubicBezTo>
                    <a:pt x="21262" y="295"/>
                    <a:pt x="20359" y="0"/>
                    <a:pt x="194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15"/>
            <p:cNvSpPr/>
            <p:nvPr/>
          </p:nvSpPr>
          <p:spPr>
            <a:xfrm rot="-1863570" flipH="1">
              <a:off x="1137831" y="4469807"/>
              <a:ext cx="133948" cy="1185384"/>
            </a:xfrm>
            <a:custGeom>
              <a:avLst/>
              <a:gdLst/>
              <a:ahLst/>
              <a:cxnLst/>
              <a:rect l="l" t="t" r="r" b="b"/>
              <a:pathLst>
                <a:path w="8701" h="77000" extrusionOk="0">
                  <a:moveTo>
                    <a:pt x="8223" y="0"/>
                  </a:moveTo>
                  <a:cubicBezTo>
                    <a:pt x="8044" y="0"/>
                    <a:pt x="7877" y="114"/>
                    <a:pt x="7818" y="294"/>
                  </a:cubicBezTo>
                  <a:cubicBezTo>
                    <a:pt x="1" y="24032"/>
                    <a:pt x="7222" y="76111"/>
                    <a:pt x="7295" y="76632"/>
                  </a:cubicBezTo>
                  <a:cubicBezTo>
                    <a:pt x="7325" y="76842"/>
                    <a:pt x="7506" y="76999"/>
                    <a:pt x="7718" y="76999"/>
                  </a:cubicBezTo>
                  <a:cubicBezTo>
                    <a:pt x="7738" y="76999"/>
                    <a:pt x="7758" y="76996"/>
                    <a:pt x="7776" y="76993"/>
                  </a:cubicBezTo>
                  <a:cubicBezTo>
                    <a:pt x="8010" y="76961"/>
                    <a:pt x="8172" y="76746"/>
                    <a:pt x="8139" y="76513"/>
                  </a:cubicBezTo>
                  <a:cubicBezTo>
                    <a:pt x="8065" y="75992"/>
                    <a:pt x="871" y="24112"/>
                    <a:pt x="8627" y="559"/>
                  </a:cubicBezTo>
                  <a:cubicBezTo>
                    <a:pt x="8700" y="337"/>
                    <a:pt x="8578" y="95"/>
                    <a:pt x="8356" y="21"/>
                  </a:cubicBezTo>
                  <a:cubicBezTo>
                    <a:pt x="8312" y="7"/>
                    <a:pt x="8267" y="0"/>
                    <a:pt x="82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15"/>
            <p:cNvSpPr/>
            <p:nvPr/>
          </p:nvSpPr>
          <p:spPr>
            <a:xfrm rot="-1863570" flipH="1">
              <a:off x="919414" y="4739423"/>
              <a:ext cx="205641" cy="98202"/>
            </a:xfrm>
            <a:custGeom>
              <a:avLst/>
              <a:gdLst/>
              <a:ahLst/>
              <a:cxnLst/>
              <a:rect l="l" t="t" r="r" b="b"/>
              <a:pathLst>
                <a:path w="13358" h="6379" extrusionOk="0">
                  <a:moveTo>
                    <a:pt x="474" y="1"/>
                  </a:moveTo>
                  <a:cubicBezTo>
                    <a:pt x="358" y="1"/>
                    <a:pt x="243" y="47"/>
                    <a:pt x="160" y="138"/>
                  </a:cubicBezTo>
                  <a:cubicBezTo>
                    <a:pt x="1" y="312"/>
                    <a:pt x="11" y="581"/>
                    <a:pt x="185" y="739"/>
                  </a:cubicBezTo>
                  <a:lnTo>
                    <a:pt x="6298" y="6378"/>
                  </a:lnTo>
                  <a:lnTo>
                    <a:pt x="13128" y="1304"/>
                  </a:lnTo>
                  <a:cubicBezTo>
                    <a:pt x="13317" y="1165"/>
                    <a:pt x="13357" y="898"/>
                    <a:pt x="13217" y="709"/>
                  </a:cubicBezTo>
                  <a:cubicBezTo>
                    <a:pt x="13133" y="597"/>
                    <a:pt x="13004" y="537"/>
                    <a:pt x="12874" y="537"/>
                  </a:cubicBezTo>
                  <a:cubicBezTo>
                    <a:pt x="12785" y="537"/>
                    <a:pt x="12696" y="564"/>
                    <a:pt x="12620" y="621"/>
                  </a:cubicBezTo>
                  <a:lnTo>
                    <a:pt x="6358" y="5274"/>
                  </a:lnTo>
                  <a:lnTo>
                    <a:pt x="761" y="113"/>
                  </a:lnTo>
                  <a:cubicBezTo>
                    <a:pt x="680" y="38"/>
                    <a:pt x="577" y="1"/>
                    <a:pt x="4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15"/>
            <p:cNvSpPr/>
            <p:nvPr/>
          </p:nvSpPr>
          <p:spPr>
            <a:xfrm rot="-1863570" flipH="1">
              <a:off x="960401" y="4953823"/>
              <a:ext cx="383587" cy="177777"/>
            </a:xfrm>
            <a:custGeom>
              <a:avLst/>
              <a:gdLst/>
              <a:ahLst/>
              <a:cxnLst/>
              <a:rect l="l" t="t" r="r" b="b"/>
              <a:pathLst>
                <a:path w="24917" h="11548" extrusionOk="0">
                  <a:moveTo>
                    <a:pt x="24436" y="1"/>
                  </a:moveTo>
                  <a:cubicBezTo>
                    <a:pt x="24346" y="1"/>
                    <a:pt x="24256" y="29"/>
                    <a:pt x="24178" y="88"/>
                  </a:cubicBezTo>
                  <a:lnTo>
                    <a:pt x="10588" y="10458"/>
                  </a:lnTo>
                  <a:lnTo>
                    <a:pt x="746" y="2237"/>
                  </a:lnTo>
                  <a:cubicBezTo>
                    <a:pt x="667" y="2172"/>
                    <a:pt x="571" y="2141"/>
                    <a:pt x="477" y="2141"/>
                  </a:cubicBezTo>
                  <a:cubicBezTo>
                    <a:pt x="355" y="2141"/>
                    <a:pt x="234" y="2193"/>
                    <a:pt x="149" y="2293"/>
                  </a:cubicBezTo>
                  <a:cubicBezTo>
                    <a:pt x="0" y="2474"/>
                    <a:pt x="22" y="2739"/>
                    <a:pt x="199" y="2890"/>
                  </a:cubicBezTo>
                  <a:lnTo>
                    <a:pt x="10565" y="11548"/>
                  </a:lnTo>
                  <a:lnTo>
                    <a:pt x="24695" y="765"/>
                  </a:lnTo>
                  <a:cubicBezTo>
                    <a:pt x="24882" y="621"/>
                    <a:pt x="24917" y="354"/>
                    <a:pt x="24775" y="168"/>
                  </a:cubicBezTo>
                  <a:cubicBezTo>
                    <a:pt x="24691" y="58"/>
                    <a:pt x="24564" y="1"/>
                    <a:pt x="244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15"/>
            <p:cNvSpPr/>
            <p:nvPr/>
          </p:nvSpPr>
          <p:spPr>
            <a:xfrm rot="-1863570" flipH="1">
              <a:off x="1138612" y="5215309"/>
              <a:ext cx="347071" cy="174113"/>
            </a:xfrm>
            <a:custGeom>
              <a:avLst/>
              <a:gdLst/>
              <a:ahLst/>
              <a:cxnLst/>
              <a:rect l="l" t="t" r="r" b="b"/>
              <a:pathLst>
                <a:path w="22545" h="11310" extrusionOk="0">
                  <a:moveTo>
                    <a:pt x="22069" y="0"/>
                  </a:moveTo>
                  <a:cubicBezTo>
                    <a:pt x="21963" y="0"/>
                    <a:pt x="21856" y="40"/>
                    <a:pt x="21773" y="121"/>
                  </a:cubicBezTo>
                  <a:lnTo>
                    <a:pt x="10798" y="10182"/>
                  </a:lnTo>
                  <a:lnTo>
                    <a:pt x="741" y="1840"/>
                  </a:lnTo>
                  <a:cubicBezTo>
                    <a:pt x="663" y="1778"/>
                    <a:pt x="570" y="1748"/>
                    <a:pt x="477" y="1748"/>
                  </a:cubicBezTo>
                  <a:cubicBezTo>
                    <a:pt x="354" y="1748"/>
                    <a:pt x="232" y="1801"/>
                    <a:pt x="148" y="1903"/>
                  </a:cubicBezTo>
                  <a:cubicBezTo>
                    <a:pt x="1" y="2081"/>
                    <a:pt x="23" y="2345"/>
                    <a:pt x="198" y="2497"/>
                  </a:cubicBezTo>
                  <a:lnTo>
                    <a:pt x="10826" y="11310"/>
                  </a:lnTo>
                  <a:lnTo>
                    <a:pt x="22349" y="747"/>
                  </a:lnTo>
                  <a:cubicBezTo>
                    <a:pt x="22530" y="590"/>
                    <a:pt x="22545" y="315"/>
                    <a:pt x="22383" y="137"/>
                  </a:cubicBezTo>
                  <a:cubicBezTo>
                    <a:pt x="22299" y="47"/>
                    <a:pt x="22184" y="0"/>
                    <a:pt x="220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15"/>
            <p:cNvSpPr/>
            <p:nvPr/>
          </p:nvSpPr>
          <p:spPr>
            <a:xfrm flipH="1">
              <a:off x="1546580" y="5192444"/>
              <a:ext cx="882098" cy="406393"/>
            </a:xfrm>
            <a:custGeom>
              <a:avLst/>
              <a:gdLst/>
              <a:ahLst/>
              <a:cxnLst/>
              <a:rect l="l" t="t" r="r" b="b"/>
              <a:pathLst>
                <a:path w="57307" h="26402" extrusionOk="0">
                  <a:moveTo>
                    <a:pt x="16085" y="1"/>
                  </a:moveTo>
                  <a:cubicBezTo>
                    <a:pt x="11262" y="1"/>
                    <a:pt x="5916" y="561"/>
                    <a:pt x="0" y="1848"/>
                  </a:cubicBezTo>
                  <a:cubicBezTo>
                    <a:pt x="13241" y="7385"/>
                    <a:pt x="21434" y="26401"/>
                    <a:pt x="46194" y="26401"/>
                  </a:cubicBezTo>
                  <a:cubicBezTo>
                    <a:pt x="49572" y="26401"/>
                    <a:pt x="53257" y="26047"/>
                    <a:pt x="57306" y="25257"/>
                  </a:cubicBezTo>
                  <a:cubicBezTo>
                    <a:pt x="57306" y="25257"/>
                    <a:pt x="48472" y="1"/>
                    <a:pt x="160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15"/>
            <p:cNvSpPr/>
            <p:nvPr/>
          </p:nvSpPr>
          <p:spPr>
            <a:xfrm flipH="1">
              <a:off x="1500861" y="5227519"/>
              <a:ext cx="823776" cy="388907"/>
            </a:xfrm>
            <a:custGeom>
              <a:avLst/>
              <a:gdLst/>
              <a:ahLst/>
              <a:cxnLst/>
              <a:rect l="l" t="t" r="r" b="b"/>
              <a:pathLst>
                <a:path w="53518" h="25266" extrusionOk="0">
                  <a:moveTo>
                    <a:pt x="437" y="0"/>
                  </a:moveTo>
                  <a:cubicBezTo>
                    <a:pt x="434" y="0"/>
                    <a:pt x="432" y="1"/>
                    <a:pt x="429" y="2"/>
                  </a:cubicBezTo>
                  <a:cubicBezTo>
                    <a:pt x="197" y="2"/>
                    <a:pt x="8" y="187"/>
                    <a:pt x="5" y="421"/>
                  </a:cubicBezTo>
                  <a:cubicBezTo>
                    <a:pt x="0" y="653"/>
                    <a:pt x="184" y="845"/>
                    <a:pt x="416" y="852"/>
                  </a:cubicBezTo>
                  <a:cubicBezTo>
                    <a:pt x="21600" y="1510"/>
                    <a:pt x="52486" y="24940"/>
                    <a:pt x="52797" y="25177"/>
                  </a:cubicBezTo>
                  <a:cubicBezTo>
                    <a:pt x="52870" y="25234"/>
                    <a:pt x="52961" y="25264"/>
                    <a:pt x="53054" y="25265"/>
                  </a:cubicBezTo>
                  <a:lnTo>
                    <a:pt x="53054" y="25264"/>
                  </a:lnTo>
                  <a:cubicBezTo>
                    <a:pt x="53238" y="25264"/>
                    <a:pt x="53400" y="25147"/>
                    <a:pt x="53459" y="24973"/>
                  </a:cubicBezTo>
                  <a:cubicBezTo>
                    <a:pt x="53517" y="24801"/>
                    <a:pt x="53459" y="24611"/>
                    <a:pt x="53315" y="24499"/>
                  </a:cubicBezTo>
                  <a:cubicBezTo>
                    <a:pt x="53002" y="24261"/>
                    <a:pt x="21901" y="667"/>
                    <a:pt x="443" y="2"/>
                  </a:cubicBezTo>
                  <a:cubicBezTo>
                    <a:pt x="441" y="1"/>
                    <a:pt x="439" y="0"/>
                    <a:pt x="4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15"/>
            <p:cNvSpPr/>
            <p:nvPr/>
          </p:nvSpPr>
          <p:spPr>
            <a:xfrm flipH="1">
              <a:off x="2059210" y="5198908"/>
              <a:ext cx="124371" cy="151493"/>
            </a:xfrm>
            <a:custGeom>
              <a:avLst/>
              <a:gdLst/>
              <a:ahLst/>
              <a:cxnLst/>
              <a:rect l="l" t="t" r="r" b="b"/>
              <a:pathLst>
                <a:path w="8080" h="9842" extrusionOk="0">
                  <a:moveTo>
                    <a:pt x="3287" y="0"/>
                  </a:moveTo>
                  <a:cubicBezTo>
                    <a:pt x="3157" y="0"/>
                    <a:pt x="3028" y="55"/>
                    <a:pt x="2947" y="165"/>
                  </a:cubicBezTo>
                  <a:cubicBezTo>
                    <a:pt x="2808" y="355"/>
                    <a:pt x="2835" y="611"/>
                    <a:pt x="3023" y="749"/>
                  </a:cubicBezTo>
                  <a:cubicBezTo>
                    <a:pt x="3269" y="992"/>
                    <a:pt x="5354" y="3812"/>
                    <a:pt x="6796" y="5787"/>
                  </a:cubicBezTo>
                  <a:lnTo>
                    <a:pt x="272" y="9035"/>
                  </a:lnTo>
                  <a:cubicBezTo>
                    <a:pt x="93" y="9122"/>
                    <a:pt x="1" y="9321"/>
                    <a:pt x="46" y="9513"/>
                  </a:cubicBezTo>
                  <a:cubicBezTo>
                    <a:pt x="91" y="9705"/>
                    <a:pt x="263" y="9842"/>
                    <a:pt x="460" y="9842"/>
                  </a:cubicBezTo>
                  <a:cubicBezTo>
                    <a:pt x="527" y="9840"/>
                    <a:pt x="591" y="9825"/>
                    <a:pt x="649" y="9795"/>
                  </a:cubicBezTo>
                  <a:lnTo>
                    <a:pt x="8079" y="6101"/>
                  </a:lnTo>
                  <a:lnTo>
                    <a:pt x="7782" y="5693"/>
                  </a:lnTo>
                  <a:cubicBezTo>
                    <a:pt x="5992" y="3237"/>
                    <a:pt x="3805" y="272"/>
                    <a:pt x="3555" y="86"/>
                  </a:cubicBezTo>
                  <a:cubicBezTo>
                    <a:pt x="3476" y="29"/>
                    <a:pt x="3381" y="0"/>
                    <a:pt x="32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15"/>
            <p:cNvSpPr/>
            <p:nvPr/>
          </p:nvSpPr>
          <p:spPr>
            <a:xfrm flipH="1">
              <a:off x="1842491" y="5268028"/>
              <a:ext cx="142981" cy="211955"/>
            </a:xfrm>
            <a:custGeom>
              <a:avLst/>
              <a:gdLst/>
              <a:ahLst/>
              <a:cxnLst/>
              <a:rect l="l" t="t" r="r" b="b"/>
              <a:pathLst>
                <a:path w="9289" h="13770" extrusionOk="0">
                  <a:moveTo>
                    <a:pt x="7569" y="0"/>
                  </a:moveTo>
                  <a:cubicBezTo>
                    <a:pt x="7546" y="0"/>
                    <a:pt x="7523" y="2"/>
                    <a:pt x="7499" y="6"/>
                  </a:cubicBezTo>
                  <a:cubicBezTo>
                    <a:pt x="7265" y="44"/>
                    <a:pt x="7107" y="267"/>
                    <a:pt x="7148" y="501"/>
                  </a:cubicBezTo>
                  <a:lnTo>
                    <a:pt x="8358" y="7829"/>
                  </a:lnTo>
                  <a:lnTo>
                    <a:pt x="235" y="12985"/>
                  </a:lnTo>
                  <a:cubicBezTo>
                    <a:pt x="74" y="13087"/>
                    <a:pt x="1" y="13282"/>
                    <a:pt x="54" y="13464"/>
                  </a:cubicBezTo>
                  <a:cubicBezTo>
                    <a:pt x="106" y="13646"/>
                    <a:pt x="273" y="13770"/>
                    <a:pt x="464" y="13770"/>
                  </a:cubicBezTo>
                  <a:cubicBezTo>
                    <a:pt x="544" y="13770"/>
                    <a:pt x="622" y="13747"/>
                    <a:pt x="691" y="13703"/>
                  </a:cubicBezTo>
                  <a:lnTo>
                    <a:pt x="9289" y="8246"/>
                  </a:lnTo>
                  <a:lnTo>
                    <a:pt x="7989" y="362"/>
                  </a:lnTo>
                  <a:cubicBezTo>
                    <a:pt x="7957" y="150"/>
                    <a:pt x="7776" y="0"/>
                    <a:pt x="75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15"/>
            <p:cNvSpPr/>
            <p:nvPr/>
          </p:nvSpPr>
          <p:spPr>
            <a:xfrm flipH="1">
              <a:off x="1677280" y="4772261"/>
              <a:ext cx="733668" cy="608050"/>
            </a:xfrm>
            <a:custGeom>
              <a:avLst/>
              <a:gdLst/>
              <a:ahLst/>
              <a:cxnLst/>
              <a:rect l="l" t="t" r="r" b="b"/>
              <a:pathLst>
                <a:path w="47664" h="39503" extrusionOk="0">
                  <a:moveTo>
                    <a:pt x="1" y="0"/>
                  </a:moveTo>
                  <a:cubicBezTo>
                    <a:pt x="12473" y="10513"/>
                    <a:pt x="13509" y="35678"/>
                    <a:pt x="47663" y="39503"/>
                  </a:cubicBezTo>
                  <a:cubicBezTo>
                    <a:pt x="47663" y="39503"/>
                    <a:pt x="46524" y="420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15"/>
            <p:cNvSpPr/>
            <p:nvPr/>
          </p:nvSpPr>
          <p:spPr>
            <a:xfrm flipH="1">
              <a:off x="1639133" y="4810260"/>
              <a:ext cx="679056" cy="616670"/>
            </a:xfrm>
            <a:custGeom>
              <a:avLst/>
              <a:gdLst/>
              <a:ahLst/>
              <a:cxnLst/>
              <a:rect l="l" t="t" r="r" b="b"/>
              <a:pathLst>
                <a:path w="44116" h="40063" extrusionOk="0">
                  <a:moveTo>
                    <a:pt x="566" y="0"/>
                  </a:moveTo>
                  <a:cubicBezTo>
                    <a:pt x="359" y="0"/>
                    <a:pt x="166" y="129"/>
                    <a:pt x="94" y="337"/>
                  </a:cubicBezTo>
                  <a:cubicBezTo>
                    <a:pt x="0" y="602"/>
                    <a:pt x="144" y="891"/>
                    <a:pt x="411" y="978"/>
                  </a:cubicBezTo>
                  <a:cubicBezTo>
                    <a:pt x="20402" y="7944"/>
                    <a:pt x="42838" y="39531"/>
                    <a:pt x="43062" y="39849"/>
                  </a:cubicBezTo>
                  <a:cubicBezTo>
                    <a:pt x="43155" y="39983"/>
                    <a:pt x="43309" y="40063"/>
                    <a:pt x="43473" y="40063"/>
                  </a:cubicBezTo>
                  <a:cubicBezTo>
                    <a:pt x="43879" y="40063"/>
                    <a:pt x="44116" y="39603"/>
                    <a:pt x="43882" y="39273"/>
                  </a:cubicBezTo>
                  <a:cubicBezTo>
                    <a:pt x="43655" y="38950"/>
                    <a:pt x="21037" y="7103"/>
                    <a:pt x="742" y="32"/>
                  </a:cubicBezTo>
                  <a:cubicBezTo>
                    <a:pt x="684" y="11"/>
                    <a:pt x="625" y="0"/>
                    <a:pt x="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15"/>
            <p:cNvSpPr/>
            <p:nvPr/>
          </p:nvSpPr>
          <p:spPr>
            <a:xfrm flipH="1">
              <a:off x="1677280" y="4772261"/>
              <a:ext cx="733668" cy="608050"/>
            </a:xfrm>
            <a:custGeom>
              <a:avLst/>
              <a:gdLst/>
              <a:ahLst/>
              <a:cxnLst/>
              <a:rect l="l" t="t" r="r" b="b"/>
              <a:pathLst>
                <a:path w="47664" h="39503" extrusionOk="0">
                  <a:moveTo>
                    <a:pt x="1" y="0"/>
                  </a:moveTo>
                  <a:cubicBezTo>
                    <a:pt x="12473" y="10513"/>
                    <a:pt x="13509" y="35678"/>
                    <a:pt x="47663" y="39503"/>
                  </a:cubicBezTo>
                  <a:cubicBezTo>
                    <a:pt x="47663" y="39503"/>
                    <a:pt x="46524" y="4201"/>
                    <a:pt x="1" y="0"/>
                  </a:cubicBezTo>
                  <a:close/>
                </a:path>
              </a:pathLst>
            </a:custGeom>
            <a:solidFill>
              <a:srgbClr val="6D9EEB">
                <a:alpha val="41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15"/>
            <p:cNvSpPr/>
            <p:nvPr/>
          </p:nvSpPr>
          <p:spPr>
            <a:xfrm flipH="1">
              <a:off x="2078447" y="4838349"/>
              <a:ext cx="136839" cy="134515"/>
            </a:xfrm>
            <a:custGeom>
              <a:avLst/>
              <a:gdLst/>
              <a:ahLst/>
              <a:cxnLst/>
              <a:rect l="l" t="t" r="r" b="b"/>
              <a:pathLst>
                <a:path w="8890" h="8739" extrusionOk="0">
                  <a:moveTo>
                    <a:pt x="5905" y="1"/>
                  </a:moveTo>
                  <a:cubicBezTo>
                    <a:pt x="5807" y="1"/>
                    <a:pt x="5709" y="29"/>
                    <a:pt x="5625" y="90"/>
                  </a:cubicBezTo>
                  <a:cubicBezTo>
                    <a:pt x="5401" y="254"/>
                    <a:pt x="5339" y="548"/>
                    <a:pt x="5503" y="772"/>
                  </a:cubicBezTo>
                  <a:cubicBezTo>
                    <a:pt x="5667" y="1088"/>
                    <a:pt x="6779" y="4314"/>
                    <a:pt x="7560" y="6613"/>
                  </a:cubicBezTo>
                  <a:lnTo>
                    <a:pt x="450" y="7741"/>
                  </a:lnTo>
                  <a:cubicBezTo>
                    <a:pt x="188" y="7779"/>
                    <a:pt x="1" y="8013"/>
                    <a:pt x="23" y="8276"/>
                  </a:cubicBezTo>
                  <a:cubicBezTo>
                    <a:pt x="42" y="8537"/>
                    <a:pt x="260" y="8738"/>
                    <a:pt x="521" y="8738"/>
                  </a:cubicBezTo>
                  <a:cubicBezTo>
                    <a:pt x="523" y="8738"/>
                    <a:pt x="525" y="8738"/>
                    <a:pt x="527" y="8738"/>
                  </a:cubicBezTo>
                  <a:cubicBezTo>
                    <a:pt x="554" y="8738"/>
                    <a:pt x="581" y="8737"/>
                    <a:pt x="606" y="8733"/>
                  </a:cubicBezTo>
                  <a:lnTo>
                    <a:pt x="8889" y="7420"/>
                  </a:lnTo>
                  <a:lnTo>
                    <a:pt x="8701" y="6855"/>
                  </a:lnTo>
                  <a:cubicBezTo>
                    <a:pt x="7284" y="2660"/>
                    <a:pt x="6490" y="428"/>
                    <a:pt x="6337" y="219"/>
                  </a:cubicBezTo>
                  <a:cubicBezTo>
                    <a:pt x="6235" y="80"/>
                    <a:pt x="6070" y="1"/>
                    <a:pt x="59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15"/>
            <p:cNvSpPr/>
            <p:nvPr/>
          </p:nvSpPr>
          <p:spPr>
            <a:xfrm flipH="1">
              <a:off x="1884765" y="4983560"/>
              <a:ext cx="180415" cy="172319"/>
            </a:xfrm>
            <a:custGeom>
              <a:avLst/>
              <a:gdLst/>
              <a:ahLst/>
              <a:cxnLst/>
              <a:rect l="l" t="t" r="r" b="b"/>
              <a:pathLst>
                <a:path w="11721" h="11195" extrusionOk="0">
                  <a:moveTo>
                    <a:pt x="11198" y="1"/>
                  </a:moveTo>
                  <a:cubicBezTo>
                    <a:pt x="10947" y="1"/>
                    <a:pt x="10724" y="176"/>
                    <a:pt x="10688" y="430"/>
                  </a:cubicBezTo>
                  <a:lnTo>
                    <a:pt x="9652" y="7736"/>
                  </a:lnTo>
                  <a:lnTo>
                    <a:pt x="406" y="10207"/>
                  </a:lnTo>
                  <a:cubicBezTo>
                    <a:pt x="161" y="10270"/>
                    <a:pt x="0" y="10506"/>
                    <a:pt x="34" y="10758"/>
                  </a:cubicBezTo>
                  <a:cubicBezTo>
                    <a:pt x="67" y="11008"/>
                    <a:pt x="281" y="11194"/>
                    <a:pt x="532" y="11194"/>
                  </a:cubicBezTo>
                  <a:cubicBezTo>
                    <a:pt x="533" y="11194"/>
                    <a:pt x="534" y="11194"/>
                    <a:pt x="535" y="11194"/>
                  </a:cubicBezTo>
                  <a:cubicBezTo>
                    <a:pt x="578" y="11193"/>
                    <a:pt x="623" y="11188"/>
                    <a:pt x="665" y="11178"/>
                  </a:cubicBezTo>
                  <a:lnTo>
                    <a:pt x="10551" y="8533"/>
                  </a:lnTo>
                  <a:lnTo>
                    <a:pt x="11681" y="572"/>
                  </a:lnTo>
                  <a:cubicBezTo>
                    <a:pt x="11721" y="298"/>
                    <a:pt x="11530" y="42"/>
                    <a:pt x="11255" y="3"/>
                  </a:cubicBezTo>
                  <a:cubicBezTo>
                    <a:pt x="11236" y="2"/>
                    <a:pt x="11217" y="1"/>
                    <a:pt x="111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15"/>
            <p:cNvSpPr/>
            <p:nvPr/>
          </p:nvSpPr>
          <p:spPr>
            <a:xfrm flipH="1">
              <a:off x="1755237" y="5150935"/>
              <a:ext cx="174166" cy="137517"/>
            </a:xfrm>
            <a:custGeom>
              <a:avLst/>
              <a:gdLst/>
              <a:ahLst/>
              <a:cxnLst/>
              <a:rect l="l" t="t" r="r" b="b"/>
              <a:pathLst>
                <a:path w="11315" h="8934" extrusionOk="0">
                  <a:moveTo>
                    <a:pt x="10767" y="0"/>
                  </a:moveTo>
                  <a:cubicBezTo>
                    <a:pt x="10527" y="0"/>
                    <a:pt x="10321" y="179"/>
                    <a:pt x="10280" y="423"/>
                  </a:cubicBezTo>
                  <a:lnTo>
                    <a:pt x="9326" y="6224"/>
                  </a:lnTo>
                  <a:lnTo>
                    <a:pt x="436" y="7940"/>
                  </a:lnTo>
                  <a:cubicBezTo>
                    <a:pt x="179" y="7985"/>
                    <a:pt x="0" y="8221"/>
                    <a:pt x="25" y="8480"/>
                  </a:cubicBezTo>
                  <a:cubicBezTo>
                    <a:pt x="50" y="8738"/>
                    <a:pt x="265" y="8934"/>
                    <a:pt x="523" y="8934"/>
                  </a:cubicBezTo>
                  <a:cubicBezTo>
                    <a:pt x="525" y="8934"/>
                    <a:pt x="527" y="8934"/>
                    <a:pt x="530" y="8934"/>
                  </a:cubicBezTo>
                  <a:cubicBezTo>
                    <a:pt x="563" y="8934"/>
                    <a:pt x="595" y="8931"/>
                    <a:pt x="627" y="8926"/>
                  </a:cubicBezTo>
                  <a:lnTo>
                    <a:pt x="10205" y="7076"/>
                  </a:lnTo>
                  <a:lnTo>
                    <a:pt x="11270" y="585"/>
                  </a:lnTo>
                  <a:cubicBezTo>
                    <a:pt x="11315" y="311"/>
                    <a:pt x="11129" y="54"/>
                    <a:pt x="10857" y="9"/>
                  </a:cubicBezTo>
                  <a:cubicBezTo>
                    <a:pt x="10826" y="3"/>
                    <a:pt x="10796" y="0"/>
                    <a:pt x="107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15"/>
            <p:cNvSpPr/>
            <p:nvPr/>
          </p:nvSpPr>
          <p:spPr>
            <a:xfrm flipH="1">
              <a:off x="1324676" y="4680316"/>
              <a:ext cx="628799" cy="979625"/>
            </a:xfrm>
            <a:custGeom>
              <a:avLst/>
              <a:gdLst/>
              <a:ahLst/>
              <a:cxnLst/>
              <a:rect l="l" t="t" r="r" b="b"/>
              <a:pathLst>
                <a:path w="40851" h="63643" extrusionOk="0">
                  <a:moveTo>
                    <a:pt x="6468" y="1"/>
                  </a:moveTo>
                  <a:cubicBezTo>
                    <a:pt x="5113" y="1"/>
                    <a:pt x="3930" y="611"/>
                    <a:pt x="3121" y="2041"/>
                  </a:cubicBezTo>
                  <a:cubicBezTo>
                    <a:pt x="0" y="7558"/>
                    <a:pt x="5990" y="11822"/>
                    <a:pt x="7245" y="17590"/>
                  </a:cubicBezTo>
                  <a:cubicBezTo>
                    <a:pt x="8499" y="23359"/>
                    <a:pt x="974" y="26619"/>
                    <a:pt x="3734" y="33801"/>
                  </a:cubicBezTo>
                  <a:cubicBezTo>
                    <a:pt x="6493" y="40982"/>
                    <a:pt x="14267" y="33891"/>
                    <a:pt x="11509" y="45149"/>
                  </a:cubicBezTo>
                  <a:cubicBezTo>
                    <a:pt x="8750" y="56407"/>
                    <a:pt x="23296" y="60998"/>
                    <a:pt x="23296" y="60998"/>
                  </a:cubicBezTo>
                  <a:cubicBezTo>
                    <a:pt x="23296" y="60998"/>
                    <a:pt x="27791" y="63643"/>
                    <a:pt x="31661" y="63643"/>
                  </a:cubicBezTo>
                  <a:cubicBezTo>
                    <a:pt x="33042" y="63643"/>
                    <a:pt x="34344" y="63306"/>
                    <a:pt x="35334" y="62392"/>
                  </a:cubicBezTo>
                  <a:cubicBezTo>
                    <a:pt x="39097" y="58915"/>
                    <a:pt x="37842" y="53202"/>
                    <a:pt x="37466" y="48312"/>
                  </a:cubicBezTo>
                  <a:cubicBezTo>
                    <a:pt x="37090" y="43422"/>
                    <a:pt x="40851" y="39828"/>
                    <a:pt x="39011" y="36149"/>
                  </a:cubicBezTo>
                  <a:cubicBezTo>
                    <a:pt x="37174" y="32471"/>
                    <a:pt x="28646" y="30465"/>
                    <a:pt x="30636" y="25449"/>
                  </a:cubicBezTo>
                  <a:cubicBezTo>
                    <a:pt x="32626" y="20432"/>
                    <a:pt x="30318" y="16086"/>
                    <a:pt x="26973" y="14413"/>
                  </a:cubicBezTo>
                  <a:cubicBezTo>
                    <a:pt x="23630" y="12741"/>
                    <a:pt x="19450" y="12073"/>
                    <a:pt x="17610" y="10066"/>
                  </a:cubicBezTo>
                  <a:cubicBezTo>
                    <a:pt x="15629" y="4988"/>
                    <a:pt x="10343" y="1"/>
                    <a:pt x="64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15"/>
            <p:cNvSpPr/>
            <p:nvPr/>
          </p:nvSpPr>
          <p:spPr>
            <a:xfrm flipH="1">
              <a:off x="1412562" y="4744388"/>
              <a:ext cx="445690" cy="931754"/>
            </a:xfrm>
            <a:custGeom>
              <a:avLst/>
              <a:gdLst/>
              <a:ahLst/>
              <a:cxnLst/>
              <a:rect l="l" t="t" r="r" b="b"/>
              <a:pathLst>
                <a:path w="28955" h="60533" extrusionOk="0">
                  <a:moveTo>
                    <a:pt x="557" y="1"/>
                  </a:moveTo>
                  <a:cubicBezTo>
                    <a:pt x="435" y="1"/>
                    <a:pt x="311" y="45"/>
                    <a:pt x="214" y="136"/>
                  </a:cubicBezTo>
                  <a:cubicBezTo>
                    <a:pt x="12" y="324"/>
                    <a:pt x="0" y="642"/>
                    <a:pt x="189" y="844"/>
                  </a:cubicBezTo>
                  <a:cubicBezTo>
                    <a:pt x="14736" y="16492"/>
                    <a:pt x="27784" y="59739"/>
                    <a:pt x="27914" y="60175"/>
                  </a:cubicBezTo>
                  <a:cubicBezTo>
                    <a:pt x="27977" y="60387"/>
                    <a:pt x="28173" y="60533"/>
                    <a:pt x="28395" y="60533"/>
                  </a:cubicBezTo>
                  <a:cubicBezTo>
                    <a:pt x="28444" y="60533"/>
                    <a:pt x="28492" y="60524"/>
                    <a:pt x="28539" y="60511"/>
                  </a:cubicBezTo>
                  <a:cubicBezTo>
                    <a:pt x="28803" y="60432"/>
                    <a:pt x="28955" y="60152"/>
                    <a:pt x="28875" y="59886"/>
                  </a:cubicBezTo>
                  <a:cubicBezTo>
                    <a:pt x="28746" y="59450"/>
                    <a:pt x="15630" y="15980"/>
                    <a:pt x="924" y="161"/>
                  </a:cubicBezTo>
                  <a:cubicBezTo>
                    <a:pt x="825" y="54"/>
                    <a:pt x="692" y="1"/>
                    <a:pt x="557" y="1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15"/>
            <p:cNvSpPr/>
            <p:nvPr/>
          </p:nvSpPr>
          <p:spPr>
            <a:xfrm flipH="1">
              <a:off x="1653722" y="4862250"/>
              <a:ext cx="163884" cy="114289"/>
            </a:xfrm>
            <a:custGeom>
              <a:avLst/>
              <a:gdLst/>
              <a:ahLst/>
              <a:cxnLst/>
              <a:rect l="l" t="t" r="r" b="b"/>
              <a:pathLst>
                <a:path w="10647" h="7425" extrusionOk="0">
                  <a:moveTo>
                    <a:pt x="10078" y="0"/>
                  </a:moveTo>
                  <a:cubicBezTo>
                    <a:pt x="9881" y="0"/>
                    <a:pt x="9695" y="117"/>
                    <a:pt x="9616" y="310"/>
                  </a:cubicBezTo>
                  <a:lnTo>
                    <a:pt x="7130" y="6270"/>
                  </a:lnTo>
                  <a:lnTo>
                    <a:pt x="652" y="4901"/>
                  </a:lnTo>
                  <a:cubicBezTo>
                    <a:pt x="618" y="4894"/>
                    <a:pt x="583" y="4891"/>
                    <a:pt x="549" y="4891"/>
                  </a:cubicBezTo>
                  <a:cubicBezTo>
                    <a:pt x="317" y="4891"/>
                    <a:pt x="108" y="5053"/>
                    <a:pt x="57" y="5289"/>
                  </a:cubicBezTo>
                  <a:cubicBezTo>
                    <a:pt x="1" y="5560"/>
                    <a:pt x="174" y="5825"/>
                    <a:pt x="445" y="5884"/>
                  </a:cubicBezTo>
                  <a:lnTo>
                    <a:pt x="7736" y="7424"/>
                  </a:lnTo>
                  <a:lnTo>
                    <a:pt x="10542" y="694"/>
                  </a:lnTo>
                  <a:cubicBezTo>
                    <a:pt x="10647" y="439"/>
                    <a:pt x="10527" y="146"/>
                    <a:pt x="10271" y="39"/>
                  </a:cubicBezTo>
                  <a:cubicBezTo>
                    <a:pt x="10208" y="13"/>
                    <a:pt x="10142" y="0"/>
                    <a:pt x="10078" y="0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15"/>
            <p:cNvSpPr/>
            <p:nvPr/>
          </p:nvSpPr>
          <p:spPr>
            <a:xfrm flipH="1">
              <a:off x="1499227" y="5055235"/>
              <a:ext cx="318425" cy="174520"/>
            </a:xfrm>
            <a:custGeom>
              <a:avLst/>
              <a:gdLst/>
              <a:ahLst/>
              <a:cxnLst/>
              <a:rect l="l" t="t" r="r" b="b"/>
              <a:pathLst>
                <a:path w="20687" h="11338" extrusionOk="0">
                  <a:moveTo>
                    <a:pt x="20113" y="0"/>
                  </a:moveTo>
                  <a:cubicBezTo>
                    <a:pt x="19925" y="0"/>
                    <a:pt x="19746" y="106"/>
                    <a:pt x="19660" y="287"/>
                  </a:cubicBezTo>
                  <a:lnTo>
                    <a:pt x="14951" y="10185"/>
                  </a:lnTo>
                  <a:lnTo>
                    <a:pt x="662" y="6970"/>
                  </a:lnTo>
                  <a:cubicBezTo>
                    <a:pt x="625" y="6962"/>
                    <a:pt x="589" y="6958"/>
                    <a:pt x="552" y="6958"/>
                  </a:cubicBezTo>
                  <a:cubicBezTo>
                    <a:pt x="322" y="6958"/>
                    <a:pt x="114" y="7117"/>
                    <a:pt x="62" y="7351"/>
                  </a:cubicBezTo>
                  <a:cubicBezTo>
                    <a:pt x="0" y="7622"/>
                    <a:pt x="171" y="7889"/>
                    <a:pt x="441" y="7951"/>
                  </a:cubicBezTo>
                  <a:lnTo>
                    <a:pt x="15512" y="11338"/>
                  </a:lnTo>
                  <a:lnTo>
                    <a:pt x="20566" y="718"/>
                  </a:lnTo>
                  <a:cubicBezTo>
                    <a:pt x="20686" y="467"/>
                    <a:pt x="20579" y="168"/>
                    <a:pt x="20329" y="50"/>
                  </a:cubicBezTo>
                  <a:cubicBezTo>
                    <a:pt x="20259" y="16"/>
                    <a:pt x="20185" y="0"/>
                    <a:pt x="20113" y="0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3" name="Google Shape;1433;p15"/>
          <p:cNvGrpSpPr/>
          <p:nvPr/>
        </p:nvGrpSpPr>
        <p:grpSpPr>
          <a:xfrm rot="2506929" flipH="1">
            <a:off x="-767338" y="3655888"/>
            <a:ext cx="3163120" cy="2109537"/>
            <a:chOff x="719361" y="4650917"/>
            <a:chExt cx="1709317" cy="1139971"/>
          </a:xfrm>
        </p:grpSpPr>
        <p:sp>
          <p:nvSpPr>
            <p:cNvPr id="1434" name="Google Shape;1434;p15"/>
            <p:cNvSpPr/>
            <p:nvPr/>
          </p:nvSpPr>
          <p:spPr>
            <a:xfrm flipH="1">
              <a:off x="1674625" y="5389061"/>
              <a:ext cx="141642" cy="176783"/>
            </a:xfrm>
            <a:custGeom>
              <a:avLst/>
              <a:gdLst/>
              <a:ahLst/>
              <a:cxnLst/>
              <a:rect l="l" t="t" r="r" b="b"/>
              <a:pathLst>
                <a:path w="9202" h="11485" extrusionOk="0">
                  <a:moveTo>
                    <a:pt x="7862" y="0"/>
                  </a:moveTo>
                  <a:cubicBezTo>
                    <a:pt x="7842" y="0"/>
                    <a:pt x="7822" y="2"/>
                    <a:pt x="7801" y="5"/>
                  </a:cubicBezTo>
                  <a:cubicBezTo>
                    <a:pt x="7568" y="36"/>
                    <a:pt x="7405" y="252"/>
                    <a:pt x="7439" y="484"/>
                  </a:cubicBezTo>
                  <a:lnTo>
                    <a:pt x="8274" y="6355"/>
                  </a:lnTo>
                  <a:lnTo>
                    <a:pt x="259" y="10683"/>
                  </a:lnTo>
                  <a:cubicBezTo>
                    <a:pt x="87" y="10776"/>
                    <a:pt x="1" y="10973"/>
                    <a:pt x="49" y="11162"/>
                  </a:cubicBezTo>
                  <a:cubicBezTo>
                    <a:pt x="97" y="11351"/>
                    <a:pt x="268" y="11485"/>
                    <a:pt x="462" y="11485"/>
                  </a:cubicBezTo>
                  <a:cubicBezTo>
                    <a:pt x="532" y="11483"/>
                    <a:pt x="602" y="11465"/>
                    <a:pt x="664" y="11431"/>
                  </a:cubicBezTo>
                  <a:lnTo>
                    <a:pt x="9202" y="6825"/>
                  </a:lnTo>
                  <a:lnTo>
                    <a:pt x="8281" y="366"/>
                  </a:lnTo>
                  <a:cubicBezTo>
                    <a:pt x="8252" y="154"/>
                    <a:pt x="8070" y="0"/>
                    <a:pt x="7862" y="0"/>
                  </a:cubicBezTo>
                  <a:close/>
                </a:path>
              </a:pathLst>
            </a:custGeom>
            <a:solidFill>
              <a:srgbClr val="8CC4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15"/>
            <p:cNvSpPr/>
            <p:nvPr/>
          </p:nvSpPr>
          <p:spPr>
            <a:xfrm flipH="1">
              <a:off x="1402746" y="5296486"/>
              <a:ext cx="287717" cy="178076"/>
            </a:xfrm>
            <a:custGeom>
              <a:avLst/>
              <a:gdLst/>
              <a:ahLst/>
              <a:cxnLst/>
              <a:rect l="l" t="t" r="r" b="b"/>
              <a:pathLst>
                <a:path w="18692" h="11569" extrusionOk="0">
                  <a:moveTo>
                    <a:pt x="18120" y="0"/>
                  </a:moveTo>
                  <a:cubicBezTo>
                    <a:pt x="17933" y="0"/>
                    <a:pt x="17753" y="105"/>
                    <a:pt x="17667" y="286"/>
                  </a:cubicBezTo>
                  <a:lnTo>
                    <a:pt x="12838" y="10345"/>
                  </a:lnTo>
                  <a:lnTo>
                    <a:pt x="718" y="6447"/>
                  </a:lnTo>
                  <a:cubicBezTo>
                    <a:pt x="667" y="6431"/>
                    <a:pt x="615" y="6423"/>
                    <a:pt x="563" y="6423"/>
                  </a:cubicBezTo>
                  <a:cubicBezTo>
                    <a:pt x="351" y="6423"/>
                    <a:pt x="154" y="6558"/>
                    <a:pt x="85" y="6772"/>
                  </a:cubicBezTo>
                  <a:cubicBezTo>
                    <a:pt x="0" y="7036"/>
                    <a:pt x="145" y="7318"/>
                    <a:pt x="411" y="7403"/>
                  </a:cubicBezTo>
                  <a:lnTo>
                    <a:pt x="13363" y="11568"/>
                  </a:lnTo>
                  <a:lnTo>
                    <a:pt x="18571" y="720"/>
                  </a:lnTo>
                  <a:cubicBezTo>
                    <a:pt x="18691" y="471"/>
                    <a:pt x="18586" y="170"/>
                    <a:pt x="18337" y="50"/>
                  </a:cubicBezTo>
                  <a:cubicBezTo>
                    <a:pt x="18267" y="16"/>
                    <a:pt x="18193" y="0"/>
                    <a:pt x="18120" y="0"/>
                  </a:cubicBezTo>
                  <a:close/>
                </a:path>
              </a:pathLst>
            </a:custGeom>
            <a:solidFill>
              <a:srgbClr val="FF81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15"/>
            <p:cNvSpPr/>
            <p:nvPr/>
          </p:nvSpPr>
          <p:spPr>
            <a:xfrm rot="-1863458" flipH="1">
              <a:off x="941295" y="4716464"/>
              <a:ext cx="534440" cy="1008878"/>
            </a:xfrm>
            <a:custGeom>
              <a:avLst/>
              <a:gdLst/>
              <a:ahLst/>
              <a:cxnLst/>
              <a:rect l="l" t="t" r="r" b="b"/>
              <a:pathLst>
                <a:path w="42549" h="80321" extrusionOk="0">
                  <a:moveTo>
                    <a:pt x="19479" y="0"/>
                  </a:moveTo>
                  <a:cubicBezTo>
                    <a:pt x="14561" y="0"/>
                    <a:pt x="10368" y="9188"/>
                    <a:pt x="10793" y="16409"/>
                  </a:cubicBezTo>
                  <a:cubicBezTo>
                    <a:pt x="9828" y="19411"/>
                    <a:pt x="5751" y="22138"/>
                    <a:pt x="3039" y="25516"/>
                  </a:cubicBezTo>
                  <a:cubicBezTo>
                    <a:pt x="328" y="28895"/>
                    <a:pt x="0" y="34589"/>
                    <a:pt x="4523" y="38906"/>
                  </a:cubicBezTo>
                  <a:cubicBezTo>
                    <a:pt x="9046" y="43225"/>
                    <a:pt x="1039" y="49464"/>
                    <a:pt x="884" y="54225"/>
                  </a:cubicBezTo>
                  <a:cubicBezTo>
                    <a:pt x="729" y="58989"/>
                    <a:pt x="6428" y="60952"/>
                    <a:pt x="8399" y="66283"/>
                  </a:cubicBezTo>
                  <a:cubicBezTo>
                    <a:pt x="10369" y="71615"/>
                    <a:pt x="11813" y="78236"/>
                    <a:pt x="17456" y="80076"/>
                  </a:cubicBezTo>
                  <a:cubicBezTo>
                    <a:pt x="17973" y="80244"/>
                    <a:pt x="18495" y="80320"/>
                    <a:pt x="19018" y="80320"/>
                  </a:cubicBezTo>
                  <a:cubicBezTo>
                    <a:pt x="24209" y="80320"/>
                    <a:pt x="29454" y="72784"/>
                    <a:pt x="29454" y="72784"/>
                  </a:cubicBezTo>
                  <a:cubicBezTo>
                    <a:pt x="29454" y="72784"/>
                    <a:pt x="42548" y="60910"/>
                    <a:pt x="34196" y="50393"/>
                  </a:cubicBezTo>
                  <a:cubicBezTo>
                    <a:pt x="25842" y="39875"/>
                    <a:pt x="37461" y="43579"/>
                    <a:pt x="36889" y="34682"/>
                  </a:cubicBezTo>
                  <a:cubicBezTo>
                    <a:pt x="36318" y="25785"/>
                    <a:pt x="26820" y="25994"/>
                    <a:pt x="25348" y="19314"/>
                  </a:cubicBezTo>
                  <a:cubicBezTo>
                    <a:pt x="23877" y="12633"/>
                    <a:pt x="28121" y="5246"/>
                    <a:pt x="22166" y="947"/>
                  </a:cubicBezTo>
                  <a:cubicBezTo>
                    <a:pt x="21262" y="295"/>
                    <a:pt x="20359" y="0"/>
                    <a:pt x="19479" y="0"/>
                  </a:cubicBezTo>
                  <a:close/>
                </a:path>
              </a:pathLst>
            </a:custGeom>
            <a:solidFill>
              <a:srgbClr val="FF6028">
                <a:alpha val="313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15"/>
            <p:cNvSpPr/>
            <p:nvPr/>
          </p:nvSpPr>
          <p:spPr>
            <a:xfrm rot="-1863458" flipH="1">
              <a:off x="1235195" y="4737820"/>
              <a:ext cx="109290" cy="967164"/>
            </a:xfrm>
            <a:custGeom>
              <a:avLst/>
              <a:gdLst/>
              <a:ahLst/>
              <a:cxnLst/>
              <a:rect l="l" t="t" r="r" b="b"/>
              <a:pathLst>
                <a:path w="8701" h="77000" extrusionOk="0">
                  <a:moveTo>
                    <a:pt x="8223" y="0"/>
                  </a:moveTo>
                  <a:cubicBezTo>
                    <a:pt x="8044" y="0"/>
                    <a:pt x="7877" y="114"/>
                    <a:pt x="7818" y="294"/>
                  </a:cubicBezTo>
                  <a:cubicBezTo>
                    <a:pt x="1" y="24032"/>
                    <a:pt x="7222" y="76111"/>
                    <a:pt x="7295" y="76632"/>
                  </a:cubicBezTo>
                  <a:cubicBezTo>
                    <a:pt x="7325" y="76842"/>
                    <a:pt x="7506" y="76999"/>
                    <a:pt x="7718" y="76999"/>
                  </a:cubicBezTo>
                  <a:cubicBezTo>
                    <a:pt x="7738" y="76999"/>
                    <a:pt x="7758" y="76996"/>
                    <a:pt x="7776" y="76993"/>
                  </a:cubicBezTo>
                  <a:cubicBezTo>
                    <a:pt x="8010" y="76961"/>
                    <a:pt x="8172" y="76746"/>
                    <a:pt x="8139" y="76513"/>
                  </a:cubicBezTo>
                  <a:cubicBezTo>
                    <a:pt x="8065" y="75992"/>
                    <a:pt x="871" y="24112"/>
                    <a:pt x="8627" y="559"/>
                  </a:cubicBezTo>
                  <a:cubicBezTo>
                    <a:pt x="8700" y="337"/>
                    <a:pt x="8578" y="95"/>
                    <a:pt x="8356" y="21"/>
                  </a:cubicBezTo>
                  <a:cubicBezTo>
                    <a:pt x="8312" y="7"/>
                    <a:pt x="8267" y="0"/>
                    <a:pt x="82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15"/>
            <p:cNvSpPr/>
            <p:nvPr/>
          </p:nvSpPr>
          <p:spPr>
            <a:xfrm rot="-1863458" flipH="1">
              <a:off x="1057002" y="4957796"/>
              <a:ext cx="167784" cy="80124"/>
            </a:xfrm>
            <a:custGeom>
              <a:avLst/>
              <a:gdLst/>
              <a:ahLst/>
              <a:cxnLst/>
              <a:rect l="l" t="t" r="r" b="b"/>
              <a:pathLst>
                <a:path w="13358" h="6379" extrusionOk="0">
                  <a:moveTo>
                    <a:pt x="474" y="1"/>
                  </a:moveTo>
                  <a:cubicBezTo>
                    <a:pt x="358" y="1"/>
                    <a:pt x="243" y="47"/>
                    <a:pt x="160" y="138"/>
                  </a:cubicBezTo>
                  <a:cubicBezTo>
                    <a:pt x="1" y="312"/>
                    <a:pt x="11" y="581"/>
                    <a:pt x="185" y="739"/>
                  </a:cubicBezTo>
                  <a:lnTo>
                    <a:pt x="6298" y="6378"/>
                  </a:lnTo>
                  <a:lnTo>
                    <a:pt x="13128" y="1304"/>
                  </a:lnTo>
                  <a:cubicBezTo>
                    <a:pt x="13317" y="1165"/>
                    <a:pt x="13357" y="898"/>
                    <a:pt x="13217" y="709"/>
                  </a:cubicBezTo>
                  <a:cubicBezTo>
                    <a:pt x="13133" y="597"/>
                    <a:pt x="13004" y="537"/>
                    <a:pt x="12874" y="537"/>
                  </a:cubicBezTo>
                  <a:cubicBezTo>
                    <a:pt x="12785" y="537"/>
                    <a:pt x="12696" y="564"/>
                    <a:pt x="12620" y="621"/>
                  </a:cubicBezTo>
                  <a:lnTo>
                    <a:pt x="6358" y="5274"/>
                  </a:lnTo>
                  <a:lnTo>
                    <a:pt x="761" y="113"/>
                  </a:lnTo>
                  <a:cubicBezTo>
                    <a:pt x="680" y="38"/>
                    <a:pt x="577" y="1"/>
                    <a:pt x="4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15"/>
            <p:cNvSpPr/>
            <p:nvPr/>
          </p:nvSpPr>
          <p:spPr>
            <a:xfrm rot="-1863458" flipH="1">
              <a:off x="1090445" y="5132729"/>
              <a:ext cx="312972" cy="145049"/>
            </a:xfrm>
            <a:custGeom>
              <a:avLst/>
              <a:gdLst/>
              <a:ahLst/>
              <a:cxnLst/>
              <a:rect l="l" t="t" r="r" b="b"/>
              <a:pathLst>
                <a:path w="24917" h="11548" extrusionOk="0">
                  <a:moveTo>
                    <a:pt x="24436" y="1"/>
                  </a:moveTo>
                  <a:cubicBezTo>
                    <a:pt x="24346" y="1"/>
                    <a:pt x="24256" y="29"/>
                    <a:pt x="24178" y="88"/>
                  </a:cubicBezTo>
                  <a:lnTo>
                    <a:pt x="10588" y="10458"/>
                  </a:lnTo>
                  <a:lnTo>
                    <a:pt x="746" y="2237"/>
                  </a:lnTo>
                  <a:cubicBezTo>
                    <a:pt x="667" y="2172"/>
                    <a:pt x="571" y="2141"/>
                    <a:pt x="477" y="2141"/>
                  </a:cubicBezTo>
                  <a:cubicBezTo>
                    <a:pt x="355" y="2141"/>
                    <a:pt x="234" y="2193"/>
                    <a:pt x="149" y="2293"/>
                  </a:cubicBezTo>
                  <a:cubicBezTo>
                    <a:pt x="0" y="2474"/>
                    <a:pt x="22" y="2739"/>
                    <a:pt x="199" y="2890"/>
                  </a:cubicBezTo>
                  <a:lnTo>
                    <a:pt x="10565" y="11548"/>
                  </a:lnTo>
                  <a:lnTo>
                    <a:pt x="24695" y="765"/>
                  </a:lnTo>
                  <a:cubicBezTo>
                    <a:pt x="24882" y="621"/>
                    <a:pt x="24917" y="354"/>
                    <a:pt x="24775" y="168"/>
                  </a:cubicBezTo>
                  <a:cubicBezTo>
                    <a:pt x="24691" y="58"/>
                    <a:pt x="24564" y="1"/>
                    <a:pt x="244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15"/>
            <p:cNvSpPr/>
            <p:nvPr/>
          </p:nvSpPr>
          <p:spPr>
            <a:xfrm rot="-1863458" flipH="1">
              <a:off x="1235853" y="5346081"/>
              <a:ext cx="283178" cy="142060"/>
            </a:xfrm>
            <a:custGeom>
              <a:avLst/>
              <a:gdLst/>
              <a:ahLst/>
              <a:cxnLst/>
              <a:rect l="l" t="t" r="r" b="b"/>
              <a:pathLst>
                <a:path w="22545" h="11310" extrusionOk="0">
                  <a:moveTo>
                    <a:pt x="22069" y="0"/>
                  </a:moveTo>
                  <a:cubicBezTo>
                    <a:pt x="21963" y="0"/>
                    <a:pt x="21856" y="40"/>
                    <a:pt x="21773" y="121"/>
                  </a:cubicBezTo>
                  <a:lnTo>
                    <a:pt x="10798" y="10182"/>
                  </a:lnTo>
                  <a:lnTo>
                    <a:pt x="741" y="1840"/>
                  </a:lnTo>
                  <a:cubicBezTo>
                    <a:pt x="663" y="1778"/>
                    <a:pt x="570" y="1748"/>
                    <a:pt x="477" y="1748"/>
                  </a:cubicBezTo>
                  <a:cubicBezTo>
                    <a:pt x="354" y="1748"/>
                    <a:pt x="232" y="1801"/>
                    <a:pt x="148" y="1903"/>
                  </a:cubicBezTo>
                  <a:cubicBezTo>
                    <a:pt x="1" y="2081"/>
                    <a:pt x="23" y="2345"/>
                    <a:pt x="198" y="2497"/>
                  </a:cubicBezTo>
                  <a:lnTo>
                    <a:pt x="10826" y="11310"/>
                  </a:lnTo>
                  <a:lnTo>
                    <a:pt x="22349" y="747"/>
                  </a:lnTo>
                  <a:cubicBezTo>
                    <a:pt x="22530" y="590"/>
                    <a:pt x="22545" y="315"/>
                    <a:pt x="22383" y="137"/>
                  </a:cubicBezTo>
                  <a:cubicBezTo>
                    <a:pt x="22299" y="47"/>
                    <a:pt x="22184" y="0"/>
                    <a:pt x="220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15"/>
            <p:cNvSpPr/>
            <p:nvPr/>
          </p:nvSpPr>
          <p:spPr>
            <a:xfrm flipH="1">
              <a:off x="1546580" y="5192444"/>
              <a:ext cx="882098" cy="406393"/>
            </a:xfrm>
            <a:custGeom>
              <a:avLst/>
              <a:gdLst/>
              <a:ahLst/>
              <a:cxnLst/>
              <a:rect l="l" t="t" r="r" b="b"/>
              <a:pathLst>
                <a:path w="57307" h="26402" extrusionOk="0">
                  <a:moveTo>
                    <a:pt x="16085" y="1"/>
                  </a:moveTo>
                  <a:cubicBezTo>
                    <a:pt x="11262" y="1"/>
                    <a:pt x="5916" y="561"/>
                    <a:pt x="0" y="1848"/>
                  </a:cubicBezTo>
                  <a:cubicBezTo>
                    <a:pt x="13241" y="7385"/>
                    <a:pt x="21434" y="26401"/>
                    <a:pt x="46194" y="26401"/>
                  </a:cubicBezTo>
                  <a:cubicBezTo>
                    <a:pt x="49572" y="26401"/>
                    <a:pt x="53257" y="26047"/>
                    <a:pt x="57306" y="25257"/>
                  </a:cubicBezTo>
                  <a:cubicBezTo>
                    <a:pt x="57306" y="25257"/>
                    <a:pt x="48472" y="1"/>
                    <a:pt x="160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15"/>
            <p:cNvSpPr/>
            <p:nvPr/>
          </p:nvSpPr>
          <p:spPr>
            <a:xfrm flipH="1">
              <a:off x="1500861" y="5227519"/>
              <a:ext cx="823776" cy="388907"/>
            </a:xfrm>
            <a:custGeom>
              <a:avLst/>
              <a:gdLst/>
              <a:ahLst/>
              <a:cxnLst/>
              <a:rect l="l" t="t" r="r" b="b"/>
              <a:pathLst>
                <a:path w="53518" h="25266" extrusionOk="0">
                  <a:moveTo>
                    <a:pt x="437" y="0"/>
                  </a:moveTo>
                  <a:cubicBezTo>
                    <a:pt x="434" y="0"/>
                    <a:pt x="432" y="1"/>
                    <a:pt x="429" y="2"/>
                  </a:cubicBezTo>
                  <a:cubicBezTo>
                    <a:pt x="197" y="2"/>
                    <a:pt x="8" y="187"/>
                    <a:pt x="5" y="421"/>
                  </a:cubicBezTo>
                  <a:cubicBezTo>
                    <a:pt x="0" y="653"/>
                    <a:pt x="184" y="845"/>
                    <a:pt x="416" y="852"/>
                  </a:cubicBezTo>
                  <a:cubicBezTo>
                    <a:pt x="21600" y="1510"/>
                    <a:pt x="52486" y="24940"/>
                    <a:pt x="52797" y="25177"/>
                  </a:cubicBezTo>
                  <a:cubicBezTo>
                    <a:pt x="52870" y="25234"/>
                    <a:pt x="52961" y="25264"/>
                    <a:pt x="53054" y="25265"/>
                  </a:cubicBezTo>
                  <a:lnTo>
                    <a:pt x="53054" y="25264"/>
                  </a:lnTo>
                  <a:cubicBezTo>
                    <a:pt x="53238" y="25264"/>
                    <a:pt x="53400" y="25147"/>
                    <a:pt x="53459" y="24973"/>
                  </a:cubicBezTo>
                  <a:cubicBezTo>
                    <a:pt x="53517" y="24801"/>
                    <a:pt x="53459" y="24611"/>
                    <a:pt x="53315" y="24499"/>
                  </a:cubicBezTo>
                  <a:cubicBezTo>
                    <a:pt x="53002" y="24261"/>
                    <a:pt x="21901" y="667"/>
                    <a:pt x="443" y="2"/>
                  </a:cubicBezTo>
                  <a:cubicBezTo>
                    <a:pt x="441" y="1"/>
                    <a:pt x="439" y="0"/>
                    <a:pt x="4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15"/>
            <p:cNvSpPr/>
            <p:nvPr/>
          </p:nvSpPr>
          <p:spPr>
            <a:xfrm flipH="1">
              <a:off x="2059210" y="5198908"/>
              <a:ext cx="124371" cy="151493"/>
            </a:xfrm>
            <a:custGeom>
              <a:avLst/>
              <a:gdLst/>
              <a:ahLst/>
              <a:cxnLst/>
              <a:rect l="l" t="t" r="r" b="b"/>
              <a:pathLst>
                <a:path w="8080" h="9842" extrusionOk="0">
                  <a:moveTo>
                    <a:pt x="3287" y="0"/>
                  </a:moveTo>
                  <a:cubicBezTo>
                    <a:pt x="3157" y="0"/>
                    <a:pt x="3028" y="55"/>
                    <a:pt x="2947" y="165"/>
                  </a:cubicBezTo>
                  <a:cubicBezTo>
                    <a:pt x="2808" y="355"/>
                    <a:pt x="2835" y="611"/>
                    <a:pt x="3023" y="749"/>
                  </a:cubicBezTo>
                  <a:cubicBezTo>
                    <a:pt x="3269" y="992"/>
                    <a:pt x="5354" y="3812"/>
                    <a:pt x="6796" y="5787"/>
                  </a:cubicBezTo>
                  <a:lnTo>
                    <a:pt x="272" y="9035"/>
                  </a:lnTo>
                  <a:cubicBezTo>
                    <a:pt x="93" y="9122"/>
                    <a:pt x="1" y="9321"/>
                    <a:pt x="46" y="9513"/>
                  </a:cubicBezTo>
                  <a:cubicBezTo>
                    <a:pt x="91" y="9705"/>
                    <a:pt x="263" y="9842"/>
                    <a:pt x="460" y="9842"/>
                  </a:cubicBezTo>
                  <a:cubicBezTo>
                    <a:pt x="527" y="9840"/>
                    <a:pt x="591" y="9825"/>
                    <a:pt x="649" y="9795"/>
                  </a:cubicBezTo>
                  <a:lnTo>
                    <a:pt x="8079" y="6101"/>
                  </a:lnTo>
                  <a:lnTo>
                    <a:pt x="7782" y="5693"/>
                  </a:lnTo>
                  <a:cubicBezTo>
                    <a:pt x="5992" y="3237"/>
                    <a:pt x="3805" y="272"/>
                    <a:pt x="3555" y="86"/>
                  </a:cubicBezTo>
                  <a:cubicBezTo>
                    <a:pt x="3476" y="29"/>
                    <a:pt x="3381" y="0"/>
                    <a:pt x="32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15"/>
            <p:cNvSpPr/>
            <p:nvPr/>
          </p:nvSpPr>
          <p:spPr>
            <a:xfrm flipH="1">
              <a:off x="1842491" y="5268028"/>
              <a:ext cx="142981" cy="211955"/>
            </a:xfrm>
            <a:custGeom>
              <a:avLst/>
              <a:gdLst/>
              <a:ahLst/>
              <a:cxnLst/>
              <a:rect l="l" t="t" r="r" b="b"/>
              <a:pathLst>
                <a:path w="9289" h="13770" extrusionOk="0">
                  <a:moveTo>
                    <a:pt x="7569" y="0"/>
                  </a:moveTo>
                  <a:cubicBezTo>
                    <a:pt x="7546" y="0"/>
                    <a:pt x="7523" y="2"/>
                    <a:pt x="7499" y="6"/>
                  </a:cubicBezTo>
                  <a:cubicBezTo>
                    <a:pt x="7265" y="44"/>
                    <a:pt x="7107" y="267"/>
                    <a:pt x="7148" y="501"/>
                  </a:cubicBezTo>
                  <a:lnTo>
                    <a:pt x="8358" y="7829"/>
                  </a:lnTo>
                  <a:lnTo>
                    <a:pt x="235" y="12985"/>
                  </a:lnTo>
                  <a:cubicBezTo>
                    <a:pt x="74" y="13087"/>
                    <a:pt x="1" y="13282"/>
                    <a:pt x="54" y="13464"/>
                  </a:cubicBezTo>
                  <a:cubicBezTo>
                    <a:pt x="106" y="13646"/>
                    <a:pt x="273" y="13770"/>
                    <a:pt x="464" y="13770"/>
                  </a:cubicBezTo>
                  <a:cubicBezTo>
                    <a:pt x="544" y="13770"/>
                    <a:pt x="622" y="13747"/>
                    <a:pt x="691" y="13703"/>
                  </a:cubicBezTo>
                  <a:lnTo>
                    <a:pt x="9289" y="8246"/>
                  </a:lnTo>
                  <a:lnTo>
                    <a:pt x="7989" y="362"/>
                  </a:lnTo>
                  <a:cubicBezTo>
                    <a:pt x="7957" y="150"/>
                    <a:pt x="7776" y="0"/>
                    <a:pt x="75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15"/>
            <p:cNvSpPr/>
            <p:nvPr/>
          </p:nvSpPr>
          <p:spPr>
            <a:xfrm flipH="1">
              <a:off x="1677280" y="4772261"/>
              <a:ext cx="733668" cy="608050"/>
            </a:xfrm>
            <a:custGeom>
              <a:avLst/>
              <a:gdLst/>
              <a:ahLst/>
              <a:cxnLst/>
              <a:rect l="l" t="t" r="r" b="b"/>
              <a:pathLst>
                <a:path w="47664" h="39503" extrusionOk="0">
                  <a:moveTo>
                    <a:pt x="1" y="0"/>
                  </a:moveTo>
                  <a:cubicBezTo>
                    <a:pt x="12473" y="10513"/>
                    <a:pt x="13509" y="35678"/>
                    <a:pt x="47663" y="39503"/>
                  </a:cubicBezTo>
                  <a:cubicBezTo>
                    <a:pt x="47663" y="39503"/>
                    <a:pt x="46524" y="420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15"/>
            <p:cNvSpPr/>
            <p:nvPr/>
          </p:nvSpPr>
          <p:spPr>
            <a:xfrm flipH="1">
              <a:off x="1639133" y="4810260"/>
              <a:ext cx="679056" cy="616670"/>
            </a:xfrm>
            <a:custGeom>
              <a:avLst/>
              <a:gdLst/>
              <a:ahLst/>
              <a:cxnLst/>
              <a:rect l="l" t="t" r="r" b="b"/>
              <a:pathLst>
                <a:path w="44116" h="40063" extrusionOk="0">
                  <a:moveTo>
                    <a:pt x="566" y="0"/>
                  </a:moveTo>
                  <a:cubicBezTo>
                    <a:pt x="359" y="0"/>
                    <a:pt x="166" y="129"/>
                    <a:pt x="94" y="337"/>
                  </a:cubicBezTo>
                  <a:cubicBezTo>
                    <a:pt x="0" y="602"/>
                    <a:pt x="144" y="891"/>
                    <a:pt x="411" y="978"/>
                  </a:cubicBezTo>
                  <a:cubicBezTo>
                    <a:pt x="20402" y="7944"/>
                    <a:pt x="42838" y="39531"/>
                    <a:pt x="43062" y="39849"/>
                  </a:cubicBezTo>
                  <a:cubicBezTo>
                    <a:pt x="43155" y="39983"/>
                    <a:pt x="43309" y="40063"/>
                    <a:pt x="43473" y="40063"/>
                  </a:cubicBezTo>
                  <a:cubicBezTo>
                    <a:pt x="43879" y="40063"/>
                    <a:pt x="44116" y="39603"/>
                    <a:pt x="43882" y="39273"/>
                  </a:cubicBezTo>
                  <a:cubicBezTo>
                    <a:pt x="43655" y="38950"/>
                    <a:pt x="21037" y="7103"/>
                    <a:pt x="742" y="32"/>
                  </a:cubicBezTo>
                  <a:cubicBezTo>
                    <a:pt x="684" y="11"/>
                    <a:pt x="625" y="0"/>
                    <a:pt x="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15"/>
            <p:cNvSpPr/>
            <p:nvPr/>
          </p:nvSpPr>
          <p:spPr>
            <a:xfrm flipH="1">
              <a:off x="1677280" y="4772261"/>
              <a:ext cx="733668" cy="608050"/>
            </a:xfrm>
            <a:custGeom>
              <a:avLst/>
              <a:gdLst/>
              <a:ahLst/>
              <a:cxnLst/>
              <a:rect l="l" t="t" r="r" b="b"/>
              <a:pathLst>
                <a:path w="47664" h="39503" extrusionOk="0">
                  <a:moveTo>
                    <a:pt x="1" y="0"/>
                  </a:moveTo>
                  <a:cubicBezTo>
                    <a:pt x="12473" y="10513"/>
                    <a:pt x="13509" y="35678"/>
                    <a:pt x="47663" y="39503"/>
                  </a:cubicBezTo>
                  <a:cubicBezTo>
                    <a:pt x="47663" y="39503"/>
                    <a:pt x="46524" y="4201"/>
                    <a:pt x="1" y="0"/>
                  </a:cubicBezTo>
                  <a:close/>
                </a:path>
              </a:pathLst>
            </a:custGeom>
            <a:solidFill>
              <a:srgbClr val="6D9EEB">
                <a:alpha val="41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15"/>
            <p:cNvSpPr/>
            <p:nvPr/>
          </p:nvSpPr>
          <p:spPr>
            <a:xfrm flipH="1">
              <a:off x="2078447" y="4838349"/>
              <a:ext cx="136839" cy="134515"/>
            </a:xfrm>
            <a:custGeom>
              <a:avLst/>
              <a:gdLst/>
              <a:ahLst/>
              <a:cxnLst/>
              <a:rect l="l" t="t" r="r" b="b"/>
              <a:pathLst>
                <a:path w="8890" h="8739" extrusionOk="0">
                  <a:moveTo>
                    <a:pt x="5905" y="1"/>
                  </a:moveTo>
                  <a:cubicBezTo>
                    <a:pt x="5807" y="1"/>
                    <a:pt x="5709" y="29"/>
                    <a:pt x="5625" y="90"/>
                  </a:cubicBezTo>
                  <a:cubicBezTo>
                    <a:pt x="5401" y="254"/>
                    <a:pt x="5339" y="548"/>
                    <a:pt x="5503" y="772"/>
                  </a:cubicBezTo>
                  <a:cubicBezTo>
                    <a:pt x="5667" y="1088"/>
                    <a:pt x="6779" y="4314"/>
                    <a:pt x="7560" y="6613"/>
                  </a:cubicBezTo>
                  <a:lnTo>
                    <a:pt x="450" y="7741"/>
                  </a:lnTo>
                  <a:cubicBezTo>
                    <a:pt x="188" y="7779"/>
                    <a:pt x="1" y="8013"/>
                    <a:pt x="23" y="8276"/>
                  </a:cubicBezTo>
                  <a:cubicBezTo>
                    <a:pt x="42" y="8537"/>
                    <a:pt x="260" y="8738"/>
                    <a:pt x="521" y="8738"/>
                  </a:cubicBezTo>
                  <a:cubicBezTo>
                    <a:pt x="523" y="8738"/>
                    <a:pt x="525" y="8738"/>
                    <a:pt x="527" y="8738"/>
                  </a:cubicBezTo>
                  <a:cubicBezTo>
                    <a:pt x="554" y="8738"/>
                    <a:pt x="581" y="8737"/>
                    <a:pt x="606" y="8733"/>
                  </a:cubicBezTo>
                  <a:lnTo>
                    <a:pt x="8889" y="7420"/>
                  </a:lnTo>
                  <a:lnTo>
                    <a:pt x="8701" y="6855"/>
                  </a:lnTo>
                  <a:cubicBezTo>
                    <a:pt x="7284" y="2660"/>
                    <a:pt x="6490" y="428"/>
                    <a:pt x="6337" y="219"/>
                  </a:cubicBezTo>
                  <a:cubicBezTo>
                    <a:pt x="6235" y="80"/>
                    <a:pt x="6070" y="1"/>
                    <a:pt x="59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15"/>
            <p:cNvSpPr/>
            <p:nvPr/>
          </p:nvSpPr>
          <p:spPr>
            <a:xfrm flipH="1">
              <a:off x="1884765" y="4983560"/>
              <a:ext cx="180415" cy="172319"/>
            </a:xfrm>
            <a:custGeom>
              <a:avLst/>
              <a:gdLst/>
              <a:ahLst/>
              <a:cxnLst/>
              <a:rect l="l" t="t" r="r" b="b"/>
              <a:pathLst>
                <a:path w="11721" h="11195" extrusionOk="0">
                  <a:moveTo>
                    <a:pt x="11198" y="1"/>
                  </a:moveTo>
                  <a:cubicBezTo>
                    <a:pt x="10947" y="1"/>
                    <a:pt x="10724" y="176"/>
                    <a:pt x="10688" y="430"/>
                  </a:cubicBezTo>
                  <a:lnTo>
                    <a:pt x="9652" y="7736"/>
                  </a:lnTo>
                  <a:lnTo>
                    <a:pt x="406" y="10207"/>
                  </a:lnTo>
                  <a:cubicBezTo>
                    <a:pt x="161" y="10270"/>
                    <a:pt x="0" y="10506"/>
                    <a:pt x="34" y="10758"/>
                  </a:cubicBezTo>
                  <a:cubicBezTo>
                    <a:pt x="67" y="11008"/>
                    <a:pt x="281" y="11194"/>
                    <a:pt x="532" y="11194"/>
                  </a:cubicBezTo>
                  <a:cubicBezTo>
                    <a:pt x="533" y="11194"/>
                    <a:pt x="534" y="11194"/>
                    <a:pt x="535" y="11194"/>
                  </a:cubicBezTo>
                  <a:cubicBezTo>
                    <a:pt x="578" y="11193"/>
                    <a:pt x="623" y="11188"/>
                    <a:pt x="665" y="11178"/>
                  </a:cubicBezTo>
                  <a:lnTo>
                    <a:pt x="10551" y="8533"/>
                  </a:lnTo>
                  <a:lnTo>
                    <a:pt x="11681" y="572"/>
                  </a:lnTo>
                  <a:cubicBezTo>
                    <a:pt x="11721" y="298"/>
                    <a:pt x="11530" y="42"/>
                    <a:pt x="11255" y="3"/>
                  </a:cubicBezTo>
                  <a:cubicBezTo>
                    <a:pt x="11236" y="2"/>
                    <a:pt x="11217" y="1"/>
                    <a:pt x="111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15"/>
            <p:cNvSpPr/>
            <p:nvPr/>
          </p:nvSpPr>
          <p:spPr>
            <a:xfrm flipH="1">
              <a:off x="1755237" y="5150935"/>
              <a:ext cx="174166" cy="137517"/>
            </a:xfrm>
            <a:custGeom>
              <a:avLst/>
              <a:gdLst/>
              <a:ahLst/>
              <a:cxnLst/>
              <a:rect l="l" t="t" r="r" b="b"/>
              <a:pathLst>
                <a:path w="11315" h="8934" extrusionOk="0">
                  <a:moveTo>
                    <a:pt x="10767" y="0"/>
                  </a:moveTo>
                  <a:cubicBezTo>
                    <a:pt x="10527" y="0"/>
                    <a:pt x="10321" y="179"/>
                    <a:pt x="10280" y="423"/>
                  </a:cubicBezTo>
                  <a:lnTo>
                    <a:pt x="9326" y="6224"/>
                  </a:lnTo>
                  <a:lnTo>
                    <a:pt x="436" y="7940"/>
                  </a:lnTo>
                  <a:cubicBezTo>
                    <a:pt x="179" y="7985"/>
                    <a:pt x="0" y="8221"/>
                    <a:pt x="25" y="8480"/>
                  </a:cubicBezTo>
                  <a:cubicBezTo>
                    <a:pt x="50" y="8738"/>
                    <a:pt x="265" y="8934"/>
                    <a:pt x="523" y="8934"/>
                  </a:cubicBezTo>
                  <a:cubicBezTo>
                    <a:pt x="525" y="8934"/>
                    <a:pt x="527" y="8934"/>
                    <a:pt x="530" y="8934"/>
                  </a:cubicBezTo>
                  <a:cubicBezTo>
                    <a:pt x="563" y="8934"/>
                    <a:pt x="595" y="8931"/>
                    <a:pt x="627" y="8926"/>
                  </a:cubicBezTo>
                  <a:lnTo>
                    <a:pt x="10205" y="7076"/>
                  </a:lnTo>
                  <a:lnTo>
                    <a:pt x="11270" y="585"/>
                  </a:lnTo>
                  <a:cubicBezTo>
                    <a:pt x="11315" y="311"/>
                    <a:pt x="11129" y="54"/>
                    <a:pt x="10857" y="9"/>
                  </a:cubicBezTo>
                  <a:cubicBezTo>
                    <a:pt x="10826" y="3"/>
                    <a:pt x="10796" y="0"/>
                    <a:pt x="107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15"/>
            <p:cNvSpPr/>
            <p:nvPr/>
          </p:nvSpPr>
          <p:spPr>
            <a:xfrm flipH="1">
              <a:off x="1324676" y="4680316"/>
              <a:ext cx="628799" cy="979625"/>
            </a:xfrm>
            <a:custGeom>
              <a:avLst/>
              <a:gdLst/>
              <a:ahLst/>
              <a:cxnLst/>
              <a:rect l="l" t="t" r="r" b="b"/>
              <a:pathLst>
                <a:path w="40851" h="63643" extrusionOk="0">
                  <a:moveTo>
                    <a:pt x="6468" y="1"/>
                  </a:moveTo>
                  <a:cubicBezTo>
                    <a:pt x="5113" y="1"/>
                    <a:pt x="3930" y="611"/>
                    <a:pt x="3121" y="2041"/>
                  </a:cubicBezTo>
                  <a:cubicBezTo>
                    <a:pt x="0" y="7558"/>
                    <a:pt x="5990" y="11822"/>
                    <a:pt x="7245" y="17590"/>
                  </a:cubicBezTo>
                  <a:cubicBezTo>
                    <a:pt x="8499" y="23359"/>
                    <a:pt x="974" y="26619"/>
                    <a:pt x="3734" y="33801"/>
                  </a:cubicBezTo>
                  <a:cubicBezTo>
                    <a:pt x="6493" y="40982"/>
                    <a:pt x="14267" y="33891"/>
                    <a:pt x="11509" y="45149"/>
                  </a:cubicBezTo>
                  <a:cubicBezTo>
                    <a:pt x="8750" y="56407"/>
                    <a:pt x="23296" y="60998"/>
                    <a:pt x="23296" y="60998"/>
                  </a:cubicBezTo>
                  <a:cubicBezTo>
                    <a:pt x="23296" y="60998"/>
                    <a:pt x="27791" y="63643"/>
                    <a:pt x="31661" y="63643"/>
                  </a:cubicBezTo>
                  <a:cubicBezTo>
                    <a:pt x="33042" y="63643"/>
                    <a:pt x="34344" y="63306"/>
                    <a:pt x="35334" y="62392"/>
                  </a:cubicBezTo>
                  <a:cubicBezTo>
                    <a:pt x="39097" y="58915"/>
                    <a:pt x="37842" y="53202"/>
                    <a:pt x="37466" y="48312"/>
                  </a:cubicBezTo>
                  <a:cubicBezTo>
                    <a:pt x="37090" y="43422"/>
                    <a:pt x="40851" y="39828"/>
                    <a:pt x="39011" y="36149"/>
                  </a:cubicBezTo>
                  <a:cubicBezTo>
                    <a:pt x="37174" y="32471"/>
                    <a:pt x="28646" y="30465"/>
                    <a:pt x="30636" y="25449"/>
                  </a:cubicBezTo>
                  <a:cubicBezTo>
                    <a:pt x="32626" y="20432"/>
                    <a:pt x="30318" y="16086"/>
                    <a:pt x="26973" y="14413"/>
                  </a:cubicBezTo>
                  <a:cubicBezTo>
                    <a:pt x="23630" y="12741"/>
                    <a:pt x="19450" y="12073"/>
                    <a:pt x="17610" y="10066"/>
                  </a:cubicBezTo>
                  <a:cubicBezTo>
                    <a:pt x="15629" y="4988"/>
                    <a:pt x="10343" y="1"/>
                    <a:pt x="64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15"/>
            <p:cNvSpPr/>
            <p:nvPr/>
          </p:nvSpPr>
          <p:spPr>
            <a:xfrm flipH="1">
              <a:off x="1412562" y="4744388"/>
              <a:ext cx="445690" cy="931754"/>
            </a:xfrm>
            <a:custGeom>
              <a:avLst/>
              <a:gdLst/>
              <a:ahLst/>
              <a:cxnLst/>
              <a:rect l="l" t="t" r="r" b="b"/>
              <a:pathLst>
                <a:path w="28955" h="60533" extrusionOk="0">
                  <a:moveTo>
                    <a:pt x="557" y="1"/>
                  </a:moveTo>
                  <a:cubicBezTo>
                    <a:pt x="435" y="1"/>
                    <a:pt x="311" y="45"/>
                    <a:pt x="214" y="136"/>
                  </a:cubicBezTo>
                  <a:cubicBezTo>
                    <a:pt x="12" y="324"/>
                    <a:pt x="0" y="642"/>
                    <a:pt x="189" y="844"/>
                  </a:cubicBezTo>
                  <a:cubicBezTo>
                    <a:pt x="14736" y="16492"/>
                    <a:pt x="27784" y="59739"/>
                    <a:pt x="27914" y="60175"/>
                  </a:cubicBezTo>
                  <a:cubicBezTo>
                    <a:pt x="27977" y="60387"/>
                    <a:pt x="28173" y="60533"/>
                    <a:pt x="28395" y="60533"/>
                  </a:cubicBezTo>
                  <a:cubicBezTo>
                    <a:pt x="28444" y="60533"/>
                    <a:pt x="28492" y="60524"/>
                    <a:pt x="28539" y="60511"/>
                  </a:cubicBezTo>
                  <a:cubicBezTo>
                    <a:pt x="28803" y="60432"/>
                    <a:pt x="28955" y="60152"/>
                    <a:pt x="28875" y="59886"/>
                  </a:cubicBezTo>
                  <a:cubicBezTo>
                    <a:pt x="28746" y="59450"/>
                    <a:pt x="15630" y="15980"/>
                    <a:pt x="924" y="161"/>
                  </a:cubicBezTo>
                  <a:cubicBezTo>
                    <a:pt x="825" y="54"/>
                    <a:pt x="692" y="1"/>
                    <a:pt x="557" y="1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15"/>
            <p:cNvSpPr/>
            <p:nvPr/>
          </p:nvSpPr>
          <p:spPr>
            <a:xfrm flipH="1">
              <a:off x="1653722" y="4862250"/>
              <a:ext cx="163884" cy="114289"/>
            </a:xfrm>
            <a:custGeom>
              <a:avLst/>
              <a:gdLst/>
              <a:ahLst/>
              <a:cxnLst/>
              <a:rect l="l" t="t" r="r" b="b"/>
              <a:pathLst>
                <a:path w="10647" h="7425" extrusionOk="0">
                  <a:moveTo>
                    <a:pt x="10078" y="0"/>
                  </a:moveTo>
                  <a:cubicBezTo>
                    <a:pt x="9881" y="0"/>
                    <a:pt x="9695" y="117"/>
                    <a:pt x="9616" y="310"/>
                  </a:cubicBezTo>
                  <a:lnTo>
                    <a:pt x="7130" y="6270"/>
                  </a:lnTo>
                  <a:lnTo>
                    <a:pt x="652" y="4901"/>
                  </a:lnTo>
                  <a:cubicBezTo>
                    <a:pt x="618" y="4894"/>
                    <a:pt x="583" y="4891"/>
                    <a:pt x="549" y="4891"/>
                  </a:cubicBezTo>
                  <a:cubicBezTo>
                    <a:pt x="317" y="4891"/>
                    <a:pt x="108" y="5053"/>
                    <a:pt x="57" y="5289"/>
                  </a:cubicBezTo>
                  <a:cubicBezTo>
                    <a:pt x="1" y="5560"/>
                    <a:pt x="174" y="5825"/>
                    <a:pt x="445" y="5884"/>
                  </a:cubicBezTo>
                  <a:lnTo>
                    <a:pt x="7736" y="7424"/>
                  </a:lnTo>
                  <a:lnTo>
                    <a:pt x="10542" y="694"/>
                  </a:lnTo>
                  <a:cubicBezTo>
                    <a:pt x="10647" y="439"/>
                    <a:pt x="10527" y="146"/>
                    <a:pt x="10271" y="39"/>
                  </a:cubicBezTo>
                  <a:cubicBezTo>
                    <a:pt x="10208" y="13"/>
                    <a:pt x="10142" y="0"/>
                    <a:pt x="10078" y="0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15"/>
            <p:cNvSpPr/>
            <p:nvPr/>
          </p:nvSpPr>
          <p:spPr>
            <a:xfrm flipH="1">
              <a:off x="1499227" y="5055235"/>
              <a:ext cx="318425" cy="174520"/>
            </a:xfrm>
            <a:custGeom>
              <a:avLst/>
              <a:gdLst/>
              <a:ahLst/>
              <a:cxnLst/>
              <a:rect l="l" t="t" r="r" b="b"/>
              <a:pathLst>
                <a:path w="20687" h="11338" extrusionOk="0">
                  <a:moveTo>
                    <a:pt x="20113" y="0"/>
                  </a:moveTo>
                  <a:cubicBezTo>
                    <a:pt x="19925" y="0"/>
                    <a:pt x="19746" y="106"/>
                    <a:pt x="19660" y="287"/>
                  </a:cubicBezTo>
                  <a:lnTo>
                    <a:pt x="14951" y="10185"/>
                  </a:lnTo>
                  <a:lnTo>
                    <a:pt x="662" y="6970"/>
                  </a:lnTo>
                  <a:cubicBezTo>
                    <a:pt x="625" y="6962"/>
                    <a:pt x="589" y="6958"/>
                    <a:pt x="552" y="6958"/>
                  </a:cubicBezTo>
                  <a:cubicBezTo>
                    <a:pt x="322" y="6958"/>
                    <a:pt x="114" y="7117"/>
                    <a:pt x="62" y="7351"/>
                  </a:cubicBezTo>
                  <a:cubicBezTo>
                    <a:pt x="0" y="7622"/>
                    <a:pt x="171" y="7889"/>
                    <a:pt x="441" y="7951"/>
                  </a:cubicBezTo>
                  <a:lnTo>
                    <a:pt x="15512" y="11338"/>
                  </a:lnTo>
                  <a:lnTo>
                    <a:pt x="20566" y="718"/>
                  </a:lnTo>
                  <a:cubicBezTo>
                    <a:pt x="20686" y="467"/>
                    <a:pt x="20579" y="168"/>
                    <a:pt x="20329" y="50"/>
                  </a:cubicBezTo>
                  <a:cubicBezTo>
                    <a:pt x="20259" y="16"/>
                    <a:pt x="20185" y="0"/>
                    <a:pt x="20113" y="0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CUSTOM_3_1">
    <p:spTree>
      <p:nvGrpSpPr>
        <p:cNvPr id="1" name="Shape 1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6" name="Google Shape;1456;p16"/>
          <p:cNvSpPr/>
          <p:nvPr/>
        </p:nvSpPr>
        <p:spPr>
          <a:xfrm>
            <a:off x="713225" y="423831"/>
            <a:ext cx="7717500" cy="717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7" name="Google Shape;1457;p16"/>
          <p:cNvSpPr txBox="1">
            <a:spLocks noGrp="1"/>
          </p:cNvSpPr>
          <p:nvPr>
            <p:ph type="title" hasCustomPrompt="1"/>
          </p:nvPr>
        </p:nvSpPr>
        <p:spPr>
          <a:xfrm>
            <a:off x="1175588" y="2864957"/>
            <a:ext cx="1143000" cy="56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458" name="Google Shape;1458;p16"/>
          <p:cNvSpPr txBox="1">
            <a:spLocks noGrp="1"/>
          </p:cNvSpPr>
          <p:nvPr>
            <p:ph type="subTitle" idx="1"/>
          </p:nvPr>
        </p:nvSpPr>
        <p:spPr>
          <a:xfrm>
            <a:off x="715550" y="3908524"/>
            <a:ext cx="2063100" cy="56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9" name="Google Shape;1459;p16"/>
          <p:cNvSpPr txBox="1">
            <a:spLocks noGrp="1"/>
          </p:cNvSpPr>
          <p:nvPr>
            <p:ph type="subTitle" idx="2"/>
          </p:nvPr>
        </p:nvSpPr>
        <p:spPr>
          <a:xfrm>
            <a:off x="715538" y="3560386"/>
            <a:ext cx="2063100" cy="4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 sz="2000" b="1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0" name="Google Shape;1460;p16"/>
          <p:cNvSpPr txBox="1">
            <a:spLocks noGrp="1"/>
          </p:cNvSpPr>
          <p:nvPr>
            <p:ph type="subTitle" idx="3"/>
          </p:nvPr>
        </p:nvSpPr>
        <p:spPr>
          <a:xfrm>
            <a:off x="3540414" y="3908524"/>
            <a:ext cx="2063100" cy="56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1" name="Google Shape;1461;p16"/>
          <p:cNvSpPr txBox="1">
            <a:spLocks noGrp="1"/>
          </p:cNvSpPr>
          <p:nvPr>
            <p:ph type="subTitle" idx="4"/>
          </p:nvPr>
        </p:nvSpPr>
        <p:spPr>
          <a:xfrm>
            <a:off x="3540406" y="3560386"/>
            <a:ext cx="2063100" cy="4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 sz="2000" b="1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2" name="Google Shape;1462;p16"/>
          <p:cNvSpPr txBox="1">
            <a:spLocks noGrp="1"/>
          </p:cNvSpPr>
          <p:nvPr>
            <p:ph type="subTitle" idx="5"/>
          </p:nvPr>
        </p:nvSpPr>
        <p:spPr>
          <a:xfrm>
            <a:off x="6365278" y="3908524"/>
            <a:ext cx="2063100" cy="56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3" name="Google Shape;1463;p16"/>
          <p:cNvSpPr txBox="1">
            <a:spLocks noGrp="1"/>
          </p:cNvSpPr>
          <p:nvPr>
            <p:ph type="subTitle" idx="6"/>
          </p:nvPr>
        </p:nvSpPr>
        <p:spPr>
          <a:xfrm>
            <a:off x="6365275" y="3560386"/>
            <a:ext cx="2063100" cy="4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 sz="2000" b="1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4" name="Google Shape;1464;p16"/>
          <p:cNvSpPr txBox="1">
            <a:spLocks noGrp="1"/>
          </p:cNvSpPr>
          <p:nvPr>
            <p:ph type="title" idx="7" hasCustomPrompt="1"/>
          </p:nvPr>
        </p:nvSpPr>
        <p:spPr>
          <a:xfrm>
            <a:off x="3992356" y="2864957"/>
            <a:ext cx="1143000" cy="56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5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465" name="Google Shape;1465;p16"/>
          <p:cNvSpPr txBox="1">
            <a:spLocks noGrp="1"/>
          </p:cNvSpPr>
          <p:nvPr>
            <p:ph type="title" idx="8" hasCustomPrompt="1"/>
          </p:nvPr>
        </p:nvSpPr>
        <p:spPr>
          <a:xfrm>
            <a:off x="6809125" y="2864961"/>
            <a:ext cx="1143000" cy="56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466" name="Google Shape;1466;p16"/>
          <p:cNvSpPr txBox="1">
            <a:spLocks noGrp="1"/>
          </p:cNvSpPr>
          <p:nvPr>
            <p:ph type="title" idx="9"/>
          </p:nvPr>
        </p:nvSpPr>
        <p:spPr>
          <a:xfrm>
            <a:off x="713232" y="434175"/>
            <a:ext cx="7717500" cy="56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1467" name="Google Shape;1467;p16"/>
          <p:cNvGrpSpPr/>
          <p:nvPr/>
        </p:nvGrpSpPr>
        <p:grpSpPr>
          <a:xfrm rot="-577178">
            <a:off x="-550448" y="3666812"/>
            <a:ext cx="1960433" cy="1995019"/>
            <a:chOff x="658816" y="3875056"/>
            <a:chExt cx="1769862" cy="1801086"/>
          </a:xfrm>
        </p:grpSpPr>
        <p:sp>
          <p:nvSpPr>
            <p:cNvPr id="1468" name="Google Shape;1468;p16"/>
            <p:cNvSpPr/>
            <p:nvPr/>
          </p:nvSpPr>
          <p:spPr>
            <a:xfrm flipH="1">
              <a:off x="1674625" y="5389061"/>
              <a:ext cx="141642" cy="176783"/>
            </a:xfrm>
            <a:custGeom>
              <a:avLst/>
              <a:gdLst/>
              <a:ahLst/>
              <a:cxnLst/>
              <a:rect l="l" t="t" r="r" b="b"/>
              <a:pathLst>
                <a:path w="9202" h="11485" extrusionOk="0">
                  <a:moveTo>
                    <a:pt x="7862" y="0"/>
                  </a:moveTo>
                  <a:cubicBezTo>
                    <a:pt x="7842" y="0"/>
                    <a:pt x="7822" y="2"/>
                    <a:pt x="7801" y="5"/>
                  </a:cubicBezTo>
                  <a:cubicBezTo>
                    <a:pt x="7568" y="36"/>
                    <a:pt x="7405" y="252"/>
                    <a:pt x="7439" y="484"/>
                  </a:cubicBezTo>
                  <a:lnTo>
                    <a:pt x="8274" y="6355"/>
                  </a:lnTo>
                  <a:lnTo>
                    <a:pt x="259" y="10683"/>
                  </a:lnTo>
                  <a:cubicBezTo>
                    <a:pt x="87" y="10776"/>
                    <a:pt x="1" y="10973"/>
                    <a:pt x="49" y="11162"/>
                  </a:cubicBezTo>
                  <a:cubicBezTo>
                    <a:pt x="97" y="11351"/>
                    <a:pt x="268" y="11485"/>
                    <a:pt x="462" y="11485"/>
                  </a:cubicBezTo>
                  <a:cubicBezTo>
                    <a:pt x="532" y="11483"/>
                    <a:pt x="602" y="11465"/>
                    <a:pt x="664" y="11431"/>
                  </a:cubicBezTo>
                  <a:lnTo>
                    <a:pt x="9202" y="6825"/>
                  </a:lnTo>
                  <a:lnTo>
                    <a:pt x="8281" y="366"/>
                  </a:lnTo>
                  <a:cubicBezTo>
                    <a:pt x="8252" y="154"/>
                    <a:pt x="8070" y="0"/>
                    <a:pt x="7862" y="0"/>
                  </a:cubicBezTo>
                  <a:close/>
                </a:path>
              </a:pathLst>
            </a:custGeom>
            <a:solidFill>
              <a:srgbClr val="8CC4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16"/>
            <p:cNvSpPr/>
            <p:nvPr/>
          </p:nvSpPr>
          <p:spPr>
            <a:xfrm flipH="1">
              <a:off x="1402746" y="5296486"/>
              <a:ext cx="287717" cy="178076"/>
            </a:xfrm>
            <a:custGeom>
              <a:avLst/>
              <a:gdLst/>
              <a:ahLst/>
              <a:cxnLst/>
              <a:rect l="l" t="t" r="r" b="b"/>
              <a:pathLst>
                <a:path w="18692" h="11569" extrusionOk="0">
                  <a:moveTo>
                    <a:pt x="18120" y="0"/>
                  </a:moveTo>
                  <a:cubicBezTo>
                    <a:pt x="17933" y="0"/>
                    <a:pt x="17753" y="105"/>
                    <a:pt x="17667" y="286"/>
                  </a:cubicBezTo>
                  <a:lnTo>
                    <a:pt x="12838" y="10345"/>
                  </a:lnTo>
                  <a:lnTo>
                    <a:pt x="718" y="6447"/>
                  </a:lnTo>
                  <a:cubicBezTo>
                    <a:pt x="667" y="6431"/>
                    <a:pt x="615" y="6423"/>
                    <a:pt x="563" y="6423"/>
                  </a:cubicBezTo>
                  <a:cubicBezTo>
                    <a:pt x="351" y="6423"/>
                    <a:pt x="154" y="6558"/>
                    <a:pt x="85" y="6772"/>
                  </a:cubicBezTo>
                  <a:cubicBezTo>
                    <a:pt x="0" y="7036"/>
                    <a:pt x="145" y="7318"/>
                    <a:pt x="411" y="7403"/>
                  </a:cubicBezTo>
                  <a:lnTo>
                    <a:pt x="13363" y="11568"/>
                  </a:lnTo>
                  <a:lnTo>
                    <a:pt x="18571" y="720"/>
                  </a:lnTo>
                  <a:cubicBezTo>
                    <a:pt x="18691" y="471"/>
                    <a:pt x="18586" y="170"/>
                    <a:pt x="18337" y="50"/>
                  </a:cubicBezTo>
                  <a:cubicBezTo>
                    <a:pt x="18267" y="16"/>
                    <a:pt x="18193" y="0"/>
                    <a:pt x="18120" y="0"/>
                  </a:cubicBezTo>
                  <a:close/>
                </a:path>
              </a:pathLst>
            </a:custGeom>
            <a:solidFill>
              <a:srgbClr val="FF81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16"/>
            <p:cNvSpPr/>
            <p:nvPr/>
          </p:nvSpPr>
          <p:spPr>
            <a:xfrm flipH="1">
              <a:off x="1072480" y="3875056"/>
              <a:ext cx="654935" cy="1236341"/>
            </a:xfrm>
            <a:custGeom>
              <a:avLst/>
              <a:gdLst/>
              <a:ahLst/>
              <a:cxnLst/>
              <a:rect l="l" t="t" r="r" b="b"/>
              <a:pathLst>
                <a:path w="42549" h="80321" extrusionOk="0">
                  <a:moveTo>
                    <a:pt x="19479" y="0"/>
                  </a:moveTo>
                  <a:cubicBezTo>
                    <a:pt x="14561" y="0"/>
                    <a:pt x="10368" y="9188"/>
                    <a:pt x="10793" y="16409"/>
                  </a:cubicBezTo>
                  <a:cubicBezTo>
                    <a:pt x="9828" y="19411"/>
                    <a:pt x="5751" y="22138"/>
                    <a:pt x="3039" y="25516"/>
                  </a:cubicBezTo>
                  <a:cubicBezTo>
                    <a:pt x="328" y="28895"/>
                    <a:pt x="0" y="34589"/>
                    <a:pt x="4523" y="38906"/>
                  </a:cubicBezTo>
                  <a:cubicBezTo>
                    <a:pt x="9046" y="43225"/>
                    <a:pt x="1039" y="49464"/>
                    <a:pt x="884" y="54225"/>
                  </a:cubicBezTo>
                  <a:cubicBezTo>
                    <a:pt x="729" y="58989"/>
                    <a:pt x="6428" y="60952"/>
                    <a:pt x="8399" y="66283"/>
                  </a:cubicBezTo>
                  <a:cubicBezTo>
                    <a:pt x="10369" y="71615"/>
                    <a:pt x="11813" y="78236"/>
                    <a:pt x="17456" y="80076"/>
                  </a:cubicBezTo>
                  <a:cubicBezTo>
                    <a:pt x="17973" y="80244"/>
                    <a:pt x="18495" y="80320"/>
                    <a:pt x="19018" y="80320"/>
                  </a:cubicBezTo>
                  <a:cubicBezTo>
                    <a:pt x="24209" y="80320"/>
                    <a:pt x="29454" y="72784"/>
                    <a:pt x="29454" y="72784"/>
                  </a:cubicBezTo>
                  <a:cubicBezTo>
                    <a:pt x="29454" y="72784"/>
                    <a:pt x="42548" y="60910"/>
                    <a:pt x="34196" y="50393"/>
                  </a:cubicBezTo>
                  <a:cubicBezTo>
                    <a:pt x="25842" y="39875"/>
                    <a:pt x="37461" y="43579"/>
                    <a:pt x="36889" y="34682"/>
                  </a:cubicBezTo>
                  <a:cubicBezTo>
                    <a:pt x="36318" y="25785"/>
                    <a:pt x="26820" y="25994"/>
                    <a:pt x="25348" y="19314"/>
                  </a:cubicBezTo>
                  <a:cubicBezTo>
                    <a:pt x="23877" y="12633"/>
                    <a:pt x="28121" y="5246"/>
                    <a:pt x="22166" y="947"/>
                  </a:cubicBezTo>
                  <a:cubicBezTo>
                    <a:pt x="21262" y="295"/>
                    <a:pt x="20359" y="0"/>
                    <a:pt x="194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16"/>
            <p:cNvSpPr/>
            <p:nvPr/>
          </p:nvSpPr>
          <p:spPr>
            <a:xfrm flipH="1">
              <a:off x="1418016" y="3952564"/>
              <a:ext cx="133930" cy="1185222"/>
            </a:xfrm>
            <a:custGeom>
              <a:avLst/>
              <a:gdLst/>
              <a:ahLst/>
              <a:cxnLst/>
              <a:rect l="l" t="t" r="r" b="b"/>
              <a:pathLst>
                <a:path w="8701" h="77000" extrusionOk="0">
                  <a:moveTo>
                    <a:pt x="8223" y="0"/>
                  </a:moveTo>
                  <a:cubicBezTo>
                    <a:pt x="8044" y="0"/>
                    <a:pt x="7877" y="114"/>
                    <a:pt x="7818" y="294"/>
                  </a:cubicBezTo>
                  <a:cubicBezTo>
                    <a:pt x="1" y="24032"/>
                    <a:pt x="7222" y="76111"/>
                    <a:pt x="7295" y="76632"/>
                  </a:cubicBezTo>
                  <a:cubicBezTo>
                    <a:pt x="7325" y="76842"/>
                    <a:pt x="7506" y="76999"/>
                    <a:pt x="7718" y="76999"/>
                  </a:cubicBezTo>
                  <a:cubicBezTo>
                    <a:pt x="7738" y="76999"/>
                    <a:pt x="7758" y="76996"/>
                    <a:pt x="7776" y="76993"/>
                  </a:cubicBezTo>
                  <a:cubicBezTo>
                    <a:pt x="8010" y="76961"/>
                    <a:pt x="8172" y="76746"/>
                    <a:pt x="8139" y="76513"/>
                  </a:cubicBezTo>
                  <a:cubicBezTo>
                    <a:pt x="8065" y="75992"/>
                    <a:pt x="871" y="24112"/>
                    <a:pt x="8627" y="559"/>
                  </a:cubicBezTo>
                  <a:cubicBezTo>
                    <a:pt x="8700" y="337"/>
                    <a:pt x="8578" y="95"/>
                    <a:pt x="8356" y="21"/>
                  </a:cubicBezTo>
                  <a:cubicBezTo>
                    <a:pt x="8312" y="7"/>
                    <a:pt x="8267" y="0"/>
                    <a:pt x="82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16"/>
            <p:cNvSpPr/>
            <p:nvPr/>
          </p:nvSpPr>
          <p:spPr>
            <a:xfrm flipH="1">
              <a:off x="1367142" y="4167265"/>
              <a:ext cx="205613" cy="98189"/>
            </a:xfrm>
            <a:custGeom>
              <a:avLst/>
              <a:gdLst/>
              <a:ahLst/>
              <a:cxnLst/>
              <a:rect l="l" t="t" r="r" b="b"/>
              <a:pathLst>
                <a:path w="13358" h="6379" extrusionOk="0">
                  <a:moveTo>
                    <a:pt x="474" y="1"/>
                  </a:moveTo>
                  <a:cubicBezTo>
                    <a:pt x="358" y="1"/>
                    <a:pt x="243" y="47"/>
                    <a:pt x="160" y="138"/>
                  </a:cubicBezTo>
                  <a:cubicBezTo>
                    <a:pt x="1" y="312"/>
                    <a:pt x="11" y="581"/>
                    <a:pt x="185" y="739"/>
                  </a:cubicBezTo>
                  <a:lnTo>
                    <a:pt x="6298" y="6378"/>
                  </a:lnTo>
                  <a:lnTo>
                    <a:pt x="13128" y="1304"/>
                  </a:lnTo>
                  <a:cubicBezTo>
                    <a:pt x="13317" y="1165"/>
                    <a:pt x="13357" y="898"/>
                    <a:pt x="13217" y="709"/>
                  </a:cubicBezTo>
                  <a:cubicBezTo>
                    <a:pt x="13133" y="597"/>
                    <a:pt x="13004" y="537"/>
                    <a:pt x="12874" y="537"/>
                  </a:cubicBezTo>
                  <a:cubicBezTo>
                    <a:pt x="12785" y="537"/>
                    <a:pt x="12696" y="564"/>
                    <a:pt x="12620" y="621"/>
                  </a:cubicBezTo>
                  <a:lnTo>
                    <a:pt x="6358" y="5274"/>
                  </a:lnTo>
                  <a:lnTo>
                    <a:pt x="761" y="113"/>
                  </a:lnTo>
                  <a:cubicBezTo>
                    <a:pt x="680" y="38"/>
                    <a:pt x="577" y="1"/>
                    <a:pt x="4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16"/>
            <p:cNvSpPr/>
            <p:nvPr/>
          </p:nvSpPr>
          <p:spPr>
            <a:xfrm flipH="1">
              <a:off x="1258386" y="4412271"/>
              <a:ext cx="383535" cy="177753"/>
            </a:xfrm>
            <a:custGeom>
              <a:avLst/>
              <a:gdLst/>
              <a:ahLst/>
              <a:cxnLst/>
              <a:rect l="l" t="t" r="r" b="b"/>
              <a:pathLst>
                <a:path w="24917" h="11548" extrusionOk="0">
                  <a:moveTo>
                    <a:pt x="24436" y="1"/>
                  </a:moveTo>
                  <a:cubicBezTo>
                    <a:pt x="24346" y="1"/>
                    <a:pt x="24256" y="29"/>
                    <a:pt x="24178" y="88"/>
                  </a:cubicBezTo>
                  <a:lnTo>
                    <a:pt x="10588" y="10458"/>
                  </a:lnTo>
                  <a:lnTo>
                    <a:pt x="746" y="2237"/>
                  </a:lnTo>
                  <a:cubicBezTo>
                    <a:pt x="667" y="2172"/>
                    <a:pt x="571" y="2141"/>
                    <a:pt x="477" y="2141"/>
                  </a:cubicBezTo>
                  <a:cubicBezTo>
                    <a:pt x="355" y="2141"/>
                    <a:pt x="234" y="2193"/>
                    <a:pt x="149" y="2293"/>
                  </a:cubicBezTo>
                  <a:cubicBezTo>
                    <a:pt x="0" y="2474"/>
                    <a:pt x="22" y="2739"/>
                    <a:pt x="199" y="2890"/>
                  </a:cubicBezTo>
                  <a:lnTo>
                    <a:pt x="10565" y="11548"/>
                  </a:lnTo>
                  <a:lnTo>
                    <a:pt x="24695" y="765"/>
                  </a:lnTo>
                  <a:cubicBezTo>
                    <a:pt x="24882" y="621"/>
                    <a:pt x="24917" y="354"/>
                    <a:pt x="24775" y="168"/>
                  </a:cubicBezTo>
                  <a:cubicBezTo>
                    <a:pt x="24691" y="58"/>
                    <a:pt x="24564" y="1"/>
                    <a:pt x="244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16"/>
            <p:cNvSpPr/>
            <p:nvPr/>
          </p:nvSpPr>
          <p:spPr>
            <a:xfrm flipH="1">
              <a:off x="1279706" y="4719055"/>
              <a:ext cx="347024" cy="174089"/>
            </a:xfrm>
            <a:custGeom>
              <a:avLst/>
              <a:gdLst/>
              <a:ahLst/>
              <a:cxnLst/>
              <a:rect l="l" t="t" r="r" b="b"/>
              <a:pathLst>
                <a:path w="22545" h="11310" extrusionOk="0">
                  <a:moveTo>
                    <a:pt x="22069" y="0"/>
                  </a:moveTo>
                  <a:cubicBezTo>
                    <a:pt x="21963" y="0"/>
                    <a:pt x="21856" y="40"/>
                    <a:pt x="21773" y="121"/>
                  </a:cubicBezTo>
                  <a:lnTo>
                    <a:pt x="10798" y="10182"/>
                  </a:lnTo>
                  <a:lnTo>
                    <a:pt x="741" y="1840"/>
                  </a:lnTo>
                  <a:cubicBezTo>
                    <a:pt x="663" y="1778"/>
                    <a:pt x="570" y="1748"/>
                    <a:pt x="477" y="1748"/>
                  </a:cubicBezTo>
                  <a:cubicBezTo>
                    <a:pt x="354" y="1748"/>
                    <a:pt x="232" y="1801"/>
                    <a:pt x="148" y="1903"/>
                  </a:cubicBezTo>
                  <a:cubicBezTo>
                    <a:pt x="1" y="2081"/>
                    <a:pt x="23" y="2345"/>
                    <a:pt x="198" y="2497"/>
                  </a:cubicBezTo>
                  <a:lnTo>
                    <a:pt x="10826" y="11310"/>
                  </a:lnTo>
                  <a:lnTo>
                    <a:pt x="22349" y="747"/>
                  </a:lnTo>
                  <a:cubicBezTo>
                    <a:pt x="22530" y="590"/>
                    <a:pt x="22545" y="315"/>
                    <a:pt x="22383" y="137"/>
                  </a:cubicBezTo>
                  <a:cubicBezTo>
                    <a:pt x="22299" y="47"/>
                    <a:pt x="22184" y="0"/>
                    <a:pt x="220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16"/>
            <p:cNvSpPr/>
            <p:nvPr/>
          </p:nvSpPr>
          <p:spPr>
            <a:xfrm flipH="1">
              <a:off x="1546580" y="5192444"/>
              <a:ext cx="882098" cy="406393"/>
            </a:xfrm>
            <a:custGeom>
              <a:avLst/>
              <a:gdLst/>
              <a:ahLst/>
              <a:cxnLst/>
              <a:rect l="l" t="t" r="r" b="b"/>
              <a:pathLst>
                <a:path w="57307" h="26402" extrusionOk="0">
                  <a:moveTo>
                    <a:pt x="16085" y="1"/>
                  </a:moveTo>
                  <a:cubicBezTo>
                    <a:pt x="11262" y="1"/>
                    <a:pt x="5916" y="561"/>
                    <a:pt x="0" y="1848"/>
                  </a:cubicBezTo>
                  <a:cubicBezTo>
                    <a:pt x="13241" y="7385"/>
                    <a:pt x="21434" y="26401"/>
                    <a:pt x="46194" y="26401"/>
                  </a:cubicBezTo>
                  <a:cubicBezTo>
                    <a:pt x="49572" y="26401"/>
                    <a:pt x="53257" y="26047"/>
                    <a:pt x="57306" y="25257"/>
                  </a:cubicBezTo>
                  <a:cubicBezTo>
                    <a:pt x="57306" y="25257"/>
                    <a:pt x="48472" y="1"/>
                    <a:pt x="160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16"/>
            <p:cNvSpPr/>
            <p:nvPr/>
          </p:nvSpPr>
          <p:spPr>
            <a:xfrm flipH="1">
              <a:off x="1500861" y="5227519"/>
              <a:ext cx="823776" cy="388907"/>
            </a:xfrm>
            <a:custGeom>
              <a:avLst/>
              <a:gdLst/>
              <a:ahLst/>
              <a:cxnLst/>
              <a:rect l="l" t="t" r="r" b="b"/>
              <a:pathLst>
                <a:path w="53518" h="25266" extrusionOk="0">
                  <a:moveTo>
                    <a:pt x="437" y="0"/>
                  </a:moveTo>
                  <a:cubicBezTo>
                    <a:pt x="434" y="0"/>
                    <a:pt x="432" y="1"/>
                    <a:pt x="429" y="2"/>
                  </a:cubicBezTo>
                  <a:cubicBezTo>
                    <a:pt x="197" y="2"/>
                    <a:pt x="8" y="187"/>
                    <a:pt x="5" y="421"/>
                  </a:cubicBezTo>
                  <a:cubicBezTo>
                    <a:pt x="0" y="653"/>
                    <a:pt x="184" y="845"/>
                    <a:pt x="416" y="852"/>
                  </a:cubicBezTo>
                  <a:cubicBezTo>
                    <a:pt x="21600" y="1510"/>
                    <a:pt x="52486" y="24940"/>
                    <a:pt x="52797" y="25177"/>
                  </a:cubicBezTo>
                  <a:cubicBezTo>
                    <a:pt x="52870" y="25234"/>
                    <a:pt x="52961" y="25264"/>
                    <a:pt x="53054" y="25265"/>
                  </a:cubicBezTo>
                  <a:lnTo>
                    <a:pt x="53054" y="25264"/>
                  </a:lnTo>
                  <a:cubicBezTo>
                    <a:pt x="53238" y="25264"/>
                    <a:pt x="53400" y="25147"/>
                    <a:pt x="53459" y="24973"/>
                  </a:cubicBezTo>
                  <a:cubicBezTo>
                    <a:pt x="53517" y="24801"/>
                    <a:pt x="53459" y="24611"/>
                    <a:pt x="53315" y="24499"/>
                  </a:cubicBezTo>
                  <a:cubicBezTo>
                    <a:pt x="53002" y="24261"/>
                    <a:pt x="21901" y="667"/>
                    <a:pt x="443" y="2"/>
                  </a:cubicBezTo>
                  <a:cubicBezTo>
                    <a:pt x="441" y="1"/>
                    <a:pt x="439" y="0"/>
                    <a:pt x="4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16"/>
            <p:cNvSpPr/>
            <p:nvPr/>
          </p:nvSpPr>
          <p:spPr>
            <a:xfrm flipH="1">
              <a:off x="2059210" y="5198908"/>
              <a:ext cx="124371" cy="151493"/>
            </a:xfrm>
            <a:custGeom>
              <a:avLst/>
              <a:gdLst/>
              <a:ahLst/>
              <a:cxnLst/>
              <a:rect l="l" t="t" r="r" b="b"/>
              <a:pathLst>
                <a:path w="8080" h="9842" extrusionOk="0">
                  <a:moveTo>
                    <a:pt x="3287" y="0"/>
                  </a:moveTo>
                  <a:cubicBezTo>
                    <a:pt x="3157" y="0"/>
                    <a:pt x="3028" y="55"/>
                    <a:pt x="2947" y="165"/>
                  </a:cubicBezTo>
                  <a:cubicBezTo>
                    <a:pt x="2808" y="355"/>
                    <a:pt x="2835" y="611"/>
                    <a:pt x="3023" y="749"/>
                  </a:cubicBezTo>
                  <a:cubicBezTo>
                    <a:pt x="3269" y="992"/>
                    <a:pt x="5354" y="3812"/>
                    <a:pt x="6796" y="5787"/>
                  </a:cubicBezTo>
                  <a:lnTo>
                    <a:pt x="272" y="9035"/>
                  </a:lnTo>
                  <a:cubicBezTo>
                    <a:pt x="93" y="9122"/>
                    <a:pt x="1" y="9321"/>
                    <a:pt x="46" y="9513"/>
                  </a:cubicBezTo>
                  <a:cubicBezTo>
                    <a:pt x="91" y="9705"/>
                    <a:pt x="263" y="9842"/>
                    <a:pt x="460" y="9842"/>
                  </a:cubicBezTo>
                  <a:cubicBezTo>
                    <a:pt x="527" y="9840"/>
                    <a:pt x="591" y="9825"/>
                    <a:pt x="649" y="9795"/>
                  </a:cubicBezTo>
                  <a:lnTo>
                    <a:pt x="8079" y="6101"/>
                  </a:lnTo>
                  <a:lnTo>
                    <a:pt x="7782" y="5693"/>
                  </a:lnTo>
                  <a:cubicBezTo>
                    <a:pt x="5992" y="3237"/>
                    <a:pt x="3805" y="272"/>
                    <a:pt x="3555" y="86"/>
                  </a:cubicBezTo>
                  <a:cubicBezTo>
                    <a:pt x="3476" y="29"/>
                    <a:pt x="3381" y="0"/>
                    <a:pt x="32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16"/>
            <p:cNvSpPr/>
            <p:nvPr/>
          </p:nvSpPr>
          <p:spPr>
            <a:xfrm flipH="1">
              <a:off x="1842491" y="5268028"/>
              <a:ext cx="142981" cy="211955"/>
            </a:xfrm>
            <a:custGeom>
              <a:avLst/>
              <a:gdLst/>
              <a:ahLst/>
              <a:cxnLst/>
              <a:rect l="l" t="t" r="r" b="b"/>
              <a:pathLst>
                <a:path w="9289" h="13770" extrusionOk="0">
                  <a:moveTo>
                    <a:pt x="7569" y="0"/>
                  </a:moveTo>
                  <a:cubicBezTo>
                    <a:pt x="7546" y="0"/>
                    <a:pt x="7523" y="2"/>
                    <a:pt x="7499" y="6"/>
                  </a:cubicBezTo>
                  <a:cubicBezTo>
                    <a:pt x="7265" y="44"/>
                    <a:pt x="7107" y="267"/>
                    <a:pt x="7148" y="501"/>
                  </a:cubicBezTo>
                  <a:lnTo>
                    <a:pt x="8358" y="7829"/>
                  </a:lnTo>
                  <a:lnTo>
                    <a:pt x="235" y="12985"/>
                  </a:lnTo>
                  <a:cubicBezTo>
                    <a:pt x="74" y="13087"/>
                    <a:pt x="1" y="13282"/>
                    <a:pt x="54" y="13464"/>
                  </a:cubicBezTo>
                  <a:cubicBezTo>
                    <a:pt x="106" y="13646"/>
                    <a:pt x="273" y="13770"/>
                    <a:pt x="464" y="13770"/>
                  </a:cubicBezTo>
                  <a:cubicBezTo>
                    <a:pt x="544" y="13770"/>
                    <a:pt x="622" y="13747"/>
                    <a:pt x="691" y="13703"/>
                  </a:cubicBezTo>
                  <a:lnTo>
                    <a:pt x="9289" y="8246"/>
                  </a:lnTo>
                  <a:lnTo>
                    <a:pt x="7989" y="362"/>
                  </a:lnTo>
                  <a:cubicBezTo>
                    <a:pt x="7957" y="150"/>
                    <a:pt x="7776" y="0"/>
                    <a:pt x="75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16"/>
            <p:cNvSpPr/>
            <p:nvPr/>
          </p:nvSpPr>
          <p:spPr>
            <a:xfrm flipH="1">
              <a:off x="1677280" y="4772261"/>
              <a:ext cx="733668" cy="608050"/>
            </a:xfrm>
            <a:custGeom>
              <a:avLst/>
              <a:gdLst/>
              <a:ahLst/>
              <a:cxnLst/>
              <a:rect l="l" t="t" r="r" b="b"/>
              <a:pathLst>
                <a:path w="47664" h="39503" extrusionOk="0">
                  <a:moveTo>
                    <a:pt x="1" y="0"/>
                  </a:moveTo>
                  <a:cubicBezTo>
                    <a:pt x="12473" y="10513"/>
                    <a:pt x="13509" y="35678"/>
                    <a:pt x="47663" y="39503"/>
                  </a:cubicBezTo>
                  <a:cubicBezTo>
                    <a:pt x="47663" y="39503"/>
                    <a:pt x="46524" y="420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16"/>
            <p:cNvSpPr/>
            <p:nvPr/>
          </p:nvSpPr>
          <p:spPr>
            <a:xfrm flipH="1">
              <a:off x="1639133" y="4810260"/>
              <a:ext cx="679056" cy="616670"/>
            </a:xfrm>
            <a:custGeom>
              <a:avLst/>
              <a:gdLst/>
              <a:ahLst/>
              <a:cxnLst/>
              <a:rect l="l" t="t" r="r" b="b"/>
              <a:pathLst>
                <a:path w="44116" h="40063" extrusionOk="0">
                  <a:moveTo>
                    <a:pt x="566" y="0"/>
                  </a:moveTo>
                  <a:cubicBezTo>
                    <a:pt x="359" y="0"/>
                    <a:pt x="166" y="129"/>
                    <a:pt x="94" y="337"/>
                  </a:cubicBezTo>
                  <a:cubicBezTo>
                    <a:pt x="0" y="602"/>
                    <a:pt x="144" y="891"/>
                    <a:pt x="411" y="978"/>
                  </a:cubicBezTo>
                  <a:cubicBezTo>
                    <a:pt x="20402" y="7944"/>
                    <a:pt x="42838" y="39531"/>
                    <a:pt x="43062" y="39849"/>
                  </a:cubicBezTo>
                  <a:cubicBezTo>
                    <a:pt x="43155" y="39983"/>
                    <a:pt x="43309" y="40063"/>
                    <a:pt x="43473" y="40063"/>
                  </a:cubicBezTo>
                  <a:cubicBezTo>
                    <a:pt x="43879" y="40063"/>
                    <a:pt x="44116" y="39603"/>
                    <a:pt x="43882" y="39273"/>
                  </a:cubicBezTo>
                  <a:cubicBezTo>
                    <a:pt x="43655" y="38950"/>
                    <a:pt x="21037" y="7103"/>
                    <a:pt x="742" y="32"/>
                  </a:cubicBezTo>
                  <a:cubicBezTo>
                    <a:pt x="684" y="11"/>
                    <a:pt x="625" y="0"/>
                    <a:pt x="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16"/>
            <p:cNvSpPr/>
            <p:nvPr/>
          </p:nvSpPr>
          <p:spPr>
            <a:xfrm flipH="1">
              <a:off x="1677280" y="4772261"/>
              <a:ext cx="733668" cy="608050"/>
            </a:xfrm>
            <a:custGeom>
              <a:avLst/>
              <a:gdLst/>
              <a:ahLst/>
              <a:cxnLst/>
              <a:rect l="l" t="t" r="r" b="b"/>
              <a:pathLst>
                <a:path w="47664" h="39503" extrusionOk="0">
                  <a:moveTo>
                    <a:pt x="1" y="0"/>
                  </a:moveTo>
                  <a:cubicBezTo>
                    <a:pt x="12473" y="10513"/>
                    <a:pt x="13509" y="35678"/>
                    <a:pt x="47663" y="39503"/>
                  </a:cubicBezTo>
                  <a:cubicBezTo>
                    <a:pt x="47663" y="39503"/>
                    <a:pt x="46524" y="4201"/>
                    <a:pt x="1" y="0"/>
                  </a:cubicBezTo>
                  <a:close/>
                </a:path>
              </a:pathLst>
            </a:custGeom>
            <a:solidFill>
              <a:srgbClr val="6D9EEB">
                <a:alpha val="41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16"/>
            <p:cNvSpPr/>
            <p:nvPr/>
          </p:nvSpPr>
          <p:spPr>
            <a:xfrm flipH="1">
              <a:off x="2078447" y="4838349"/>
              <a:ext cx="136839" cy="134515"/>
            </a:xfrm>
            <a:custGeom>
              <a:avLst/>
              <a:gdLst/>
              <a:ahLst/>
              <a:cxnLst/>
              <a:rect l="l" t="t" r="r" b="b"/>
              <a:pathLst>
                <a:path w="8890" h="8739" extrusionOk="0">
                  <a:moveTo>
                    <a:pt x="5905" y="1"/>
                  </a:moveTo>
                  <a:cubicBezTo>
                    <a:pt x="5807" y="1"/>
                    <a:pt x="5709" y="29"/>
                    <a:pt x="5625" y="90"/>
                  </a:cubicBezTo>
                  <a:cubicBezTo>
                    <a:pt x="5401" y="254"/>
                    <a:pt x="5339" y="548"/>
                    <a:pt x="5503" y="772"/>
                  </a:cubicBezTo>
                  <a:cubicBezTo>
                    <a:pt x="5667" y="1088"/>
                    <a:pt x="6779" y="4314"/>
                    <a:pt x="7560" y="6613"/>
                  </a:cubicBezTo>
                  <a:lnTo>
                    <a:pt x="450" y="7741"/>
                  </a:lnTo>
                  <a:cubicBezTo>
                    <a:pt x="188" y="7779"/>
                    <a:pt x="1" y="8013"/>
                    <a:pt x="23" y="8276"/>
                  </a:cubicBezTo>
                  <a:cubicBezTo>
                    <a:pt x="42" y="8537"/>
                    <a:pt x="260" y="8738"/>
                    <a:pt x="521" y="8738"/>
                  </a:cubicBezTo>
                  <a:cubicBezTo>
                    <a:pt x="523" y="8738"/>
                    <a:pt x="525" y="8738"/>
                    <a:pt x="527" y="8738"/>
                  </a:cubicBezTo>
                  <a:cubicBezTo>
                    <a:pt x="554" y="8738"/>
                    <a:pt x="581" y="8737"/>
                    <a:pt x="606" y="8733"/>
                  </a:cubicBezTo>
                  <a:lnTo>
                    <a:pt x="8889" y="7420"/>
                  </a:lnTo>
                  <a:lnTo>
                    <a:pt x="8701" y="6855"/>
                  </a:lnTo>
                  <a:cubicBezTo>
                    <a:pt x="7284" y="2660"/>
                    <a:pt x="6490" y="428"/>
                    <a:pt x="6337" y="219"/>
                  </a:cubicBezTo>
                  <a:cubicBezTo>
                    <a:pt x="6235" y="80"/>
                    <a:pt x="6070" y="1"/>
                    <a:pt x="59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16"/>
            <p:cNvSpPr/>
            <p:nvPr/>
          </p:nvSpPr>
          <p:spPr>
            <a:xfrm flipH="1">
              <a:off x="1884765" y="4983560"/>
              <a:ext cx="180415" cy="172319"/>
            </a:xfrm>
            <a:custGeom>
              <a:avLst/>
              <a:gdLst/>
              <a:ahLst/>
              <a:cxnLst/>
              <a:rect l="l" t="t" r="r" b="b"/>
              <a:pathLst>
                <a:path w="11721" h="11195" extrusionOk="0">
                  <a:moveTo>
                    <a:pt x="11198" y="1"/>
                  </a:moveTo>
                  <a:cubicBezTo>
                    <a:pt x="10947" y="1"/>
                    <a:pt x="10724" y="176"/>
                    <a:pt x="10688" y="430"/>
                  </a:cubicBezTo>
                  <a:lnTo>
                    <a:pt x="9652" y="7736"/>
                  </a:lnTo>
                  <a:lnTo>
                    <a:pt x="406" y="10207"/>
                  </a:lnTo>
                  <a:cubicBezTo>
                    <a:pt x="161" y="10270"/>
                    <a:pt x="0" y="10506"/>
                    <a:pt x="34" y="10758"/>
                  </a:cubicBezTo>
                  <a:cubicBezTo>
                    <a:pt x="67" y="11008"/>
                    <a:pt x="281" y="11194"/>
                    <a:pt x="532" y="11194"/>
                  </a:cubicBezTo>
                  <a:cubicBezTo>
                    <a:pt x="533" y="11194"/>
                    <a:pt x="534" y="11194"/>
                    <a:pt x="535" y="11194"/>
                  </a:cubicBezTo>
                  <a:cubicBezTo>
                    <a:pt x="578" y="11193"/>
                    <a:pt x="623" y="11188"/>
                    <a:pt x="665" y="11178"/>
                  </a:cubicBezTo>
                  <a:lnTo>
                    <a:pt x="10551" y="8533"/>
                  </a:lnTo>
                  <a:lnTo>
                    <a:pt x="11681" y="572"/>
                  </a:lnTo>
                  <a:cubicBezTo>
                    <a:pt x="11721" y="298"/>
                    <a:pt x="11530" y="42"/>
                    <a:pt x="11255" y="3"/>
                  </a:cubicBezTo>
                  <a:cubicBezTo>
                    <a:pt x="11236" y="2"/>
                    <a:pt x="11217" y="1"/>
                    <a:pt x="111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16"/>
            <p:cNvSpPr/>
            <p:nvPr/>
          </p:nvSpPr>
          <p:spPr>
            <a:xfrm flipH="1">
              <a:off x="1755237" y="5150935"/>
              <a:ext cx="174166" cy="137517"/>
            </a:xfrm>
            <a:custGeom>
              <a:avLst/>
              <a:gdLst/>
              <a:ahLst/>
              <a:cxnLst/>
              <a:rect l="l" t="t" r="r" b="b"/>
              <a:pathLst>
                <a:path w="11315" h="8934" extrusionOk="0">
                  <a:moveTo>
                    <a:pt x="10767" y="0"/>
                  </a:moveTo>
                  <a:cubicBezTo>
                    <a:pt x="10527" y="0"/>
                    <a:pt x="10321" y="179"/>
                    <a:pt x="10280" y="423"/>
                  </a:cubicBezTo>
                  <a:lnTo>
                    <a:pt x="9326" y="6224"/>
                  </a:lnTo>
                  <a:lnTo>
                    <a:pt x="436" y="7940"/>
                  </a:lnTo>
                  <a:cubicBezTo>
                    <a:pt x="179" y="7985"/>
                    <a:pt x="0" y="8221"/>
                    <a:pt x="25" y="8480"/>
                  </a:cubicBezTo>
                  <a:cubicBezTo>
                    <a:pt x="50" y="8738"/>
                    <a:pt x="265" y="8934"/>
                    <a:pt x="523" y="8934"/>
                  </a:cubicBezTo>
                  <a:cubicBezTo>
                    <a:pt x="525" y="8934"/>
                    <a:pt x="527" y="8934"/>
                    <a:pt x="530" y="8934"/>
                  </a:cubicBezTo>
                  <a:cubicBezTo>
                    <a:pt x="563" y="8934"/>
                    <a:pt x="595" y="8931"/>
                    <a:pt x="627" y="8926"/>
                  </a:cubicBezTo>
                  <a:lnTo>
                    <a:pt x="10205" y="7076"/>
                  </a:lnTo>
                  <a:lnTo>
                    <a:pt x="11270" y="585"/>
                  </a:lnTo>
                  <a:cubicBezTo>
                    <a:pt x="11315" y="311"/>
                    <a:pt x="11129" y="54"/>
                    <a:pt x="10857" y="9"/>
                  </a:cubicBezTo>
                  <a:cubicBezTo>
                    <a:pt x="10826" y="3"/>
                    <a:pt x="10796" y="0"/>
                    <a:pt x="107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16"/>
            <p:cNvSpPr/>
            <p:nvPr/>
          </p:nvSpPr>
          <p:spPr>
            <a:xfrm flipH="1">
              <a:off x="1324676" y="4680316"/>
              <a:ext cx="628799" cy="979625"/>
            </a:xfrm>
            <a:custGeom>
              <a:avLst/>
              <a:gdLst/>
              <a:ahLst/>
              <a:cxnLst/>
              <a:rect l="l" t="t" r="r" b="b"/>
              <a:pathLst>
                <a:path w="40851" h="63643" extrusionOk="0">
                  <a:moveTo>
                    <a:pt x="6468" y="1"/>
                  </a:moveTo>
                  <a:cubicBezTo>
                    <a:pt x="5113" y="1"/>
                    <a:pt x="3930" y="611"/>
                    <a:pt x="3121" y="2041"/>
                  </a:cubicBezTo>
                  <a:cubicBezTo>
                    <a:pt x="0" y="7558"/>
                    <a:pt x="5990" y="11822"/>
                    <a:pt x="7245" y="17590"/>
                  </a:cubicBezTo>
                  <a:cubicBezTo>
                    <a:pt x="8499" y="23359"/>
                    <a:pt x="974" y="26619"/>
                    <a:pt x="3734" y="33801"/>
                  </a:cubicBezTo>
                  <a:cubicBezTo>
                    <a:pt x="6493" y="40982"/>
                    <a:pt x="14267" y="33891"/>
                    <a:pt x="11509" y="45149"/>
                  </a:cubicBezTo>
                  <a:cubicBezTo>
                    <a:pt x="8750" y="56407"/>
                    <a:pt x="23296" y="60998"/>
                    <a:pt x="23296" y="60998"/>
                  </a:cubicBezTo>
                  <a:cubicBezTo>
                    <a:pt x="23296" y="60998"/>
                    <a:pt x="27791" y="63643"/>
                    <a:pt x="31661" y="63643"/>
                  </a:cubicBezTo>
                  <a:cubicBezTo>
                    <a:pt x="33042" y="63643"/>
                    <a:pt x="34344" y="63306"/>
                    <a:pt x="35334" y="62392"/>
                  </a:cubicBezTo>
                  <a:cubicBezTo>
                    <a:pt x="39097" y="58915"/>
                    <a:pt x="37842" y="53202"/>
                    <a:pt x="37466" y="48312"/>
                  </a:cubicBezTo>
                  <a:cubicBezTo>
                    <a:pt x="37090" y="43422"/>
                    <a:pt x="40851" y="39828"/>
                    <a:pt x="39011" y="36149"/>
                  </a:cubicBezTo>
                  <a:cubicBezTo>
                    <a:pt x="37174" y="32471"/>
                    <a:pt x="28646" y="30465"/>
                    <a:pt x="30636" y="25449"/>
                  </a:cubicBezTo>
                  <a:cubicBezTo>
                    <a:pt x="32626" y="20432"/>
                    <a:pt x="30318" y="16086"/>
                    <a:pt x="26973" y="14413"/>
                  </a:cubicBezTo>
                  <a:cubicBezTo>
                    <a:pt x="23630" y="12741"/>
                    <a:pt x="19450" y="12073"/>
                    <a:pt x="17610" y="10066"/>
                  </a:cubicBezTo>
                  <a:cubicBezTo>
                    <a:pt x="15629" y="4988"/>
                    <a:pt x="10343" y="1"/>
                    <a:pt x="6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16"/>
            <p:cNvSpPr/>
            <p:nvPr/>
          </p:nvSpPr>
          <p:spPr>
            <a:xfrm flipH="1">
              <a:off x="1412562" y="4744388"/>
              <a:ext cx="445690" cy="931754"/>
            </a:xfrm>
            <a:custGeom>
              <a:avLst/>
              <a:gdLst/>
              <a:ahLst/>
              <a:cxnLst/>
              <a:rect l="l" t="t" r="r" b="b"/>
              <a:pathLst>
                <a:path w="28955" h="60533" extrusionOk="0">
                  <a:moveTo>
                    <a:pt x="557" y="1"/>
                  </a:moveTo>
                  <a:cubicBezTo>
                    <a:pt x="435" y="1"/>
                    <a:pt x="311" y="45"/>
                    <a:pt x="214" y="136"/>
                  </a:cubicBezTo>
                  <a:cubicBezTo>
                    <a:pt x="12" y="324"/>
                    <a:pt x="0" y="642"/>
                    <a:pt x="189" y="844"/>
                  </a:cubicBezTo>
                  <a:cubicBezTo>
                    <a:pt x="14736" y="16492"/>
                    <a:pt x="27784" y="59739"/>
                    <a:pt x="27914" y="60175"/>
                  </a:cubicBezTo>
                  <a:cubicBezTo>
                    <a:pt x="27977" y="60387"/>
                    <a:pt x="28173" y="60533"/>
                    <a:pt x="28395" y="60533"/>
                  </a:cubicBezTo>
                  <a:cubicBezTo>
                    <a:pt x="28444" y="60533"/>
                    <a:pt x="28492" y="60524"/>
                    <a:pt x="28539" y="60511"/>
                  </a:cubicBezTo>
                  <a:cubicBezTo>
                    <a:pt x="28803" y="60432"/>
                    <a:pt x="28955" y="60152"/>
                    <a:pt x="28875" y="59886"/>
                  </a:cubicBezTo>
                  <a:cubicBezTo>
                    <a:pt x="28746" y="59450"/>
                    <a:pt x="15630" y="15980"/>
                    <a:pt x="924" y="161"/>
                  </a:cubicBezTo>
                  <a:cubicBezTo>
                    <a:pt x="825" y="54"/>
                    <a:pt x="692" y="1"/>
                    <a:pt x="557" y="1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16"/>
            <p:cNvSpPr/>
            <p:nvPr/>
          </p:nvSpPr>
          <p:spPr>
            <a:xfrm flipH="1">
              <a:off x="1653722" y="4862250"/>
              <a:ext cx="163884" cy="114289"/>
            </a:xfrm>
            <a:custGeom>
              <a:avLst/>
              <a:gdLst/>
              <a:ahLst/>
              <a:cxnLst/>
              <a:rect l="l" t="t" r="r" b="b"/>
              <a:pathLst>
                <a:path w="10647" h="7425" extrusionOk="0">
                  <a:moveTo>
                    <a:pt x="10078" y="0"/>
                  </a:moveTo>
                  <a:cubicBezTo>
                    <a:pt x="9881" y="0"/>
                    <a:pt x="9695" y="117"/>
                    <a:pt x="9616" y="310"/>
                  </a:cubicBezTo>
                  <a:lnTo>
                    <a:pt x="7130" y="6270"/>
                  </a:lnTo>
                  <a:lnTo>
                    <a:pt x="652" y="4901"/>
                  </a:lnTo>
                  <a:cubicBezTo>
                    <a:pt x="618" y="4894"/>
                    <a:pt x="583" y="4891"/>
                    <a:pt x="549" y="4891"/>
                  </a:cubicBezTo>
                  <a:cubicBezTo>
                    <a:pt x="317" y="4891"/>
                    <a:pt x="108" y="5053"/>
                    <a:pt x="57" y="5289"/>
                  </a:cubicBezTo>
                  <a:cubicBezTo>
                    <a:pt x="1" y="5560"/>
                    <a:pt x="174" y="5825"/>
                    <a:pt x="445" y="5884"/>
                  </a:cubicBezTo>
                  <a:lnTo>
                    <a:pt x="7736" y="7424"/>
                  </a:lnTo>
                  <a:lnTo>
                    <a:pt x="10542" y="694"/>
                  </a:lnTo>
                  <a:cubicBezTo>
                    <a:pt x="10647" y="439"/>
                    <a:pt x="10527" y="146"/>
                    <a:pt x="10271" y="39"/>
                  </a:cubicBezTo>
                  <a:cubicBezTo>
                    <a:pt x="10208" y="13"/>
                    <a:pt x="10142" y="0"/>
                    <a:pt x="10078" y="0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16"/>
            <p:cNvSpPr/>
            <p:nvPr/>
          </p:nvSpPr>
          <p:spPr>
            <a:xfrm flipH="1">
              <a:off x="1499227" y="5055235"/>
              <a:ext cx="318425" cy="174520"/>
            </a:xfrm>
            <a:custGeom>
              <a:avLst/>
              <a:gdLst/>
              <a:ahLst/>
              <a:cxnLst/>
              <a:rect l="l" t="t" r="r" b="b"/>
              <a:pathLst>
                <a:path w="20687" h="11338" extrusionOk="0">
                  <a:moveTo>
                    <a:pt x="20113" y="0"/>
                  </a:moveTo>
                  <a:cubicBezTo>
                    <a:pt x="19925" y="0"/>
                    <a:pt x="19746" y="106"/>
                    <a:pt x="19660" y="287"/>
                  </a:cubicBezTo>
                  <a:lnTo>
                    <a:pt x="14951" y="10185"/>
                  </a:lnTo>
                  <a:lnTo>
                    <a:pt x="662" y="6970"/>
                  </a:lnTo>
                  <a:cubicBezTo>
                    <a:pt x="625" y="6962"/>
                    <a:pt x="589" y="6958"/>
                    <a:pt x="552" y="6958"/>
                  </a:cubicBezTo>
                  <a:cubicBezTo>
                    <a:pt x="322" y="6958"/>
                    <a:pt x="114" y="7117"/>
                    <a:pt x="62" y="7351"/>
                  </a:cubicBezTo>
                  <a:cubicBezTo>
                    <a:pt x="0" y="7622"/>
                    <a:pt x="171" y="7889"/>
                    <a:pt x="441" y="7951"/>
                  </a:cubicBezTo>
                  <a:lnTo>
                    <a:pt x="15512" y="11338"/>
                  </a:lnTo>
                  <a:lnTo>
                    <a:pt x="20566" y="718"/>
                  </a:lnTo>
                  <a:cubicBezTo>
                    <a:pt x="20686" y="467"/>
                    <a:pt x="20579" y="168"/>
                    <a:pt x="20329" y="50"/>
                  </a:cubicBezTo>
                  <a:cubicBezTo>
                    <a:pt x="20259" y="16"/>
                    <a:pt x="20185" y="0"/>
                    <a:pt x="20113" y="0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16"/>
            <p:cNvSpPr/>
            <p:nvPr/>
          </p:nvSpPr>
          <p:spPr>
            <a:xfrm flipH="1">
              <a:off x="658816" y="4243988"/>
              <a:ext cx="858409" cy="1337331"/>
            </a:xfrm>
            <a:custGeom>
              <a:avLst/>
              <a:gdLst/>
              <a:ahLst/>
              <a:cxnLst/>
              <a:rect l="l" t="t" r="r" b="b"/>
              <a:pathLst>
                <a:path w="55768" h="86882" extrusionOk="0">
                  <a:moveTo>
                    <a:pt x="46938" y="0"/>
                  </a:moveTo>
                  <a:cubicBezTo>
                    <a:pt x="41647" y="0"/>
                    <a:pt x="34433" y="6807"/>
                    <a:pt x="31727" y="13740"/>
                  </a:cubicBezTo>
                  <a:cubicBezTo>
                    <a:pt x="29216" y="16480"/>
                    <a:pt x="23510" y="17393"/>
                    <a:pt x="18945" y="19675"/>
                  </a:cubicBezTo>
                  <a:cubicBezTo>
                    <a:pt x="14381" y="21957"/>
                    <a:pt x="11229" y="27892"/>
                    <a:pt x="13946" y="34740"/>
                  </a:cubicBezTo>
                  <a:cubicBezTo>
                    <a:pt x="16663" y="41587"/>
                    <a:pt x="5023" y="44326"/>
                    <a:pt x="2511" y="49348"/>
                  </a:cubicBezTo>
                  <a:cubicBezTo>
                    <a:pt x="0" y="54369"/>
                    <a:pt x="5136" y="59276"/>
                    <a:pt x="4622" y="65952"/>
                  </a:cubicBezTo>
                  <a:cubicBezTo>
                    <a:pt x="4109" y="72629"/>
                    <a:pt x="2398" y="80428"/>
                    <a:pt x="7532" y="85173"/>
                  </a:cubicBezTo>
                  <a:cubicBezTo>
                    <a:pt x="8883" y="86422"/>
                    <a:pt x="10661" y="86882"/>
                    <a:pt x="12547" y="86882"/>
                  </a:cubicBezTo>
                  <a:cubicBezTo>
                    <a:pt x="17831" y="86882"/>
                    <a:pt x="23966" y="83272"/>
                    <a:pt x="23966" y="83272"/>
                  </a:cubicBezTo>
                  <a:cubicBezTo>
                    <a:pt x="23966" y="83272"/>
                    <a:pt x="43823" y="77003"/>
                    <a:pt x="40057" y="61635"/>
                  </a:cubicBezTo>
                  <a:cubicBezTo>
                    <a:pt x="36291" y="46267"/>
                    <a:pt x="46904" y="55948"/>
                    <a:pt x="50672" y="46143"/>
                  </a:cubicBezTo>
                  <a:cubicBezTo>
                    <a:pt x="54438" y="36338"/>
                    <a:pt x="44166" y="31887"/>
                    <a:pt x="45878" y="24012"/>
                  </a:cubicBezTo>
                  <a:cubicBezTo>
                    <a:pt x="47589" y="16138"/>
                    <a:pt x="55768" y="10317"/>
                    <a:pt x="51507" y="2785"/>
                  </a:cubicBezTo>
                  <a:cubicBezTo>
                    <a:pt x="50403" y="833"/>
                    <a:pt x="48788" y="0"/>
                    <a:pt x="469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16"/>
            <p:cNvSpPr/>
            <p:nvPr/>
          </p:nvSpPr>
          <p:spPr>
            <a:xfrm flipH="1">
              <a:off x="658816" y="4243988"/>
              <a:ext cx="858409" cy="1337331"/>
            </a:xfrm>
            <a:custGeom>
              <a:avLst/>
              <a:gdLst/>
              <a:ahLst/>
              <a:cxnLst/>
              <a:rect l="l" t="t" r="r" b="b"/>
              <a:pathLst>
                <a:path w="55768" h="86882" extrusionOk="0">
                  <a:moveTo>
                    <a:pt x="46938" y="0"/>
                  </a:moveTo>
                  <a:cubicBezTo>
                    <a:pt x="41647" y="0"/>
                    <a:pt x="34433" y="6807"/>
                    <a:pt x="31727" y="13740"/>
                  </a:cubicBezTo>
                  <a:cubicBezTo>
                    <a:pt x="29216" y="16480"/>
                    <a:pt x="23510" y="17393"/>
                    <a:pt x="18945" y="19675"/>
                  </a:cubicBezTo>
                  <a:cubicBezTo>
                    <a:pt x="14381" y="21957"/>
                    <a:pt x="11229" y="27892"/>
                    <a:pt x="13946" y="34740"/>
                  </a:cubicBezTo>
                  <a:cubicBezTo>
                    <a:pt x="16663" y="41587"/>
                    <a:pt x="5023" y="44326"/>
                    <a:pt x="2511" y="49348"/>
                  </a:cubicBezTo>
                  <a:cubicBezTo>
                    <a:pt x="0" y="54369"/>
                    <a:pt x="5136" y="59276"/>
                    <a:pt x="4622" y="65952"/>
                  </a:cubicBezTo>
                  <a:cubicBezTo>
                    <a:pt x="4109" y="72629"/>
                    <a:pt x="2398" y="80428"/>
                    <a:pt x="7532" y="85173"/>
                  </a:cubicBezTo>
                  <a:cubicBezTo>
                    <a:pt x="8883" y="86422"/>
                    <a:pt x="10661" y="86882"/>
                    <a:pt x="12547" y="86882"/>
                  </a:cubicBezTo>
                  <a:cubicBezTo>
                    <a:pt x="17831" y="86882"/>
                    <a:pt x="23966" y="83272"/>
                    <a:pt x="23966" y="83272"/>
                  </a:cubicBezTo>
                  <a:cubicBezTo>
                    <a:pt x="23966" y="83272"/>
                    <a:pt x="43823" y="77003"/>
                    <a:pt x="40057" y="61635"/>
                  </a:cubicBezTo>
                  <a:cubicBezTo>
                    <a:pt x="36291" y="46267"/>
                    <a:pt x="46904" y="55948"/>
                    <a:pt x="50672" y="46143"/>
                  </a:cubicBezTo>
                  <a:cubicBezTo>
                    <a:pt x="54438" y="36338"/>
                    <a:pt x="44166" y="31887"/>
                    <a:pt x="45878" y="24012"/>
                  </a:cubicBezTo>
                  <a:cubicBezTo>
                    <a:pt x="47589" y="16138"/>
                    <a:pt x="55768" y="10317"/>
                    <a:pt x="51507" y="2785"/>
                  </a:cubicBezTo>
                  <a:cubicBezTo>
                    <a:pt x="50403" y="833"/>
                    <a:pt x="48788" y="0"/>
                    <a:pt x="46938" y="0"/>
                  </a:cubicBezTo>
                  <a:close/>
                </a:path>
              </a:pathLst>
            </a:custGeom>
            <a:solidFill>
              <a:srgbClr val="6D9EEB">
                <a:alpha val="41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16"/>
            <p:cNvSpPr/>
            <p:nvPr/>
          </p:nvSpPr>
          <p:spPr>
            <a:xfrm flipH="1">
              <a:off x="791960" y="4334255"/>
              <a:ext cx="602155" cy="1266356"/>
            </a:xfrm>
            <a:custGeom>
              <a:avLst/>
              <a:gdLst/>
              <a:ahLst/>
              <a:cxnLst/>
              <a:rect l="l" t="t" r="r" b="b"/>
              <a:pathLst>
                <a:path w="39120" h="82271" extrusionOk="0">
                  <a:moveTo>
                    <a:pt x="38564" y="0"/>
                  </a:moveTo>
                  <a:cubicBezTo>
                    <a:pt x="38430" y="0"/>
                    <a:pt x="38296" y="54"/>
                    <a:pt x="38197" y="160"/>
                  </a:cubicBezTo>
                  <a:cubicBezTo>
                    <a:pt x="18149" y="21726"/>
                    <a:pt x="258" y="81027"/>
                    <a:pt x="79" y="81624"/>
                  </a:cubicBezTo>
                  <a:cubicBezTo>
                    <a:pt x="1" y="81889"/>
                    <a:pt x="151" y="82170"/>
                    <a:pt x="417" y="82249"/>
                  </a:cubicBezTo>
                  <a:cubicBezTo>
                    <a:pt x="464" y="82262"/>
                    <a:pt x="512" y="82270"/>
                    <a:pt x="561" y="82270"/>
                  </a:cubicBezTo>
                  <a:cubicBezTo>
                    <a:pt x="781" y="82270"/>
                    <a:pt x="977" y="82125"/>
                    <a:pt x="1040" y="81913"/>
                  </a:cubicBezTo>
                  <a:cubicBezTo>
                    <a:pt x="1221" y="81318"/>
                    <a:pt x="19043" y="22239"/>
                    <a:pt x="38930" y="843"/>
                  </a:cubicBezTo>
                  <a:cubicBezTo>
                    <a:pt x="39119" y="641"/>
                    <a:pt x="39109" y="323"/>
                    <a:pt x="38905" y="135"/>
                  </a:cubicBezTo>
                  <a:cubicBezTo>
                    <a:pt x="38809" y="45"/>
                    <a:pt x="38686" y="0"/>
                    <a:pt x="385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16"/>
            <p:cNvSpPr/>
            <p:nvPr/>
          </p:nvSpPr>
          <p:spPr>
            <a:xfrm flipH="1">
              <a:off x="847457" y="4495181"/>
              <a:ext cx="217481" cy="149923"/>
            </a:xfrm>
            <a:custGeom>
              <a:avLst/>
              <a:gdLst/>
              <a:ahLst/>
              <a:cxnLst/>
              <a:rect l="l" t="t" r="r" b="b"/>
              <a:pathLst>
                <a:path w="14129" h="9740" extrusionOk="0">
                  <a:moveTo>
                    <a:pt x="572" y="0"/>
                  </a:moveTo>
                  <a:cubicBezTo>
                    <a:pt x="507" y="0"/>
                    <a:pt x="442" y="13"/>
                    <a:pt x="378" y="39"/>
                  </a:cubicBezTo>
                  <a:cubicBezTo>
                    <a:pt x="123" y="146"/>
                    <a:pt x="1" y="438"/>
                    <a:pt x="108" y="694"/>
                  </a:cubicBezTo>
                  <a:lnTo>
                    <a:pt x="3879" y="9740"/>
                  </a:lnTo>
                  <a:lnTo>
                    <a:pt x="13684" y="7668"/>
                  </a:lnTo>
                  <a:cubicBezTo>
                    <a:pt x="13955" y="7611"/>
                    <a:pt x="14129" y="7345"/>
                    <a:pt x="14072" y="7075"/>
                  </a:cubicBezTo>
                  <a:cubicBezTo>
                    <a:pt x="14020" y="6834"/>
                    <a:pt x="13806" y="6679"/>
                    <a:pt x="13572" y="6679"/>
                  </a:cubicBezTo>
                  <a:cubicBezTo>
                    <a:pt x="13540" y="6679"/>
                    <a:pt x="13509" y="6681"/>
                    <a:pt x="13477" y="6687"/>
                  </a:cubicBezTo>
                  <a:lnTo>
                    <a:pt x="4485" y="8587"/>
                  </a:lnTo>
                  <a:lnTo>
                    <a:pt x="1033" y="308"/>
                  </a:lnTo>
                  <a:cubicBezTo>
                    <a:pt x="953" y="116"/>
                    <a:pt x="767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16"/>
            <p:cNvSpPr/>
            <p:nvPr/>
          </p:nvSpPr>
          <p:spPr>
            <a:xfrm flipH="1">
              <a:off x="847371" y="4758624"/>
              <a:ext cx="428373" cy="232196"/>
            </a:xfrm>
            <a:custGeom>
              <a:avLst/>
              <a:gdLst/>
              <a:ahLst/>
              <a:cxnLst/>
              <a:rect l="l" t="t" r="r" b="b"/>
              <a:pathLst>
                <a:path w="27830" h="15085" extrusionOk="0">
                  <a:moveTo>
                    <a:pt x="571" y="1"/>
                  </a:moveTo>
                  <a:cubicBezTo>
                    <a:pt x="499" y="1"/>
                    <a:pt x="426" y="16"/>
                    <a:pt x="356" y="49"/>
                  </a:cubicBezTo>
                  <a:cubicBezTo>
                    <a:pt x="107" y="170"/>
                    <a:pt x="0" y="469"/>
                    <a:pt x="119" y="719"/>
                  </a:cubicBezTo>
                  <a:lnTo>
                    <a:pt x="6956" y="15085"/>
                  </a:lnTo>
                  <a:lnTo>
                    <a:pt x="27388" y="10493"/>
                  </a:lnTo>
                  <a:cubicBezTo>
                    <a:pt x="27659" y="10432"/>
                    <a:pt x="27829" y="10164"/>
                    <a:pt x="27767" y="9894"/>
                  </a:cubicBezTo>
                  <a:cubicBezTo>
                    <a:pt x="27715" y="9660"/>
                    <a:pt x="27507" y="9500"/>
                    <a:pt x="27278" y="9500"/>
                  </a:cubicBezTo>
                  <a:cubicBezTo>
                    <a:pt x="27242" y="9500"/>
                    <a:pt x="27206" y="9504"/>
                    <a:pt x="27169" y="9513"/>
                  </a:cubicBezTo>
                  <a:lnTo>
                    <a:pt x="7517" y="13932"/>
                  </a:lnTo>
                  <a:lnTo>
                    <a:pt x="1026" y="288"/>
                  </a:lnTo>
                  <a:cubicBezTo>
                    <a:pt x="939" y="107"/>
                    <a:pt x="759" y="1"/>
                    <a:pt x="5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16"/>
            <p:cNvSpPr/>
            <p:nvPr/>
          </p:nvSpPr>
          <p:spPr>
            <a:xfrm flipH="1">
              <a:off x="1021107" y="5087956"/>
              <a:ext cx="386367" cy="236829"/>
            </a:xfrm>
            <a:custGeom>
              <a:avLst/>
              <a:gdLst/>
              <a:ahLst/>
              <a:cxnLst/>
              <a:rect l="l" t="t" r="r" b="b"/>
              <a:pathLst>
                <a:path w="25101" h="15386" extrusionOk="0">
                  <a:moveTo>
                    <a:pt x="572" y="1"/>
                  </a:moveTo>
                  <a:cubicBezTo>
                    <a:pt x="499" y="1"/>
                    <a:pt x="425" y="17"/>
                    <a:pt x="354" y="51"/>
                  </a:cubicBezTo>
                  <a:cubicBezTo>
                    <a:pt x="105" y="171"/>
                    <a:pt x="0" y="470"/>
                    <a:pt x="120" y="721"/>
                  </a:cubicBezTo>
                  <a:lnTo>
                    <a:pt x="7161" y="15385"/>
                  </a:lnTo>
                  <a:lnTo>
                    <a:pt x="24693" y="9750"/>
                  </a:lnTo>
                  <a:cubicBezTo>
                    <a:pt x="24957" y="9664"/>
                    <a:pt x="25100" y="9382"/>
                    <a:pt x="25015" y="9118"/>
                  </a:cubicBezTo>
                  <a:cubicBezTo>
                    <a:pt x="24948" y="8905"/>
                    <a:pt x="24749" y="8770"/>
                    <a:pt x="24538" y="8770"/>
                  </a:cubicBezTo>
                  <a:cubicBezTo>
                    <a:pt x="24487" y="8770"/>
                    <a:pt x="24436" y="8778"/>
                    <a:pt x="24385" y="8794"/>
                  </a:cubicBezTo>
                  <a:lnTo>
                    <a:pt x="7686" y="14162"/>
                  </a:lnTo>
                  <a:lnTo>
                    <a:pt x="1024" y="286"/>
                  </a:lnTo>
                  <a:cubicBezTo>
                    <a:pt x="938" y="106"/>
                    <a:pt x="759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95" name="Google Shape;1495;p16"/>
          <p:cNvGrpSpPr/>
          <p:nvPr/>
        </p:nvGrpSpPr>
        <p:grpSpPr>
          <a:xfrm rot="577293" flipH="1">
            <a:off x="7769372" y="3818087"/>
            <a:ext cx="1853096" cy="1885788"/>
            <a:chOff x="658816" y="3875056"/>
            <a:chExt cx="1769862" cy="1801086"/>
          </a:xfrm>
        </p:grpSpPr>
        <p:sp>
          <p:nvSpPr>
            <p:cNvPr id="1496" name="Google Shape;1496;p16"/>
            <p:cNvSpPr/>
            <p:nvPr/>
          </p:nvSpPr>
          <p:spPr>
            <a:xfrm flipH="1">
              <a:off x="1674625" y="5389061"/>
              <a:ext cx="141642" cy="176783"/>
            </a:xfrm>
            <a:custGeom>
              <a:avLst/>
              <a:gdLst/>
              <a:ahLst/>
              <a:cxnLst/>
              <a:rect l="l" t="t" r="r" b="b"/>
              <a:pathLst>
                <a:path w="9202" h="11485" extrusionOk="0">
                  <a:moveTo>
                    <a:pt x="7862" y="0"/>
                  </a:moveTo>
                  <a:cubicBezTo>
                    <a:pt x="7842" y="0"/>
                    <a:pt x="7822" y="2"/>
                    <a:pt x="7801" y="5"/>
                  </a:cubicBezTo>
                  <a:cubicBezTo>
                    <a:pt x="7568" y="36"/>
                    <a:pt x="7405" y="252"/>
                    <a:pt x="7439" y="484"/>
                  </a:cubicBezTo>
                  <a:lnTo>
                    <a:pt x="8274" y="6355"/>
                  </a:lnTo>
                  <a:lnTo>
                    <a:pt x="259" y="10683"/>
                  </a:lnTo>
                  <a:cubicBezTo>
                    <a:pt x="87" y="10776"/>
                    <a:pt x="1" y="10973"/>
                    <a:pt x="49" y="11162"/>
                  </a:cubicBezTo>
                  <a:cubicBezTo>
                    <a:pt x="97" y="11351"/>
                    <a:pt x="268" y="11485"/>
                    <a:pt x="462" y="11485"/>
                  </a:cubicBezTo>
                  <a:cubicBezTo>
                    <a:pt x="532" y="11483"/>
                    <a:pt x="602" y="11465"/>
                    <a:pt x="664" y="11431"/>
                  </a:cubicBezTo>
                  <a:lnTo>
                    <a:pt x="9202" y="6825"/>
                  </a:lnTo>
                  <a:lnTo>
                    <a:pt x="8281" y="366"/>
                  </a:lnTo>
                  <a:cubicBezTo>
                    <a:pt x="8252" y="154"/>
                    <a:pt x="8070" y="0"/>
                    <a:pt x="7862" y="0"/>
                  </a:cubicBezTo>
                  <a:close/>
                </a:path>
              </a:pathLst>
            </a:custGeom>
            <a:solidFill>
              <a:srgbClr val="8CC4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16"/>
            <p:cNvSpPr/>
            <p:nvPr/>
          </p:nvSpPr>
          <p:spPr>
            <a:xfrm flipH="1">
              <a:off x="1402746" y="5296486"/>
              <a:ext cx="287717" cy="178076"/>
            </a:xfrm>
            <a:custGeom>
              <a:avLst/>
              <a:gdLst/>
              <a:ahLst/>
              <a:cxnLst/>
              <a:rect l="l" t="t" r="r" b="b"/>
              <a:pathLst>
                <a:path w="18692" h="11569" extrusionOk="0">
                  <a:moveTo>
                    <a:pt x="18120" y="0"/>
                  </a:moveTo>
                  <a:cubicBezTo>
                    <a:pt x="17933" y="0"/>
                    <a:pt x="17753" y="105"/>
                    <a:pt x="17667" y="286"/>
                  </a:cubicBezTo>
                  <a:lnTo>
                    <a:pt x="12838" y="10345"/>
                  </a:lnTo>
                  <a:lnTo>
                    <a:pt x="718" y="6447"/>
                  </a:lnTo>
                  <a:cubicBezTo>
                    <a:pt x="667" y="6431"/>
                    <a:pt x="615" y="6423"/>
                    <a:pt x="563" y="6423"/>
                  </a:cubicBezTo>
                  <a:cubicBezTo>
                    <a:pt x="351" y="6423"/>
                    <a:pt x="154" y="6558"/>
                    <a:pt x="85" y="6772"/>
                  </a:cubicBezTo>
                  <a:cubicBezTo>
                    <a:pt x="0" y="7036"/>
                    <a:pt x="145" y="7318"/>
                    <a:pt x="411" y="7403"/>
                  </a:cubicBezTo>
                  <a:lnTo>
                    <a:pt x="13363" y="11568"/>
                  </a:lnTo>
                  <a:lnTo>
                    <a:pt x="18571" y="720"/>
                  </a:lnTo>
                  <a:cubicBezTo>
                    <a:pt x="18691" y="471"/>
                    <a:pt x="18586" y="170"/>
                    <a:pt x="18337" y="50"/>
                  </a:cubicBezTo>
                  <a:cubicBezTo>
                    <a:pt x="18267" y="16"/>
                    <a:pt x="18193" y="0"/>
                    <a:pt x="18120" y="0"/>
                  </a:cubicBezTo>
                  <a:close/>
                </a:path>
              </a:pathLst>
            </a:custGeom>
            <a:solidFill>
              <a:srgbClr val="FF81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16"/>
            <p:cNvSpPr/>
            <p:nvPr/>
          </p:nvSpPr>
          <p:spPr>
            <a:xfrm flipH="1">
              <a:off x="1072480" y="3875056"/>
              <a:ext cx="654935" cy="1236341"/>
            </a:xfrm>
            <a:custGeom>
              <a:avLst/>
              <a:gdLst/>
              <a:ahLst/>
              <a:cxnLst/>
              <a:rect l="l" t="t" r="r" b="b"/>
              <a:pathLst>
                <a:path w="42549" h="80321" extrusionOk="0">
                  <a:moveTo>
                    <a:pt x="19479" y="0"/>
                  </a:moveTo>
                  <a:cubicBezTo>
                    <a:pt x="14561" y="0"/>
                    <a:pt x="10368" y="9188"/>
                    <a:pt x="10793" y="16409"/>
                  </a:cubicBezTo>
                  <a:cubicBezTo>
                    <a:pt x="9828" y="19411"/>
                    <a:pt x="5751" y="22138"/>
                    <a:pt x="3039" y="25516"/>
                  </a:cubicBezTo>
                  <a:cubicBezTo>
                    <a:pt x="328" y="28895"/>
                    <a:pt x="0" y="34589"/>
                    <a:pt x="4523" y="38906"/>
                  </a:cubicBezTo>
                  <a:cubicBezTo>
                    <a:pt x="9046" y="43225"/>
                    <a:pt x="1039" y="49464"/>
                    <a:pt x="884" y="54225"/>
                  </a:cubicBezTo>
                  <a:cubicBezTo>
                    <a:pt x="729" y="58989"/>
                    <a:pt x="6428" y="60952"/>
                    <a:pt x="8399" y="66283"/>
                  </a:cubicBezTo>
                  <a:cubicBezTo>
                    <a:pt x="10369" y="71615"/>
                    <a:pt x="11813" y="78236"/>
                    <a:pt x="17456" y="80076"/>
                  </a:cubicBezTo>
                  <a:cubicBezTo>
                    <a:pt x="17973" y="80244"/>
                    <a:pt x="18495" y="80320"/>
                    <a:pt x="19018" y="80320"/>
                  </a:cubicBezTo>
                  <a:cubicBezTo>
                    <a:pt x="24209" y="80320"/>
                    <a:pt x="29454" y="72784"/>
                    <a:pt x="29454" y="72784"/>
                  </a:cubicBezTo>
                  <a:cubicBezTo>
                    <a:pt x="29454" y="72784"/>
                    <a:pt x="42548" y="60910"/>
                    <a:pt x="34196" y="50393"/>
                  </a:cubicBezTo>
                  <a:cubicBezTo>
                    <a:pt x="25842" y="39875"/>
                    <a:pt x="37461" y="43579"/>
                    <a:pt x="36889" y="34682"/>
                  </a:cubicBezTo>
                  <a:cubicBezTo>
                    <a:pt x="36318" y="25785"/>
                    <a:pt x="26820" y="25994"/>
                    <a:pt x="25348" y="19314"/>
                  </a:cubicBezTo>
                  <a:cubicBezTo>
                    <a:pt x="23877" y="12633"/>
                    <a:pt x="28121" y="5246"/>
                    <a:pt x="22166" y="947"/>
                  </a:cubicBezTo>
                  <a:cubicBezTo>
                    <a:pt x="21262" y="295"/>
                    <a:pt x="20359" y="0"/>
                    <a:pt x="19479" y="0"/>
                  </a:cubicBezTo>
                  <a:close/>
                </a:path>
              </a:pathLst>
            </a:custGeom>
            <a:solidFill>
              <a:srgbClr val="6D9EEB">
                <a:alpha val="41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16"/>
            <p:cNvSpPr/>
            <p:nvPr/>
          </p:nvSpPr>
          <p:spPr>
            <a:xfrm flipH="1">
              <a:off x="1418016" y="3952564"/>
              <a:ext cx="133930" cy="1185222"/>
            </a:xfrm>
            <a:custGeom>
              <a:avLst/>
              <a:gdLst/>
              <a:ahLst/>
              <a:cxnLst/>
              <a:rect l="l" t="t" r="r" b="b"/>
              <a:pathLst>
                <a:path w="8701" h="77000" extrusionOk="0">
                  <a:moveTo>
                    <a:pt x="8223" y="0"/>
                  </a:moveTo>
                  <a:cubicBezTo>
                    <a:pt x="8044" y="0"/>
                    <a:pt x="7877" y="114"/>
                    <a:pt x="7818" y="294"/>
                  </a:cubicBezTo>
                  <a:cubicBezTo>
                    <a:pt x="1" y="24032"/>
                    <a:pt x="7222" y="76111"/>
                    <a:pt x="7295" y="76632"/>
                  </a:cubicBezTo>
                  <a:cubicBezTo>
                    <a:pt x="7325" y="76842"/>
                    <a:pt x="7506" y="76999"/>
                    <a:pt x="7718" y="76999"/>
                  </a:cubicBezTo>
                  <a:cubicBezTo>
                    <a:pt x="7738" y="76999"/>
                    <a:pt x="7758" y="76996"/>
                    <a:pt x="7776" y="76993"/>
                  </a:cubicBezTo>
                  <a:cubicBezTo>
                    <a:pt x="8010" y="76961"/>
                    <a:pt x="8172" y="76746"/>
                    <a:pt x="8139" y="76513"/>
                  </a:cubicBezTo>
                  <a:cubicBezTo>
                    <a:pt x="8065" y="75992"/>
                    <a:pt x="871" y="24112"/>
                    <a:pt x="8627" y="559"/>
                  </a:cubicBezTo>
                  <a:cubicBezTo>
                    <a:pt x="8700" y="337"/>
                    <a:pt x="8578" y="95"/>
                    <a:pt x="8356" y="21"/>
                  </a:cubicBezTo>
                  <a:cubicBezTo>
                    <a:pt x="8312" y="7"/>
                    <a:pt x="8267" y="0"/>
                    <a:pt x="82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16"/>
            <p:cNvSpPr/>
            <p:nvPr/>
          </p:nvSpPr>
          <p:spPr>
            <a:xfrm flipH="1">
              <a:off x="1367142" y="4167265"/>
              <a:ext cx="205613" cy="98189"/>
            </a:xfrm>
            <a:custGeom>
              <a:avLst/>
              <a:gdLst/>
              <a:ahLst/>
              <a:cxnLst/>
              <a:rect l="l" t="t" r="r" b="b"/>
              <a:pathLst>
                <a:path w="13358" h="6379" extrusionOk="0">
                  <a:moveTo>
                    <a:pt x="474" y="1"/>
                  </a:moveTo>
                  <a:cubicBezTo>
                    <a:pt x="358" y="1"/>
                    <a:pt x="243" y="47"/>
                    <a:pt x="160" y="138"/>
                  </a:cubicBezTo>
                  <a:cubicBezTo>
                    <a:pt x="1" y="312"/>
                    <a:pt x="11" y="581"/>
                    <a:pt x="185" y="739"/>
                  </a:cubicBezTo>
                  <a:lnTo>
                    <a:pt x="6298" y="6378"/>
                  </a:lnTo>
                  <a:lnTo>
                    <a:pt x="13128" y="1304"/>
                  </a:lnTo>
                  <a:cubicBezTo>
                    <a:pt x="13317" y="1165"/>
                    <a:pt x="13357" y="898"/>
                    <a:pt x="13217" y="709"/>
                  </a:cubicBezTo>
                  <a:cubicBezTo>
                    <a:pt x="13133" y="597"/>
                    <a:pt x="13004" y="537"/>
                    <a:pt x="12874" y="537"/>
                  </a:cubicBezTo>
                  <a:cubicBezTo>
                    <a:pt x="12785" y="537"/>
                    <a:pt x="12696" y="564"/>
                    <a:pt x="12620" y="621"/>
                  </a:cubicBezTo>
                  <a:lnTo>
                    <a:pt x="6358" y="5274"/>
                  </a:lnTo>
                  <a:lnTo>
                    <a:pt x="761" y="113"/>
                  </a:lnTo>
                  <a:cubicBezTo>
                    <a:pt x="680" y="38"/>
                    <a:pt x="577" y="1"/>
                    <a:pt x="4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16"/>
            <p:cNvSpPr/>
            <p:nvPr/>
          </p:nvSpPr>
          <p:spPr>
            <a:xfrm flipH="1">
              <a:off x="1258386" y="4412271"/>
              <a:ext cx="383535" cy="177753"/>
            </a:xfrm>
            <a:custGeom>
              <a:avLst/>
              <a:gdLst/>
              <a:ahLst/>
              <a:cxnLst/>
              <a:rect l="l" t="t" r="r" b="b"/>
              <a:pathLst>
                <a:path w="24917" h="11548" extrusionOk="0">
                  <a:moveTo>
                    <a:pt x="24436" y="1"/>
                  </a:moveTo>
                  <a:cubicBezTo>
                    <a:pt x="24346" y="1"/>
                    <a:pt x="24256" y="29"/>
                    <a:pt x="24178" y="88"/>
                  </a:cubicBezTo>
                  <a:lnTo>
                    <a:pt x="10588" y="10458"/>
                  </a:lnTo>
                  <a:lnTo>
                    <a:pt x="746" y="2237"/>
                  </a:lnTo>
                  <a:cubicBezTo>
                    <a:pt x="667" y="2172"/>
                    <a:pt x="571" y="2141"/>
                    <a:pt x="477" y="2141"/>
                  </a:cubicBezTo>
                  <a:cubicBezTo>
                    <a:pt x="355" y="2141"/>
                    <a:pt x="234" y="2193"/>
                    <a:pt x="149" y="2293"/>
                  </a:cubicBezTo>
                  <a:cubicBezTo>
                    <a:pt x="0" y="2474"/>
                    <a:pt x="22" y="2739"/>
                    <a:pt x="199" y="2890"/>
                  </a:cubicBezTo>
                  <a:lnTo>
                    <a:pt x="10565" y="11548"/>
                  </a:lnTo>
                  <a:lnTo>
                    <a:pt x="24695" y="765"/>
                  </a:lnTo>
                  <a:cubicBezTo>
                    <a:pt x="24882" y="621"/>
                    <a:pt x="24917" y="354"/>
                    <a:pt x="24775" y="168"/>
                  </a:cubicBezTo>
                  <a:cubicBezTo>
                    <a:pt x="24691" y="58"/>
                    <a:pt x="24564" y="1"/>
                    <a:pt x="244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16"/>
            <p:cNvSpPr/>
            <p:nvPr/>
          </p:nvSpPr>
          <p:spPr>
            <a:xfrm flipH="1">
              <a:off x="1279706" y="4719055"/>
              <a:ext cx="347024" cy="174089"/>
            </a:xfrm>
            <a:custGeom>
              <a:avLst/>
              <a:gdLst/>
              <a:ahLst/>
              <a:cxnLst/>
              <a:rect l="l" t="t" r="r" b="b"/>
              <a:pathLst>
                <a:path w="22545" h="11310" extrusionOk="0">
                  <a:moveTo>
                    <a:pt x="22069" y="0"/>
                  </a:moveTo>
                  <a:cubicBezTo>
                    <a:pt x="21963" y="0"/>
                    <a:pt x="21856" y="40"/>
                    <a:pt x="21773" y="121"/>
                  </a:cubicBezTo>
                  <a:lnTo>
                    <a:pt x="10798" y="10182"/>
                  </a:lnTo>
                  <a:lnTo>
                    <a:pt x="741" y="1840"/>
                  </a:lnTo>
                  <a:cubicBezTo>
                    <a:pt x="663" y="1778"/>
                    <a:pt x="570" y="1748"/>
                    <a:pt x="477" y="1748"/>
                  </a:cubicBezTo>
                  <a:cubicBezTo>
                    <a:pt x="354" y="1748"/>
                    <a:pt x="232" y="1801"/>
                    <a:pt x="148" y="1903"/>
                  </a:cubicBezTo>
                  <a:cubicBezTo>
                    <a:pt x="1" y="2081"/>
                    <a:pt x="23" y="2345"/>
                    <a:pt x="198" y="2497"/>
                  </a:cubicBezTo>
                  <a:lnTo>
                    <a:pt x="10826" y="11310"/>
                  </a:lnTo>
                  <a:lnTo>
                    <a:pt x="22349" y="747"/>
                  </a:lnTo>
                  <a:cubicBezTo>
                    <a:pt x="22530" y="590"/>
                    <a:pt x="22545" y="315"/>
                    <a:pt x="22383" y="137"/>
                  </a:cubicBezTo>
                  <a:cubicBezTo>
                    <a:pt x="22299" y="47"/>
                    <a:pt x="22184" y="0"/>
                    <a:pt x="220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16"/>
            <p:cNvSpPr/>
            <p:nvPr/>
          </p:nvSpPr>
          <p:spPr>
            <a:xfrm flipH="1">
              <a:off x="1546580" y="5192444"/>
              <a:ext cx="882098" cy="406393"/>
            </a:xfrm>
            <a:custGeom>
              <a:avLst/>
              <a:gdLst/>
              <a:ahLst/>
              <a:cxnLst/>
              <a:rect l="l" t="t" r="r" b="b"/>
              <a:pathLst>
                <a:path w="57307" h="26402" extrusionOk="0">
                  <a:moveTo>
                    <a:pt x="16085" y="1"/>
                  </a:moveTo>
                  <a:cubicBezTo>
                    <a:pt x="11262" y="1"/>
                    <a:pt x="5916" y="561"/>
                    <a:pt x="0" y="1848"/>
                  </a:cubicBezTo>
                  <a:cubicBezTo>
                    <a:pt x="13241" y="7385"/>
                    <a:pt x="21434" y="26401"/>
                    <a:pt x="46194" y="26401"/>
                  </a:cubicBezTo>
                  <a:cubicBezTo>
                    <a:pt x="49572" y="26401"/>
                    <a:pt x="53257" y="26047"/>
                    <a:pt x="57306" y="25257"/>
                  </a:cubicBezTo>
                  <a:cubicBezTo>
                    <a:pt x="57306" y="25257"/>
                    <a:pt x="48472" y="1"/>
                    <a:pt x="160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16"/>
            <p:cNvSpPr/>
            <p:nvPr/>
          </p:nvSpPr>
          <p:spPr>
            <a:xfrm flipH="1">
              <a:off x="1500861" y="5227519"/>
              <a:ext cx="823776" cy="388907"/>
            </a:xfrm>
            <a:custGeom>
              <a:avLst/>
              <a:gdLst/>
              <a:ahLst/>
              <a:cxnLst/>
              <a:rect l="l" t="t" r="r" b="b"/>
              <a:pathLst>
                <a:path w="53518" h="25266" extrusionOk="0">
                  <a:moveTo>
                    <a:pt x="437" y="0"/>
                  </a:moveTo>
                  <a:cubicBezTo>
                    <a:pt x="434" y="0"/>
                    <a:pt x="432" y="1"/>
                    <a:pt x="429" y="2"/>
                  </a:cubicBezTo>
                  <a:cubicBezTo>
                    <a:pt x="197" y="2"/>
                    <a:pt x="8" y="187"/>
                    <a:pt x="5" y="421"/>
                  </a:cubicBezTo>
                  <a:cubicBezTo>
                    <a:pt x="0" y="653"/>
                    <a:pt x="184" y="845"/>
                    <a:pt x="416" y="852"/>
                  </a:cubicBezTo>
                  <a:cubicBezTo>
                    <a:pt x="21600" y="1510"/>
                    <a:pt x="52486" y="24940"/>
                    <a:pt x="52797" y="25177"/>
                  </a:cubicBezTo>
                  <a:cubicBezTo>
                    <a:pt x="52870" y="25234"/>
                    <a:pt x="52961" y="25264"/>
                    <a:pt x="53054" y="25265"/>
                  </a:cubicBezTo>
                  <a:lnTo>
                    <a:pt x="53054" y="25264"/>
                  </a:lnTo>
                  <a:cubicBezTo>
                    <a:pt x="53238" y="25264"/>
                    <a:pt x="53400" y="25147"/>
                    <a:pt x="53459" y="24973"/>
                  </a:cubicBezTo>
                  <a:cubicBezTo>
                    <a:pt x="53517" y="24801"/>
                    <a:pt x="53459" y="24611"/>
                    <a:pt x="53315" y="24499"/>
                  </a:cubicBezTo>
                  <a:cubicBezTo>
                    <a:pt x="53002" y="24261"/>
                    <a:pt x="21901" y="667"/>
                    <a:pt x="443" y="2"/>
                  </a:cubicBezTo>
                  <a:cubicBezTo>
                    <a:pt x="441" y="1"/>
                    <a:pt x="439" y="0"/>
                    <a:pt x="4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16"/>
            <p:cNvSpPr/>
            <p:nvPr/>
          </p:nvSpPr>
          <p:spPr>
            <a:xfrm flipH="1">
              <a:off x="2059210" y="5198908"/>
              <a:ext cx="124371" cy="151493"/>
            </a:xfrm>
            <a:custGeom>
              <a:avLst/>
              <a:gdLst/>
              <a:ahLst/>
              <a:cxnLst/>
              <a:rect l="l" t="t" r="r" b="b"/>
              <a:pathLst>
                <a:path w="8080" h="9842" extrusionOk="0">
                  <a:moveTo>
                    <a:pt x="3287" y="0"/>
                  </a:moveTo>
                  <a:cubicBezTo>
                    <a:pt x="3157" y="0"/>
                    <a:pt x="3028" y="55"/>
                    <a:pt x="2947" y="165"/>
                  </a:cubicBezTo>
                  <a:cubicBezTo>
                    <a:pt x="2808" y="355"/>
                    <a:pt x="2835" y="611"/>
                    <a:pt x="3023" y="749"/>
                  </a:cubicBezTo>
                  <a:cubicBezTo>
                    <a:pt x="3269" y="992"/>
                    <a:pt x="5354" y="3812"/>
                    <a:pt x="6796" y="5787"/>
                  </a:cubicBezTo>
                  <a:lnTo>
                    <a:pt x="272" y="9035"/>
                  </a:lnTo>
                  <a:cubicBezTo>
                    <a:pt x="93" y="9122"/>
                    <a:pt x="1" y="9321"/>
                    <a:pt x="46" y="9513"/>
                  </a:cubicBezTo>
                  <a:cubicBezTo>
                    <a:pt x="91" y="9705"/>
                    <a:pt x="263" y="9842"/>
                    <a:pt x="460" y="9842"/>
                  </a:cubicBezTo>
                  <a:cubicBezTo>
                    <a:pt x="527" y="9840"/>
                    <a:pt x="591" y="9825"/>
                    <a:pt x="649" y="9795"/>
                  </a:cubicBezTo>
                  <a:lnTo>
                    <a:pt x="8079" y="6101"/>
                  </a:lnTo>
                  <a:lnTo>
                    <a:pt x="7782" y="5693"/>
                  </a:lnTo>
                  <a:cubicBezTo>
                    <a:pt x="5992" y="3237"/>
                    <a:pt x="3805" y="272"/>
                    <a:pt x="3555" y="86"/>
                  </a:cubicBezTo>
                  <a:cubicBezTo>
                    <a:pt x="3476" y="29"/>
                    <a:pt x="3381" y="0"/>
                    <a:pt x="32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16"/>
            <p:cNvSpPr/>
            <p:nvPr/>
          </p:nvSpPr>
          <p:spPr>
            <a:xfrm flipH="1">
              <a:off x="1842491" y="5268028"/>
              <a:ext cx="142981" cy="211955"/>
            </a:xfrm>
            <a:custGeom>
              <a:avLst/>
              <a:gdLst/>
              <a:ahLst/>
              <a:cxnLst/>
              <a:rect l="l" t="t" r="r" b="b"/>
              <a:pathLst>
                <a:path w="9289" h="13770" extrusionOk="0">
                  <a:moveTo>
                    <a:pt x="7569" y="0"/>
                  </a:moveTo>
                  <a:cubicBezTo>
                    <a:pt x="7546" y="0"/>
                    <a:pt x="7523" y="2"/>
                    <a:pt x="7499" y="6"/>
                  </a:cubicBezTo>
                  <a:cubicBezTo>
                    <a:pt x="7265" y="44"/>
                    <a:pt x="7107" y="267"/>
                    <a:pt x="7148" y="501"/>
                  </a:cubicBezTo>
                  <a:lnTo>
                    <a:pt x="8358" y="7829"/>
                  </a:lnTo>
                  <a:lnTo>
                    <a:pt x="235" y="12985"/>
                  </a:lnTo>
                  <a:cubicBezTo>
                    <a:pt x="74" y="13087"/>
                    <a:pt x="1" y="13282"/>
                    <a:pt x="54" y="13464"/>
                  </a:cubicBezTo>
                  <a:cubicBezTo>
                    <a:pt x="106" y="13646"/>
                    <a:pt x="273" y="13770"/>
                    <a:pt x="464" y="13770"/>
                  </a:cubicBezTo>
                  <a:cubicBezTo>
                    <a:pt x="544" y="13770"/>
                    <a:pt x="622" y="13747"/>
                    <a:pt x="691" y="13703"/>
                  </a:cubicBezTo>
                  <a:lnTo>
                    <a:pt x="9289" y="8246"/>
                  </a:lnTo>
                  <a:lnTo>
                    <a:pt x="7989" y="362"/>
                  </a:lnTo>
                  <a:cubicBezTo>
                    <a:pt x="7957" y="150"/>
                    <a:pt x="7776" y="0"/>
                    <a:pt x="75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16"/>
            <p:cNvSpPr/>
            <p:nvPr/>
          </p:nvSpPr>
          <p:spPr>
            <a:xfrm flipH="1">
              <a:off x="1677280" y="4772261"/>
              <a:ext cx="733668" cy="608050"/>
            </a:xfrm>
            <a:custGeom>
              <a:avLst/>
              <a:gdLst/>
              <a:ahLst/>
              <a:cxnLst/>
              <a:rect l="l" t="t" r="r" b="b"/>
              <a:pathLst>
                <a:path w="47664" h="39503" extrusionOk="0">
                  <a:moveTo>
                    <a:pt x="1" y="0"/>
                  </a:moveTo>
                  <a:cubicBezTo>
                    <a:pt x="12473" y="10513"/>
                    <a:pt x="13509" y="35678"/>
                    <a:pt x="47663" y="39503"/>
                  </a:cubicBezTo>
                  <a:cubicBezTo>
                    <a:pt x="47663" y="39503"/>
                    <a:pt x="46524" y="420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16"/>
            <p:cNvSpPr/>
            <p:nvPr/>
          </p:nvSpPr>
          <p:spPr>
            <a:xfrm flipH="1">
              <a:off x="1639133" y="4810260"/>
              <a:ext cx="679056" cy="616670"/>
            </a:xfrm>
            <a:custGeom>
              <a:avLst/>
              <a:gdLst/>
              <a:ahLst/>
              <a:cxnLst/>
              <a:rect l="l" t="t" r="r" b="b"/>
              <a:pathLst>
                <a:path w="44116" h="40063" extrusionOk="0">
                  <a:moveTo>
                    <a:pt x="566" y="0"/>
                  </a:moveTo>
                  <a:cubicBezTo>
                    <a:pt x="359" y="0"/>
                    <a:pt x="166" y="129"/>
                    <a:pt x="94" y="337"/>
                  </a:cubicBezTo>
                  <a:cubicBezTo>
                    <a:pt x="0" y="602"/>
                    <a:pt x="144" y="891"/>
                    <a:pt x="411" y="978"/>
                  </a:cubicBezTo>
                  <a:cubicBezTo>
                    <a:pt x="20402" y="7944"/>
                    <a:pt x="42838" y="39531"/>
                    <a:pt x="43062" y="39849"/>
                  </a:cubicBezTo>
                  <a:cubicBezTo>
                    <a:pt x="43155" y="39983"/>
                    <a:pt x="43309" y="40063"/>
                    <a:pt x="43473" y="40063"/>
                  </a:cubicBezTo>
                  <a:cubicBezTo>
                    <a:pt x="43879" y="40063"/>
                    <a:pt x="44116" y="39603"/>
                    <a:pt x="43882" y="39273"/>
                  </a:cubicBezTo>
                  <a:cubicBezTo>
                    <a:pt x="43655" y="38950"/>
                    <a:pt x="21037" y="7103"/>
                    <a:pt x="742" y="32"/>
                  </a:cubicBezTo>
                  <a:cubicBezTo>
                    <a:pt x="684" y="11"/>
                    <a:pt x="625" y="0"/>
                    <a:pt x="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16"/>
            <p:cNvSpPr/>
            <p:nvPr/>
          </p:nvSpPr>
          <p:spPr>
            <a:xfrm flipH="1">
              <a:off x="1677280" y="4772261"/>
              <a:ext cx="733668" cy="608050"/>
            </a:xfrm>
            <a:custGeom>
              <a:avLst/>
              <a:gdLst/>
              <a:ahLst/>
              <a:cxnLst/>
              <a:rect l="l" t="t" r="r" b="b"/>
              <a:pathLst>
                <a:path w="47664" h="39503" extrusionOk="0">
                  <a:moveTo>
                    <a:pt x="1" y="0"/>
                  </a:moveTo>
                  <a:cubicBezTo>
                    <a:pt x="12473" y="10513"/>
                    <a:pt x="13509" y="35678"/>
                    <a:pt x="47663" y="39503"/>
                  </a:cubicBezTo>
                  <a:cubicBezTo>
                    <a:pt x="47663" y="39503"/>
                    <a:pt x="46524" y="4201"/>
                    <a:pt x="1" y="0"/>
                  </a:cubicBezTo>
                  <a:close/>
                </a:path>
              </a:pathLst>
            </a:custGeom>
            <a:solidFill>
              <a:srgbClr val="6D9EEB">
                <a:alpha val="41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16"/>
            <p:cNvSpPr/>
            <p:nvPr/>
          </p:nvSpPr>
          <p:spPr>
            <a:xfrm flipH="1">
              <a:off x="2078447" y="4838349"/>
              <a:ext cx="136839" cy="134515"/>
            </a:xfrm>
            <a:custGeom>
              <a:avLst/>
              <a:gdLst/>
              <a:ahLst/>
              <a:cxnLst/>
              <a:rect l="l" t="t" r="r" b="b"/>
              <a:pathLst>
                <a:path w="8890" h="8739" extrusionOk="0">
                  <a:moveTo>
                    <a:pt x="5905" y="1"/>
                  </a:moveTo>
                  <a:cubicBezTo>
                    <a:pt x="5807" y="1"/>
                    <a:pt x="5709" y="29"/>
                    <a:pt x="5625" y="90"/>
                  </a:cubicBezTo>
                  <a:cubicBezTo>
                    <a:pt x="5401" y="254"/>
                    <a:pt x="5339" y="548"/>
                    <a:pt x="5503" y="772"/>
                  </a:cubicBezTo>
                  <a:cubicBezTo>
                    <a:pt x="5667" y="1088"/>
                    <a:pt x="6779" y="4314"/>
                    <a:pt x="7560" y="6613"/>
                  </a:cubicBezTo>
                  <a:lnTo>
                    <a:pt x="450" y="7741"/>
                  </a:lnTo>
                  <a:cubicBezTo>
                    <a:pt x="188" y="7779"/>
                    <a:pt x="1" y="8013"/>
                    <a:pt x="23" y="8276"/>
                  </a:cubicBezTo>
                  <a:cubicBezTo>
                    <a:pt x="42" y="8537"/>
                    <a:pt x="260" y="8738"/>
                    <a:pt x="521" y="8738"/>
                  </a:cubicBezTo>
                  <a:cubicBezTo>
                    <a:pt x="523" y="8738"/>
                    <a:pt x="525" y="8738"/>
                    <a:pt x="527" y="8738"/>
                  </a:cubicBezTo>
                  <a:cubicBezTo>
                    <a:pt x="554" y="8738"/>
                    <a:pt x="581" y="8737"/>
                    <a:pt x="606" y="8733"/>
                  </a:cubicBezTo>
                  <a:lnTo>
                    <a:pt x="8889" y="7420"/>
                  </a:lnTo>
                  <a:lnTo>
                    <a:pt x="8701" y="6855"/>
                  </a:lnTo>
                  <a:cubicBezTo>
                    <a:pt x="7284" y="2660"/>
                    <a:pt x="6490" y="428"/>
                    <a:pt x="6337" y="219"/>
                  </a:cubicBezTo>
                  <a:cubicBezTo>
                    <a:pt x="6235" y="80"/>
                    <a:pt x="6070" y="1"/>
                    <a:pt x="59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16"/>
            <p:cNvSpPr/>
            <p:nvPr/>
          </p:nvSpPr>
          <p:spPr>
            <a:xfrm flipH="1">
              <a:off x="1884765" y="4983560"/>
              <a:ext cx="180415" cy="172319"/>
            </a:xfrm>
            <a:custGeom>
              <a:avLst/>
              <a:gdLst/>
              <a:ahLst/>
              <a:cxnLst/>
              <a:rect l="l" t="t" r="r" b="b"/>
              <a:pathLst>
                <a:path w="11721" h="11195" extrusionOk="0">
                  <a:moveTo>
                    <a:pt x="11198" y="1"/>
                  </a:moveTo>
                  <a:cubicBezTo>
                    <a:pt x="10947" y="1"/>
                    <a:pt x="10724" y="176"/>
                    <a:pt x="10688" y="430"/>
                  </a:cubicBezTo>
                  <a:lnTo>
                    <a:pt x="9652" y="7736"/>
                  </a:lnTo>
                  <a:lnTo>
                    <a:pt x="406" y="10207"/>
                  </a:lnTo>
                  <a:cubicBezTo>
                    <a:pt x="161" y="10270"/>
                    <a:pt x="0" y="10506"/>
                    <a:pt x="34" y="10758"/>
                  </a:cubicBezTo>
                  <a:cubicBezTo>
                    <a:pt x="67" y="11008"/>
                    <a:pt x="281" y="11194"/>
                    <a:pt x="532" y="11194"/>
                  </a:cubicBezTo>
                  <a:cubicBezTo>
                    <a:pt x="533" y="11194"/>
                    <a:pt x="534" y="11194"/>
                    <a:pt x="535" y="11194"/>
                  </a:cubicBezTo>
                  <a:cubicBezTo>
                    <a:pt x="578" y="11193"/>
                    <a:pt x="623" y="11188"/>
                    <a:pt x="665" y="11178"/>
                  </a:cubicBezTo>
                  <a:lnTo>
                    <a:pt x="10551" y="8533"/>
                  </a:lnTo>
                  <a:lnTo>
                    <a:pt x="11681" y="572"/>
                  </a:lnTo>
                  <a:cubicBezTo>
                    <a:pt x="11721" y="298"/>
                    <a:pt x="11530" y="42"/>
                    <a:pt x="11255" y="3"/>
                  </a:cubicBezTo>
                  <a:cubicBezTo>
                    <a:pt x="11236" y="2"/>
                    <a:pt x="11217" y="1"/>
                    <a:pt x="111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16"/>
            <p:cNvSpPr/>
            <p:nvPr/>
          </p:nvSpPr>
          <p:spPr>
            <a:xfrm flipH="1">
              <a:off x="1755237" y="5150935"/>
              <a:ext cx="174166" cy="137517"/>
            </a:xfrm>
            <a:custGeom>
              <a:avLst/>
              <a:gdLst/>
              <a:ahLst/>
              <a:cxnLst/>
              <a:rect l="l" t="t" r="r" b="b"/>
              <a:pathLst>
                <a:path w="11315" h="8934" extrusionOk="0">
                  <a:moveTo>
                    <a:pt x="10767" y="0"/>
                  </a:moveTo>
                  <a:cubicBezTo>
                    <a:pt x="10527" y="0"/>
                    <a:pt x="10321" y="179"/>
                    <a:pt x="10280" y="423"/>
                  </a:cubicBezTo>
                  <a:lnTo>
                    <a:pt x="9326" y="6224"/>
                  </a:lnTo>
                  <a:lnTo>
                    <a:pt x="436" y="7940"/>
                  </a:lnTo>
                  <a:cubicBezTo>
                    <a:pt x="179" y="7985"/>
                    <a:pt x="0" y="8221"/>
                    <a:pt x="25" y="8480"/>
                  </a:cubicBezTo>
                  <a:cubicBezTo>
                    <a:pt x="50" y="8738"/>
                    <a:pt x="265" y="8934"/>
                    <a:pt x="523" y="8934"/>
                  </a:cubicBezTo>
                  <a:cubicBezTo>
                    <a:pt x="525" y="8934"/>
                    <a:pt x="527" y="8934"/>
                    <a:pt x="530" y="8934"/>
                  </a:cubicBezTo>
                  <a:cubicBezTo>
                    <a:pt x="563" y="8934"/>
                    <a:pt x="595" y="8931"/>
                    <a:pt x="627" y="8926"/>
                  </a:cubicBezTo>
                  <a:lnTo>
                    <a:pt x="10205" y="7076"/>
                  </a:lnTo>
                  <a:lnTo>
                    <a:pt x="11270" y="585"/>
                  </a:lnTo>
                  <a:cubicBezTo>
                    <a:pt x="11315" y="311"/>
                    <a:pt x="11129" y="54"/>
                    <a:pt x="10857" y="9"/>
                  </a:cubicBezTo>
                  <a:cubicBezTo>
                    <a:pt x="10826" y="3"/>
                    <a:pt x="10796" y="0"/>
                    <a:pt x="107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16"/>
            <p:cNvSpPr/>
            <p:nvPr/>
          </p:nvSpPr>
          <p:spPr>
            <a:xfrm flipH="1">
              <a:off x="1324676" y="4680316"/>
              <a:ext cx="628799" cy="979625"/>
            </a:xfrm>
            <a:custGeom>
              <a:avLst/>
              <a:gdLst/>
              <a:ahLst/>
              <a:cxnLst/>
              <a:rect l="l" t="t" r="r" b="b"/>
              <a:pathLst>
                <a:path w="40851" h="63643" extrusionOk="0">
                  <a:moveTo>
                    <a:pt x="6468" y="1"/>
                  </a:moveTo>
                  <a:cubicBezTo>
                    <a:pt x="5113" y="1"/>
                    <a:pt x="3930" y="611"/>
                    <a:pt x="3121" y="2041"/>
                  </a:cubicBezTo>
                  <a:cubicBezTo>
                    <a:pt x="0" y="7558"/>
                    <a:pt x="5990" y="11822"/>
                    <a:pt x="7245" y="17590"/>
                  </a:cubicBezTo>
                  <a:cubicBezTo>
                    <a:pt x="8499" y="23359"/>
                    <a:pt x="974" y="26619"/>
                    <a:pt x="3734" y="33801"/>
                  </a:cubicBezTo>
                  <a:cubicBezTo>
                    <a:pt x="6493" y="40982"/>
                    <a:pt x="14267" y="33891"/>
                    <a:pt x="11509" y="45149"/>
                  </a:cubicBezTo>
                  <a:cubicBezTo>
                    <a:pt x="8750" y="56407"/>
                    <a:pt x="23296" y="60998"/>
                    <a:pt x="23296" y="60998"/>
                  </a:cubicBezTo>
                  <a:cubicBezTo>
                    <a:pt x="23296" y="60998"/>
                    <a:pt x="27791" y="63643"/>
                    <a:pt x="31661" y="63643"/>
                  </a:cubicBezTo>
                  <a:cubicBezTo>
                    <a:pt x="33042" y="63643"/>
                    <a:pt x="34344" y="63306"/>
                    <a:pt x="35334" y="62392"/>
                  </a:cubicBezTo>
                  <a:cubicBezTo>
                    <a:pt x="39097" y="58915"/>
                    <a:pt x="37842" y="53202"/>
                    <a:pt x="37466" y="48312"/>
                  </a:cubicBezTo>
                  <a:cubicBezTo>
                    <a:pt x="37090" y="43422"/>
                    <a:pt x="40851" y="39828"/>
                    <a:pt x="39011" y="36149"/>
                  </a:cubicBezTo>
                  <a:cubicBezTo>
                    <a:pt x="37174" y="32471"/>
                    <a:pt x="28646" y="30465"/>
                    <a:pt x="30636" y="25449"/>
                  </a:cubicBezTo>
                  <a:cubicBezTo>
                    <a:pt x="32626" y="20432"/>
                    <a:pt x="30318" y="16086"/>
                    <a:pt x="26973" y="14413"/>
                  </a:cubicBezTo>
                  <a:cubicBezTo>
                    <a:pt x="23630" y="12741"/>
                    <a:pt x="19450" y="12073"/>
                    <a:pt x="17610" y="10066"/>
                  </a:cubicBezTo>
                  <a:cubicBezTo>
                    <a:pt x="15629" y="4988"/>
                    <a:pt x="10343" y="1"/>
                    <a:pt x="64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16"/>
            <p:cNvSpPr/>
            <p:nvPr/>
          </p:nvSpPr>
          <p:spPr>
            <a:xfrm flipH="1">
              <a:off x="1412562" y="4744388"/>
              <a:ext cx="445690" cy="931754"/>
            </a:xfrm>
            <a:custGeom>
              <a:avLst/>
              <a:gdLst/>
              <a:ahLst/>
              <a:cxnLst/>
              <a:rect l="l" t="t" r="r" b="b"/>
              <a:pathLst>
                <a:path w="28955" h="60533" extrusionOk="0">
                  <a:moveTo>
                    <a:pt x="557" y="1"/>
                  </a:moveTo>
                  <a:cubicBezTo>
                    <a:pt x="435" y="1"/>
                    <a:pt x="311" y="45"/>
                    <a:pt x="214" y="136"/>
                  </a:cubicBezTo>
                  <a:cubicBezTo>
                    <a:pt x="12" y="324"/>
                    <a:pt x="0" y="642"/>
                    <a:pt x="189" y="844"/>
                  </a:cubicBezTo>
                  <a:cubicBezTo>
                    <a:pt x="14736" y="16492"/>
                    <a:pt x="27784" y="59739"/>
                    <a:pt x="27914" y="60175"/>
                  </a:cubicBezTo>
                  <a:cubicBezTo>
                    <a:pt x="27977" y="60387"/>
                    <a:pt x="28173" y="60533"/>
                    <a:pt x="28395" y="60533"/>
                  </a:cubicBezTo>
                  <a:cubicBezTo>
                    <a:pt x="28444" y="60533"/>
                    <a:pt x="28492" y="60524"/>
                    <a:pt x="28539" y="60511"/>
                  </a:cubicBezTo>
                  <a:cubicBezTo>
                    <a:pt x="28803" y="60432"/>
                    <a:pt x="28955" y="60152"/>
                    <a:pt x="28875" y="59886"/>
                  </a:cubicBezTo>
                  <a:cubicBezTo>
                    <a:pt x="28746" y="59450"/>
                    <a:pt x="15630" y="15980"/>
                    <a:pt x="924" y="161"/>
                  </a:cubicBezTo>
                  <a:cubicBezTo>
                    <a:pt x="825" y="54"/>
                    <a:pt x="692" y="1"/>
                    <a:pt x="557" y="1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16"/>
            <p:cNvSpPr/>
            <p:nvPr/>
          </p:nvSpPr>
          <p:spPr>
            <a:xfrm flipH="1">
              <a:off x="1653722" y="4862250"/>
              <a:ext cx="163884" cy="114289"/>
            </a:xfrm>
            <a:custGeom>
              <a:avLst/>
              <a:gdLst/>
              <a:ahLst/>
              <a:cxnLst/>
              <a:rect l="l" t="t" r="r" b="b"/>
              <a:pathLst>
                <a:path w="10647" h="7425" extrusionOk="0">
                  <a:moveTo>
                    <a:pt x="10078" y="0"/>
                  </a:moveTo>
                  <a:cubicBezTo>
                    <a:pt x="9881" y="0"/>
                    <a:pt x="9695" y="117"/>
                    <a:pt x="9616" y="310"/>
                  </a:cubicBezTo>
                  <a:lnTo>
                    <a:pt x="7130" y="6270"/>
                  </a:lnTo>
                  <a:lnTo>
                    <a:pt x="652" y="4901"/>
                  </a:lnTo>
                  <a:cubicBezTo>
                    <a:pt x="618" y="4894"/>
                    <a:pt x="583" y="4891"/>
                    <a:pt x="549" y="4891"/>
                  </a:cubicBezTo>
                  <a:cubicBezTo>
                    <a:pt x="317" y="4891"/>
                    <a:pt x="108" y="5053"/>
                    <a:pt x="57" y="5289"/>
                  </a:cubicBezTo>
                  <a:cubicBezTo>
                    <a:pt x="1" y="5560"/>
                    <a:pt x="174" y="5825"/>
                    <a:pt x="445" y="5884"/>
                  </a:cubicBezTo>
                  <a:lnTo>
                    <a:pt x="7736" y="7424"/>
                  </a:lnTo>
                  <a:lnTo>
                    <a:pt x="10542" y="694"/>
                  </a:lnTo>
                  <a:cubicBezTo>
                    <a:pt x="10647" y="439"/>
                    <a:pt x="10527" y="146"/>
                    <a:pt x="10271" y="39"/>
                  </a:cubicBezTo>
                  <a:cubicBezTo>
                    <a:pt x="10208" y="13"/>
                    <a:pt x="10142" y="0"/>
                    <a:pt x="10078" y="0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16"/>
            <p:cNvSpPr/>
            <p:nvPr/>
          </p:nvSpPr>
          <p:spPr>
            <a:xfrm flipH="1">
              <a:off x="1499227" y="5055235"/>
              <a:ext cx="318425" cy="174520"/>
            </a:xfrm>
            <a:custGeom>
              <a:avLst/>
              <a:gdLst/>
              <a:ahLst/>
              <a:cxnLst/>
              <a:rect l="l" t="t" r="r" b="b"/>
              <a:pathLst>
                <a:path w="20687" h="11338" extrusionOk="0">
                  <a:moveTo>
                    <a:pt x="20113" y="0"/>
                  </a:moveTo>
                  <a:cubicBezTo>
                    <a:pt x="19925" y="0"/>
                    <a:pt x="19746" y="106"/>
                    <a:pt x="19660" y="287"/>
                  </a:cubicBezTo>
                  <a:lnTo>
                    <a:pt x="14951" y="10185"/>
                  </a:lnTo>
                  <a:lnTo>
                    <a:pt x="662" y="6970"/>
                  </a:lnTo>
                  <a:cubicBezTo>
                    <a:pt x="625" y="6962"/>
                    <a:pt x="589" y="6958"/>
                    <a:pt x="552" y="6958"/>
                  </a:cubicBezTo>
                  <a:cubicBezTo>
                    <a:pt x="322" y="6958"/>
                    <a:pt x="114" y="7117"/>
                    <a:pt x="62" y="7351"/>
                  </a:cubicBezTo>
                  <a:cubicBezTo>
                    <a:pt x="0" y="7622"/>
                    <a:pt x="171" y="7889"/>
                    <a:pt x="441" y="7951"/>
                  </a:cubicBezTo>
                  <a:lnTo>
                    <a:pt x="15512" y="11338"/>
                  </a:lnTo>
                  <a:lnTo>
                    <a:pt x="20566" y="718"/>
                  </a:lnTo>
                  <a:cubicBezTo>
                    <a:pt x="20686" y="467"/>
                    <a:pt x="20579" y="168"/>
                    <a:pt x="20329" y="50"/>
                  </a:cubicBezTo>
                  <a:cubicBezTo>
                    <a:pt x="20259" y="16"/>
                    <a:pt x="20185" y="0"/>
                    <a:pt x="20113" y="0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16"/>
            <p:cNvSpPr/>
            <p:nvPr/>
          </p:nvSpPr>
          <p:spPr>
            <a:xfrm flipH="1">
              <a:off x="658816" y="4243988"/>
              <a:ext cx="858409" cy="1337331"/>
            </a:xfrm>
            <a:custGeom>
              <a:avLst/>
              <a:gdLst/>
              <a:ahLst/>
              <a:cxnLst/>
              <a:rect l="l" t="t" r="r" b="b"/>
              <a:pathLst>
                <a:path w="55768" h="86882" extrusionOk="0">
                  <a:moveTo>
                    <a:pt x="46938" y="0"/>
                  </a:moveTo>
                  <a:cubicBezTo>
                    <a:pt x="41647" y="0"/>
                    <a:pt x="34433" y="6807"/>
                    <a:pt x="31727" y="13740"/>
                  </a:cubicBezTo>
                  <a:cubicBezTo>
                    <a:pt x="29216" y="16480"/>
                    <a:pt x="23510" y="17393"/>
                    <a:pt x="18945" y="19675"/>
                  </a:cubicBezTo>
                  <a:cubicBezTo>
                    <a:pt x="14381" y="21957"/>
                    <a:pt x="11229" y="27892"/>
                    <a:pt x="13946" y="34740"/>
                  </a:cubicBezTo>
                  <a:cubicBezTo>
                    <a:pt x="16663" y="41587"/>
                    <a:pt x="5023" y="44326"/>
                    <a:pt x="2511" y="49348"/>
                  </a:cubicBezTo>
                  <a:cubicBezTo>
                    <a:pt x="0" y="54369"/>
                    <a:pt x="5136" y="59276"/>
                    <a:pt x="4622" y="65952"/>
                  </a:cubicBezTo>
                  <a:cubicBezTo>
                    <a:pt x="4109" y="72629"/>
                    <a:pt x="2398" y="80428"/>
                    <a:pt x="7532" y="85173"/>
                  </a:cubicBezTo>
                  <a:cubicBezTo>
                    <a:pt x="8883" y="86422"/>
                    <a:pt x="10661" y="86882"/>
                    <a:pt x="12547" y="86882"/>
                  </a:cubicBezTo>
                  <a:cubicBezTo>
                    <a:pt x="17831" y="86882"/>
                    <a:pt x="23966" y="83272"/>
                    <a:pt x="23966" y="83272"/>
                  </a:cubicBezTo>
                  <a:cubicBezTo>
                    <a:pt x="23966" y="83272"/>
                    <a:pt x="43823" y="77003"/>
                    <a:pt x="40057" y="61635"/>
                  </a:cubicBezTo>
                  <a:cubicBezTo>
                    <a:pt x="36291" y="46267"/>
                    <a:pt x="46904" y="55948"/>
                    <a:pt x="50672" y="46143"/>
                  </a:cubicBezTo>
                  <a:cubicBezTo>
                    <a:pt x="54438" y="36338"/>
                    <a:pt x="44166" y="31887"/>
                    <a:pt x="45878" y="24012"/>
                  </a:cubicBezTo>
                  <a:cubicBezTo>
                    <a:pt x="47589" y="16138"/>
                    <a:pt x="55768" y="10317"/>
                    <a:pt x="51507" y="2785"/>
                  </a:cubicBezTo>
                  <a:cubicBezTo>
                    <a:pt x="50403" y="833"/>
                    <a:pt x="48788" y="0"/>
                    <a:pt x="469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16"/>
            <p:cNvSpPr/>
            <p:nvPr/>
          </p:nvSpPr>
          <p:spPr>
            <a:xfrm flipH="1">
              <a:off x="658816" y="4243988"/>
              <a:ext cx="858409" cy="1337331"/>
            </a:xfrm>
            <a:custGeom>
              <a:avLst/>
              <a:gdLst/>
              <a:ahLst/>
              <a:cxnLst/>
              <a:rect l="l" t="t" r="r" b="b"/>
              <a:pathLst>
                <a:path w="55768" h="86882" extrusionOk="0">
                  <a:moveTo>
                    <a:pt x="46938" y="0"/>
                  </a:moveTo>
                  <a:cubicBezTo>
                    <a:pt x="41647" y="0"/>
                    <a:pt x="34433" y="6807"/>
                    <a:pt x="31727" y="13740"/>
                  </a:cubicBezTo>
                  <a:cubicBezTo>
                    <a:pt x="29216" y="16480"/>
                    <a:pt x="23510" y="17393"/>
                    <a:pt x="18945" y="19675"/>
                  </a:cubicBezTo>
                  <a:cubicBezTo>
                    <a:pt x="14381" y="21957"/>
                    <a:pt x="11229" y="27892"/>
                    <a:pt x="13946" y="34740"/>
                  </a:cubicBezTo>
                  <a:cubicBezTo>
                    <a:pt x="16663" y="41587"/>
                    <a:pt x="5023" y="44326"/>
                    <a:pt x="2511" y="49348"/>
                  </a:cubicBezTo>
                  <a:cubicBezTo>
                    <a:pt x="0" y="54369"/>
                    <a:pt x="5136" y="59276"/>
                    <a:pt x="4622" y="65952"/>
                  </a:cubicBezTo>
                  <a:cubicBezTo>
                    <a:pt x="4109" y="72629"/>
                    <a:pt x="2398" y="80428"/>
                    <a:pt x="7532" y="85173"/>
                  </a:cubicBezTo>
                  <a:cubicBezTo>
                    <a:pt x="8883" y="86422"/>
                    <a:pt x="10661" y="86882"/>
                    <a:pt x="12547" y="86882"/>
                  </a:cubicBezTo>
                  <a:cubicBezTo>
                    <a:pt x="17831" y="86882"/>
                    <a:pt x="23966" y="83272"/>
                    <a:pt x="23966" y="83272"/>
                  </a:cubicBezTo>
                  <a:cubicBezTo>
                    <a:pt x="23966" y="83272"/>
                    <a:pt x="43823" y="77003"/>
                    <a:pt x="40057" y="61635"/>
                  </a:cubicBezTo>
                  <a:cubicBezTo>
                    <a:pt x="36291" y="46267"/>
                    <a:pt x="46904" y="55948"/>
                    <a:pt x="50672" y="46143"/>
                  </a:cubicBezTo>
                  <a:cubicBezTo>
                    <a:pt x="54438" y="36338"/>
                    <a:pt x="44166" y="31887"/>
                    <a:pt x="45878" y="24012"/>
                  </a:cubicBezTo>
                  <a:cubicBezTo>
                    <a:pt x="47589" y="16138"/>
                    <a:pt x="55768" y="10317"/>
                    <a:pt x="51507" y="2785"/>
                  </a:cubicBezTo>
                  <a:cubicBezTo>
                    <a:pt x="50403" y="833"/>
                    <a:pt x="48788" y="0"/>
                    <a:pt x="469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16"/>
            <p:cNvSpPr/>
            <p:nvPr/>
          </p:nvSpPr>
          <p:spPr>
            <a:xfrm flipH="1">
              <a:off x="791960" y="4334255"/>
              <a:ext cx="602155" cy="1266356"/>
            </a:xfrm>
            <a:custGeom>
              <a:avLst/>
              <a:gdLst/>
              <a:ahLst/>
              <a:cxnLst/>
              <a:rect l="l" t="t" r="r" b="b"/>
              <a:pathLst>
                <a:path w="39120" h="82271" extrusionOk="0">
                  <a:moveTo>
                    <a:pt x="38564" y="0"/>
                  </a:moveTo>
                  <a:cubicBezTo>
                    <a:pt x="38430" y="0"/>
                    <a:pt x="38296" y="54"/>
                    <a:pt x="38197" y="160"/>
                  </a:cubicBezTo>
                  <a:cubicBezTo>
                    <a:pt x="18149" y="21726"/>
                    <a:pt x="258" y="81027"/>
                    <a:pt x="79" y="81624"/>
                  </a:cubicBezTo>
                  <a:cubicBezTo>
                    <a:pt x="1" y="81889"/>
                    <a:pt x="151" y="82170"/>
                    <a:pt x="417" y="82249"/>
                  </a:cubicBezTo>
                  <a:cubicBezTo>
                    <a:pt x="464" y="82262"/>
                    <a:pt x="512" y="82270"/>
                    <a:pt x="561" y="82270"/>
                  </a:cubicBezTo>
                  <a:cubicBezTo>
                    <a:pt x="781" y="82270"/>
                    <a:pt x="977" y="82125"/>
                    <a:pt x="1040" y="81913"/>
                  </a:cubicBezTo>
                  <a:cubicBezTo>
                    <a:pt x="1221" y="81318"/>
                    <a:pt x="19043" y="22239"/>
                    <a:pt x="38930" y="843"/>
                  </a:cubicBezTo>
                  <a:cubicBezTo>
                    <a:pt x="39119" y="641"/>
                    <a:pt x="39109" y="323"/>
                    <a:pt x="38905" y="135"/>
                  </a:cubicBezTo>
                  <a:cubicBezTo>
                    <a:pt x="38809" y="45"/>
                    <a:pt x="38686" y="0"/>
                    <a:pt x="385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16"/>
            <p:cNvSpPr/>
            <p:nvPr/>
          </p:nvSpPr>
          <p:spPr>
            <a:xfrm flipH="1">
              <a:off x="847457" y="4495181"/>
              <a:ext cx="217481" cy="149923"/>
            </a:xfrm>
            <a:custGeom>
              <a:avLst/>
              <a:gdLst/>
              <a:ahLst/>
              <a:cxnLst/>
              <a:rect l="l" t="t" r="r" b="b"/>
              <a:pathLst>
                <a:path w="14129" h="9740" extrusionOk="0">
                  <a:moveTo>
                    <a:pt x="572" y="0"/>
                  </a:moveTo>
                  <a:cubicBezTo>
                    <a:pt x="507" y="0"/>
                    <a:pt x="442" y="13"/>
                    <a:pt x="378" y="39"/>
                  </a:cubicBezTo>
                  <a:cubicBezTo>
                    <a:pt x="123" y="146"/>
                    <a:pt x="1" y="438"/>
                    <a:pt x="108" y="694"/>
                  </a:cubicBezTo>
                  <a:lnTo>
                    <a:pt x="3879" y="9740"/>
                  </a:lnTo>
                  <a:lnTo>
                    <a:pt x="13684" y="7668"/>
                  </a:lnTo>
                  <a:cubicBezTo>
                    <a:pt x="13955" y="7611"/>
                    <a:pt x="14129" y="7345"/>
                    <a:pt x="14072" y="7075"/>
                  </a:cubicBezTo>
                  <a:cubicBezTo>
                    <a:pt x="14020" y="6834"/>
                    <a:pt x="13806" y="6679"/>
                    <a:pt x="13572" y="6679"/>
                  </a:cubicBezTo>
                  <a:cubicBezTo>
                    <a:pt x="13540" y="6679"/>
                    <a:pt x="13509" y="6681"/>
                    <a:pt x="13477" y="6687"/>
                  </a:cubicBezTo>
                  <a:lnTo>
                    <a:pt x="4485" y="8587"/>
                  </a:lnTo>
                  <a:lnTo>
                    <a:pt x="1033" y="308"/>
                  </a:lnTo>
                  <a:cubicBezTo>
                    <a:pt x="953" y="116"/>
                    <a:pt x="767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16"/>
            <p:cNvSpPr/>
            <p:nvPr/>
          </p:nvSpPr>
          <p:spPr>
            <a:xfrm flipH="1">
              <a:off x="847371" y="4758624"/>
              <a:ext cx="428373" cy="232196"/>
            </a:xfrm>
            <a:custGeom>
              <a:avLst/>
              <a:gdLst/>
              <a:ahLst/>
              <a:cxnLst/>
              <a:rect l="l" t="t" r="r" b="b"/>
              <a:pathLst>
                <a:path w="27830" h="15085" extrusionOk="0">
                  <a:moveTo>
                    <a:pt x="571" y="1"/>
                  </a:moveTo>
                  <a:cubicBezTo>
                    <a:pt x="499" y="1"/>
                    <a:pt x="426" y="16"/>
                    <a:pt x="356" y="49"/>
                  </a:cubicBezTo>
                  <a:cubicBezTo>
                    <a:pt x="107" y="170"/>
                    <a:pt x="0" y="469"/>
                    <a:pt x="119" y="719"/>
                  </a:cubicBezTo>
                  <a:lnTo>
                    <a:pt x="6956" y="15085"/>
                  </a:lnTo>
                  <a:lnTo>
                    <a:pt x="27388" y="10493"/>
                  </a:lnTo>
                  <a:cubicBezTo>
                    <a:pt x="27659" y="10432"/>
                    <a:pt x="27829" y="10164"/>
                    <a:pt x="27767" y="9894"/>
                  </a:cubicBezTo>
                  <a:cubicBezTo>
                    <a:pt x="27715" y="9660"/>
                    <a:pt x="27507" y="9500"/>
                    <a:pt x="27278" y="9500"/>
                  </a:cubicBezTo>
                  <a:cubicBezTo>
                    <a:pt x="27242" y="9500"/>
                    <a:pt x="27206" y="9504"/>
                    <a:pt x="27169" y="9513"/>
                  </a:cubicBezTo>
                  <a:lnTo>
                    <a:pt x="7517" y="13932"/>
                  </a:lnTo>
                  <a:lnTo>
                    <a:pt x="1026" y="288"/>
                  </a:lnTo>
                  <a:cubicBezTo>
                    <a:pt x="939" y="107"/>
                    <a:pt x="759" y="1"/>
                    <a:pt x="5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16"/>
            <p:cNvSpPr/>
            <p:nvPr/>
          </p:nvSpPr>
          <p:spPr>
            <a:xfrm flipH="1">
              <a:off x="1021107" y="5087956"/>
              <a:ext cx="386367" cy="236829"/>
            </a:xfrm>
            <a:custGeom>
              <a:avLst/>
              <a:gdLst/>
              <a:ahLst/>
              <a:cxnLst/>
              <a:rect l="l" t="t" r="r" b="b"/>
              <a:pathLst>
                <a:path w="25101" h="15386" extrusionOk="0">
                  <a:moveTo>
                    <a:pt x="572" y="1"/>
                  </a:moveTo>
                  <a:cubicBezTo>
                    <a:pt x="499" y="1"/>
                    <a:pt x="425" y="17"/>
                    <a:pt x="354" y="51"/>
                  </a:cubicBezTo>
                  <a:cubicBezTo>
                    <a:pt x="105" y="171"/>
                    <a:pt x="0" y="470"/>
                    <a:pt x="120" y="721"/>
                  </a:cubicBezTo>
                  <a:lnTo>
                    <a:pt x="7161" y="15385"/>
                  </a:lnTo>
                  <a:lnTo>
                    <a:pt x="24693" y="9750"/>
                  </a:lnTo>
                  <a:cubicBezTo>
                    <a:pt x="24957" y="9664"/>
                    <a:pt x="25100" y="9382"/>
                    <a:pt x="25015" y="9118"/>
                  </a:cubicBezTo>
                  <a:cubicBezTo>
                    <a:pt x="24948" y="8905"/>
                    <a:pt x="24749" y="8770"/>
                    <a:pt x="24538" y="8770"/>
                  </a:cubicBezTo>
                  <a:cubicBezTo>
                    <a:pt x="24487" y="8770"/>
                    <a:pt x="24436" y="8778"/>
                    <a:pt x="24385" y="8794"/>
                  </a:cubicBezTo>
                  <a:lnTo>
                    <a:pt x="7686" y="14162"/>
                  </a:lnTo>
                  <a:lnTo>
                    <a:pt x="1024" y="286"/>
                  </a:lnTo>
                  <a:cubicBezTo>
                    <a:pt x="938" y="106"/>
                    <a:pt x="759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23" name="Google Shape;1523;p16"/>
          <p:cNvGrpSpPr/>
          <p:nvPr/>
        </p:nvGrpSpPr>
        <p:grpSpPr>
          <a:xfrm rot="-374486">
            <a:off x="1784186" y="4174004"/>
            <a:ext cx="2693186" cy="1887401"/>
            <a:chOff x="2276975" y="3593505"/>
            <a:chExt cx="3623744" cy="2539542"/>
          </a:xfrm>
        </p:grpSpPr>
        <p:grpSp>
          <p:nvGrpSpPr>
            <p:cNvPr id="1524" name="Google Shape;1524;p16"/>
            <p:cNvGrpSpPr/>
            <p:nvPr/>
          </p:nvGrpSpPr>
          <p:grpSpPr>
            <a:xfrm rot="-1325960">
              <a:off x="2550748" y="3860259"/>
              <a:ext cx="1769799" cy="1801022"/>
              <a:chOff x="658816" y="3875056"/>
              <a:chExt cx="1769862" cy="1801086"/>
            </a:xfrm>
          </p:grpSpPr>
          <p:sp>
            <p:nvSpPr>
              <p:cNvPr id="1525" name="Google Shape;1525;p16"/>
              <p:cNvSpPr/>
              <p:nvPr/>
            </p:nvSpPr>
            <p:spPr>
              <a:xfrm flipH="1">
                <a:off x="1674625" y="5389061"/>
                <a:ext cx="141642" cy="176783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11485" extrusionOk="0">
                    <a:moveTo>
                      <a:pt x="7862" y="0"/>
                    </a:moveTo>
                    <a:cubicBezTo>
                      <a:pt x="7842" y="0"/>
                      <a:pt x="7822" y="2"/>
                      <a:pt x="7801" y="5"/>
                    </a:cubicBezTo>
                    <a:cubicBezTo>
                      <a:pt x="7568" y="36"/>
                      <a:pt x="7405" y="252"/>
                      <a:pt x="7439" y="484"/>
                    </a:cubicBezTo>
                    <a:lnTo>
                      <a:pt x="8274" y="6355"/>
                    </a:lnTo>
                    <a:lnTo>
                      <a:pt x="259" y="10683"/>
                    </a:lnTo>
                    <a:cubicBezTo>
                      <a:pt x="87" y="10776"/>
                      <a:pt x="1" y="10973"/>
                      <a:pt x="49" y="11162"/>
                    </a:cubicBezTo>
                    <a:cubicBezTo>
                      <a:pt x="97" y="11351"/>
                      <a:pt x="268" y="11485"/>
                      <a:pt x="462" y="11485"/>
                    </a:cubicBezTo>
                    <a:cubicBezTo>
                      <a:pt x="532" y="11483"/>
                      <a:pt x="602" y="11465"/>
                      <a:pt x="664" y="11431"/>
                    </a:cubicBezTo>
                    <a:lnTo>
                      <a:pt x="9202" y="6825"/>
                    </a:lnTo>
                    <a:lnTo>
                      <a:pt x="8281" y="366"/>
                    </a:lnTo>
                    <a:cubicBezTo>
                      <a:pt x="8252" y="154"/>
                      <a:pt x="8070" y="0"/>
                      <a:pt x="7862" y="0"/>
                    </a:cubicBezTo>
                    <a:close/>
                  </a:path>
                </a:pathLst>
              </a:custGeom>
              <a:solidFill>
                <a:srgbClr val="8CC4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6" name="Google Shape;1526;p16"/>
              <p:cNvSpPr/>
              <p:nvPr/>
            </p:nvSpPr>
            <p:spPr>
              <a:xfrm flipH="1">
                <a:off x="1402746" y="5296486"/>
                <a:ext cx="287717" cy="178076"/>
              </a:xfrm>
              <a:custGeom>
                <a:avLst/>
                <a:gdLst/>
                <a:ahLst/>
                <a:cxnLst/>
                <a:rect l="l" t="t" r="r" b="b"/>
                <a:pathLst>
                  <a:path w="18692" h="11569" extrusionOk="0">
                    <a:moveTo>
                      <a:pt x="18120" y="0"/>
                    </a:moveTo>
                    <a:cubicBezTo>
                      <a:pt x="17933" y="0"/>
                      <a:pt x="17753" y="105"/>
                      <a:pt x="17667" y="286"/>
                    </a:cubicBezTo>
                    <a:lnTo>
                      <a:pt x="12838" y="10345"/>
                    </a:lnTo>
                    <a:lnTo>
                      <a:pt x="718" y="6447"/>
                    </a:lnTo>
                    <a:cubicBezTo>
                      <a:pt x="667" y="6431"/>
                      <a:pt x="615" y="6423"/>
                      <a:pt x="563" y="6423"/>
                    </a:cubicBezTo>
                    <a:cubicBezTo>
                      <a:pt x="351" y="6423"/>
                      <a:pt x="154" y="6558"/>
                      <a:pt x="85" y="6772"/>
                    </a:cubicBezTo>
                    <a:cubicBezTo>
                      <a:pt x="0" y="7036"/>
                      <a:pt x="145" y="7318"/>
                      <a:pt x="411" y="7403"/>
                    </a:cubicBezTo>
                    <a:lnTo>
                      <a:pt x="13363" y="11568"/>
                    </a:lnTo>
                    <a:lnTo>
                      <a:pt x="18571" y="720"/>
                    </a:lnTo>
                    <a:cubicBezTo>
                      <a:pt x="18691" y="471"/>
                      <a:pt x="18586" y="170"/>
                      <a:pt x="18337" y="50"/>
                    </a:cubicBezTo>
                    <a:cubicBezTo>
                      <a:pt x="18267" y="16"/>
                      <a:pt x="18193" y="0"/>
                      <a:pt x="18120" y="0"/>
                    </a:cubicBezTo>
                    <a:close/>
                  </a:path>
                </a:pathLst>
              </a:custGeom>
              <a:solidFill>
                <a:srgbClr val="FF81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7" name="Google Shape;1527;p16"/>
              <p:cNvSpPr/>
              <p:nvPr/>
            </p:nvSpPr>
            <p:spPr>
              <a:xfrm flipH="1">
                <a:off x="1072480" y="3875056"/>
                <a:ext cx="654935" cy="1236341"/>
              </a:xfrm>
              <a:custGeom>
                <a:avLst/>
                <a:gdLst/>
                <a:ahLst/>
                <a:cxnLst/>
                <a:rect l="l" t="t" r="r" b="b"/>
                <a:pathLst>
                  <a:path w="42549" h="80321" extrusionOk="0">
                    <a:moveTo>
                      <a:pt x="19479" y="0"/>
                    </a:moveTo>
                    <a:cubicBezTo>
                      <a:pt x="14561" y="0"/>
                      <a:pt x="10368" y="9188"/>
                      <a:pt x="10793" y="16409"/>
                    </a:cubicBezTo>
                    <a:cubicBezTo>
                      <a:pt x="9828" y="19411"/>
                      <a:pt x="5751" y="22138"/>
                      <a:pt x="3039" y="25516"/>
                    </a:cubicBezTo>
                    <a:cubicBezTo>
                      <a:pt x="328" y="28895"/>
                      <a:pt x="0" y="34589"/>
                      <a:pt x="4523" y="38906"/>
                    </a:cubicBezTo>
                    <a:cubicBezTo>
                      <a:pt x="9046" y="43225"/>
                      <a:pt x="1039" y="49464"/>
                      <a:pt x="884" y="54225"/>
                    </a:cubicBezTo>
                    <a:cubicBezTo>
                      <a:pt x="729" y="58989"/>
                      <a:pt x="6428" y="60952"/>
                      <a:pt x="8399" y="66283"/>
                    </a:cubicBezTo>
                    <a:cubicBezTo>
                      <a:pt x="10369" y="71615"/>
                      <a:pt x="11813" y="78236"/>
                      <a:pt x="17456" y="80076"/>
                    </a:cubicBezTo>
                    <a:cubicBezTo>
                      <a:pt x="17973" y="80244"/>
                      <a:pt x="18495" y="80320"/>
                      <a:pt x="19018" y="80320"/>
                    </a:cubicBezTo>
                    <a:cubicBezTo>
                      <a:pt x="24209" y="80320"/>
                      <a:pt x="29454" y="72784"/>
                      <a:pt x="29454" y="72784"/>
                    </a:cubicBezTo>
                    <a:cubicBezTo>
                      <a:pt x="29454" y="72784"/>
                      <a:pt x="42548" y="60910"/>
                      <a:pt x="34196" y="50393"/>
                    </a:cubicBezTo>
                    <a:cubicBezTo>
                      <a:pt x="25842" y="39875"/>
                      <a:pt x="37461" y="43579"/>
                      <a:pt x="36889" y="34682"/>
                    </a:cubicBezTo>
                    <a:cubicBezTo>
                      <a:pt x="36318" y="25785"/>
                      <a:pt x="26820" y="25994"/>
                      <a:pt x="25348" y="19314"/>
                    </a:cubicBezTo>
                    <a:cubicBezTo>
                      <a:pt x="23877" y="12633"/>
                      <a:pt x="28121" y="5246"/>
                      <a:pt x="22166" y="947"/>
                    </a:cubicBezTo>
                    <a:cubicBezTo>
                      <a:pt x="21262" y="295"/>
                      <a:pt x="20359" y="0"/>
                      <a:pt x="194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8" name="Google Shape;1528;p16"/>
              <p:cNvSpPr/>
              <p:nvPr/>
            </p:nvSpPr>
            <p:spPr>
              <a:xfrm flipH="1">
                <a:off x="1418016" y="3952564"/>
                <a:ext cx="133930" cy="1185222"/>
              </a:xfrm>
              <a:custGeom>
                <a:avLst/>
                <a:gdLst/>
                <a:ahLst/>
                <a:cxnLst/>
                <a:rect l="l" t="t" r="r" b="b"/>
                <a:pathLst>
                  <a:path w="8701" h="77000" extrusionOk="0">
                    <a:moveTo>
                      <a:pt x="8223" y="0"/>
                    </a:moveTo>
                    <a:cubicBezTo>
                      <a:pt x="8044" y="0"/>
                      <a:pt x="7877" y="114"/>
                      <a:pt x="7818" y="294"/>
                    </a:cubicBezTo>
                    <a:cubicBezTo>
                      <a:pt x="1" y="24032"/>
                      <a:pt x="7222" y="76111"/>
                      <a:pt x="7295" y="76632"/>
                    </a:cubicBezTo>
                    <a:cubicBezTo>
                      <a:pt x="7325" y="76842"/>
                      <a:pt x="7506" y="76999"/>
                      <a:pt x="7718" y="76999"/>
                    </a:cubicBezTo>
                    <a:cubicBezTo>
                      <a:pt x="7738" y="76999"/>
                      <a:pt x="7758" y="76996"/>
                      <a:pt x="7776" y="76993"/>
                    </a:cubicBezTo>
                    <a:cubicBezTo>
                      <a:pt x="8010" y="76961"/>
                      <a:pt x="8172" y="76746"/>
                      <a:pt x="8139" y="76513"/>
                    </a:cubicBezTo>
                    <a:cubicBezTo>
                      <a:pt x="8065" y="75992"/>
                      <a:pt x="871" y="24112"/>
                      <a:pt x="8627" y="559"/>
                    </a:cubicBezTo>
                    <a:cubicBezTo>
                      <a:pt x="8700" y="337"/>
                      <a:pt x="8578" y="95"/>
                      <a:pt x="8356" y="21"/>
                    </a:cubicBezTo>
                    <a:cubicBezTo>
                      <a:pt x="8312" y="7"/>
                      <a:pt x="8267" y="0"/>
                      <a:pt x="822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9" name="Google Shape;1529;p16"/>
              <p:cNvSpPr/>
              <p:nvPr/>
            </p:nvSpPr>
            <p:spPr>
              <a:xfrm flipH="1">
                <a:off x="1367142" y="4167265"/>
                <a:ext cx="205613" cy="98189"/>
              </a:xfrm>
              <a:custGeom>
                <a:avLst/>
                <a:gdLst/>
                <a:ahLst/>
                <a:cxnLst/>
                <a:rect l="l" t="t" r="r" b="b"/>
                <a:pathLst>
                  <a:path w="13358" h="6379" extrusionOk="0">
                    <a:moveTo>
                      <a:pt x="474" y="1"/>
                    </a:moveTo>
                    <a:cubicBezTo>
                      <a:pt x="358" y="1"/>
                      <a:pt x="243" y="47"/>
                      <a:pt x="160" y="138"/>
                    </a:cubicBezTo>
                    <a:cubicBezTo>
                      <a:pt x="1" y="312"/>
                      <a:pt x="11" y="581"/>
                      <a:pt x="185" y="739"/>
                    </a:cubicBezTo>
                    <a:lnTo>
                      <a:pt x="6298" y="6378"/>
                    </a:lnTo>
                    <a:lnTo>
                      <a:pt x="13128" y="1304"/>
                    </a:lnTo>
                    <a:cubicBezTo>
                      <a:pt x="13317" y="1165"/>
                      <a:pt x="13357" y="898"/>
                      <a:pt x="13217" y="709"/>
                    </a:cubicBezTo>
                    <a:cubicBezTo>
                      <a:pt x="13133" y="597"/>
                      <a:pt x="13004" y="537"/>
                      <a:pt x="12874" y="537"/>
                    </a:cubicBezTo>
                    <a:cubicBezTo>
                      <a:pt x="12785" y="537"/>
                      <a:pt x="12696" y="564"/>
                      <a:pt x="12620" y="621"/>
                    </a:cubicBezTo>
                    <a:lnTo>
                      <a:pt x="6358" y="5274"/>
                    </a:lnTo>
                    <a:lnTo>
                      <a:pt x="761" y="113"/>
                    </a:lnTo>
                    <a:cubicBezTo>
                      <a:pt x="680" y="38"/>
                      <a:pt x="577" y="1"/>
                      <a:pt x="4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0" name="Google Shape;1530;p16"/>
              <p:cNvSpPr/>
              <p:nvPr/>
            </p:nvSpPr>
            <p:spPr>
              <a:xfrm flipH="1">
                <a:off x="1258386" y="4412271"/>
                <a:ext cx="383535" cy="177753"/>
              </a:xfrm>
              <a:custGeom>
                <a:avLst/>
                <a:gdLst/>
                <a:ahLst/>
                <a:cxnLst/>
                <a:rect l="l" t="t" r="r" b="b"/>
                <a:pathLst>
                  <a:path w="24917" h="11548" extrusionOk="0">
                    <a:moveTo>
                      <a:pt x="24436" y="1"/>
                    </a:moveTo>
                    <a:cubicBezTo>
                      <a:pt x="24346" y="1"/>
                      <a:pt x="24256" y="29"/>
                      <a:pt x="24178" y="88"/>
                    </a:cubicBezTo>
                    <a:lnTo>
                      <a:pt x="10588" y="10458"/>
                    </a:lnTo>
                    <a:lnTo>
                      <a:pt x="746" y="2237"/>
                    </a:lnTo>
                    <a:cubicBezTo>
                      <a:pt x="667" y="2172"/>
                      <a:pt x="571" y="2141"/>
                      <a:pt x="477" y="2141"/>
                    </a:cubicBezTo>
                    <a:cubicBezTo>
                      <a:pt x="355" y="2141"/>
                      <a:pt x="234" y="2193"/>
                      <a:pt x="149" y="2293"/>
                    </a:cubicBezTo>
                    <a:cubicBezTo>
                      <a:pt x="0" y="2474"/>
                      <a:pt x="22" y="2739"/>
                      <a:pt x="199" y="2890"/>
                    </a:cubicBezTo>
                    <a:lnTo>
                      <a:pt x="10565" y="11548"/>
                    </a:lnTo>
                    <a:lnTo>
                      <a:pt x="24695" y="765"/>
                    </a:lnTo>
                    <a:cubicBezTo>
                      <a:pt x="24882" y="621"/>
                      <a:pt x="24917" y="354"/>
                      <a:pt x="24775" y="168"/>
                    </a:cubicBezTo>
                    <a:cubicBezTo>
                      <a:pt x="24691" y="58"/>
                      <a:pt x="24564" y="1"/>
                      <a:pt x="2443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1" name="Google Shape;1531;p16"/>
              <p:cNvSpPr/>
              <p:nvPr/>
            </p:nvSpPr>
            <p:spPr>
              <a:xfrm flipH="1">
                <a:off x="1279706" y="4719055"/>
                <a:ext cx="347024" cy="174089"/>
              </a:xfrm>
              <a:custGeom>
                <a:avLst/>
                <a:gdLst/>
                <a:ahLst/>
                <a:cxnLst/>
                <a:rect l="l" t="t" r="r" b="b"/>
                <a:pathLst>
                  <a:path w="22545" h="11310" extrusionOk="0">
                    <a:moveTo>
                      <a:pt x="22069" y="0"/>
                    </a:moveTo>
                    <a:cubicBezTo>
                      <a:pt x="21963" y="0"/>
                      <a:pt x="21856" y="40"/>
                      <a:pt x="21773" y="121"/>
                    </a:cubicBezTo>
                    <a:lnTo>
                      <a:pt x="10798" y="10182"/>
                    </a:lnTo>
                    <a:lnTo>
                      <a:pt x="741" y="1840"/>
                    </a:lnTo>
                    <a:cubicBezTo>
                      <a:pt x="663" y="1778"/>
                      <a:pt x="570" y="1748"/>
                      <a:pt x="477" y="1748"/>
                    </a:cubicBezTo>
                    <a:cubicBezTo>
                      <a:pt x="354" y="1748"/>
                      <a:pt x="232" y="1801"/>
                      <a:pt x="148" y="1903"/>
                    </a:cubicBezTo>
                    <a:cubicBezTo>
                      <a:pt x="1" y="2081"/>
                      <a:pt x="23" y="2345"/>
                      <a:pt x="198" y="2497"/>
                    </a:cubicBezTo>
                    <a:lnTo>
                      <a:pt x="10826" y="11310"/>
                    </a:lnTo>
                    <a:lnTo>
                      <a:pt x="22349" y="747"/>
                    </a:lnTo>
                    <a:cubicBezTo>
                      <a:pt x="22530" y="590"/>
                      <a:pt x="22545" y="315"/>
                      <a:pt x="22383" y="137"/>
                    </a:cubicBezTo>
                    <a:cubicBezTo>
                      <a:pt x="22299" y="47"/>
                      <a:pt x="22184" y="0"/>
                      <a:pt x="2206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2" name="Google Shape;1532;p16"/>
              <p:cNvSpPr/>
              <p:nvPr/>
            </p:nvSpPr>
            <p:spPr>
              <a:xfrm flipH="1">
                <a:off x="1546580" y="5192444"/>
                <a:ext cx="882098" cy="406393"/>
              </a:xfrm>
              <a:custGeom>
                <a:avLst/>
                <a:gdLst/>
                <a:ahLst/>
                <a:cxnLst/>
                <a:rect l="l" t="t" r="r" b="b"/>
                <a:pathLst>
                  <a:path w="57307" h="26402" extrusionOk="0">
                    <a:moveTo>
                      <a:pt x="16085" y="1"/>
                    </a:moveTo>
                    <a:cubicBezTo>
                      <a:pt x="11262" y="1"/>
                      <a:pt x="5916" y="561"/>
                      <a:pt x="0" y="1848"/>
                    </a:cubicBezTo>
                    <a:cubicBezTo>
                      <a:pt x="13241" y="7385"/>
                      <a:pt x="21434" y="26401"/>
                      <a:pt x="46194" y="26401"/>
                    </a:cubicBezTo>
                    <a:cubicBezTo>
                      <a:pt x="49572" y="26401"/>
                      <a:pt x="53257" y="26047"/>
                      <a:pt x="57306" y="25257"/>
                    </a:cubicBezTo>
                    <a:cubicBezTo>
                      <a:pt x="57306" y="25257"/>
                      <a:pt x="48472" y="1"/>
                      <a:pt x="1608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3" name="Google Shape;1533;p16"/>
              <p:cNvSpPr/>
              <p:nvPr/>
            </p:nvSpPr>
            <p:spPr>
              <a:xfrm flipH="1">
                <a:off x="1500861" y="5227519"/>
                <a:ext cx="823776" cy="388907"/>
              </a:xfrm>
              <a:custGeom>
                <a:avLst/>
                <a:gdLst/>
                <a:ahLst/>
                <a:cxnLst/>
                <a:rect l="l" t="t" r="r" b="b"/>
                <a:pathLst>
                  <a:path w="53518" h="25266" extrusionOk="0">
                    <a:moveTo>
                      <a:pt x="437" y="0"/>
                    </a:moveTo>
                    <a:cubicBezTo>
                      <a:pt x="434" y="0"/>
                      <a:pt x="432" y="1"/>
                      <a:pt x="429" y="2"/>
                    </a:cubicBezTo>
                    <a:cubicBezTo>
                      <a:pt x="197" y="2"/>
                      <a:pt x="8" y="187"/>
                      <a:pt x="5" y="421"/>
                    </a:cubicBezTo>
                    <a:cubicBezTo>
                      <a:pt x="0" y="653"/>
                      <a:pt x="184" y="845"/>
                      <a:pt x="416" y="852"/>
                    </a:cubicBezTo>
                    <a:cubicBezTo>
                      <a:pt x="21600" y="1510"/>
                      <a:pt x="52486" y="24940"/>
                      <a:pt x="52797" y="25177"/>
                    </a:cubicBezTo>
                    <a:cubicBezTo>
                      <a:pt x="52870" y="25234"/>
                      <a:pt x="52961" y="25264"/>
                      <a:pt x="53054" y="25265"/>
                    </a:cubicBezTo>
                    <a:lnTo>
                      <a:pt x="53054" y="25264"/>
                    </a:lnTo>
                    <a:cubicBezTo>
                      <a:pt x="53238" y="25264"/>
                      <a:pt x="53400" y="25147"/>
                      <a:pt x="53459" y="24973"/>
                    </a:cubicBezTo>
                    <a:cubicBezTo>
                      <a:pt x="53517" y="24801"/>
                      <a:pt x="53459" y="24611"/>
                      <a:pt x="53315" y="24499"/>
                    </a:cubicBezTo>
                    <a:cubicBezTo>
                      <a:pt x="53002" y="24261"/>
                      <a:pt x="21901" y="667"/>
                      <a:pt x="443" y="2"/>
                    </a:cubicBezTo>
                    <a:cubicBezTo>
                      <a:pt x="441" y="1"/>
                      <a:pt x="439" y="0"/>
                      <a:pt x="4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4" name="Google Shape;1534;p16"/>
              <p:cNvSpPr/>
              <p:nvPr/>
            </p:nvSpPr>
            <p:spPr>
              <a:xfrm flipH="1">
                <a:off x="2059210" y="5198908"/>
                <a:ext cx="124371" cy="151493"/>
              </a:xfrm>
              <a:custGeom>
                <a:avLst/>
                <a:gdLst/>
                <a:ahLst/>
                <a:cxnLst/>
                <a:rect l="l" t="t" r="r" b="b"/>
                <a:pathLst>
                  <a:path w="8080" h="9842" extrusionOk="0">
                    <a:moveTo>
                      <a:pt x="3287" y="0"/>
                    </a:moveTo>
                    <a:cubicBezTo>
                      <a:pt x="3157" y="0"/>
                      <a:pt x="3028" y="55"/>
                      <a:pt x="2947" y="165"/>
                    </a:cubicBezTo>
                    <a:cubicBezTo>
                      <a:pt x="2808" y="355"/>
                      <a:pt x="2835" y="611"/>
                      <a:pt x="3023" y="749"/>
                    </a:cubicBezTo>
                    <a:cubicBezTo>
                      <a:pt x="3269" y="992"/>
                      <a:pt x="5354" y="3812"/>
                      <a:pt x="6796" y="5787"/>
                    </a:cubicBezTo>
                    <a:lnTo>
                      <a:pt x="272" y="9035"/>
                    </a:lnTo>
                    <a:cubicBezTo>
                      <a:pt x="93" y="9122"/>
                      <a:pt x="1" y="9321"/>
                      <a:pt x="46" y="9513"/>
                    </a:cubicBezTo>
                    <a:cubicBezTo>
                      <a:pt x="91" y="9705"/>
                      <a:pt x="263" y="9842"/>
                      <a:pt x="460" y="9842"/>
                    </a:cubicBezTo>
                    <a:cubicBezTo>
                      <a:pt x="527" y="9840"/>
                      <a:pt x="591" y="9825"/>
                      <a:pt x="649" y="9795"/>
                    </a:cubicBezTo>
                    <a:lnTo>
                      <a:pt x="8079" y="6101"/>
                    </a:lnTo>
                    <a:lnTo>
                      <a:pt x="7782" y="5693"/>
                    </a:lnTo>
                    <a:cubicBezTo>
                      <a:pt x="5992" y="3237"/>
                      <a:pt x="3805" y="272"/>
                      <a:pt x="3555" y="86"/>
                    </a:cubicBezTo>
                    <a:cubicBezTo>
                      <a:pt x="3476" y="29"/>
                      <a:pt x="3381" y="0"/>
                      <a:pt x="3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5" name="Google Shape;1535;p16"/>
              <p:cNvSpPr/>
              <p:nvPr/>
            </p:nvSpPr>
            <p:spPr>
              <a:xfrm flipH="1">
                <a:off x="1842491" y="5268028"/>
                <a:ext cx="142981" cy="211955"/>
              </a:xfrm>
              <a:custGeom>
                <a:avLst/>
                <a:gdLst/>
                <a:ahLst/>
                <a:cxnLst/>
                <a:rect l="l" t="t" r="r" b="b"/>
                <a:pathLst>
                  <a:path w="9289" h="13770" extrusionOk="0">
                    <a:moveTo>
                      <a:pt x="7569" y="0"/>
                    </a:moveTo>
                    <a:cubicBezTo>
                      <a:pt x="7546" y="0"/>
                      <a:pt x="7523" y="2"/>
                      <a:pt x="7499" y="6"/>
                    </a:cubicBezTo>
                    <a:cubicBezTo>
                      <a:pt x="7265" y="44"/>
                      <a:pt x="7107" y="267"/>
                      <a:pt x="7148" y="501"/>
                    </a:cubicBezTo>
                    <a:lnTo>
                      <a:pt x="8358" y="7829"/>
                    </a:lnTo>
                    <a:lnTo>
                      <a:pt x="235" y="12985"/>
                    </a:lnTo>
                    <a:cubicBezTo>
                      <a:pt x="74" y="13087"/>
                      <a:pt x="1" y="13282"/>
                      <a:pt x="54" y="13464"/>
                    </a:cubicBezTo>
                    <a:cubicBezTo>
                      <a:pt x="106" y="13646"/>
                      <a:pt x="273" y="13770"/>
                      <a:pt x="464" y="13770"/>
                    </a:cubicBezTo>
                    <a:cubicBezTo>
                      <a:pt x="544" y="13770"/>
                      <a:pt x="622" y="13747"/>
                      <a:pt x="691" y="13703"/>
                    </a:cubicBezTo>
                    <a:lnTo>
                      <a:pt x="9289" y="8246"/>
                    </a:lnTo>
                    <a:lnTo>
                      <a:pt x="7989" y="362"/>
                    </a:lnTo>
                    <a:cubicBezTo>
                      <a:pt x="7957" y="150"/>
                      <a:pt x="7776" y="0"/>
                      <a:pt x="75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6" name="Google Shape;1536;p16"/>
              <p:cNvSpPr/>
              <p:nvPr/>
            </p:nvSpPr>
            <p:spPr>
              <a:xfrm flipH="1">
                <a:off x="1677280" y="4772261"/>
                <a:ext cx="733668" cy="608050"/>
              </a:xfrm>
              <a:custGeom>
                <a:avLst/>
                <a:gdLst/>
                <a:ahLst/>
                <a:cxnLst/>
                <a:rect l="l" t="t" r="r" b="b"/>
                <a:pathLst>
                  <a:path w="47664" h="39503" extrusionOk="0">
                    <a:moveTo>
                      <a:pt x="1" y="0"/>
                    </a:moveTo>
                    <a:cubicBezTo>
                      <a:pt x="12473" y="10513"/>
                      <a:pt x="13509" y="35678"/>
                      <a:pt x="47663" y="39503"/>
                    </a:cubicBezTo>
                    <a:cubicBezTo>
                      <a:pt x="47663" y="39503"/>
                      <a:pt x="46524" y="4201"/>
                      <a:pt x="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7" name="Google Shape;1537;p16"/>
              <p:cNvSpPr/>
              <p:nvPr/>
            </p:nvSpPr>
            <p:spPr>
              <a:xfrm flipH="1">
                <a:off x="1639133" y="4810260"/>
                <a:ext cx="679056" cy="616670"/>
              </a:xfrm>
              <a:custGeom>
                <a:avLst/>
                <a:gdLst/>
                <a:ahLst/>
                <a:cxnLst/>
                <a:rect l="l" t="t" r="r" b="b"/>
                <a:pathLst>
                  <a:path w="44116" h="40063" extrusionOk="0">
                    <a:moveTo>
                      <a:pt x="566" y="0"/>
                    </a:moveTo>
                    <a:cubicBezTo>
                      <a:pt x="359" y="0"/>
                      <a:pt x="166" y="129"/>
                      <a:pt x="94" y="337"/>
                    </a:cubicBezTo>
                    <a:cubicBezTo>
                      <a:pt x="0" y="602"/>
                      <a:pt x="144" y="891"/>
                      <a:pt x="411" y="978"/>
                    </a:cubicBezTo>
                    <a:cubicBezTo>
                      <a:pt x="20402" y="7944"/>
                      <a:pt x="42838" y="39531"/>
                      <a:pt x="43062" y="39849"/>
                    </a:cubicBezTo>
                    <a:cubicBezTo>
                      <a:pt x="43155" y="39983"/>
                      <a:pt x="43309" y="40063"/>
                      <a:pt x="43473" y="40063"/>
                    </a:cubicBezTo>
                    <a:cubicBezTo>
                      <a:pt x="43879" y="40063"/>
                      <a:pt x="44116" y="39603"/>
                      <a:pt x="43882" y="39273"/>
                    </a:cubicBezTo>
                    <a:cubicBezTo>
                      <a:pt x="43655" y="38950"/>
                      <a:pt x="21037" y="7103"/>
                      <a:pt x="742" y="32"/>
                    </a:cubicBezTo>
                    <a:cubicBezTo>
                      <a:pt x="684" y="11"/>
                      <a:pt x="625" y="0"/>
                      <a:pt x="5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8" name="Google Shape;1538;p16"/>
              <p:cNvSpPr/>
              <p:nvPr/>
            </p:nvSpPr>
            <p:spPr>
              <a:xfrm flipH="1">
                <a:off x="1677280" y="4772261"/>
                <a:ext cx="733668" cy="608050"/>
              </a:xfrm>
              <a:custGeom>
                <a:avLst/>
                <a:gdLst/>
                <a:ahLst/>
                <a:cxnLst/>
                <a:rect l="l" t="t" r="r" b="b"/>
                <a:pathLst>
                  <a:path w="47664" h="39503" extrusionOk="0">
                    <a:moveTo>
                      <a:pt x="1" y="0"/>
                    </a:moveTo>
                    <a:cubicBezTo>
                      <a:pt x="12473" y="10513"/>
                      <a:pt x="13509" y="35678"/>
                      <a:pt x="47663" y="39503"/>
                    </a:cubicBezTo>
                    <a:cubicBezTo>
                      <a:pt x="47663" y="39503"/>
                      <a:pt x="46524" y="4201"/>
                      <a:pt x="1" y="0"/>
                    </a:cubicBezTo>
                    <a:close/>
                  </a:path>
                </a:pathLst>
              </a:custGeom>
              <a:solidFill>
                <a:srgbClr val="6D9EEB">
                  <a:alpha val="41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9" name="Google Shape;1539;p16"/>
              <p:cNvSpPr/>
              <p:nvPr/>
            </p:nvSpPr>
            <p:spPr>
              <a:xfrm flipH="1">
                <a:off x="2078447" y="4838349"/>
                <a:ext cx="136839" cy="134515"/>
              </a:xfrm>
              <a:custGeom>
                <a:avLst/>
                <a:gdLst/>
                <a:ahLst/>
                <a:cxnLst/>
                <a:rect l="l" t="t" r="r" b="b"/>
                <a:pathLst>
                  <a:path w="8890" h="8739" extrusionOk="0">
                    <a:moveTo>
                      <a:pt x="5905" y="1"/>
                    </a:moveTo>
                    <a:cubicBezTo>
                      <a:pt x="5807" y="1"/>
                      <a:pt x="5709" y="29"/>
                      <a:pt x="5625" y="90"/>
                    </a:cubicBezTo>
                    <a:cubicBezTo>
                      <a:pt x="5401" y="254"/>
                      <a:pt x="5339" y="548"/>
                      <a:pt x="5503" y="772"/>
                    </a:cubicBezTo>
                    <a:cubicBezTo>
                      <a:pt x="5667" y="1088"/>
                      <a:pt x="6779" y="4314"/>
                      <a:pt x="7560" y="6613"/>
                    </a:cubicBezTo>
                    <a:lnTo>
                      <a:pt x="450" y="7741"/>
                    </a:lnTo>
                    <a:cubicBezTo>
                      <a:pt x="188" y="7779"/>
                      <a:pt x="1" y="8013"/>
                      <a:pt x="23" y="8276"/>
                    </a:cubicBezTo>
                    <a:cubicBezTo>
                      <a:pt x="42" y="8537"/>
                      <a:pt x="260" y="8738"/>
                      <a:pt x="521" y="8738"/>
                    </a:cubicBezTo>
                    <a:cubicBezTo>
                      <a:pt x="523" y="8738"/>
                      <a:pt x="525" y="8738"/>
                      <a:pt x="527" y="8738"/>
                    </a:cubicBezTo>
                    <a:cubicBezTo>
                      <a:pt x="554" y="8738"/>
                      <a:pt x="581" y="8737"/>
                      <a:pt x="606" y="8733"/>
                    </a:cubicBezTo>
                    <a:lnTo>
                      <a:pt x="8889" y="7420"/>
                    </a:lnTo>
                    <a:lnTo>
                      <a:pt x="8701" y="6855"/>
                    </a:lnTo>
                    <a:cubicBezTo>
                      <a:pt x="7284" y="2660"/>
                      <a:pt x="6490" y="428"/>
                      <a:pt x="6337" y="219"/>
                    </a:cubicBezTo>
                    <a:cubicBezTo>
                      <a:pt x="6235" y="80"/>
                      <a:pt x="6070" y="1"/>
                      <a:pt x="590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0" name="Google Shape;1540;p16"/>
              <p:cNvSpPr/>
              <p:nvPr/>
            </p:nvSpPr>
            <p:spPr>
              <a:xfrm flipH="1">
                <a:off x="1884765" y="4983560"/>
                <a:ext cx="180415" cy="172319"/>
              </a:xfrm>
              <a:custGeom>
                <a:avLst/>
                <a:gdLst/>
                <a:ahLst/>
                <a:cxnLst/>
                <a:rect l="l" t="t" r="r" b="b"/>
                <a:pathLst>
                  <a:path w="11721" h="11195" extrusionOk="0">
                    <a:moveTo>
                      <a:pt x="11198" y="1"/>
                    </a:moveTo>
                    <a:cubicBezTo>
                      <a:pt x="10947" y="1"/>
                      <a:pt x="10724" y="176"/>
                      <a:pt x="10688" y="430"/>
                    </a:cubicBezTo>
                    <a:lnTo>
                      <a:pt x="9652" y="7736"/>
                    </a:lnTo>
                    <a:lnTo>
                      <a:pt x="406" y="10207"/>
                    </a:lnTo>
                    <a:cubicBezTo>
                      <a:pt x="161" y="10270"/>
                      <a:pt x="0" y="10506"/>
                      <a:pt x="34" y="10758"/>
                    </a:cubicBezTo>
                    <a:cubicBezTo>
                      <a:pt x="67" y="11008"/>
                      <a:pt x="281" y="11194"/>
                      <a:pt x="532" y="11194"/>
                    </a:cubicBezTo>
                    <a:cubicBezTo>
                      <a:pt x="533" y="11194"/>
                      <a:pt x="534" y="11194"/>
                      <a:pt x="535" y="11194"/>
                    </a:cubicBezTo>
                    <a:cubicBezTo>
                      <a:pt x="578" y="11193"/>
                      <a:pt x="623" y="11188"/>
                      <a:pt x="665" y="11178"/>
                    </a:cubicBezTo>
                    <a:lnTo>
                      <a:pt x="10551" y="8533"/>
                    </a:lnTo>
                    <a:lnTo>
                      <a:pt x="11681" y="572"/>
                    </a:lnTo>
                    <a:cubicBezTo>
                      <a:pt x="11721" y="298"/>
                      <a:pt x="11530" y="42"/>
                      <a:pt x="11255" y="3"/>
                    </a:cubicBezTo>
                    <a:cubicBezTo>
                      <a:pt x="11236" y="2"/>
                      <a:pt x="11217" y="1"/>
                      <a:pt x="1119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1" name="Google Shape;1541;p16"/>
              <p:cNvSpPr/>
              <p:nvPr/>
            </p:nvSpPr>
            <p:spPr>
              <a:xfrm flipH="1">
                <a:off x="1755237" y="5150935"/>
                <a:ext cx="174166" cy="137517"/>
              </a:xfrm>
              <a:custGeom>
                <a:avLst/>
                <a:gdLst/>
                <a:ahLst/>
                <a:cxnLst/>
                <a:rect l="l" t="t" r="r" b="b"/>
                <a:pathLst>
                  <a:path w="11315" h="8934" extrusionOk="0">
                    <a:moveTo>
                      <a:pt x="10767" y="0"/>
                    </a:moveTo>
                    <a:cubicBezTo>
                      <a:pt x="10527" y="0"/>
                      <a:pt x="10321" y="179"/>
                      <a:pt x="10280" y="423"/>
                    </a:cubicBezTo>
                    <a:lnTo>
                      <a:pt x="9326" y="6224"/>
                    </a:lnTo>
                    <a:lnTo>
                      <a:pt x="436" y="7940"/>
                    </a:lnTo>
                    <a:cubicBezTo>
                      <a:pt x="179" y="7985"/>
                      <a:pt x="0" y="8221"/>
                      <a:pt x="25" y="8480"/>
                    </a:cubicBezTo>
                    <a:cubicBezTo>
                      <a:pt x="50" y="8738"/>
                      <a:pt x="265" y="8934"/>
                      <a:pt x="523" y="8934"/>
                    </a:cubicBezTo>
                    <a:cubicBezTo>
                      <a:pt x="525" y="8934"/>
                      <a:pt x="527" y="8934"/>
                      <a:pt x="530" y="8934"/>
                    </a:cubicBezTo>
                    <a:cubicBezTo>
                      <a:pt x="563" y="8934"/>
                      <a:pt x="595" y="8931"/>
                      <a:pt x="627" y="8926"/>
                    </a:cubicBezTo>
                    <a:lnTo>
                      <a:pt x="10205" y="7076"/>
                    </a:lnTo>
                    <a:lnTo>
                      <a:pt x="11270" y="585"/>
                    </a:lnTo>
                    <a:cubicBezTo>
                      <a:pt x="11315" y="311"/>
                      <a:pt x="11129" y="54"/>
                      <a:pt x="10857" y="9"/>
                    </a:cubicBezTo>
                    <a:cubicBezTo>
                      <a:pt x="10826" y="3"/>
                      <a:pt x="10796" y="0"/>
                      <a:pt x="1076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2" name="Google Shape;1542;p16"/>
              <p:cNvSpPr/>
              <p:nvPr/>
            </p:nvSpPr>
            <p:spPr>
              <a:xfrm flipH="1">
                <a:off x="1324676" y="4680316"/>
                <a:ext cx="628799" cy="979625"/>
              </a:xfrm>
              <a:custGeom>
                <a:avLst/>
                <a:gdLst/>
                <a:ahLst/>
                <a:cxnLst/>
                <a:rect l="l" t="t" r="r" b="b"/>
                <a:pathLst>
                  <a:path w="40851" h="63643" extrusionOk="0">
                    <a:moveTo>
                      <a:pt x="6468" y="1"/>
                    </a:moveTo>
                    <a:cubicBezTo>
                      <a:pt x="5113" y="1"/>
                      <a:pt x="3930" y="611"/>
                      <a:pt x="3121" y="2041"/>
                    </a:cubicBezTo>
                    <a:cubicBezTo>
                      <a:pt x="0" y="7558"/>
                      <a:pt x="5990" y="11822"/>
                      <a:pt x="7245" y="17590"/>
                    </a:cubicBezTo>
                    <a:cubicBezTo>
                      <a:pt x="8499" y="23359"/>
                      <a:pt x="974" y="26619"/>
                      <a:pt x="3734" y="33801"/>
                    </a:cubicBezTo>
                    <a:cubicBezTo>
                      <a:pt x="6493" y="40982"/>
                      <a:pt x="14267" y="33891"/>
                      <a:pt x="11509" y="45149"/>
                    </a:cubicBezTo>
                    <a:cubicBezTo>
                      <a:pt x="8750" y="56407"/>
                      <a:pt x="23296" y="60998"/>
                      <a:pt x="23296" y="60998"/>
                    </a:cubicBezTo>
                    <a:cubicBezTo>
                      <a:pt x="23296" y="60998"/>
                      <a:pt x="27791" y="63643"/>
                      <a:pt x="31661" y="63643"/>
                    </a:cubicBezTo>
                    <a:cubicBezTo>
                      <a:pt x="33042" y="63643"/>
                      <a:pt x="34344" y="63306"/>
                      <a:pt x="35334" y="62392"/>
                    </a:cubicBezTo>
                    <a:cubicBezTo>
                      <a:pt x="39097" y="58915"/>
                      <a:pt x="37842" y="53202"/>
                      <a:pt x="37466" y="48312"/>
                    </a:cubicBezTo>
                    <a:cubicBezTo>
                      <a:pt x="37090" y="43422"/>
                      <a:pt x="40851" y="39828"/>
                      <a:pt x="39011" y="36149"/>
                    </a:cubicBezTo>
                    <a:cubicBezTo>
                      <a:pt x="37174" y="32471"/>
                      <a:pt x="28646" y="30465"/>
                      <a:pt x="30636" y="25449"/>
                    </a:cubicBezTo>
                    <a:cubicBezTo>
                      <a:pt x="32626" y="20432"/>
                      <a:pt x="30318" y="16086"/>
                      <a:pt x="26973" y="14413"/>
                    </a:cubicBezTo>
                    <a:cubicBezTo>
                      <a:pt x="23630" y="12741"/>
                      <a:pt x="19450" y="12073"/>
                      <a:pt x="17610" y="10066"/>
                    </a:cubicBezTo>
                    <a:cubicBezTo>
                      <a:pt x="15629" y="4988"/>
                      <a:pt x="10343" y="1"/>
                      <a:pt x="646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3" name="Google Shape;1543;p16"/>
              <p:cNvSpPr/>
              <p:nvPr/>
            </p:nvSpPr>
            <p:spPr>
              <a:xfrm flipH="1">
                <a:off x="1412562" y="4744388"/>
                <a:ext cx="445690" cy="931754"/>
              </a:xfrm>
              <a:custGeom>
                <a:avLst/>
                <a:gdLst/>
                <a:ahLst/>
                <a:cxnLst/>
                <a:rect l="l" t="t" r="r" b="b"/>
                <a:pathLst>
                  <a:path w="28955" h="60533" extrusionOk="0">
                    <a:moveTo>
                      <a:pt x="557" y="1"/>
                    </a:moveTo>
                    <a:cubicBezTo>
                      <a:pt x="435" y="1"/>
                      <a:pt x="311" y="45"/>
                      <a:pt x="214" y="136"/>
                    </a:cubicBezTo>
                    <a:cubicBezTo>
                      <a:pt x="12" y="324"/>
                      <a:pt x="0" y="642"/>
                      <a:pt x="189" y="844"/>
                    </a:cubicBezTo>
                    <a:cubicBezTo>
                      <a:pt x="14736" y="16492"/>
                      <a:pt x="27784" y="59739"/>
                      <a:pt x="27914" y="60175"/>
                    </a:cubicBezTo>
                    <a:cubicBezTo>
                      <a:pt x="27977" y="60387"/>
                      <a:pt x="28173" y="60533"/>
                      <a:pt x="28395" y="60533"/>
                    </a:cubicBezTo>
                    <a:cubicBezTo>
                      <a:pt x="28444" y="60533"/>
                      <a:pt x="28492" y="60524"/>
                      <a:pt x="28539" y="60511"/>
                    </a:cubicBezTo>
                    <a:cubicBezTo>
                      <a:pt x="28803" y="60432"/>
                      <a:pt x="28955" y="60152"/>
                      <a:pt x="28875" y="59886"/>
                    </a:cubicBezTo>
                    <a:cubicBezTo>
                      <a:pt x="28746" y="59450"/>
                      <a:pt x="15630" y="15980"/>
                      <a:pt x="924" y="161"/>
                    </a:cubicBezTo>
                    <a:cubicBezTo>
                      <a:pt x="825" y="54"/>
                      <a:pt x="692" y="1"/>
                      <a:pt x="557" y="1"/>
                    </a:cubicBezTo>
                    <a:close/>
                  </a:path>
                </a:pathLst>
              </a:custGeom>
              <a:solidFill>
                <a:srgbClr val="DEE7E9">
                  <a:alpha val="396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4" name="Google Shape;1544;p16"/>
              <p:cNvSpPr/>
              <p:nvPr/>
            </p:nvSpPr>
            <p:spPr>
              <a:xfrm flipH="1">
                <a:off x="1653722" y="4862250"/>
                <a:ext cx="163884" cy="114289"/>
              </a:xfrm>
              <a:custGeom>
                <a:avLst/>
                <a:gdLst/>
                <a:ahLst/>
                <a:cxnLst/>
                <a:rect l="l" t="t" r="r" b="b"/>
                <a:pathLst>
                  <a:path w="10647" h="7425" extrusionOk="0">
                    <a:moveTo>
                      <a:pt x="10078" y="0"/>
                    </a:moveTo>
                    <a:cubicBezTo>
                      <a:pt x="9881" y="0"/>
                      <a:pt x="9695" y="117"/>
                      <a:pt x="9616" y="310"/>
                    </a:cubicBezTo>
                    <a:lnTo>
                      <a:pt x="7130" y="6270"/>
                    </a:lnTo>
                    <a:lnTo>
                      <a:pt x="652" y="4901"/>
                    </a:lnTo>
                    <a:cubicBezTo>
                      <a:pt x="618" y="4894"/>
                      <a:pt x="583" y="4891"/>
                      <a:pt x="549" y="4891"/>
                    </a:cubicBezTo>
                    <a:cubicBezTo>
                      <a:pt x="317" y="4891"/>
                      <a:pt x="108" y="5053"/>
                      <a:pt x="57" y="5289"/>
                    </a:cubicBezTo>
                    <a:cubicBezTo>
                      <a:pt x="1" y="5560"/>
                      <a:pt x="174" y="5825"/>
                      <a:pt x="445" y="5884"/>
                    </a:cubicBezTo>
                    <a:lnTo>
                      <a:pt x="7736" y="7424"/>
                    </a:lnTo>
                    <a:lnTo>
                      <a:pt x="10542" y="694"/>
                    </a:lnTo>
                    <a:cubicBezTo>
                      <a:pt x="10647" y="439"/>
                      <a:pt x="10527" y="146"/>
                      <a:pt x="10271" y="39"/>
                    </a:cubicBezTo>
                    <a:cubicBezTo>
                      <a:pt x="10208" y="13"/>
                      <a:pt x="10142" y="0"/>
                      <a:pt x="10078" y="0"/>
                    </a:cubicBezTo>
                    <a:close/>
                  </a:path>
                </a:pathLst>
              </a:custGeom>
              <a:solidFill>
                <a:srgbClr val="DEE7E9">
                  <a:alpha val="396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5" name="Google Shape;1545;p16"/>
              <p:cNvSpPr/>
              <p:nvPr/>
            </p:nvSpPr>
            <p:spPr>
              <a:xfrm flipH="1">
                <a:off x="1499227" y="5055235"/>
                <a:ext cx="318425" cy="174520"/>
              </a:xfrm>
              <a:custGeom>
                <a:avLst/>
                <a:gdLst/>
                <a:ahLst/>
                <a:cxnLst/>
                <a:rect l="l" t="t" r="r" b="b"/>
                <a:pathLst>
                  <a:path w="20687" h="11338" extrusionOk="0">
                    <a:moveTo>
                      <a:pt x="20113" y="0"/>
                    </a:moveTo>
                    <a:cubicBezTo>
                      <a:pt x="19925" y="0"/>
                      <a:pt x="19746" y="106"/>
                      <a:pt x="19660" y="287"/>
                    </a:cubicBezTo>
                    <a:lnTo>
                      <a:pt x="14951" y="10185"/>
                    </a:lnTo>
                    <a:lnTo>
                      <a:pt x="662" y="6970"/>
                    </a:lnTo>
                    <a:cubicBezTo>
                      <a:pt x="625" y="6962"/>
                      <a:pt x="589" y="6958"/>
                      <a:pt x="552" y="6958"/>
                    </a:cubicBezTo>
                    <a:cubicBezTo>
                      <a:pt x="322" y="6958"/>
                      <a:pt x="114" y="7117"/>
                      <a:pt x="62" y="7351"/>
                    </a:cubicBezTo>
                    <a:cubicBezTo>
                      <a:pt x="0" y="7622"/>
                      <a:pt x="171" y="7889"/>
                      <a:pt x="441" y="7951"/>
                    </a:cubicBezTo>
                    <a:lnTo>
                      <a:pt x="15512" y="11338"/>
                    </a:lnTo>
                    <a:lnTo>
                      <a:pt x="20566" y="718"/>
                    </a:lnTo>
                    <a:cubicBezTo>
                      <a:pt x="20686" y="467"/>
                      <a:pt x="20579" y="168"/>
                      <a:pt x="20329" y="50"/>
                    </a:cubicBezTo>
                    <a:cubicBezTo>
                      <a:pt x="20259" y="16"/>
                      <a:pt x="20185" y="0"/>
                      <a:pt x="20113" y="0"/>
                    </a:cubicBezTo>
                    <a:close/>
                  </a:path>
                </a:pathLst>
              </a:custGeom>
              <a:solidFill>
                <a:srgbClr val="DEE7E9">
                  <a:alpha val="396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6" name="Google Shape;1546;p16"/>
              <p:cNvSpPr/>
              <p:nvPr/>
            </p:nvSpPr>
            <p:spPr>
              <a:xfrm flipH="1">
                <a:off x="658816" y="4243988"/>
                <a:ext cx="858409" cy="1337331"/>
              </a:xfrm>
              <a:custGeom>
                <a:avLst/>
                <a:gdLst/>
                <a:ahLst/>
                <a:cxnLst/>
                <a:rect l="l" t="t" r="r" b="b"/>
                <a:pathLst>
                  <a:path w="55768" h="86882" extrusionOk="0">
                    <a:moveTo>
                      <a:pt x="46938" y="0"/>
                    </a:moveTo>
                    <a:cubicBezTo>
                      <a:pt x="41647" y="0"/>
                      <a:pt x="34433" y="6807"/>
                      <a:pt x="31727" y="13740"/>
                    </a:cubicBezTo>
                    <a:cubicBezTo>
                      <a:pt x="29216" y="16480"/>
                      <a:pt x="23510" y="17393"/>
                      <a:pt x="18945" y="19675"/>
                    </a:cubicBezTo>
                    <a:cubicBezTo>
                      <a:pt x="14381" y="21957"/>
                      <a:pt x="11229" y="27892"/>
                      <a:pt x="13946" y="34740"/>
                    </a:cubicBezTo>
                    <a:cubicBezTo>
                      <a:pt x="16663" y="41587"/>
                      <a:pt x="5023" y="44326"/>
                      <a:pt x="2511" y="49348"/>
                    </a:cubicBezTo>
                    <a:cubicBezTo>
                      <a:pt x="0" y="54369"/>
                      <a:pt x="5136" y="59276"/>
                      <a:pt x="4622" y="65952"/>
                    </a:cubicBezTo>
                    <a:cubicBezTo>
                      <a:pt x="4109" y="72629"/>
                      <a:pt x="2398" y="80428"/>
                      <a:pt x="7532" y="85173"/>
                    </a:cubicBezTo>
                    <a:cubicBezTo>
                      <a:pt x="8883" y="86422"/>
                      <a:pt x="10661" y="86882"/>
                      <a:pt x="12547" y="86882"/>
                    </a:cubicBezTo>
                    <a:cubicBezTo>
                      <a:pt x="17831" y="86882"/>
                      <a:pt x="23966" y="83272"/>
                      <a:pt x="23966" y="83272"/>
                    </a:cubicBezTo>
                    <a:cubicBezTo>
                      <a:pt x="23966" y="83272"/>
                      <a:pt x="43823" y="77003"/>
                      <a:pt x="40057" y="61635"/>
                    </a:cubicBezTo>
                    <a:cubicBezTo>
                      <a:pt x="36291" y="46267"/>
                      <a:pt x="46904" y="55948"/>
                      <a:pt x="50672" y="46143"/>
                    </a:cubicBezTo>
                    <a:cubicBezTo>
                      <a:pt x="54438" y="36338"/>
                      <a:pt x="44166" y="31887"/>
                      <a:pt x="45878" y="24012"/>
                    </a:cubicBezTo>
                    <a:cubicBezTo>
                      <a:pt x="47589" y="16138"/>
                      <a:pt x="55768" y="10317"/>
                      <a:pt x="51507" y="2785"/>
                    </a:cubicBezTo>
                    <a:cubicBezTo>
                      <a:pt x="50403" y="833"/>
                      <a:pt x="48788" y="0"/>
                      <a:pt x="469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7" name="Google Shape;1547;p16"/>
              <p:cNvSpPr/>
              <p:nvPr/>
            </p:nvSpPr>
            <p:spPr>
              <a:xfrm flipH="1">
                <a:off x="658816" y="4243988"/>
                <a:ext cx="858409" cy="1337331"/>
              </a:xfrm>
              <a:custGeom>
                <a:avLst/>
                <a:gdLst/>
                <a:ahLst/>
                <a:cxnLst/>
                <a:rect l="l" t="t" r="r" b="b"/>
                <a:pathLst>
                  <a:path w="55768" h="86882" extrusionOk="0">
                    <a:moveTo>
                      <a:pt x="46938" y="0"/>
                    </a:moveTo>
                    <a:cubicBezTo>
                      <a:pt x="41647" y="0"/>
                      <a:pt x="34433" y="6807"/>
                      <a:pt x="31727" y="13740"/>
                    </a:cubicBezTo>
                    <a:cubicBezTo>
                      <a:pt x="29216" y="16480"/>
                      <a:pt x="23510" y="17393"/>
                      <a:pt x="18945" y="19675"/>
                    </a:cubicBezTo>
                    <a:cubicBezTo>
                      <a:pt x="14381" y="21957"/>
                      <a:pt x="11229" y="27892"/>
                      <a:pt x="13946" y="34740"/>
                    </a:cubicBezTo>
                    <a:cubicBezTo>
                      <a:pt x="16663" y="41587"/>
                      <a:pt x="5023" y="44326"/>
                      <a:pt x="2511" y="49348"/>
                    </a:cubicBezTo>
                    <a:cubicBezTo>
                      <a:pt x="0" y="54369"/>
                      <a:pt x="5136" y="59276"/>
                      <a:pt x="4622" y="65952"/>
                    </a:cubicBezTo>
                    <a:cubicBezTo>
                      <a:pt x="4109" y="72629"/>
                      <a:pt x="2398" y="80428"/>
                      <a:pt x="7532" y="85173"/>
                    </a:cubicBezTo>
                    <a:cubicBezTo>
                      <a:pt x="8883" y="86422"/>
                      <a:pt x="10661" y="86882"/>
                      <a:pt x="12547" y="86882"/>
                    </a:cubicBezTo>
                    <a:cubicBezTo>
                      <a:pt x="17831" y="86882"/>
                      <a:pt x="23966" y="83272"/>
                      <a:pt x="23966" y="83272"/>
                    </a:cubicBezTo>
                    <a:cubicBezTo>
                      <a:pt x="23966" y="83272"/>
                      <a:pt x="43823" y="77003"/>
                      <a:pt x="40057" y="61635"/>
                    </a:cubicBezTo>
                    <a:cubicBezTo>
                      <a:pt x="36291" y="46267"/>
                      <a:pt x="46904" y="55948"/>
                      <a:pt x="50672" y="46143"/>
                    </a:cubicBezTo>
                    <a:cubicBezTo>
                      <a:pt x="54438" y="36338"/>
                      <a:pt x="44166" y="31887"/>
                      <a:pt x="45878" y="24012"/>
                    </a:cubicBezTo>
                    <a:cubicBezTo>
                      <a:pt x="47589" y="16138"/>
                      <a:pt x="55768" y="10317"/>
                      <a:pt x="51507" y="2785"/>
                    </a:cubicBezTo>
                    <a:cubicBezTo>
                      <a:pt x="50403" y="833"/>
                      <a:pt x="48788" y="0"/>
                      <a:pt x="46938" y="0"/>
                    </a:cubicBezTo>
                    <a:close/>
                  </a:path>
                </a:pathLst>
              </a:custGeom>
              <a:solidFill>
                <a:srgbClr val="6D9EEB">
                  <a:alpha val="41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8" name="Google Shape;1548;p16"/>
              <p:cNvSpPr/>
              <p:nvPr/>
            </p:nvSpPr>
            <p:spPr>
              <a:xfrm flipH="1">
                <a:off x="791960" y="4334255"/>
                <a:ext cx="602155" cy="1266356"/>
              </a:xfrm>
              <a:custGeom>
                <a:avLst/>
                <a:gdLst/>
                <a:ahLst/>
                <a:cxnLst/>
                <a:rect l="l" t="t" r="r" b="b"/>
                <a:pathLst>
                  <a:path w="39120" h="82271" extrusionOk="0">
                    <a:moveTo>
                      <a:pt x="38564" y="0"/>
                    </a:moveTo>
                    <a:cubicBezTo>
                      <a:pt x="38430" y="0"/>
                      <a:pt x="38296" y="54"/>
                      <a:pt x="38197" y="160"/>
                    </a:cubicBezTo>
                    <a:cubicBezTo>
                      <a:pt x="18149" y="21726"/>
                      <a:pt x="258" y="81027"/>
                      <a:pt x="79" y="81624"/>
                    </a:cubicBezTo>
                    <a:cubicBezTo>
                      <a:pt x="1" y="81889"/>
                      <a:pt x="151" y="82170"/>
                      <a:pt x="417" y="82249"/>
                    </a:cubicBezTo>
                    <a:cubicBezTo>
                      <a:pt x="464" y="82262"/>
                      <a:pt x="512" y="82270"/>
                      <a:pt x="561" y="82270"/>
                    </a:cubicBezTo>
                    <a:cubicBezTo>
                      <a:pt x="781" y="82270"/>
                      <a:pt x="977" y="82125"/>
                      <a:pt x="1040" y="81913"/>
                    </a:cubicBezTo>
                    <a:cubicBezTo>
                      <a:pt x="1221" y="81318"/>
                      <a:pt x="19043" y="22239"/>
                      <a:pt x="38930" y="843"/>
                    </a:cubicBezTo>
                    <a:cubicBezTo>
                      <a:pt x="39119" y="641"/>
                      <a:pt x="39109" y="323"/>
                      <a:pt x="38905" y="135"/>
                    </a:cubicBezTo>
                    <a:cubicBezTo>
                      <a:pt x="38809" y="45"/>
                      <a:pt x="38686" y="0"/>
                      <a:pt x="385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9" name="Google Shape;1549;p16"/>
              <p:cNvSpPr/>
              <p:nvPr/>
            </p:nvSpPr>
            <p:spPr>
              <a:xfrm flipH="1">
                <a:off x="847457" y="4495181"/>
                <a:ext cx="217481" cy="149923"/>
              </a:xfrm>
              <a:custGeom>
                <a:avLst/>
                <a:gdLst/>
                <a:ahLst/>
                <a:cxnLst/>
                <a:rect l="l" t="t" r="r" b="b"/>
                <a:pathLst>
                  <a:path w="14129" h="9740" extrusionOk="0">
                    <a:moveTo>
                      <a:pt x="572" y="0"/>
                    </a:moveTo>
                    <a:cubicBezTo>
                      <a:pt x="507" y="0"/>
                      <a:pt x="442" y="13"/>
                      <a:pt x="378" y="39"/>
                    </a:cubicBezTo>
                    <a:cubicBezTo>
                      <a:pt x="123" y="146"/>
                      <a:pt x="1" y="438"/>
                      <a:pt x="108" y="694"/>
                    </a:cubicBezTo>
                    <a:lnTo>
                      <a:pt x="3879" y="9740"/>
                    </a:lnTo>
                    <a:lnTo>
                      <a:pt x="13684" y="7668"/>
                    </a:lnTo>
                    <a:cubicBezTo>
                      <a:pt x="13955" y="7611"/>
                      <a:pt x="14129" y="7345"/>
                      <a:pt x="14072" y="7075"/>
                    </a:cubicBezTo>
                    <a:cubicBezTo>
                      <a:pt x="14020" y="6834"/>
                      <a:pt x="13806" y="6679"/>
                      <a:pt x="13572" y="6679"/>
                    </a:cubicBezTo>
                    <a:cubicBezTo>
                      <a:pt x="13540" y="6679"/>
                      <a:pt x="13509" y="6681"/>
                      <a:pt x="13477" y="6687"/>
                    </a:cubicBezTo>
                    <a:lnTo>
                      <a:pt x="4485" y="8587"/>
                    </a:lnTo>
                    <a:lnTo>
                      <a:pt x="1033" y="308"/>
                    </a:lnTo>
                    <a:cubicBezTo>
                      <a:pt x="953" y="116"/>
                      <a:pt x="767" y="0"/>
                      <a:pt x="57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0" name="Google Shape;1550;p16"/>
              <p:cNvSpPr/>
              <p:nvPr/>
            </p:nvSpPr>
            <p:spPr>
              <a:xfrm flipH="1">
                <a:off x="847371" y="4758624"/>
                <a:ext cx="428373" cy="232196"/>
              </a:xfrm>
              <a:custGeom>
                <a:avLst/>
                <a:gdLst/>
                <a:ahLst/>
                <a:cxnLst/>
                <a:rect l="l" t="t" r="r" b="b"/>
                <a:pathLst>
                  <a:path w="27830" h="15085" extrusionOk="0">
                    <a:moveTo>
                      <a:pt x="571" y="1"/>
                    </a:moveTo>
                    <a:cubicBezTo>
                      <a:pt x="499" y="1"/>
                      <a:pt x="426" y="16"/>
                      <a:pt x="356" y="49"/>
                    </a:cubicBezTo>
                    <a:cubicBezTo>
                      <a:pt x="107" y="170"/>
                      <a:pt x="0" y="469"/>
                      <a:pt x="119" y="719"/>
                    </a:cubicBezTo>
                    <a:lnTo>
                      <a:pt x="6956" y="15085"/>
                    </a:lnTo>
                    <a:lnTo>
                      <a:pt x="27388" y="10493"/>
                    </a:lnTo>
                    <a:cubicBezTo>
                      <a:pt x="27659" y="10432"/>
                      <a:pt x="27829" y="10164"/>
                      <a:pt x="27767" y="9894"/>
                    </a:cubicBezTo>
                    <a:cubicBezTo>
                      <a:pt x="27715" y="9660"/>
                      <a:pt x="27507" y="9500"/>
                      <a:pt x="27278" y="9500"/>
                    </a:cubicBezTo>
                    <a:cubicBezTo>
                      <a:pt x="27242" y="9500"/>
                      <a:pt x="27206" y="9504"/>
                      <a:pt x="27169" y="9513"/>
                    </a:cubicBezTo>
                    <a:lnTo>
                      <a:pt x="7517" y="13932"/>
                    </a:lnTo>
                    <a:lnTo>
                      <a:pt x="1026" y="288"/>
                    </a:lnTo>
                    <a:cubicBezTo>
                      <a:pt x="939" y="107"/>
                      <a:pt x="759" y="1"/>
                      <a:pt x="5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1" name="Google Shape;1551;p16"/>
              <p:cNvSpPr/>
              <p:nvPr/>
            </p:nvSpPr>
            <p:spPr>
              <a:xfrm flipH="1">
                <a:off x="1021107" y="5087956"/>
                <a:ext cx="386367" cy="236829"/>
              </a:xfrm>
              <a:custGeom>
                <a:avLst/>
                <a:gdLst/>
                <a:ahLst/>
                <a:cxnLst/>
                <a:rect l="l" t="t" r="r" b="b"/>
                <a:pathLst>
                  <a:path w="25101" h="15386" extrusionOk="0">
                    <a:moveTo>
                      <a:pt x="572" y="1"/>
                    </a:moveTo>
                    <a:cubicBezTo>
                      <a:pt x="499" y="1"/>
                      <a:pt x="425" y="17"/>
                      <a:pt x="354" y="51"/>
                    </a:cubicBezTo>
                    <a:cubicBezTo>
                      <a:pt x="105" y="171"/>
                      <a:pt x="0" y="470"/>
                      <a:pt x="120" y="721"/>
                    </a:cubicBezTo>
                    <a:lnTo>
                      <a:pt x="7161" y="15385"/>
                    </a:lnTo>
                    <a:lnTo>
                      <a:pt x="24693" y="9750"/>
                    </a:lnTo>
                    <a:cubicBezTo>
                      <a:pt x="24957" y="9664"/>
                      <a:pt x="25100" y="9382"/>
                      <a:pt x="25015" y="9118"/>
                    </a:cubicBezTo>
                    <a:cubicBezTo>
                      <a:pt x="24948" y="8905"/>
                      <a:pt x="24749" y="8770"/>
                      <a:pt x="24538" y="8770"/>
                    </a:cubicBezTo>
                    <a:cubicBezTo>
                      <a:pt x="24487" y="8770"/>
                      <a:pt x="24436" y="8778"/>
                      <a:pt x="24385" y="8794"/>
                    </a:cubicBezTo>
                    <a:lnTo>
                      <a:pt x="7686" y="14162"/>
                    </a:lnTo>
                    <a:lnTo>
                      <a:pt x="1024" y="286"/>
                    </a:lnTo>
                    <a:cubicBezTo>
                      <a:pt x="938" y="106"/>
                      <a:pt x="759" y="1"/>
                      <a:pt x="5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52" name="Google Shape;1552;p16"/>
            <p:cNvGrpSpPr/>
            <p:nvPr/>
          </p:nvGrpSpPr>
          <p:grpSpPr>
            <a:xfrm rot="2973282" flipH="1">
              <a:off x="4148176" y="4155735"/>
              <a:ext cx="1294615" cy="1801026"/>
              <a:chOff x="658816" y="3875056"/>
              <a:chExt cx="1294659" cy="1801086"/>
            </a:xfrm>
          </p:grpSpPr>
          <p:sp>
            <p:nvSpPr>
              <p:cNvPr id="1553" name="Google Shape;1553;p16"/>
              <p:cNvSpPr/>
              <p:nvPr/>
            </p:nvSpPr>
            <p:spPr>
              <a:xfrm flipH="1">
                <a:off x="1402746" y="5296486"/>
                <a:ext cx="287717" cy="178076"/>
              </a:xfrm>
              <a:custGeom>
                <a:avLst/>
                <a:gdLst/>
                <a:ahLst/>
                <a:cxnLst/>
                <a:rect l="l" t="t" r="r" b="b"/>
                <a:pathLst>
                  <a:path w="18692" h="11569" extrusionOk="0">
                    <a:moveTo>
                      <a:pt x="18120" y="0"/>
                    </a:moveTo>
                    <a:cubicBezTo>
                      <a:pt x="17933" y="0"/>
                      <a:pt x="17753" y="105"/>
                      <a:pt x="17667" y="286"/>
                    </a:cubicBezTo>
                    <a:lnTo>
                      <a:pt x="12838" y="10345"/>
                    </a:lnTo>
                    <a:lnTo>
                      <a:pt x="718" y="6447"/>
                    </a:lnTo>
                    <a:cubicBezTo>
                      <a:pt x="667" y="6431"/>
                      <a:pt x="615" y="6423"/>
                      <a:pt x="563" y="6423"/>
                    </a:cubicBezTo>
                    <a:cubicBezTo>
                      <a:pt x="351" y="6423"/>
                      <a:pt x="154" y="6558"/>
                      <a:pt x="85" y="6772"/>
                    </a:cubicBezTo>
                    <a:cubicBezTo>
                      <a:pt x="0" y="7036"/>
                      <a:pt x="145" y="7318"/>
                      <a:pt x="411" y="7403"/>
                    </a:cubicBezTo>
                    <a:lnTo>
                      <a:pt x="13363" y="11568"/>
                    </a:lnTo>
                    <a:lnTo>
                      <a:pt x="18571" y="720"/>
                    </a:lnTo>
                    <a:cubicBezTo>
                      <a:pt x="18691" y="471"/>
                      <a:pt x="18586" y="170"/>
                      <a:pt x="18337" y="50"/>
                    </a:cubicBezTo>
                    <a:cubicBezTo>
                      <a:pt x="18267" y="16"/>
                      <a:pt x="18193" y="0"/>
                      <a:pt x="18120" y="0"/>
                    </a:cubicBezTo>
                    <a:close/>
                  </a:path>
                </a:pathLst>
              </a:custGeom>
              <a:solidFill>
                <a:srgbClr val="FF81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4" name="Google Shape;1554;p16"/>
              <p:cNvSpPr/>
              <p:nvPr/>
            </p:nvSpPr>
            <p:spPr>
              <a:xfrm flipH="1">
                <a:off x="1072480" y="3875056"/>
                <a:ext cx="654935" cy="1236341"/>
              </a:xfrm>
              <a:custGeom>
                <a:avLst/>
                <a:gdLst/>
                <a:ahLst/>
                <a:cxnLst/>
                <a:rect l="l" t="t" r="r" b="b"/>
                <a:pathLst>
                  <a:path w="42549" h="80321" extrusionOk="0">
                    <a:moveTo>
                      <a:pt x="19479" y="0"/>
                    </a:moveTo>
                    <a:cubicBezTo>
                      <a:pt x="14561" y="0"/>
                      <a:pt x="10368" y="9188"/>
                      <a:pt x="10793" y="16409"/>
                    </a:cubicBezTo>
                    <a:cubicBezTo>
                      <a:pt x="9828" y="19411"/>
                      <a:pt x="5751" y="22138"/>
                      <a:pt x="3039" y="25516"/>
                    </a:cubicBezTo>
                    <a:cubicBezTo>
                      <a:pt x="328" y="28895"/>
                      <a:pt x="0" y="34589"/>
                      <a:pt x="4523" y="38906"/>
                    </a:cubicBezTo>
                    <a:cubicBezTo>
                      <a:pt x="9046" y="43225"/>
                      <a:pt x="1039" y="49464"/>
                      <a:pt x="884" y="54225"/>
                    </a:cubicBezTo>
                    <a:cubicBezTo>
                      <a:pt x="729" y="58989"/>
                      <a:pt x="6428" y="60952"/>
                      <a:pt x="8399" y="66283"/>
                    </a:cubicBezTo>
                    <a:cubicBezTo>
                      <a:pt x="10369" y="71615"/>
                      <a:pt x="11813" y="78236"/>
                      <a:pt x="17456" y="80076"/>
                    </a:cubicBezTo>
                    <a:cubicBezTo>
                      <a:pt x="17973" y="80244"/>
                      <a:pt x="18495" y="80320"/>
                      <a:pt x="19018" y="80320"/>
                    </a:cubicBezTo>
                    <a:cubicBezTo>
                      <a:pt x="24209" y="80320"/>
                      <a:pt x="29454" y="72784"/>
                      <a:pt x="29454" y="72784"/>
                    </a:cubicBezTo>
                    <a:cubicBezTo>
                      <a:pt x="29454" y="72784"/>
                      <a:pt x="42548" y="60910"/>
                      <a:pt x="34196" y="50393"/>
                    </a:cubicBezTo>
                    <a:cubicBezTo>
                      <a:pt x="25842" y="39875"/>
                      <a:pt x="37461" y="43579"/>
                      <a:pt x="36889" y="34682"/>
                    </a:cubicBezTo>
                    <a:cubicBezTo>
                      <a:pt x="36318" y="25785"/>
                      <a:pt x="26820" y="25994"/>
                      <a:pt x="25348" y="19314"/>
                    </a:cubicBezTo>
                    <a:cubicBezTo>
                      <a:pt x="23877" y="12633"/>
                      <a:pt x="28121" y="5246"/>
                      <a:pt x="22166" y="947"/>
                    </a:cubicBezTo>
                    <a:cubicBezTo>
                      <a:pt x="21262" y="295"/>
                      <a:pt x="20359" y="0"/>
                      <a:pt x="194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5" name="Google Shape;1555;p16"/>
              <p:cNvSpPr/>
              <p:nvPr/>
            </p:nvSpPr>
            <p:spPr>
              <a:xfrm flipH="1">
                <a:off x="1418016" y="3952564"/>
                <a:ext cx="133930" cy="1185222"/>
              </a:xfrm>
              <a:custGeom>
                <a:avLst/>
                <a:gdLst/>
                <a:ahLst/>
                <a:cxnLst/>
                <a:rect l="l" t="t" r="r" b="b"/>
                <a:pathLst>
                  <a:path w="8701" h="77000" extrusionOk="0">
                    <a:moveTo>
                      <a:pt x="8223" y="0"/>
                    </a:moveTo>
                    <a:cubicBezTo>
                      <a:pt x="8044" y="0"/>
                      <a:pt x="7877" y="114"/>
                      <a:pt x="7818" y="294"/>
                    </a:cubicBezTo>
                    <a:cubicBezTo>
                      <a:pt x="1" y="24032"/>
                      <a:pt x="7222" y="76111"/>
                      <a:pt x="7295" y="76632"/>
                    </a:cubicBezTo>
                    <a:cubicBezTo>
                      <a:pt x="7325" y="76842"/>
                      <a:pt x="7506" y="76999"/>
                      <a:pt x="7718" y="76999"/>
                    </a:cubicBezTo>
                    <a:cubicBezTo>
                      <a:pt x="7738" y="76999"/>
                      <a:pt x="7758" y="76996"/>
                      <a:pt x="7776" y="76993"/>
                    </a:cubicBezTo>
                    <a:cubicBezTo>
                      <a:pt x="8010" y="76961"/>
                      <a:pt x="8172" y="76746"/>
                      <a:pt x="8139" y="76513"/>
                    </a:cubicBezTo>
                    <a:cubicBezTo>
                      <a:pt x="8065" y="75992"/>
                      <a:pt x="871" y="24112"/>
                      <a:pt x="8627" y="559"/>
                    </a:cubicBezTo>
                    <a:cubicBezTo>
                      <a:pt x="8700" y="337"/>
                      <a:pt x="8578" y="95"/>
                      <a:pt x="8356" y="21"/>
                    </a:cubicBezTo>
                    <a:cubicBezTo>
                      <a:pt x="8312" y="7"/>
                      <a:pt x="8267" y="0"/>
                      <a:pt x="822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6" name="Google Shape;1556;p16"/>
              <p:cNvSpPr/>
              <p:nvPr/>
            </p:nvSpPr>
            <p:spPr>
              <a:xfrm flipH="1">
                <a:off x="1367142" y="4167265"/>
                <a:ext cx="205613" cy="98189"/>
              </a:xfrm>
              <a:custGeom>
                <a:avLst/>
                <a:gdLst/>
                <a:ahLst/>
                <a:cxnLst/>
                <a:rect l="l" t="t" r="r" b="b"/>
                <a:pathLst>
                  <a:path w="13358" h="6379" extrusionOk="0">
                    <a:moveTo>
                      <a:pt x="474" y="1"/>
                    </a:moveTo>
                    <a:cubicBezTo>
                      <a:pt x="358" y="1"/>
                      <a:pt x="243" y="47"/>
                      <a:pt x="160" y="138"/>
                    </a:cubicBezTo>
                    <a:cubicBezTo>
                      <a:pt x="1" y="312"/>
                      <a:pt x="11" y="581"/>
                      <a:pt x="185" y="739"/>
                    </a:cubicBezTo>
                    <a:lnTo>
                      <a:pt x="6298" y="6378"/>
                    </a:lnTo>
                    <a:lnTo>
                      <a:pt x="13128" y="1304"/>
                    </a:lnTo>
                    <a:cubicBezTo>
                      <a:pt x="13317" y="1165"/>
                      <a:pt x="13357" y="898"/>
                      <a:pt x="13217" y="709"/>
                    </a:cubicBezTo>
                    <a:cubicBezTo>
                      <a:pt x="13133" y="597"/>
                      <a:pt x="13004" y="537"/>
                      <a:pt x="12874" y="537"/>
                    </a:cubicBezTo>
                    <a:cubicBezTo>
                      <a:pt x="12785" y="537"/>
                      <a:pt x="12696" y="564"/>
                      <a:pt x="12620" y="621"/>
                    </a:cubicBezTo>
                    <a:lnTo>
                      <a:pt x="6358" y="5274"/>
                    </a:lnTo>
                    <a:lnTo>
                      <a:pt x="761" y="113"/>
                    </a:lnTo>
                    <a:cubicBezTo>
                      <a:pt x="680" y="38"/>
                      <a:pt x="577" y="1"/>
                      <a:pt x="4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7" name="Google Shape;1557;p16"/>
              <p:cNvSpPr/>
              <p:nvPr/>
            </p:nvSpPr>
            <p:spPr>
              <a:xfrm flipH="1">
                <a:off x="1258386" y="4412271"/>
                <a:ext cx="383535" cy="177753"/>
              </a:xfrm>
              <a:custGeom>
                <a:avLst/>
                <a:gdLst/>
                <a:ahLst/>
                <a:cxnLst/>
                <a:rect l="l" t="t" r="r" b="b"/>
                <a:pathLst>
                  <a:path w="24917" h="11548" extrusionOk="0">
                    <a:moveTo>
                      <a:pt x="24436" y="1"/>
                    </a:moveTo>
                    <a:cubicBezTo>
                      <a:pt x="24346" y="1"/>
                      <a:pt x="24256" y="29"/>
                      <a:pt x="24178" y="88"/>
                    </a:cubicBezTo>
                    <a:lnTo>
                      <a:pt x="10588" y="10458"/>
                    </a:lnTo>
                    <a:lnTo>
                      <a:pt x="746" y="2237"/>
                    </a:lnTo>
                    <a:cubicBezTo>
                      <a:pt x="667" y="2172"/>
                      <a:pt x="571" y="2141"/>
                      <a:pt x="477" y="2141"/>
                    </a:cubicBezTo>
                    <a:cubicBezTo>
                      <a:pt x="355" y="2141"/>
                      <a:pt x="234" y="2193"/>
                      <a:pt x="149" y="2293"/>
                    </a:cubicBezTo>
                    <a:cubicBezTo>
                      <a:pt x="0" y="2474"/>
                      <a:pt x="22" y="2739"/>
                      <a:pt x="199" y="2890"/>
                    </a:cubicBezTo>
                    <a:lnTo>
                      <a:pt x="10565" y="11548"/>
                    </a:lnTo>
                    <a:lnTo>
                      <a:pt x="24695" y="765"/>
                    </a:lnTo>
                    <a:cubicBezTo>
                      <a:pt x="24882" y="621"/>
                      <a:pt x="24917" y="354"/>
                      <a:pt x="24775" y="168"/>
                    </a:cubicBezTo>
                    <a:cubicBezTo>
                      <a:pt x="24691" y="58"/>
                      <a:pt x="24564" y="1"/>
                      <a:pt x="2443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8" name="Google Shape;1558;p16"/>
              <p:cNvSpPr/>
              <p:nvPr/>
            </p:nvSpPr>
            <p:spPr>
              <a:xfrm flipH="1">
                <a:off x="1279706" y="4719055"/>
                <a:ext cx="347024" cy="174089"/>
              </a:xfrm>
              <a:custGeom>
                <a:avLst/>
                <a:gdLst/>
                <a:ahLst/>
                <a:cxnLst/>
                <a:rect l="l" t="t" r="r" b="b"/>
                <a:pathLst>
                  <a:path w="22545" h="11310" extrusionOk="0">
                    <a:moveTo>
                      <a:pt x="22069" y="0"/>
                    </a:moveTo>
                    <a:cubicBezTo>
                      <a:pt x="21963" y="0"/>
                      <a:pt x="21856" y="40"/>
                      <a:pt x="21773" y="121"/>
                    </a:cubicBezTo>
                    <a:lnTo>
                      <a:pt x="10798" y="10182"/>
                    </a:lnTo>
                    <a:lnTo>
                      <a:pt x="741" y="1840"/>
                    </a:lnTo>
                    <a:cubicBezTo>
                      <a:pt x="663" y="1778"/>
                      <a:pt x="570" y="1748"/>
                      <a:pt x="477" y="1748"/>
                    </a:cubicBezTo>
                    <a:cubicBezTo>
                      <a:pt x="354" y="1748"/>
                      <a:pt x="232" y="1801"/>
                      <a:pt x="148" y="1903"/>
                    </a:cubicBezTo>
                    <a:cubicBezTo>
                      <a:pt x="1" y="2081"/>
                      <a:pt x="23" y="2345"/>
                      <a:pt x="198" y="2497"/>
                    </a:cubicBezTo>
                    <a:lnTo>
                      <a:pt x="10826" y="11310"/>
                    </a:lnTo>
                    <a:lnTo>
                      <a:pt x="22349" y="747"/>
                    </a:lnTo>
                    <a:cubicBezTo>
                      <a:pt x="22530" y="590"/>
                      <a:pt x="22545" y="315"/>
                      <a:pt x="22383" y="137"/>
                    </a:cubicBezTo>
                    <a:cubicBezTo>
                      <a:pt x="22299" y="47"/>
                      <a:pt x="22184" y="0"/>
                      <a:pt x="2206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9" name="Google Shape;1559;p16"/>
              <p:cNvSpPr/>
              <p:nvPr/>
            </p:nvSpPr>
            <p:spPr>
              <a:xfrm flipH="1">
                <a:off x="1324676" y="4680316"/>
                <a:ext cx="628799" cy="979625"/>
              </a:xfrm>
              <a:custGeom>
                <a:avLst/>
                <a:gdLst/>
                <a:ahLst/>
                <a:cxnLst/>
                <a:rect l="l" t="t" r="r" b="b"/>
                <a:pathLst>
                  <a:path w="40851" h="63643" extrusionOk="0">
                    <a:moveTo>
                      <a:pt x="6468" y="1"/>
                    </a:moveTo>
                    <a:cubicBezTo>
                      <a:pt x="5113" y="1"/>
                      <a:pt x="3930" y="611"/>
                      <a:pt x="3121" y="2041"/>
                    </a:cubicBezTo>
                    <a:cubicBezTo>
                      <a:pt x="0" y="7558"/>
                      <a:pt x="5990" y="11822"/>
                      <a:pt x="7245" y="17590"/>
                    </a:cubicBezTo>
                    <a:cubicBezTo>
                      <a:pt x="8499" y="23359"/>
                      <a:pt x="974" y="26619"/>
                      <a:pt x="3734" y="33801"/>
                    </a:cubicBezTo>
                    <a:cubicBezTo>
                      <a:pt x="6493" y="40982"/>
                      <a:pt x="14267" y="33891"/>
                      <a:pt x="11509" y="45149"/>
                    </a:cubicBezTo>
                    <a:cubicBezTo>
                      <a:pt x="8750" y="56407"/>
                      <a:pt x="23296" y="60998"/>
                      <a:pt x="23296" y="60998"/>
                    </a:cubicBezTo>
                    <a:cubicBezTo>
                      <a:pt x="23296" y="60998"/>
                      <a:pt x="27791" y="63643"/>
                      <a:pt x="31661" y="63643"/>
                    </a:cubicBezTo>
                    <a:cubicBezTo>
                      <a:pt x="33042" y="63643"/>
                      <a:pt x="34344" y="63306"/>
                      <a:pt x="35334" y="62392"/>
                    </a:cubicBezTo>
                    <a:cubicBezTo>
                      <a:pt x="39097" y="58915"/>
                      <a:pt x="37842" y="53202"/>
                      <a:pt x="37466" y="48312"/>
                    </a:cubicBezTo>
                    <a:cubicBezTo>
                      <a:pt x="37090" y="43422"/>
                      <a:pt x="40851" y="39828"/>
                      <a:pt x="39011" y="36149"/>
                    </a:cubicBezTo>
                    <a:cubicBezTo>
                      <a:pt x="37174" y="32471"/>
                      <a:pt x="28646" y="30465"/>
                      <a:pt x="30636" y="25449"/>
                    </a:cubicBezTo>
                    <a:cubicBezTo>
                      <a:pt x="32626" y="20432"/>
                      <a:pt x="30318" y="16086"/>
                      <a:pt x="26973" y="14413"/>
                    </a:cubicBezTo>
                    <a:cubicBezTo>
                      <a:pt x="23630" y="12741"/>
                      <a:pt x="19450" y="12073"/>
                      <a:pt x="17610" y="10066"/>
                    </a:cubicBezTo>
                    <a:cubicBezTo>
                      <a:pt x="15629" y="4988"/>
                      <a:pt x="10343" y="1"/>
                      <a:pt x="646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0" name="Google Shape;1560;p16"/>
              <p:cNvSpPr/>
              <p:nvPr/>
            </p:nvSpPr>
            <p:spPr>
              <a:xfrm flipH="1">
                <a:off x="1412562" y="4744388"/>
                <a:ext cx="445690" cy="931754"/>
              </a:xfrm>
              <a:custGeom>
                <a:avLst/>
                <a:gdLst/>
                <a:ahLst/>
                <a:cxnLst/>
                <a:rect l="l" t="t" r="r" b="b"/>
                <a:pathLst>
                  <a:path w="28955" h="60533" extrusionOk="0">
                    <a:moveTo>
                      <a:pt x="557" y="1"/>
                    </a:moveTo>
                    <a:cubicBezTo>
                      <a:pt x="435" y="1"/>
                      <a:pt x="311" y="45"/>
                      <a:pt x="214" y="136"/>
                    </a:cubicBezTo>
                    <a:cubicBezTo>
                      <a:pt x="12" y="324"/>
                      <a:pt x="0" y="642"/>
                      <a:pt x="189" y="844"/>
                    </a:cubicBezTo>
                    <a:cubicBezTo>
                      <a:pt x="14736" y="16492"/>
                      <a:pt x="27784" y="59739"/>
                      <a:pt x="27914" y="60175"/>
                    </a:cubicBezTo>
                    <a:cubicBezTo>
                      <a:pt x="27977" y="60387"/>
                      <a:pt x="28173" y="60533"/>
                      <a:pt x="28395" y="60533"/>
                    </a:cubicBezTo>
                    <a:cubicBezTo>
                      <a:pt x="28444" y="60533"/>
                      <a:pt x="28492" y="60524"/>
                      <a:pt x="28539" y="60511"/>
                    </a:cubicBezTo>
                    <a:cubicBezTo>
                      <a:pt x="28803" y="60432"/>
                      <a:pt x="28955" y="60152"/>
                      <a:pt x="28875" y="59886"/>
                    </a:cubicBezTo>
                    <a:cubicBezTo>
                      <a:pt x="28746" y="59450"/>
                      <a:pt x="15630" y="15980"/>
                      <a:pt x="924" y="161"/>
                    </a:cubicBezTo>
                    <a:cubicBezTo>
                      <a:pt x="825" y="54"/>
                      <a:pt x="692" y="1"/>
                      <a:pt x="557" y="1"/>
                    </a:cubicBezTo>
                    <a:close/>
                  </a:path>
                </a:pathLst>
              </a:custGeom>
              <a:solidFill>
                <a:srgbClr val="DEE7E9">
                  <a:alpha val="396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1" name="Google Shape;1561;p16"/>
              <p:cNvSpPr/>
              <p:nvPr/>
            </p:nvSpPr>
            <p:spPr>
              <a:xfrm flipH="1">
                <a:off x="1653722" y="4862250"/>
                <a:ext cx="163884" cy="114289"/>
              </a:xfrm>
              <a:custGeom>
                <a:avLst/>
                <a:gdLst/>
                <a:ahLst/>
                <a:cxnLst/>
                <a:rect l="l" t="t" r="r" b="b"/>
                <a:pathLst>
                  <a:path w="10647" h="7425" extrusionOk="0">
                    <a:moveTo>
                      <a:pt x="10078" y="0"/>
                    </a:moveTo>
                    <a:cubicBezTo>
                      <a:pt x="9881" y="0"/>
                      <a:pt x="9695" y="117"/>
                      <a:pt x="9616" y="310"/>
                    </a:cubicBezTo>
                    <a:lnTo>
                      <a:pt x="7130" y="6270"/>
                    </a:lnTo>
                    <a:lnTo>
                      <a:pt x="652" y="4901"/>
                    </a:lnTo>
                    <a:cubicBezTo>
                      <a:pt x="618" y="4894"/>
                      <a:pt x="583" y="4891"/>
                      <a:pt x="549" y="4891"/>
                    </a:cubicBezTo>
                    <a:cubicBezTo>
                      <a:pt x="317" y="4891"/>
                      <a:pt x="108" y="5053"/>
                      <a:pt x="57" y="5289"/>
                    </a:cubicBezTo>
                    <a:cubicBezTo>
                      <a:pt x="1" y="5560"/>
                      <a:pt x="174" y="5825"/>
                      <a:pt x="445" y="5884"/>
                    </a:cubicBezTo>
                    <a:lnTo>
                      <a:pt x="7736" y="7424"/>
                    </a:lnTo>
                    <a:lnTo>
                      <a:pt x="10542" y="694"/>
                    </a:lnTo>
                    <a:cubicBezTo>
                      <a:pt x="10647" y="439"/>
                      <a:pt x="10527" y="146"/>
                      <a:pt x="10271" y="39"/>
                    </a:cubicBezTo>
                    <a:cubicBezTo>
                      <a:pt x="10208" y="13"/>
                      <a:pt x="10142" y="0"/>
                      <a:pt x="10078" y="0"/>
                    </a:cubicBezTo>
                    <a:close/>
                  </a:path>
                </a:pathLst>
              </a:custGeom>
              <a:solidFill>
                <a:srgbClr val="DEE7E9">
                  <a:alpha val="396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2" name="Google Shape;1562;p16"/>
              <p:cNvSpPr/>
              <p:nvPr/>
            </p:nvSpPr>
            <p:spPr>
              <a:xfrm flipH="1">
                <a:off x="1499227" y="5055235"/>
                <a:ext cx="318425" cy="174520"/>
              </a:xfrm>
              <a:custGeom>
                <a:avLst/>
                <a:gdLst/>
                <a:ahLst/>
                <a:cxnLst/>
                <a:rect l="l" t="t" r="r" b="b"/>
                <a:pathLst>
                  <a:path w="20687" h="11338" extrusionOk="0">
                    <a:moveTo>
                      <a:pt x="20113" y="0"/>
                    </a:moveTo>
                    <a:cubicBezTo>
                      <a:pt x="19925" y="0"/>
                      <a:pt x="19746" y="106"/>
                      <a:pt x="19660" y="287"/>
                    </a:cubicBezTo>
                    <a:lnTo>
                      <a:pt x="14951" y="10185"/>
                    </a:lnTo>
                    <a:lnTo>
                      <a:pt x="662" y="6970"/>
                    </a:lnTo>
                    <a:cubicBezTo>
                      <a:pt x="625" y="6962"/>
                      <a:pt x="589" y="6958"/>
                      <a:pt x="552" y="6958"/>
                    </a:cubicBezTo>
                    <a:cubicBezTo>
                      <a:pt x="322" y="6958"/>
                      <a:pt x="114" y="7117"/>
                      <a:pt x="62" y="7351"/>
                    </a:cubicBezTo>
                    <a:cubicBezTo>
                      <a:pt x="0" y="7622"/>
                      <a:pt x="171" y="7889"/>
                      <a:pt x="441" y="7951"/>
                    </a:cubicBezTo>
                    <a:lnTo>
                      <a:pt x="15512" y="11338"/>
                    </a:lnTo>
                    <a:lnTo>
                      <a:pt x="20566" y="718"/>
                    </a:lnTo>
                    <a:cubicBezTo>
                      <a:pt x="20686" y="467"/>
                      <a:pt x="20579" y="168"/>
                      <a:pt x="20329" y="50"/>
                    </a:cubicBezTo>
                    <a:cubicBezTo>
                      <a:pt x="20259" y="16"/>
                      <a:pt x="20185" y="0"/>
                      <a:pt x="20113" y="0"/>
                    </a:cubicBezTo>
                    <a:close/>
                  </a:path>
                </a:pathLst>
              </a:custGeom>
              <a:solidFill>
                <a:srgbClr val="DEE7E9">
                  <a:alpha val="396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3" name="Google Shape;1563;p16"/>
              <p:cNvSpPr/>
              <p:nvPr/>
            </p:nvSpPr>
            <p:spPr>
              <a:xfrm flipH="1">
                <a:off x="658816" y="4243988"/>
                <a:ext cx="858409" cy="1337331"/>
              </a:xfrm>
              <a:custGeom>
                <a:avLst/>
                <a:gdLst/>
                <a:ahLst/>
                <a:cxnLst/>
                <a:rect l="l" t="t" r="r" b="b"/>
                <a:pathLst>
                  <a:path w="55768" h="86882" extrusionOk="0">
                    <a:moveTo>
                      <a:pt x="46938" y="0"/>
                    </a:moveTo>
                    <a:cubicBezTo>
                      <a:pt x="41647" y="0"/>
                      <a:pt x="34433" y="6807"/>
                      <a:pt x="31727" y="13740"/>
                    </a:cubicBezTo>
                    <a:cubicBezTo>
                      <a:pt x="29216" y="16480"/>
                      <a:pt x="23510" y="17393"/>
                      <a:pt x="18945" y="19675"/>
                    </a:cubicBezTo>
                    <a:cubicBezTo>
                      <a:pt x="14381" y="21957"/>
                      <a:pt x="11229" y="27892"/>
                      <a:pt x="13946" y="34740"/>
                    </a:cubicBezTo>
                    <a:cubicBezTo>
                      <a:pt x="16663" y="41587"/>
                      <a:pt x="5023" y="44326"/>
                      <a:pt x="2511" y="49348"/>
                    </a:cubicBezTo>
                    <a:cubicBezTo>
                      <a:pt x="0" y="54369"/>
                      <a:pt x="5136" y="59276"/>
                      <a:pt x="4622" y="65952"/>
                    </a:cubicBezTo>
                    <a:cubicBezTo>
                      <a:pt x="4109" y="72629"/>
                      <a:pt x="2398" y="80428"/>
                      <a:pt x="7532" y="85173"/>
                    </a:cubicBezTo>
                    <a:cubicBezTo>
                      <a:pt x="8883" y="86422"/>
                      <a:pt x="10661" y="86882"/>
                      <a:pt x="12547" y="86882"/>
                    </a:cubicBezTo>
                    <a:cubicBezTo>
                      <a:pt x="17831" y="86882"/>
                      <a:pt x="23966" y="83272"/>
                      <a:pt x="23966" y="83272"/>
                    </a:cubicBezTo>
                    <a:cubicBezTo>
                      <a:pt x="23966" y="83272"/>
                      <a:pt x="43823" y="77003"/>
                      <a:pt x="40057" y="61635"/>
                    </a:cubicBezTo>
                    <a:cubicBezTo>
                      <a:pt x="36291" y="46267"/>
                      <a:pt x="46904" y="55948"/>
                      <a:pt x="50672" y="46143"/>
                    </a:cubicBezTo>
                    <a:cubicBezTo>
                      <a:pt x="54438" y="36338"/>
                      <a:pt x="44166" y="31887"/>
                      <a:pt x="45878" y="24012"/>
                    </a:cubicBezTo>
                    <a:cubicBezTo>
                      <a:pt x="47589" y="16138"/>
                      <a:pt x="55768" y="10317"/>
                      <a:pt x="51507" y="2785"/>
                    </a:cubicBezTo>
                    <a:cubicBezTo>
                      <a:pt x="50403" y="833"/>
                      <a:pt x="48788" y="0"/>
                      <a:pt x="469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4" name="Google Shape;1564;p16"/>
              <p:cNvSpPr/>
              <p:nvPr/>
            </p:nvSpPr>
            <p:spPr>
              <a:xfrm flipH="1">
                <a:off x="658816" y="4243988"/>
                <a:ext cx="858409" cy="1337331"/>
              </a:xfrm>
              <a:custGeom>
                <a:avLst/>
                <a:gdLst/>
                <a:ahLst/>
                <a:cxnLst/>
                <a:rect l="l" t="t" r="r" b="b"/>
                <a:pathLst>
                  <a:path w="55768" h="86882" extrusionOk="0">
                    <a:moveTo>
                      <a:pt x="46938" y="0"/>
                    </a:moveTo>
                    <a:cubicBezTo>
                      <a:pt x="41647" y="0"/>
                      <a:pt x="34433" y="6807"/>
                      <a:pt x="31727" y="13740"/>
                    </a:cubicBezTo>
                    <a:cubicBezTo>
                      <a:pt x="29216" y="16480"/>
                      <a:pt x="23510" y="17393"/>
                      <a:pt x="18945" y="19675"/>
                    </a:cubicBezTo>
                    <a:cubicBezTo>
                      <a:pt x="14381" y="21957"/>
                      <a:pt x="11229" y="27892"/>
                      <a:pt x="13946" y="34740"/>
                    </a:cubicBezTo>
                    <a:cubicBezTo>
                      <a:pt x="16663" y="41587"/>
                      <a:pt x="5023" y="44326"/>
                      <a:pt x="2511" y="49348"/>
                    </a:cubicBezTo>
                    <a:cubicBezTo>
                      <a:pt x="0" y="54369"/>
                      <a:pt x="5136" y="59276"/>
                      <a:pt x="4622" y="65952"/>
                    </a:cubicBezTo>
                    <a:cubicBezTo>
                      <a:pt x="4109" y="72629"/>
                      <a:pt x="2398" y="80428"/>
                      <a:pt x="7532" y="85173"/>
                    </a:cubicBezTo>
                    <a:cubicBezTo>
                      <a:pt x="8883" y="86422"/>
                      <a:pt x="10661" y="86882"/>
                      <a:pt x="12547" y="86882"/>
                    </a:cubicBezTo>
                    <a:cubicBezTo>
                      <a:pt x="17831" y="86882"/>
                      <a:pt x="23966" y="83272"/>
                      <a:pt x="23966" y="83272"/>
                    </a:cubicBezTo>
                    <a:cubicBezTo>
                      <a:pt x="23966" y="83272"/>
                      <a:pt x="43823" y="77003"/>
                      <a:pt x="40057" y="61635"/>
                    </a:cubicBezTo>
                    <a:cubicBezTo>
                      <a:pt x="36291" y="46267"/>
                      <a:pt x="46904" y="55948"/>
                      <a:pt x="50672" y="46143"/>
                    </a:cubicBezTo>
                    <a:cubicBezTo>
                      <a:pt x="54438" y="36338"/>
                      <a:pt x="44166" y="31887"/>
                      <a:pt x="45878" y="24012"/>
                    </a:cubicBezTo>
                    <a:cubicBezTo>
                      <a:pt x="47589" y="16138"/>
                      <a:pt x="55768" y="10317"/>
                      <a:pt x="51507" y="2785"/>
                    </a:cubicBezTo>
                    <a:cubicBezTo>
                      <a:pt x="50403" y="833"/>
                      <a:pt x="48788" y="0"/>
                      <a:pt x="46938" y="0"/>
                    </a:cubicBezTo>
                    <a:close/>
                  </a:path>
                </a:pathLst>
              </a:custGeom>
              <a:solidFill>
                <a:srgbClr val="6D9EEB">
                  <a:alpha val="41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5" name="Google Shape;1565;p16"/>
              <p:cNvSpPr/>
              <p:nvPr/>
            </p:nvSpPr>
            <p:spPr>
              <a:xfrm flipH="1">
                <a:off x="791960" y="4334255"/>
                <a:ext cx="602155" cy="1266356"/>
              </a:xfrm>
              <a:custGeom>
                <a:avLst/>
                <a:gdLst/>
                <a:ahLst/>
                <a:cxnLst/>
                <a:rect l="l" t="t" r="r" b="b"/>
                <a:pathLst>
                  <a:path w="39120" h="82271" extrusionOk="0">
                    <a:moveTo>
                      <a:pt x="38564" y="0"/>
                    </a:moveTo>
                    <a:cubicBezTo>
                      <a:pt x="38430" y="0"/>
                      <a:pt x="38296" y="54"/>
                      <a:pt x="38197" y="160"/>
                    </a:cubicBezTo>
                    <a:cubicBezTo>
                      <a:pt x="18149" y="21726"/>
                      <a:pt x="258" y="81027"/>
                      <a:pt x="79" y="81624"/>
                    </a:cubicBezTo>
                    <a:cubicBezTo>
                      <a:pt x="1" y="81889"/>
                      <a:pt x="151" y="82170"/>
                      <a:pt x="417" y="82249"/>
                    </a:cubicBezTo>
                    <a:cubicBezTo>
                      <a:pt x="464" y="82262"/>
                      <a:pt x="512" y="82270"/>
                      <a:pt x="561" y="82270"/>
                    </a:cubicBezTo>
                    <a:cubicBezTo>
                      <a:pt x="781" y="82270"/>
                      <a:pt x="977" y="82125"/>
                      <a:pt x="1040" y="81913"/>
                    </a:cubicBezTo>
                    <a:cubicBezTo>
                      <a:pt x="1221" y="81318"/>
                      <a:pt x="19043" y="22239"/>
                      <a:pt x="38930" y="843"/>
                    </a:cubicBezTo>
                    <a:cubicBezTo>
                      <a:pt x="39119" y="641"/>
                      <a:pt x="39109" y="323"/>
                      <a:pt x="38905" y="135"/>
                    </a:cubicBezTo>
                    <a:cubicBezTo>
                      <a:pt x="38809" y="45"/>
                      <a:pt x="38686" y="0"/>
                      <a:pt x="385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6" name="Google Shape;1566;p16"/>
              <p:cNvSpPr/>
              <p:nvPr/>
            </p:nvSpPr>
            <p:spPr>
              <a:xfrm flipH="1">
                <a:off x="847457" y="4495181"/>
                <a:ext cx="217481" cy="149923"/>
              </a:xfrm>
              <a:custGeom>
                <a:avLst/>
                <a:gdLst/>
                <a:ahLst/>
                <a:cxnLst/>
                <a:rect l="l" t="t" r="r" b="b"/>
                <a:pathLst>
                  <a:path w="14129" h="9740" extrusionOk="0">
                    <a:moveTo>
                      <a:pt x="572" y="0"/>
                    </a:moveTo>
                    <a:cubicBezTo>
                      <a:pt x="507" y="0"/>
                      <a:pt x="442" y="13"/>
                      <a:pt x="378" y="39"/>
                    </a:cubicBezTo>
                    <a:cubicBezTo>
                      <a:pt x="123" y="146"/>
                      <a:pt x="1" y="438"/>
                      <a:pt x="108" y="694"/>
                    </a:cubicBezTo>
                    <a:lnTo>
                      <a:pt x="3879" y="9740"/>
                    </a:lnTo>
                    <a:lnTo>
                      <a:pt x="13684" y="7668"/>
                    </a:lnTo>
                    <a:cubicBezTo>
                      <a:pt x="13955" y="7611"/>
                      <a:pt x="14129" y="7345"/>
                      <a:pt x="14072" y="7075"/>
                    </a:cubicBezTo>
                    <a:cubicBezTo>
                      <a:pt x="14020" y="6834"/>
                      <a:pt x="13806" y="6679"/>
                      <a:pt x="13572" y="6679"/>
                    </a:cubicBezTo>
                    <a:cubicBezTo>
                      <a:pt x="13540" y="6679"/>
                      <a:pt x="13509" y="6681"/>
                      <a:pt x="13477" y="6687"/>
                    </a:cubicBezTo>
                    <a:lnTo>
                      <a:pt x="4485" y="8587"/>
                    </a:lnTo>
                    <a:lnTo>
                      <a:pt x="1033" y="308"/>
                    </a:lnTo>
                    <a:cubicBezTo>
                      <a:pt x="953" y="116"/>
                      <a:pt x="767" y="0"/>
                      <a:pt x="57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7" name="Google Shape;1567;p16"/>
              <p:cNvSpPr/>
              <p:nvPr/>
            </p:nvSpPr>
            <p:spPr>
              <a:xfrm flipH="1">
                <a:off x="847371" y="4758624"/>
                <a:ext cx="428373" cy="232196"/>
              </a:xfrm>
              <a:custGeom>
                <a:avLst/>
                <a:gdLst/>
                <a:ahLst/>
                <a:cxnLst/>
                <a:rect l="l" t="t" r="r" b="b"/>
                <a:pathLst>
                  <a:path w="27830" h="15085" extrusionOk="0">
                    <a:moveTo>
                      <a:pt x="571" y="1"/>
                    </a:moveTo>
                    <a:cubicBezTo>
                      <a:pt x="499" y="1"/>
                      <a:pt x="426" y="16"/>
                      <a:pt x="356" y="49"/>
                    </a:cubicBezTo>
                    <a:cubicBezTo>
                      <a:pt x="107" y="170"/>
                      <a:pt x="0" y="469"/>
                      <a:pt x="119" y="719"/>
                    </a:cubicBezTo>
                    <a:lnTo>
                      <a:pt x="6956" y="15085"/>
                    </a:lnTo>
                    <a:lnTo>
                      <a:pt x="27388" y="10493"/>
                    </a:lnTo>
                    <a:cubicBezTo>
                      <a:pt x="27659" y="10432"/>
                      <a:pt x="27829" y="10164"/>
                      <a:pt x="27767" y="9894"/>
                    </a:cubicBezTo>
                    <a:cubicBezTo>
                      <a:pt x="27715" y="9660"/>
                      <a:pt x="27507" y="9500"/>
                      <a:pt x="27278" y="9500"/>
                    </a:cubicBezTo>
                    <a:cubicBezTo>
                      <a:pt x="27242" y="9500"/>
                      <a:pt x="27206" y="9504"/>
                      <a:pt x="27169" y="9513"/>
                    </a:cubicBezTo>
                    <a:lnTo>
                      <a:pt x="7517" y="13932"/>
                    </a:lnTo>
                    <a:lnTo>
                      <a:pt x="1026" y="288"/>
                    </a:lnTo>
                    <a:cubicBezTo>
                      <a:pt x="939" y="107"/>
                      <a:pt x="759" y="1"/>
                      <a:pt x="5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8" name="Google Shape;1568;p16"/>
              <p:cNvSpPr/>
              <p:nvPr/>
            </p:nvSpPr>
            <p:spPr>
              <a:xfrm flipH="1">
                <a:off x="1021107" y="5087956"/>
                <a:ext cx="386367" cy="236829"/>
              </a:xfrm>
              <a:custGeom>
                <a:avLst/>
                <a:gdLst/>
                <a:ahLst/>
                <a:cxnLst/>
                <a:rect l="l" t="t" r="r" b="b"/>
                <a:pathLst>
                  <a:path w="25101" h="15386" extrusionOk="0">
                    <a:moveTo>
                      <a:pt x="572" y="1"/>
                    </a:moveTo>
                    <a:cubicBezTo>
                      <a:pt x="499" y="1"/>
                      <a:pt x="425" y="17"/>
                      <a:pt x="354" y="51"/>
                    </a:cubicBezTo>
                    <a:cubicBezTo>
                      <a:pt x="105" y="171"/>
                      <a:pt x="0" y="470"/>
                      <a:pt x="120" y="721"/>
                    </a:cubicBezTo>
                    <a:lnTo>
                      <a:pt x="7161" y="15385"/>
                    </a:lnTo>
                    <a:lnTo>
                      <a:pt x="24693" y="9750"/>
                    </a:lnTo>
                    <a:cubicBezTo>
                      <a:pt x="24957" y="9664"/>
                      <a:pt x="25100" y="9382"/>
                      <a:pt x="25015" y="9118"/>
                    </a:cubicBezTo>
                    <a:cubicBezTo>
                      <a:pt x="24948" y="8905"/>
                      <a:pt x="24749" y="8770"/>
                      <a:pt x="24538" y="8770"/>
                    </a:cubicBezTo>
                    <a:cubicBezTo>
                      <a:pt x="24487" y="8770"/>
                      <a:pt x="24436" y="8778"/>
                      <a:pt x="24385" y="8794"/>
                    </a:cubicBezTo>
                    <a:lnTo>
                      <a:pt x="7686" y="14162"/>
                    </a:lnTo>
                    <a:lnTo>
                      <a:pt x="1024" y="286"/>
                    </a:lnTo>
                    <a:cubicBezTo>
                      <a:pt x="938" y="106"/>
                      <a:pt x="759" y="1"/>
                      <a:pt x="5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69" name="Google Shape;1569;p16"/>
          <p:cNvGrpSpPr/>
          <p:nvPr/>
        </p:nvGrpSpPr>
        <p:grpSpPr>
          <a:xfrm rot="374486" flipH="1">
            <a:off x="4618536" y="4174004"/>
            <a:ext cx="2693186" cy="1887401"/>
            <a:chOff x="2276975" y="3593505"/>
            <a:chExt cx="3623744" cy="2539542"/>
          </a:xfrm>
        </p:grpSpPr>
        <p:grpSp>
          <p:nvGrpSpPr>
            <p:cNvPr id="1570" name="Google Shape;1570;p16"/>
            <p:cNvGrpSpPr/>
            <p:nvPr/>
          </p:nvGrpSpPr>
          <p:grpSpPr>
            <a:xfrm rot="-1325960">
              <a:off x="2550748" y="3860259"/>
              <a:ext cx="1769799" cy="1801022"/>
              <a:chOff x="658816" y="3875056"/>
              <a:chExt cx="1769862" cy="1801086"/>
            </a:xfrm>
          </p:grpSpPr>
          <p:sp>
            <p:nvSpPr>
              <p:cNvPr id="1571" name="Google Shape;1571;p16"/>
              <p:cNvSpPr/>
              <p:nvPr/>
            </p:nvSpPr>
            <p:spPr>
              <a:xfrm flipH="1">
                <a:off x="1674625" y="5389061"/>
                <a:ext cx="141642" cy="176783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11485" extrusionOk="0">
                    <a:moveTo>
                      <a:pt x="7862" y="0"/>
                    </a:moveTo>
                    <a:cubicBezTo>
                      <a:pt x="7842" y="0"/>
                      <a:pt x="7822" y="2"/>
                      <a:pt x="7801" y="5"/>
                    </a:cubicBezTo>
                    <a:cubicBezTo>
                      <a:pt x="7568" y="36"/>
                      <a:pt x="7405" y="252"/>
                      <a:pt x="7439" y="484"/>
                    </a:cubicBezTo>
                    <a:lnTo>
                      <a:pt x="8274" y="6355"/>
                    </a:lnTo>
                    <a:lnTo>
                      <a:pt x="259" y="10683"/>
                    </a:lnTo>
                    <a:cubicBezTo>
                      <a:pt x="87" y="10776"/>
                      <a:pt x="1" y="10973"/>
                      <a:pt x="49" y="11162"/>
                    </a:cubicBezTo>
                    <a:cubicBezTo>
                      <a:pt x="97" y="11351"/>
                      <a:pt x="268" y="11485"/>
                      <a:pt x="462" y="11485"/>
                    </a:cubicBezTo>
                    <a:cubicBezTo>
                      <a:pt x="532" y="11483"/>
                      <a:pt x="602" y="11465"/>
                      <a:pt x="664" y="11431"/>
                    </a:cubicBezTo>
                    <a:lnTo>
                      <a:pt x="9202" y="6825"/>
                    </a:lnTo>
                    <a:lnTo>
                      <a:pt x="8281" y="366"/>
                    </a:lnTo>
                    <a:cubicBezTo>
                      <a:pt x="8252" y="154"/>
                      <a:pt x="8070" y="0"/>
                      <a:pt x="7862" y="0"/>
                    </a:cubicBezTo>
                    <a:close/>
                  </a:path>
                </a:pathLst>
              </a:custGeom>
              <a:solidFill>
                <a:srgbClr val="8CC4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2" name="Google Shape;1572;p16"/>
              <p:cNvSpPr/>
              <p:nvPr/>
            </p:nvSpPr>
            <p:spPr>
              <a:xfrm flipH="1">
                <a:off x="1402746" y="5296486"/>
                <a:ext cx="287717" cy="178076"/>
              </a:xfrm>
              <a:custGeom>
                <a:avLst/>
                <a:gdLst/>
                <a:ahLst/>
                <a:cxnLst/>
                <a:rect l="l" t="t" r="r" b="b"/>
                <a:pathLst>
                  <a:path w="18692" h="11569" extrusionOk="0">
                    <a:moveTo>
                      <a:pt x="18120" y="0"/>
                    </a:moveTo>
                    <a:cubicBezTo>
                      <a:pt x="17933" y="0"/>
                      <a:pt x="17753" y="105"/>
                      <a:pt x="17667" y="286"/>
                    </a:cubicBezTo>
                    <a:lnTo>
                      <a:pt x="12838" y="10345"/>
                    </a:lnTo>
                    <a:lnTo>
                      <a:pt x="718" y="6447"/>
                    </a:lnTo>
                    <a:cubicBezTo>
                      <a:pt x="667" y="6431"/>
                      <a:pt x="615" y="6423"/>
                      <a:pt x="563" y="6423"/>
                    </a:cubicBezTo>
                    <a:cubicBezTo>
                      <a:pt x="351" y="6423"/>
                      <a:pt x="154" y="6558"/>
                      <a:pt x="85" y="6772"/>
                    </a:cubicBezTo>
                    <a:cubicBezTo>
                      <a:pt x="0" y="7036"/>
                      <a:pt x="145" y="7318"/>
                      <a:pt x="411" y="7403"/>
                    </a:cubicBezTo>
                    <a:lnTo>
                      <a:pt x="13363" y="11568"/>
                    </a:lnTo>
                    <a:lnTo>
                      <a:pt x="18571" y="720"/>
                    </a:lnTo>
                    <a:cubicBezTo>
                      <a:pt x="18691" y="471"/>
                      <a:pt x="18586" y="170"/>
                      <a:pt x="18337" y="50"/>
                    </a:cubicBezTo>
                    <a:cubicBezTo>
                      <a:pt x="18267" y="16"/>
                      <a:pt x="18193" y="0"/>
                      <a:pt x="18120" y="0"/>
                    </a:cubicBezTo>
                    <a:close/>
                  </a:path>
                </a:pathLst>
              </a:custGeom>
              <a:solidFill>
                <a:srgbClr val="FF81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3" name="Google Shape;1573;p16"/>
              <p:cNvSpPr/>
              <p:nvPr/>
            </p:nvSpPr>
            <p:spPr>
              <a:xfrm flipH="1">
                <a:off x="1072480" y="3875056"/>
                <a:ext cx="654935" cy="1236341"/>
              </a:xfrm>
              <a:custGeom>
                <a:avLst/>
                <a:gdLst/>
                <a:ahLst/>
                <a:cxnLst/>
                <a:rect l="l" t="t" r="r" b="b"/>
                <a:pathLst>
                  <a:path w="42549" h="80321" extrusionOk="0">
                    <a:moveTo>
                      <a:pt x="19479" y="0"/>
                    </a:moveTo>
                    <a:cubicBezTo>
                      <a:pt x="14561" y="0"/>
                      <a:pt x="10368" y="9188"/>
                      <a:pt x="10793" y="16409"/>
                    </a:cubicBezTo>
                    <a:cubicBezTo>
                      <a:pt x="9828" y="19411"/>
                      <a:pt x="5751" y="22138"/>
                      <a:pt x="3039" y="25516"/>
                    </a:cubicBezTo>
                    <a:cubicBezTo>
                      <a:pt x="328" y="28895"/>
                      <a:pt x="0" y="34589"/>
                      <a:pt x="4523" y="38906"/>
                    </a:cubicBezTo>
                    <a:cubicBezTo>
                      <a:pt x="9046" y="43225"/>
                      <a:pt x="1039" y="49464"/>
                      <a:pt x="884" y="54225"/>
                    </a:cubicBezTo>
                    <a:cubicBezTo>
                      <a:pt x="729" y="58989"/>
                      <a:pt x="6428" y="60952"/>
                      <a:pt x="8399" y="66283"/>
                    </a:cubicBezTo>
                    <a:cubicBezTo>
                      <a:pt x="10369" y="71615"/>
                      <a:pt x="11813" y="78236"/>
                      <a:pt x="17456" y="80076"/>
                    </a:cubicBezTo>
                    <a:cubicBezTo>
                      <a:pt x="17973" y="80244"/>
                      <a:pt x="18495" y="80320"/>
                      <a:pt x="19018" y="80320"/>
                    </a:cubicBezTo>
                    <a:cubicBezTo>
                      <a:pt x="24209" y="80320"/>
                      <a:pt x="29454" y="72784"/>
                      <a:pt x="29454" y="72784"/>
                    </a:cubicBezTo>
                    <a:cubicBezTo>
                      <a:pt x="29454" y="72784"/>
                      <a:pt x="42548" y="60910"/>
                      <a:pt x="34196" y="50393"/>
                    </a:cubicBezTo>
                    <a:cubicBezTo>
                      <a:pt x="25842" y="39875"/>
                      <a:pt x="37461" y="43579"/>
                      <a:pt x="36889" y="34682"/>
                    </a:cubicBezTo>
                    <a:cubicBezTo>
                      <a:pt x="36318" y="25785"/>
                      <a:pt x="26820" y="25994"/>
                      <a:pt x="25348" y="19314"/>
                    </a:cubicBezTo>
                    <a:cubicBezTo>
                      <a:pt x="23877" y="12633"/>
                      <a:pt x="28121" y="5246"/>
                      <a:pt x="22166" y="947"/>
                    </a:cubicBezTo>
                    <a:cubicBezTo>
                      <a:pt x="21262" y="295"/>
                      <a:pt x="20359" y="0"/>
                      <a:pt x="194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4" name="Google Shape;1574;p16"/>
              <p:cNvSpPr/>
              <p:nvPr/>
            </p:nvSpPr>
            <p:spPr>
              <a:xfrm flipH="1">
                <a:off x="1418016" y="3952564"/>
                <a:ext cx="133930" cy="1185222"/>
              </a:xfrm>
              <a:custGeom>
                <a:avLst/>
                <a:gdLst/>
                <a:ahLst/>
                <a:cxnLst/>
                <a:rect l="l" t="t" r="r" b="b"/>
                <a:pathLst>
                  <a:path w="8701" h="77000" extrusionOk="0">
                    <a:moveTo>
                      <a:pt x="8223" y="0"/>
                    </a:moveTo>
                    <a:cubicBezTo>
                      <a:pt x="8044" y="0"/>
                      <a:pt x="7877" y="114"/>
                      <a:pt x="7818" y="294"/>
                    </a:cubicBezTo>
                    <a:cubicBezTo>
                      <a:pt x="1" y="24032"/>
                      <a:pt x="7222" y="76111"/>
                      <a:pt x="7295" y="76632"/>
                    </a:cubicBezTo>
                    <a:cubicBezTo>
                      <a:pt x="7325" y="76842"/>
                      <a:pt x="7506" y="76999"/>
                      <a:pt x="7718" y="76999"/>
                    </a:cubicBezTo>
                    <a:cubicBezTo>
                      <a:pt x="7738" y="76999"/>
                      <a:pt x="7758" y="76996"/>
                      <a:pt x="7776" y="76993"/>
                    </a:cubicBezTo>
                    <a:cubicBezTo>
                      <a:pt x="8010" y="76961"/>
                      <a:pt x="8172" y="76746"/>
                      <a:pt x="8139" y="76513"/>
                    </a:cubicBezTo>
                    <a:cubicBezTo>
                      <a:pt x="8065" y="75992"/>
                      <a:pt x="871" y="24112"/>
                      <a:pt x="8627" y="559"/>
                    </a:cubicBezTo>
                    <a:cubicBezTo>
                      <a:pt x="8700" y="337"/>
                      <a:pt x="8578" y="95"/>
                      <a:pt x="8356" y="21"/>
                    </a:cubicBezTo>
                    <a:cubicBezTo>
                      <a:pt x="8312" y="7"/>
                      <a:pt x="8267" y="0"/>
                      <a:pt x="822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5" name="Google Shape;1575;p16"/>
              <p:cNvSpPr/>
              <p:nvPr/>
            </p:nvSpPr>
            <p:spPr>
              <a:xfrm flipH="1">
                <a:off x="1367142" y="4167265"/>
                <a:ext cx="205613" cy="98189"/>
              </a:xfrm>
              <a:custGeom>
                <a:avLst/>
                <a:gdLst/>
                <a:ahLst/>
                <a:cxnLst/>
                <a:rect l="l" t="t" r="r" b="b"/>
                <a:pathLst>
                  <a:path w="13358" h="6379" extrusionOk="0">
                    <a:moveTo>
                      <a:pt x="474" y="1"/>
                    </a:moveTo>
                    <a:cubicBezTo>
                      <a:pt x="358" y="1"/>
                      <a:pt x="243" y="47"/>
                      <a:pt x="160" y="138"/>
                    </a:cubicBezTo>
                    <a:cubicBezTo>
                      <a:pt x="1" y="312"/>
                      <a:pt x="11" y="581"/>
                      <a:pt x="185" y="739"/>
                    </a:cubicBezTo>
                    <a:lnTo>
                      <a:pt x="6298" y="6378"/>
                    </a:lnTo>
                    <a:lnTo>
                      <a:pt x="13128" y="1304"/>
                    </a:lnTo>
                    <a:cubicBezTo>
                      <a:pt x="13317" y="1165"/>
                      <a:pt x="13357" y="898"/>
                      <a:pt x="13217" y="709"/>
                    </a:cubicBezTo>
                    <a:cubicBezTo>
                      <a:pt x="13133" y="597"/>
                      <a:pt x="13004" y="537"/>
                      <a:pt x="12874" y="537"/>
                    </a:cubicBezTo>
                    <a:cubicBezTo>
                      <a:pt x="12785" y="537"/>
                      <a:pt x="12696" y="564"/>
                      <a:pt x="12620" y="621"/>
                    </a:cubicBezTo>
                    <a:lnTo>
                      <a:pt x="6358" y="5274"/>
                    </a:lnTo>
                    <a:lnTo>
                      <a:pt x="761" y="113"/>
                    </a:lnTo>
                    <a:cubicBezTo>
                      <a:pt x="680" y="38"/>
                      <a:pt x="577" y="1"/>
                      <a:pt x="4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6" name="Google Shape;1576;p16"/>
              <p:cNvSpPr/>
              <p:nvPr/>
            </p:nvSpPr>
            <p:spPr>
              <a:xfrm flipH="1">
                <a:off x="1258386" y="4412271"/>
                <a:ext cx="383535" cy="177753"/>
              </a:xfrm>
              <a:custGeom>
                <a:avLst/>
                <a:gdLst/>
                <a:ahLst/>
                <a:cxnLst/>
                <a:rect l="l" t="t" r="r" b="b"/>
                <a:pathLst>
                  <a:path w="24917" h="11548" extrusionOk="0">
                    <a:moveTo>
                      <a:pt x="24436" y="1"/>
                    </a:moveTo>
                    <a:cubicBezTo>
                      <a:pt x="24346" y="1"/>
                      <a:pt x="24256" y="29"/>
                      <a:pt x="24178" y="88"/>
                    </a:cubicBezTo>
                    <a:lnTo>
                      <a:pt x="10588" y="10458"/>
                    </a:lnTo>
                    <a:lnTo>
                      <a:pt x="746" y="2237"/>
                    </a:lnTo>
                    <a:cubicBezTo>
                      <a:pt x="667" y="2172"/>
                      <a:pt x="571" y="2141"/>
                      <a:pt x="477" y="2141"/>
                    </a:cubicBezTo>
                    <a:cubicBezTo>
                      <a:pt x="355" y="2141"/>
                      <a:pt x="234" y="2193"/>
                      <a:pt x="149" y="2293"/>
                    </a:cubicBezTo>
                    <a:cubicBezTo>
                      <a:pt x="0" y="2474"/>
                      <a:pt x="22" y="2739"/>
                      <a:pt x="199" y="2890"/>
                    </a:cubicBezTo>
                    <a:lnTo>
                      <a:pt x="10565" y="11548"/>
                    </a:lnTo>
                    <a:lnTo>
                      <a:pt x="24695" y="765"/>
                    </a:lnTo>
                    <a:cubicBezTo>
                      <a:pt x="24882" y="621"/>
                      <a:pt x="24917" y="354"/>
                      <a:pt x="24775" y="168"/>
                    </a:cubicBezTo>
                    <a:cubicBezTo>
                      <a:pt x="24691" y="58"/>
                      <a:pt x="24564" y="1"/>
                      <a:pt x="2443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7" name="Google Shape;1577;p16"/>
              <p:cNvSpPr/>
              <p:nvPr/>
            </p:nvSpPr>
            <p:spPr>
              <a:xfrm flipH="1">
                <a:off x="1279706" y="4719055"/>
                <a:ext cx="347024" cy="174089"/>
              </a:xfrm>
              <a:custGeom>
                <a:avLst/>
                <a:gdLst/>
                <a:ahLst/>
                <a:cxnLst/>
                <a:rect l="l" t="t" r="r" b="b"/>
                <a:pathLst>
                  <a:path w="22545" h="11310" extrusionOk="0">
                    <a:moveTo>
                      <a:pt x="22069" y="0"/>
                    </a:moveTo>
                    <a:cubicBezTo>
                      <a:pt x="21963" y="0"/>
                      <a:pt x="21856" y="40"/>
                      <a:pt x="21773" y="121"/>
                    </a:cubicBezTo>
                    <a:lnTo>
                      <a:pt x="10798" y="10182"/>
                    </a:lnTo>
                    <a:lnTo>
                      <a:pt x="741" y="1840"/>
                    </a:lnTo>
                    <a:cubicBezTo>
                      <a:pt x="663" y="1778"/>
                      <a:pt x="570" y="1748"/>
                      <a:pt x="477" y="1748"/>
                    </a:cubicBezTo>
                    <a:cubicBezTo>
                      <a:pt x="354" y="1748"/>
                      <a:pt x="232" y="1801"/>
                      <a:pt x="148" y="1903"/>
                    </a:cubicBezTo>
                    <a:cubicBezTo>
                      <a:pt x="1" y="2081"/>
                      <a:pt x="23" y="2345"/>
                      <a:pt x="198" y="2497"/>
                    </a:cubicBezTo>
                    <a:lnTo>
                      <a:pt x="10826" y="11310"/>
                    </a:lnTo>
                    <a:lnTo>
                      <a:pt x="22349" y="747"/>
                    </a:lnTo>
                    <a:cubicBezTo>
                      <a:pt x="22530" y="590"/>
                      <a:pt x="22545" y="315"/>
                      <a:pt x="22383" y="137"/>
                    </a:cubicBezTo>
                    <a:cubicBezTo>
                      <a:pt x="22299" y="47"/>
                      <a:pt x="22184" y="0"/>
                      <a:pt x="2206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8" name="Google Shape;1578;p16"/>
              <p:cNvSpPr/>
              <p:nvPr/>
            </p:nvSpPr>
            <p:spPr>
              <a:xfrm flipH="1">
                <a:off x="1546580" y="5192444"/>
                <a:ext cx="882098" cy="406393"/>
              </a:xfrm>
              <a:custGeom>
                <a:avLst/>
                <a:gdLst/>
                <a:ahLst/>
                <a:cxnLst/>
                <a:rect l="l" t="t" r="r" b="b"/>
                <a:pathLst>
                  <a:path w="57307" h="26402" extrusionOk="0">
                    <a:moveTo>
                      <a:pt x="16085" y="1"/>
                    </a:moveTo>
                    <a:cubicBezTo>
                      <a:pt x="11262" y="1"/>
                      <a:pt x="5916" y="561"/>
                      <a:pt x="0" y="1848"/>
                    </a:cubicBezTo>
                    <a:cubicBezTo>
                      <a:pt x="13241" y="7385"/>
                      <a:pt x="21434" y="26401"/>
                      <a:pt x="46194" y="26401"/>
                    </a:cubicBezTo>
                    <a:cubicBezTo>
                      <a:pt x="49572" y="26401"/>
                      <a:pt x="53257" y="26047"/>
                      <a:pt x="57306" y="25257"/>
                    </a:cubicBezTo>
                    <a:cubicBezTo>
                      <a:pt x="57306" y="25257"/>
                      <a:pt x="48472" y="1"/>
                      <a:pt x="1608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9" name="Google Shape;1579;p16"/>
              <p:cNvSpPr/>
              <p:nvPr/>
            </p:nvSpPr>
            <p:spPr>
              <a:xfrm flipH="1">
                <a:off x="1500861" y="5227519"/>
                <a:ext cx="823776" cy="388907"/>
              </a:xfrm>
              <a:custGeom>
                <a:avLst/>
                <a:gdLst/>
                <a:ahLst/>
                <a:cxnLst/>
                <a:rect l="l" t="t" r="r" b="b"/>
                <a:pathLst>
                  <a:path w="53518" h="25266" extrusionOk="0">
                    <a:moveTo>
                      <a:pt x="437" y="0"/>
                    </a:moveTo>
                    <a:cubicBezTo>
                      <a:pt x="434" y="0"/>
                      <a:pt x="432" y="1"/>
                      <a:pt x="429" y="2"/>
                    </a:cubicBezTo>
                    <a:cubicBezTo>
                      <a:pt x="197" y="2"/>
                      <a:pt x="8" y="187"/>
                      <a:pt x="5" y="421"/>
                    </a:cubicBezTo>
                    <a:cubicBezTo>
                      <a:pt x="0" y="653"/>
                      <a:pt x="184" y="845"/>
                      <a:pt x="416" y="852"/>
                    </a:cubicBezTo>
                    <a:cubicBezTo>
                      <a:pt x="21600" y="1510"/>
                      <a:pt x="52486" y="24940"/>
                      <a:pt x="52797" y="25177"/>
                    </a:cubicBezTo>
                    <a:cubicBezTo>
                      <a:pt x="52870" y="25234"/>
                      <a:pt x="52961" y="25264"/>
                      <a:pt x="53054" y="25265"/>
                    </a:cubicBezTo>
                    <a:lnTo>
                      <a:pt x="53054" y="25264"/>
                    </a:lnTo>
                    <a:cubicBezTo>
                      <a:pt x="53238" y="25264"/>
                      <a:pt x="53400" y="25147"/>
                      <a:pt x="53459" y="24973"/>
                    </a:cubicBezTo>
                    <a:cubicBezTo>
                      <a:pt x="53517" y="24801"/>
                      <a:pt x="53459" y="24611"/>
                      <a:pt x="53315" y="24499"/>
                    </a:cubicBezTo>
                    <a:cubicBezTo>
                      <a:pt x="53002" y="24261"/>
                      <a:pt x="21901" y="667"/>
                      <a:pt x="443" y="2"/>
                    </a:cubicBezTo>
                    <a:cubicBezTo>
                      <a:pt x="441" y="1"/>
                      <a:pt x="439" y="0"/>
                      <a:pt x="4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0" name="Google Shape;1580;p16"/>
              <p:cNvSpPr/>
              <p:nvPr/>
            </p:nvSpPr>
            <p:spPr>
              <a:xfrm flipH="1">
                <a:off x="2059210" y="5198908"/>
                <a:ext cx="124371" cy="151493"/>
              </a:xfrm>
              <a:custGeom>
                <a:avLst/>
                <a:gdLst/>
                <a:ahLst/>
                <a:cxnLst/>
                <a:rect l="l" t="t" r="r" b="b"/>
                <a:pathLst>
                  <a:path w="8080" h="9842" extrusionOk="0">
                    <a:moveTo>
                      <a:pt x="3287" y="0"/>
                    </a:moveTo>
                    <a:cubicBezTo>
                      <a:pt x="3157" y="0"/>
                      <a:pt x="3028" y="55"/>
                      <a:pt x="2947" y="165"/>
                    </a:cubicBezTo>
                    <a:cubicBezTo>
                      <a:pt x="2808" y="355"/>
                      <a:pt x="2835" y="611"/>
                      <a:pt x="3023" y="749"/>
                    </a:cubicBezTo>
                    <a:cubicBezTo>
                      <a:pt x="3269" y="992"/>
                      <a:pt x="5354" y="3812"/>
                      <a:pt x="6796" y="5787"/>
                    </a:cubicBezTo>
                    <a:lnTo>
                      <a:pt x="272" y="9035"/>
                    </a:lnTo>
                    <a:cubicBezTo>
                      <a:pt x="93" y="9122"/>
                      <a:pt x="1" y="9321"/>
                      <a:pt x="46" y="9513"/>
                    </a:cubicBezTo>
                    <a:cubicBezTo>
                      <a:pt x="91" y="9705"/>
                      <a:pt x="263" y="9842"/>
                      <a:pt x="460" y="9842"/>
                    </a:cubicBezTo>
                    <a:cubicBezTo>
                      <a:pt x="527" y="9840"/>
                      <a:pt x="591" y="9825"/>
                      <a:pt x="649" y="9795"/>
                    </a:cubicBezTo>
                    <a:lnTo>
                      <a:pt x="8079" y="6101"/>
                    </a:lnTo>
                    <a:lnTo>
                      <a:pt x="7782" y="5693"/>
                    </a:lnTo>
                    <a:cubicBezTo>
                      <a:pt x="5992" y="3237"/>
                      <a:pt x="3805" y="272"/>
                      <a:pt x="3555" y="86"/>
                    </a:cubicBezTo>
                    <a:cubicBezTo>
                      <a:pt x="3476" y="29"/>
                      <a:pt x="3381" y="0"/>
                      <a:pt x="3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1" name="Google Shape;1581;p16"/>
              <p:cNvSpPr/>
              <p:nvPr/>
            </p:nvSpPr>
            <p:spPr>
              <a:xfrm flipH="1">
                <a:off x="1842491" y="5268028"/>
                <a:ext cx="142981" cy="211955"/>
              </a:xfrm>
              <a:custGeom>
                <a:avLst/>
                <a:gdLst/>
                <a:ahLst/>
                <a:cxnLst/>
                <a:rect l="l" t="t" r="r" b="b"/>
                <a:pathLst>
                  <a:path w="9289" h="13770" extrusionOk="0">
                    <a:moveTo>
                      <a:pt x="7569" y="0"/>
                    </a:moveTo>
                    <a:cubicBezTo>
                      <a:pt x="7546" y="0"/>
                      <a:pt x="7523" y="2"/>
                      <a:pt x="7499" y="6"/>
                    </a:cubicBezTo>
                    <a:cubicBezTo>
                      <a:pt x="7265" y="44"/>
                      <a:pt x="7107" y="267"/>
                      <a:pt x="7148" y="501"/>
                    </a:cubicBezTo>
                    <a:lnTo>
                      <a:pt x="8358" y="7829"/>
                    </a:lnTo>
                    <a:lnTo>
                      <a:pt x="235" y="12985"/>
                    </a:lnTo>
                    <a:cubicBezTo>
                      <a:pt x="74" y="13087"/>
                      <a:pt x="1" y="13282"/>
                      <a:pt x="54" y="13464"/>
                    </a:cubicBezTo>
                    <a:cubicBezTo>
                      <a:pt x="106" y="13646"/>
                      <a:pt x="273" y="13770"/>
                      <a:pt x="464" y="13770"/>
                    </a:cubicBezTo>
                    <a:cubicBezTo>
                      <a:pt x="544" y="13770"/>
                      <a:pt x="622" y="13747"/>
                      <a:pt x="691" y="13703"/>
                    </a:cubicBezTo>
                    <a:lnTo>
                      <a:pt x="9289" y="8246"/>
                    </a:lnTo>
                    <a:lnTo>
                      <a:pt x="7989" y="362"/>
                    </a:lnTo>
                    <a:cubicBezTo>
                      <a:pt x="7957" y="150"/>
                      <a:pt x="7776" y="0"/>
                      <a:pt x="75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2" name="Google Shape;1582;p16"/>
              <p:cNvSpPr/>
              <p:nvPr/>
            </p:nvSpPr>
            <p:spPr>
              <a:xfrm flipH="1">
                <a:off x="1677280" y="4772261"/>
                <a:ext cx="733668" cy="608050"/>
              </a:xfrm>
              <a:custGeom>
                <a:avLst/>
                <a:gdLst/>
                <a:ahLst/>
                <a:cxnLst/>
                <a:rect l="l" t="t" r="r" b="b"/>
                <a:pathLst>
                  <a:path w="47664" h="39503" extrusionOk="0">
                    <a:moveTo>
                      <a:pt x="1" y="0"/>
                    </a:moveTo>
                    <a:cubicBezTo>
                      <a:pt x="12473" y="10513"/>
                      <a:pt x="13509" y="35678"/>
                      <a:pt x="47663" y="39503"/>
                    </a:cubicBezTo>
                    <a:cubicBezTo>
                      <a:pt x="47663" y="39503"/>
                      <a:pt x="46524" y="4201"/>
                      <a:pt x="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3" name="Google Shape;1583;p16"/>
              <p:cNvSpPr/>
              <p:nvPr/>
            </p:nvSpPr>
            <p:spPr>
              <a:xfrm flipH="1">
                <a:off x="1639133" y="4810260"/>
                <a:ext cx="679056" cy="616670"/>
              </a:xfrm>
              <a:custGeom>
                <a:avLst/>
                <a:gdLst/>
                <a:ahLst/>
                <a:cxnLst/>
                <a:rect l="l" t="t" r="r" b="b"/>
                <a:pathLst>
                  <a:path w="44116" h="40063" extrusionOk="0">
                    <a:moveTo>
                      <a:pt x="566" y="0"/>
                    </a:moveTo>
                    <a:cubicBezTo>
                      <a:pt x="359" y="0"/>
                      <a:pt x="166" y="129"/>
                      <a:pt x="94" y="337"/>
                    </a:cubicBezTo>
                    <a:cubicBezTo>
                      <a:pt x="0" y="602"/>
                      <a:pt x="144" y="891"/>
                      <a:pt x="411" y="978"/>
                    </a:cubicBezTo>
                    <a:cubicBezTo>
                      <a:pt x="20402" y="7944"/>
                      <a:pt x="42838" y="39531"/>
                      <a:pt x="43062" y="39849"/>
                    </a:cubicBezTo>
                    <a:cubicBezTo>
                      <a:pt x="43155" y="39983"/>
                      <a:pt x="43309" y="40063"/>
                      <a:pt x="43473" y="40063"/>
                    </a:cubicBezTo>
                    <a:cubicBezTo>
                      <a:pt x="43879" y="40063"/>
                      <a:pt x="44116" y="39603"/>
                      <a:pt x="43882" y="39273"/>
                    </a:cubicBezTo>
                    <a:cubicBezTo>
                      <a:pt x="43655" y="38950"/>
                      <a:pt x="21037" y="7103"/>
                      <a:pt x="742" y="32"/>
                    </a:cubicBezTo>
                    <a:cubicBezTo>
                      <a:pt x="684" y="11"/>
                      <a:pt x="625" y="0"/>
                      <a:pt x="5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4" name="Google Shape;1584;p16"/>
              <p:cNvSpPr/>
              <p:nvPr/>
            </p:nvSpPr>
            <p:spPr>
              <a:xfrm flipH="1">
                <a:off x="1677280" y="4772261"/>
                <a:ext cx="733668" cy="608050"/>
              </a:xfrm>
              <a:custGeom>
                <a:avLst/>
                <a:gdLst/>
                <a:ahLst/>
                <a:cxnLst/>
                <a:rect l="l" t="t" r="r" b="b"/>
                <a:pathLst>
                  <a:path w="47664" h="39503" extrusionOk="0">
                    <a:moveTo>
                      <a:pt x="1" y="0"/>
                    </a:moveTo>
                    <a:cubicBezTo>
                      <a:pt x="12473" y="10513"/>
                      <a:pt x="13509" y="35678"/>
                      <a:pt x="47663" y="39503"/>
                    </a:cubicBezTo>
                    <a:cubicBezTo>
                      <a:pt x="47663" y="39503"/>
                      <a:pt x="46524" y="4201"/>
                      <a:pt x="1" y="0"/>
                    </a:cubicBezTo>
                    <a:close/>
                  </a:path>
                </a:pathLst>
              </a:custGeom>
              <a:solidFill>
                <a:srgbClr val="6D9EEB">
                  <a:alpha val="41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5" name="Google Shape;1585;p16"/>
              <p:cNvSpPr/>
              <p:nvPr/>
            </p:nvSpPr>
            <p:spPr>
              <a:xfrm flipH="1">
                <a:off x="2078447" y="4838349"/>
                <a:ext cx="136839" cy="134515"/>
              </a:xfrm>
              <a:custGeom>
                <a:avLst/>
                <a:gdLst/>
                <a:ahLst/>
                <a:cxnLst/>
                <a:rect l="l" t="t" r="r" b="b"/>
                <a:pathLst>
                  <a:path w="8890" h="8739" extrusionOk="0">
                    <a:moveTo>
                      <a:pt x="5905" y="1"/>
                    </a:moveTo>
                    <a:cubicBezTo>
                      <a:pt x="5807" y="1"/>
                      <a:pt x="5709" y="29"/>
                      <a:pt x="5625" y="90"/>
                    </a:cubicBezTo>
                    <a:cubicBezTo>
                      <a:pt x="5401" y="254"/>
                      <a:pt x="5339" y="548"/>
                      <a:pt x="5503" y="772"/>
                    </a:cubicBezTo>
                    <a:cubicBezTo>
                      <a:pt x="5667" y="1088"/>
                      <a:pt x="6779" y="4314"/>
                      <a:pt x="7560" y="6613"/>
                    </a:cubicBezTo>
                    <a:lnTo>
                      <a:pt x="450" y="7741"/>
                    </a:lnTo>
                    <a:cubicBezTo>
                      <a:pt x="188" y="7779"/>
                      <a:pt x="1" y="8013"/>
                      <a:pt x="23" y="8276"/>
                    </a:cubicBezTo>
                    <a:cubicBezTo>
                      <a:pt x="42" y="8537"/>
                      <a:pt x="260" y="8738"/>
                      <a:pt x="521" y="8738"/>
                    </a:cubicBezTo>
                    <a:cubicBezTo>
                      <a:pt x="523" y="8738"/>
                      <a:pt x="525" y="8738"/>
                      <a:pt x="527" y="8738"/>
                    </a:cubicBezTo>
                    <a:cubicBezTo>
                      <a:pt x="554" y="8738"/>
                      <a:pt x="581" y="8737"/>
                      <a:pt x="606" y="8733"/>
                    </a:cubicBezTo>
                    <a:lnTo>
                      <a:pt x="8889" y="7420"/>
                    </a:lnTo>
                    <a:lnTo>
                      <a:pt x="8701" y="6855"/>
                    </a:lnTo>
                    <a:cubicBezTo>
                      <a:pt x="7284" y="2660"/>
                      <a:pt x="6490" y="428"/>
                      <a:pt x="6337" y="219"/>
                    </a:cubicBezTo>
                    <a:cubicBezTo>
                      <a:pt x="6235" y="80"/>
                      <a:pt x="6070" y="1"/>
                      <a:pt x="590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6" name="Google Shape;1586;p16"/>
              <p:cNvSpPr/>
              <p:nvPr/>
            </p:nvSpPr>
            <p:spPr>
              <a:xfrm flipH="1">
                <a:off x="1884765" y="4983560"/>
                <a:ext cx="180415" cy="172319"/>
              </a:xfrm>
              <a:custGeom>
                <a:avLst/>
                <a:gdLst/>
                <a:ahLst/>
                <a:cxnLst/>
                <a:rect l="l" t="t" r="r" b="b"/>
                <a:pathLst>
                  <a:path w="11721" h="11195" extrusionOk="0">
                    <a:moveTo>
                      <a:pt x="11198" y="1"/>
                    </a:moveTo>
                    <a:cubicBezTo>
                      <a:pt x="10947" y="1"/>
                      <a:pt x="10724" y="176"/>
                      <a:pt x="10688" y="430"/>
                    </a:cubicBezTo>
                    <a:lnTo>
                      <a:pt x="9652" y="7736"/>
                    </a:lnTo>
                    <a:lnTo>
                      <a:pt x="406" y="10207"/>
                    </a:lnTo>
                    <a:cubicBezTo>
                      <a:pt x="161" y="10270"/>
                      <a:pt x="0" y="10506"/>
                      <a:pt x="34" y="10758"/>
                    </a:cubicBezTo>
                    <a:cubicBezTo>
                      <a:pt x="67" y="11008"/>
                      <a:pt x="281" y="11194"/>
                      <a:pt x="532" y="11194"/>
                    </a:cubicBezTo>
                    <a:cubicBezTo>
                      <a:pt x="533" y="11194"/>
                      <a:pt x="534" y="11194"/>
                      <a:pt x="535" y="11194"/>
                    </a:cubicBezTo>
                    <a:cubicBezTo>
                      <a:pt x="578" y="11193"/>
                      <a:pt x="623" y="11188"/>
                      <a:pt x="665" y="11178"/>
                    </a:cubicBezTo>
                    <a:lnTo>
                      <a:pt x="10551" y="8533"/>
                    </a:lnTo>
                    <a:lnTo>
                      <a:pt x="11681" y="572"/>
                    </a:lnTo>
                    <a:cubicBezTo>
                      <a:pt x="11721" y="298"/>
                      <a:pt x="11530" y="42"/>
                      <a:pt x="11255" y="3"/>
                    </a:cubicBezTo>
                    <a:cubicBezTo>
                      <a:pt x="11236" y="2"/>
                      <a:pt x="11217" y="1"/>
                      <a:pt x="1119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7" name="Google Shape;1587;p16"/>
              <p:cNvSpPr/>
              <p:nvPr/>
            </p:nvSpPr>
            <p:spPr>
              <a:xfrm flipH="1">
                <a:off x="1755237" y="5150935"/>
                <a:ext cx="174166" cy="137517"/>
              </a:xfrm>
              <a:custGeom>
                <a:avLst/>
                <a:gdLst/>
                <a:ahLst/>
                <a:cxnLst/>
                <a:rect l="l" t="t" r="r" b="b"/>
                <a:pathLst>
                  <a:path w="11315" h="8934" extrusionOk="0">
                    <a:moveTo>
                      <a:pt x="10767" y="0"/>
                    </a:moveTo>
                    <a:cubicBezTo>
                      <a:pt x="10527" y="0"/>
                      <a:pt x="10321" y="179"/>
                      <a:pt x="10280" y="423"/>
                    </a:cubicBezTo>
                    <a:lnTo>
                      <a:pt x="9326" y="6224"/>
                    </a:lnTo>
                    <a:lnTo>
                      <a:pt x="436" y="7940"/>
                    </a:lnTo>
                    <a:cubicBezTo>
                      <a:pt x="179" y="7985"/>
                      <a:pt x="0" y="8221"/>
                      <a:pt x="25" y="8480"/>
                    </a:cubicBezTo>
                    <a:cubicBezTo>
                      <a:pt x="50" y="8738"/>
                      <a:pt x="265" y="8934"/>
                      <a:pt x="523" y="8934"/>
                    </a:cubicBezTo>
                    <a:cubicBezTo>
                      <a:pt x="525" y="8934"/>
                      <a:pt x="527" y="8934"/>
                      <a:pt x="530" y="8934"/>
                    </a:cubicBezTo>
                    <a:cubicBezTo>
                      <a:pt x="563" y="8934"/>
                      <a:pt x="595" y="8931"/>
                      <a:pt x="627" y="8926"/>
                    </a:cubicBezTo>
                    <a:lnTo>
                      <a:pt x="10205" y="7076"/>
                    </a:lnTo>
                    <a:lnTo>
                      <a:pt x="11270" y="585"/>
                    </a:lnTo>
                    <a:cubicBezTo>
                      <a:pt x="11315" y="311"/>
                      <a:pt x="11129" y="54"/>
                      <a:pt x="10857" y="9"/>
                    </a:cubicBezTo>
                    <a:cubicBezTo>
                      <a:pt x="10826" y="3"/>
                      <a:pt x="10796" y="0"/>
                      <a:pt x="1076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8" name="Google Shape;1588;p16"/>
              <p:cNvSpPr/>
              <p:nvPr/>
            </p:nvSpPr>
            <p:spPr>
              <a:xfrm flipH="1">
                <a:off x="1324676" y="4680316"/>
                <a:ext cx="628799" cy="979625"/>
              </a:xfrm>
              <a:custGeom>
                <a:avLst/>
                <a:gdLst/>
                <a:ahLst/>
                <a:cxnLst/>
                <a:rect l="l" t="t" r="r" b="b"/>
                <a:pathLst>
                  <a:path w="40851" h="63643" extrusionOk="0">
                    <a:moveTo>
                      <a:pt x="6468" y="1"/>
                    </a:moveTo>
                    <a:cubicBezTo>
                      <a:pt x="5113" y="1"/>
                      <a:pt x="3930" y="611"/>
                      <a:pt x="3121" y="2041"/>
                    </a:cubicBezTo>
                    <a:cubicBezTo>
                      <a:pt x="0" y="7558"/>
                      <a:pt x="5990" y="11822"/>
                      <a:pt x="7245" y="17590"/>
                    </a:cubicBezTo>
                    <a:cubicBezTo>
                      <a:pt x="8499" y="23359"/>
                      <a:pt x="974" y="26619"/>
                      <a:pt x="3734" y="33801"/>
                    </a:cubicBezTo>
                    <a:cubicBezTo>
                      <a:pt x="6493" y="40982"/>
                      <a:pt x="14267" y="33891"/>
                      <a:pt x="11509" y="45149"/>
                    </a:cubicBezTo>
                    <a:cubicBezTo>
                      <a:pt x="8750" y="56407"/>
                      <a:pt x="23296" y="60998"/>
                      <a:pt x="23296" y="60998"/>
                    </a:cubicBezTo>
                    <a:cubicBezTo>
                      <a:pt x="23296" y="60998"/>
                      <a:pt x="27791" y="63643"/>
                      <a:pt x="31661" y="63643"/>
                    </a:cubicBezTo>
                    <a:cubicBezTo>
                      <a:pt x="33042" y="63643"/>
                      <a:pt x="34344" y="63306"/>
                      <a:pt x="35334" y="62392"/>
                    </a:cubicBezTo>
                    <a:cubicBezTo>
                      <a:pt x="39097" y="58915"/>
                      <a:pt x="37842" y="53202"/>
                      <a:pt x="37466" y="48312"/>
                    </a:cubicBezTo>
                    <a:cubicBezTo>
                      <a:pt x="37090" y="43422"/>
                      <a:pt x="40851" y="39828"/>
                      <a:pt x="39011" y="36149"/>
                    </a:cubicBezTo>
                    <a:cubicBezTo>
                      <a:pt x="37174" y="32471"/>
                      <a:pt x="28646" y="30465"/>
                      <a:pt x="30636" y="25449"/>
                    </a:cubicBezTo>
                    <a:cubicBezTo>
                      <a:pt x="32626" y="20432"/>
                      <a:pt x="30318" y="16086"/>
                      <a:pt x="26973" y="14413"/>
                    </a:cubicBezTo>
                    <a:cubicBezTo>
                      <a:pt x="23630" y="12741"/>
                      <a:pt x="19450" y="12073"/>
                      <a:pt x="17610" y="10066"/>
                    </a:cubicBezTo>
                    <a:cubicBezTo>
                      <a:pt x="15629" y="4988"/>
                      <a:pt x="10343" y="1"/>
                      <a:pt x="646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9" name="Google Shape;1589;p16"/>
              <p:cNvSpPr/>
              <p:nvPr/>
            </p:nvSpPr>
            <p:spPr>
              <a:xfrm flipH="1">
                <a:off x="1412562" y="4744388"/>
                <a:ext cx="445690" cy="931754"/>
              </a:xfrm>
              <a:custGeom>
                <a:avLst/>
                <a:gdLst/>
                <a:ahLst/>
                <a:cxnLst/>
                <a:rect l="l" t="t" r="r" b="b"/>
                <a:pathLst>
                  <a:path w="28955" h="60533" extrusionOk="0">
                    <a:moveTo>
                      <a:pt x="557" y="1"/>
                    </a:moveTo>
                    <a:cubicBezTo>
                      <a:pt x="435" y="1"/>
                      <a:pt x="311" y="45"/>
                      <a:pt x="214" y="136"/>
                    </a:cubicBezTo>
                    <a:cubicBezTo>
                      <a:pt x="12" y="324"/>
                      <a:pt x="0" y="642"/>
                      <a:pt x="189" y="844"/>
                    </a:cubicBezTo>
                    <a:cubicBezTo>
                      <a:pt x="14736" y="16492"/>
                      <a:pt x="27784" y="59739"/>
                      <a:pt x="27914" y="60175"/>
                    </a:cubicBezTo>
                    <a:cubicBezTo>
                      <a:pt x="27977" y="60387"/>
                      <a:pt x="28173" y="60533"/>
                      <a:pt x="28395" y="60533"/>
                    </a:cubicBezTo>
                    <a:cubicBezTo>
                      <a:pt x="28444" y="60533"/>
                      <a:pt x="28492" y="60524"/>
                      <a:pt x="28539" y="60511"/>
                    </a:cubicBezTo>
                    <a:cubicBezTo>
                      <a:pt x="28803" y="60432"/>
                      <a:pt x="28955" y="60152"/>
                      <a:pt x="28875" y="59886"/>
                    </a:cubicBezTo>
                    <a:cubicBezTo>
                      <a:pt x="28746" y="59450"/>
                      <a:pt x="15630" y="15980"/>
                      <a:pt x="924" y="161"/>
                    </a:cubicBezTo>
                    <a:cubicBezTo>
                      <a:pt x="825" y="54"/>
                      <a:pt x="692" y="1"/>
                      <a:pt x="557" y="1"/>
                    </a:cubicBezTo>
                    <a:close/>
                  </a:path>
                </a:pathLst>
              </a:custGeom>
              <a:solidFill>
                <a:srgbClr val="DEE7E9">
                  <a:alpha val="396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0" name="Google Shape;1590;p16"/>
              <p:cNvSpPr/>
              <p:nvPr/>
            </p:nvSpPr>
            <p:spPr>
              <a:xfrm flipH="1">
                <a:off x="1653722" y="4862250"/>
                <a:ext cx="163884" cy="114289"/>
              </a:xfrm>
              <a:custGeom>
                <a:avLst/>
                <a:gdLst/>
                <a:ahLst/>
                <a:cxnLst/>
                <a:rect l="l" t="t" r="r" b="b"/>
                <a:pathLst>
                  <a:path w="10647" h="7425" extrusionOk="0">
                    <a:moveTo>
                      <a:pt x="10078" y="0"/>
                    </a:moveTo>
                    <a:cubicBezTo>
                      <a:pt x="9881" y="0"/>
                      <a:pt x="9695" y="117"/>
                      <a:pt x="9616" y="310"/>
                    </a:cubicBezTo>
                    <a:lnTo>
                      <a:pt x="7130" y="6270"/>
                    </a:lnTo>
                    <a:lnTo>
                      <a:pt x="652" y="4901"/>
                    </a:lnTo>
                    <a:cubicBezTo>
                      <a:pt x="618" y="4894"/>
                      <a:pt x="583" y="4891"/>
                      <a:pt x="549" y="4891"/>
                    </a:cubicBezTo>
                    <a:cubicBezTo>
                      <a:pt x="317" y="4891"/>
                      <a:pt x="108" y="5053"/>
                      <a:pt x="57" y="5289"/>
                    </a:cubicBezTo>
                    <a:cubicBezTo>
                      <a:pt x="1" y="5560"/>
                      <a:pt x="174" y="5825"/>
                      <a:pt x="445" y="5884"/>
                    </a:cubicBezTo>
                    <a:lnTo>
                      <a:pt x="7736" y="7424"/>
                    </a:lnTo>
                    <a:lnTo>
                      <a:pt x="10542" y="694"/>
                    </a:lnTo>
                    <a:cubicBezTo>
                      <a:pt x="10647" y="439"/>
                      <a:pt x="10527" y="146"/>
                      <a:pt x="10271" y="39"/>
                    </a:cubicBezTo>
                    <a:cubicBezTo>
                      <a:pt x="10208" y="13"/>
                      <a:pt x="10142" y="0"/>
                      <a:pt x="10078" y="0"/>
                    </a:cubicBezTo>
                    <a:close/>
                  </a:path>
                </a:pathLst>
              </a:custGeom>
              <a:solidFill>
                <a:srgbClr val="DEE7E9">
                  <a:alpha val="396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1" name="Google Shape;1591;p16"/>
              <p:cNvSpPr/>
              <p:nvPr/>
            </p:nvSpPr>
            <p:spPr>
              <a:xfrm flipH="1">
                <a:off x="1499227" y="5055235"/>
                <a:ext cx="318425" cy="174520"/>
              </a:xfrm>
              <a:custGeom>
                <a:avLst/>
                <a:gdLst/>
                <a:ahLst/>
                <a:cxnLst/>
                <a:rect l="l" t="t" r="r" b="b"/>
                <a:pathLst>
                  <a:path w="20687" h="11338" extrusionOk="0">
                    <a:moveTo>
                      <a:pt x="20113" y="0"/>
                    </a:moveTo>
                    <a:cubicBezTo>
                      <a:pt x="19925" y="0"/>
                      <a:pt x="19746" y="106"/>
                      <a:pt x="19660" y="287"/>
                    </a:cubicBezTo>
                    <a:lnTo>
                      <a:pt x="14951" y="10185"/>
                    </a:lnTo>
                    <a:lnTo>
                      <a:pt x="662" y="6970"/>
                    </a:lnTo>
                    <a:cubicBezTo>
                      <a:pt x="625" y="6962"/>
                      <a:pt x="589" y="6958"/>
                      <a:pt x="552" y="6958"/>
                    </a:cubicBezTo>
                    <a:cubicBezTo>
                      <a:pt x="322" y="6958"/>
                      <a:pt x="114" y="7117"/>
                      <a:pt x="62" y="7351"/>
                    </a:cubicBezTo>
                    <a:cubicBezTo>
                      <a:pt x="0" y="7622"/>
                      <a:pt x="171" y="7889"/>
                      <a:pt x="441" y="7951"/>
                    </a:cubicBezTo>
                    <a:lnTo>
                      <a:pt x="15512" y="11338"/>
                    </a:lnTo>
                    <a:lnTo>
                      <a:pt x="20566" y="718"/>
                    </a:lnTo>
                    <a:cubicBezTo>
                      <a:pt x="20686" y="467"/>
                      <a:pt x="20579" y="168"/>
                      <a:pt x="20329" y="50"/>
                    </a:cubicBezTo>
                    <a:cubicBezTo>
                      <a:pt x="20259" y="16"/>
                      <a:pt x="20185" y="0"/>
                      <a:pt x="20113" y="0"/>
                    </a:cubicBezTo>
                    <a:close/>
                  </a:path>
                </a:pathLst>
              </a:custGeom>
              <a:solidFill>
                <a:srgbClr val="DEE7E9">
                  <a:alpha val="396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2" name="Google Shape;1592;p16"/>
              <p:cNvSpPr/>
              <p:nvPr/>
            </p:nvSpPr>
            <p:spPr>
              <a:xfrm flipH="1">
                <a:off x="658816" y="4243988"/>
                <a:ext cx="858409" cy="1337331"/>
              </a:xfrm>
              <a:custGeom>
                <a:avLst/>
                <a:gdLst/>
                <a:ahLst/>
                <a:cxnLst/>
                <a:rect l="l" t="t" r="r" b="b"/>
                <a:pathLst>
                  <a:path w="55768" h="86882" extrusionOk="0">
                    <a:moveTo>
                      <a:pt x="46938" y="0"/>
                    </a:moveTo>
                    <a:cubicBezTo>
                      <a:pt x="41647" y="0"/>
                      <a:pt x="34433" y="6807"/>
                      <a:pt x="31727" y="13740"/>
                    </a:cubicBezTo>
                    <a:cubicBezTo>
                      <a:pt x="29216" y="16480"/>
                      <a:pt x="23510" y="17393"/>
                      <a:pt x="18945" y="19675"/>
                    </a:cubicBezTo>
                    <a:cubicBezTo>
                      <a:pt x="14381" y="21957"/>
                      <a:pt x="11229" y="27892"/>
                      <a:pt x="13946" y="34740"/>
                    </a:cubicBezTo>
                    <a:cubicBezTo>
                      <a:pt x="16663" y="41587"/>
                      <a:pt x="5023" y="44326"/>
                      <a:pt x="2511" y="49348"/>
                    </a:cubicBezTo>
                    <a:cubicBezTo>
                      <a:pt x="0" y="54369"/>
                      <a:pt x="5136" y="59276"/>
                      <a:pt x="4622" y="65952"/>
                    </a:cubicBezTo>
                    <a:cubicBezTo>
                      <a:pt x="4109" y="72629"/>
                      <a:pt x="2398" y="80428"/>
                      <a:pt x="7532" y="85173"/>
                    </a:cubicBezTo>
                    <a:cubicBezTo>
                      <a:pt x="8883" y="86422"/>
                      <a:pt x="10661" y="86882"/>
                      <a:pt x="12547" y="86882"/>
                    </a:cubicBezTo>
                    <a:cubicBezTo>
                      <a:pt x="17831" y="86882"/>
                      <a:pt x="23966" y="83272"/>
                      <a:pt x="23966" y="83272"/>
                    </a:cubicBezTo>
                    <a:cubicBezTo>
                      <a:pt x="23966" y="83272"/>
                      <a:pt x="43823" y="77003"/>
                      <a:pt x="40057" y="61635"/>
                    </a:cubicBezTo>
                    <a:cubicBezTo>
                      <a:pt x="36291" y="46267"/>
                      <a:pt x="46904" y="55948"/>
                      <a:pt x="50672" y="46143"/>
                    </a:cubicBezTo>
                    <a:cubicBezTo>
                      <a:pt x="54438" y="36338"/>
                      <a:pt x="44166" y="31887"/>
                      <a:pt x="45878" y="24012"/>
                    </a:cubicBezTo>
                    <a:cubicBezTo>
                      <a:pt x="47589" y="16138"/>
                      <a:pt x="55768" y="10317"/>
                      <a:pt x="51507" y="2785"/>
                    </a:cubicBezTo>
                    <a:cubicBezTo>
                      <a:pt x="50403" y="833"/>
                      <a:pt x="48788" y="0"/>
                      <a:pt x="469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3" name="Google Shape;1593;p16"/>
              <p:cNvSpPr/>
              <p:nvPr/>
            </p:nvSpPr>
            <p:spPr>
              <a:xfrm flipH="1">
                <a:off x="658816" y="4243988"/>
                <a:ext cx="858409" cy="1337331"/>
              </a:xfrm>
              <a:custGeom>
                <a:avLst/>
                <a:gdLst/>
                <a:ahLst/>
                <a:cxnLst/>
                <a:rect l="l" t="t" r="r" b="b"/>
                <a:pathLst>
                  <a:path w="55768" h="86882" extrusionOk="0">
                    <a:moveTo>
                      <a:pt x="46938" y="0"/>
                    </a:moveTo>
                    <a:cubicBezTo>
                      <a:pt x="41647" y="0"/>
                      <a:pt x="34433" y="6807"/>
                      <a:pt x="31727" y="13740"/>
                    </a:cubicBezTo>
                    <a:cubicBezTo>
                      <a:pt x="29216" y="16480"/>
                      <a:pt x="23510" y="17393"/>
                      <a:pt x="18945" y="19675"/>
                    </a:cubicBezTo>
                    <a:cubicBezTo>
                      <a:pt x="14381" y="21957"/>
                      <a:pt x="11229" y="27892"/>
                      <a:pt x="13946" y="34740"/>
                    </a:cubicBezTo>
                    <a:cubicBezTo>
                      <a:pt x="16663" y="41587"/>
                      <a:pt x="5023" y="44326"/>
                      <a:pt x="2511" y="49348"/>
                    </a:cubicBezTo>
                    <a:cubicBezTo>
                      <a:pt x="0" y="54369"/>
                      <a:pt x="5136" y="59276"/>
                      <a:pt x="4622" y="65952"/>
                    </a:cubicBezTo>
                    <a:cubicBezTo>
                      <a:pt x="4109" y="72629"/>
                      <a:pt x="2398" y="80428"/>
                      <a:pt x="7532" y="85173"/>
                    </a:cubicBezTo>
                    <a:cubicBezTo>
                      <a:pt x="8883" y="86422"/>
                      <a:pt x="10661" y="86882"/>
                      <a:pt x="12547" y="86882"/>
                    </a:cubicBezTo>
                    <a:cubicBezTo>
                      <a:pt x="17831" y="86882"/>
                      <a:pt x="23966" y="83272"/>
                      <a:pt x="23966" y="83272"/>
                    </a:cubicBezTo>
                    <a:cubicBezTo>
                      <a:pt x="23966" y="83272"/>
                      <a:pt x="43823" y="77003"/>
                      <a:pt x="40057" y="61635"/>
                    </a:cubicBezTo>
                    <a:cubicBezTo>
                      <a:pt x="36291" y="46267"/>
                      <a:pt x="46904" y="55948"/>
                      <a:pt x="50672" y="46143"/>
                    </a:cubicBezTo>
                    <a:cubicBezTo>
                      <a:pt x="54438" y="36338"/>
                      <a:pt x="44166" y="31887"/>
                      <a:pt x="45878" y="24012"/>
                    </a:cubicBezTo>
                    <a:cubicBezTo>
                      <a:pt x="47589" y="16138"/>
                      <a:pt x="55768" y="10317"/>
                      <a:pt x="51507" y="2785"/>
                    </a:cubicBezTo>
                    <a:cubicBezTo>
                      <a:pt x="50403" y="833"/>
                      <a:pt x="48788" y="0"/>
                      <a:pt x="46938" y="0"/>
                    </a:cubicBezTo>
                    <a:close/>
                  </a:path>
                </a:pathLst>
              </a:custGeom>
              <a:solidFill>
                <a:srgbClr val="6D9EEB">
                  <a:alpha val="41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4" name="Google Shape;1594;p16"/>
              <p:cNvSpPr/>
              <p:nvPr/>
            </p:nvSpPr>
            <p:spPr>
              <a:xfrm flipH="1">
                <a:off x="791960" y="4334255"/>
                <a:ext cx="602155" cy="1266356"/>
              </a:xfrm>
              <a:custGeom>
                <a:avLst/>
                <a:gdLst/>
                <a:ahLst/>
                <a:cxnLst/>
                <a:rect l="l" t="t" r="r" b="b"/>
                <a:pathLst>
                  <a:path w="39120" h="82271" extrusionOk="0">
                    <a:moveTo>
                      <a:pt x="38564" y="0"/>
                    </a:moveTo>
                    <a:cubicBezTo>
                      <a:pt x="38430" y="0"/>
                      <a:pt x="38296" y="54"/>
                      <a:pt x="38197" y="160"/>
                    </a:cubicBezTo>
                    <a:cubicBezTo>
                      <a:pt x="18149" y="21726"/>
                      <a:pt x="258" y="81027"/>
                      <a:pt x="79" y="81624"/>
                    </a:cubicBezTo>
                    <a:cubicBezTo>
                      <a:pt x="1" y="81889"/>
                      <a:pt x="151" y="82170"/>
                      <a:pt x="417" y="82249"/>
                    </a:cubicBezTo>
                    <a:cubicBezTo>
                      <a:pt x="464" y="82262"/>
                      <a:pt x="512" y="82270"/>
                      <a:pt x="561" y="82270"/>
                    </a:cubicBezTo>
                    <a:cubicBezTo>
                      <a:pt x="781" y="82270"/>
                      <a:pt x="977" y="82125"/>
                      <a:pt x="1040" y="81913"/>
                    </a:cubicBezTo>
                    <a:cubicBezTo>
                      <a:pt x="1221" y="81318"/>
                      <a:pt x="19043" y="22239"/>
                      <a:pt x="38930" y="843"/>
                    </a:cubicBezTo>
                    <a:cubicBezTo>
                      <a:pt x="39119" y="641"/>
                      <a:pt x="39109" y="323"/>
                      <a:pt x="38905" y="135"/>
                    </a:cubicBezTo>
                    <a:cubicBezTo>
                      <a:pt x="38809" y="45"/>
                      <a:pt x="38686" y="0"/>
                      <a:pt x="385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5" name="Google Shape;1595;p16"/>
              <p:cNvSpPr/>
              <p:nvPr/>
            </p:nvSpPr>
            <p:spPr>
              <a:xfrm flipH="1">
                <a:off x="847457" y="4495181"/>
                <a:ext cx="217481" cy="149923"/>
              </a:xfrm>
              <a:custGeom>
                <a:avLst/>
                <a:gdLst/>
                <a:ahLst/>
                <a:cxnLst/>
                <a:rect l="l" t="t" r="r" b="b"/>
                <a:pathLst>
                  <a:path w="14129" h="9740" extrusionOk="0">
                    <a:moveTo>
                      <a:pt x="572" y="0"/>
                    </a:moveTo>
                    <a:cubicBezTo>
                      <a:pt x="507" y="0"/>
                      <a:pt x="442" y="13"/>
                      <a:pt x="378" y="39"/>
                    </a:cubicBezTo>
                    <a:cubicBezTo>
                      <a:pt x="123" y="146"/>
                      <a:pt x="1" y="438"/>
                      <a:pt x="108" y="694"/>
                    </a:cubicBezTo>
                    <a:lnTo>
                      <a:pt x="3879" y="9740"/>
                    </a:lnTo>
                    <a:lnTo>
                      <a:pt x="13684" y="7668"/>
                    </a:lnTo>
                    <a:cubicBezTo>
                      <a:pt x="13955" y="7611"/>
                      <a:pt x="14129" y="7345"/>
                      <a:pt x="14072" y="7075"/>
                    </a:cubicBezTo>
                    <a:cubicBezTo>
                      <a:pt x="14020" y="6834"/>
                      <a:pt x="13806" y="6679"/>
                      <a:pt x="13572" y="6679"/>
                    </a:cubicBezTo>
                    <a:cubicBezTo>
                      <a:pt x="13540" y="6679"/>
                      <a:pt x="13509" y="6681"/>
                      <a:pt x="13477" y="6687"/>
                    </a:cubicBezTo>
                    <a:lnTo>
                      <a:pt x="4485" y="8587"/>
                    </a:lnTo>
                    <a:lnTo>
                      <a:pt x="1033" y="308"/>
                    </a:lnTo>
                    <a:cubicBezTo>
                      <a:pt x="953" y="116"/>
                      <a:pt x="767" y="0"/>
                      <a:pt x="57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6" name="Google Shape;1596;p16"/>
              <p:cNvSpPr/>
              <p:nvPr/>
            </p:nvSpPr>
            <p:spPr>
              <a:xfrm flipH="1">
                <a:off x="847371" y="4758624"/>
                <a:ext cx="428373" cy="232196"/>
              </a:xfrm>
              <a:custGeom>
                <a:avLst/>
                <a:gdLst/>
                <a:ahLst/>
                <a:cxnLst/>
                <a:rect l="l" t="t" r="r" b="b"/>
                <a:pathLst>
                  <a:path w="27830" h="15085" extrusionOk="0">
                    <a:moveTo>
                      <a:pt x="571" y="1"/>
                    </a:moveTo>
                    <a:cubicBezTo>
                      <a:pt x="499" y="1"/>
                      <a:pt x="426" y="16"/>
                      <a:pt x="356" y="49"/>
                    </a:cubicBezTo>
                    <a:cubicBezTo>
                      <a:pt x="107" y="170"/>
                      <a:pt x="0" y="469"/>
                      <a:pt x="119" y="719"/>
                    </a:cubicBezTo>
                    <a:lnTo>
                      <a:pt x="6956" y="15085"/>
                    </a:lnTo>
                    <a:lnTo>
                      <a:pt x="27388" y="10493"/>
                    </a:lnTo>
                    <a:cubicBezTo>
                      <a:pt x="27659" y="10432"/>
                      <a:pt x="27829" y="10164"/>
                      <a:pt x="27767" y="9894"/>
                    </a:cubicBezTo>
                    <a:cubicBezTo>
                      <a:pt x="27715" y="9660"/>
                      <a:pt x="27507" y="9500"/>
                      <a:pt x="27278" y="9500"/>
                    </a:cubicBezTo>
                    <a:cubicBezTo>
                      <a:pt x="27242" y="9500"/>
                      <a:pt x="27206" y="9504"/>
                      <a:pt x="27169" y="9513"/>
                    </a:cubicBezTo>
                    <a:lnTo>
                      <a:pt x="7517" y="13932"/>
                    </a:lnTo>
                    <a:lnTo>
                      <a:pt x="1026" y="288"/>
                    </a:lnTo>
                    <a:cubicBezTo>
                      <a:pt x="939" y="107"/>
                      <a:pt x="759" y="1"/>
                      <a:pt x="5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7" name="Google Shape;1597;p16"/>
              <p:cNvSpPr/>
              <p:nvPr/>
            </p:nvSpPr>
            <p:spPr>
              <a:xfrm flipH="1">
                <a:off x="1021107" y="5087956"/>
                <a:ext cx="386367" cy="236829"/>
              </a:xfrm>
              <a:custGeom>
                <a:avLst/>
                <a:gdLst/>
                <a:ahLst/>
                <a:cxnLst/>
                <a:rect l="l" t="t" r="r" b="b"/>
                <a:pathLst>
                  <a:path w="25101" h="15386" extrusionOk="0">
                    <a:moveTo>
                      <a:pt x="572" y="1"/>
                    </a:moveTo>
                    <a:cubicBezTo>
                      <a:pt x="499" y="1"/>
                      <a:pt x="425" y="17"/>
                      <a:pt x="354" y="51"/>
                    </a:cubicBezTo>
                    <a:cubicBezTo>
                      <a:pt x="105" y="171"/>
                      <a:pt x="0" y="470"/>
                      <a:pt x="120" y="721"/>
                    </a:cubicBezTo>
                    <a:lnTo>
                      <a:pt x="7161" y="15385"/>
                    </a:lnTo>
                    <a:lnTo>
                      <a:pt x="24693" y="9750"/>
                    </a:lnTo>
                    <a:cubicBezTo>
                      <a:pt x="24957" y="9664"/>
                      <a:pt x="25100" y="9382"/>
                      <a:pt x="25015" y="9118"/>
                    </a:cubicBezTo>
                    <a:cubicBezTo>
                      <a:pt x="24948" y="8905"/>
                      <a:pt x="24749" y="8770"/>
                      <a:pt x="24538" y="8770"/>
                    </a:cubicBezTo>
                    <a:cubicBezTo>
                      <a:pt x="24487" y="8770"/>
                      <a:pt x="24436" y="8778"/>
                      <a:pt x="24385" y="8794"/>
                    </a:cubicBezTo>
                    <a:lnTo>
                      <a:pt x="7686" y="14162"/>
                    </a:lnTo>
                    <a:lnTo>
                      <a:pt x="1024" y="286"/>
                    </a:lnTo>
                    <a:cubicBezTo>
                      <a:pt x="938" y="106"/>
                      <a:pt x="759" y="1"/>
                      <a:pt x="5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98" name="Google Shape;1598;p16"/>
            <p:cNvGrpSpPr/>
            <p:nvPr/>
          </p:nvGrpSpPr>
          <p:grpSpPr>
            <a:xfrm rot="2973282" flipH="1">
              <a:off x="4148176" y="4155735"/>
              <a:ext cx="1294615" cy="1801026"/>
              <a:chOff x="658816" y="3875056"/>
              <a:chExt cx="1294659" cy="1801086"/>
            </a:xfrm>
          </p:grpSpPr>
          <p:sp>
            <p:nvSpPr>
              <p:cNvPr id="1599" name="Google Shape;1599;p16"/>
              <p:cNvSpPr/>
              <p:nvPr/>
            </p:nvSpPr>
            <p:spPr>
              <a:xfrm flipH="1">
                <a:off x="1402746" y="5296486"/>
                <a:ext cx="287717" cy="178076"/>
              </a:xfrm>
              <a:custGeom>
                <a:avLst/>
                <a:gdLst/>
                <a:ahLst/>
                <a:cxnLst/>
                <a:rect l="l" t="t" r="r" b="b"/>
                <a:pathLst>
                  <a:path w="18692" h="11569" extrusionOk="0">
                    <a:moveTo>
                      <a:pt x="18120" y="0"/>
                    </a:moveTo>
                    <a:cubicBezTo>
                      <a:pt x="17933" y="0"/>
                      <a:pt x="17753" y="105"/>
                      <a:pt x="17667" y="286"/>
                    </a:cubicBezTo>
                    <a:lnTo>
                      <a:pt x="12838" y="10345"/>
                    </a:lnTo>
                    <a:lnTo>
                      <a:pt x="718" y="6447"/>
                    </a:lnTo>
                    <a:cubicBezTo>
                      <a:pt x="667" y="6431"/>
                      <a:pt x="615" y="6423"/>
                      <a:pt x="563" y="6423"/>
                    </a:cubicBezTo>
                    <a:cubicBezTo>
                      <a:pt x="351" y="6423"/>
                      <a:pt x="154" y="6558"/>
                      <a:pt x="85" y="6772"/>
                    </a:cubicBezTo>
                    <a:cubicBezTo>
                      <a:pt x="0" y="7036"/>
                      <a:pt x="145" y="7318"/>
                      <a:pt x="411" y="7403"/>
                    </a:cubicBezTo>
                    <a:lnTo>
                      <a:pt x="13363" y="11568"/>
                    </a:lnTo>
                    <a:lnTo>
                      <a:pt x="18571" y="720"/>
                    </a:lnTo>
                    <a:cubicBezTo>
                      <a:pt x="18691" y="471"/>
                      <a:pt x="18586" y="170"/>
                      <a:pt x="18337" y="50"/>
                    </a:cubicBezTo>
                    <a:cubicBezTo>
                      <a:pt x="18267" y="16"/>
                      <a:pt x="18193" y="0"/>
                      <a:pt x="18120" y="0"/>
                    </a:cubicBezTo>
                    <a:close/>
                  </a:path>
                </a:pathLst>
              </a:custGeom>
              <a:solidFill>
                <a:srgbClr val="FF81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0" name="Google Shape;1600;p16"/>
              <p:cNvSpPr/>
              <p:nvPr/>
            </p:nvSpPr>
            <p:spPr>
              <a:xfrm flipH="1">
                <a:off x="1072480" y="3875056"/>
                <a:ext cx="654935" cy="1236341"/>
              </a:xfrm>
              <a:custGeom>
                <a:avLst/>
                <a:gdLst/>
                <a:ahLst/>
                <a:cxnLst/>
                <a:rect l="l" t="t" r="r" b="b"/>
                <a:pathLst>
                  <a:path w="42549" h="80321" extrusionOk="0">
                    <a:moveTo>
                      <a:pt x="19479" y="0"/>
                    </a:moveTo>
                    <a:cubicBezTo>
                      <a:pt x="14561" y="0"/>
                      <a:pt x="10368" y="9188"/>
                      <a:pt x="10793" y="16409"/>
                    </a:cubicBezTo>
                    <a:cubicBezTo>
                      <a:pt x="9828" y="19411"/>
                      <a:pt x="5751" y="22138"/>
                      <a:pt x="3039" y="25516"/>
                    </a:cubicBezTo>
                    <a:cubicBezTo>
                      <a:pt x="328" y="28895"/>
                      <a:pt x="0" y="34589"/>
                      <a:pt x="4523" y="38906"/>
                    </a:cubicBezTo>
                    <a:cubicBezTo>
                      <a:pt x="9046" y="43225"/>
                      <a:pt x="1039" y="49464"/>
                      <a:pt x="884" y="54225"/>
                    </a:cubicBezTo>
                    <a:cubicBezTo>
                      <a:pt x="729" y="58989"/>
                      <a:pt x="6428" y="60952"/>
                      <a:pt x="8399" y="66283"/>
                    </a:cubicBezTo>
                    <a:cubicBezTo>
                      <a:pt x="10369" y="71615"/>
                      <a:pt x="11813" y="78236"/>
                      <a:pt x="17456" y="80076"/>
                    </a:cubicBezTo>
                    <a:cubicBezTo>
                      <a:pt x="17973" y="80244"/>
                      <a:pt x="18495" y="80320"/>
                      <a:pt x="19018" y="80320"/>
                    </a:cubicBezTo>
                    <a:cubicBezTo>
                      <a:pt x="24209" y="80320"/>
                      <a:pt x="29454" y="72784"/>
                      <a:pt x="29454" y="72784"/>
                    </a:cubicBezTo>
                    <a:cubicBezTo>
                      <a:pt x="29454" y="72784"/>
                      <a:pt x="42548" y="60910"/>
                      <a:pt x="34196" y="50393"/>
                    </a:cubicBezTo>
                    <a:cubicBezTo>
                      <a:pt x="25842" y="39875"/>
                      <a:pt x="37461" y="43579"/>
                      <a:pt x="36889" y="34682"/>
                    </a:cubicBezTo>
                    <a:cubicBezTo>
                      <a:pt x="36318" y="25785"/>
                      <a:pt x="26820" y="25994"/>
                      <a:pt x="25348" y="19314"/>
                    </a:cubicBezTo>
                    <a:cubicBezTo>
                      <a:pt x="23877" y="12633"/>
                      <a:pt x="28121" y="5246"/>
                      <a:pt x="22166" y="947"/>
                    </a:cubicBezTo>
                    <a:cubicBezTo>
                      <a:pt x="21262" y="295"/>
                      <a:pt x="20359" y="0"/>
                      <a:pt x="194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1" name="Google Shape;1601;p16"/>
              <p:cNvSpPr/>
              <p:nvPr/>
            </p:nvSpPr>
            <p:spPr>
              <a:xfrm flipH="1">
                <a:off x="1418016" y="3952564"/>
                <a:ext cx="133930" cy="1185222"/>
              </a:xfrm>
              <a:custGeom>
                <a:avLst/>
                <a:gdLst/>
                <a:ahLst/>
                <a:cxnLst/>
                <a:rect l="l" t="t" r="r" b="b"/>
                <a:pathLst>
                  <a:path w="8701" h="77000" extrusionOk="0">
                    <a:moveTo>
                      <a:pt x="8223" y="0"/>
                    </a:moveTo>
                    <a:cubicBezTo>
                      <a:pt x="8044" y="0"/>
                      <a:pt x="7877" y="114"/>
                      <a:pt x="7818" y="294"/>
                    </a:cubicBezTo>
                    <a:cubicBezTo>
                      <a:pt x="1" y="24032"/>
                      <a:pt x="7222" y="76111"/>
                      <a:pt x="7295" y="76632"/>
                    </a:cubicBezTo>
                    <a:cubicBezTo>
                      <a:pt x="7325" y="76842"/>
                      <a:pt x="7506" y="76999"/>
                      <a:pt x="7718" y="76999"/>
                    </a:cubicBezTo>
                    <a:cubicBezTo>
                      <a:pt x="7738" y="76999"/>
                      <a:pt x="7758" y="76996"/>
                      <a:pt x="7776" y="76993"/>
                    </a:cubicBezTo>
                    <a:cubicBezTo>
                      <a:pt x="8010" y="76961"/>
                      <a:pt x="8172" y="76746"/>
                      <a:pt x="8139" y="76513"/>
                    </a:cubicBezTo>
                    <a:cubicBezTo>
                      <a:pt x="8065" y="75992"/>
                      <a:pt x="871" y="24112"/>
                      <a:pt x="8627" y="559"/>
                    </a:cubicBezTo>
                    <a:cubicBezTo>
                      <a:pt x="8700" y="337"/>
                      <a:pt x="8578" y="95"/>
                      <a:pt x="8356" y="21"/>
                    </a:cubicBezTo>
                    <a:cubicBezTo>
                      <a:pt x="8312" y="7"/>
                      <a:pt x="8267" y="0"/>
                      <a:pt x="822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2" name="Google Shape;1602;p16"/>
              <p:cNvSpPr/>
              <p:nvPr/>
            </p:nvSpPr>
            <p:spPr>
              <a:xfrm flipH="1">
                <a:off x="1367142" y="4167265"/>
                <a:ext cx="205613" cy="98189"/>
              </a:xfrm>
              <a:custGeom>
                <a:avLst/>
                <a:gdLst/>
                <a:ahLst/>
                <a:cxnLst/>
                <a:rect l="l" t="t" r="r" b="b"/>
                <a:pathLst>
                  <a:path w="13358" h="6379" extrusionOk="0">
                    <a:moveTo>
                      <a:pt x="474" y="1"/>
                    </a:moveTo>
                    <a:cubicBezTo>
                      <a:pt x="358" y="1"/>
                      <a:pt x="243" y="47"/>
                      <a:pt x="160" y="138"/>
                    </a:cubicBezTo>
                    <a:cubicBezTo>
                      <a:pt x="1" y="312"/>
                      <a:pt x="11" y="581"/>
                      <a:pt x="185" y="739"/>
                    </a:cubicBezTo>
                    <a:lnTo>
                      <a:pt x="6298" y="6378"/>
                    </a:lnTo>
                    <a:lnTo>
                      <a:pt x="13128" y="1304"/>
                    </a:lnTo>
                    <a:cubicBezTo>
                      <a:pt x="13317" y="1165"/>
                      <a:pt x="13357" y="898"/>
                      <a:pt x="13217" y="709"/>
                    </a:cubicBezTo>
                    <a:cubicBezTo>
                      <a:pt x="13133" y="597"/>
                      <a:pt x="13004" y="537"/>
                      <a:pt x="12874" y="537"/>
                    </a:cubicBezTo>
                    <a:cubicBezTo>
                      <a:pt x="12785" y="537"/>
                      <a:pt x="12696" y="564"/>
                      <a:pt x="12620" y="621"/>
                    </a:cubicBezTo>
                    <a:lnTo>
                      <a:pt x="6358" y="5274"/>
                    </a:lnTo>
                    <a:lnTo>
                      <a:pt x="761" y="113"/>
                    </a:lnTo>
                    <a:cubicBezTo>
                      <a:pt x="680" y="38"/>
                      <a:pt x="577" y="1"/>
                      <a:pt x="4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3" name="Google Shape;1603;p16"/>
              <p:cNvSpPr/>
              <p:nvPr/>
            </p:nvSpPr>
            <p:spPr>
              <a:xfrm flipH="1">
                <a:off x="1258386" y="4412271"/>
                <a:ext cx="383535" cy="177753"/>
              </a:xfrm>
              <a:custGeom>
                <a:avLst/>
                <a:gdLst/>
                <a:ahLst/>
                <a:cxnLst/>
                <a:rect l="l" t="t" r="r" b="b"/>
                <a:pathLst>
                  <a:path w="24917" h="11548" extrusionOk="0">
                    <a:moveTo>
                      <a:pt x="24436" y="1"/>
                    </a:moveTo>
                    <a:cubicBezTo>
                      <a:pt x="24346" y="1"/>
                      <a:pt x="24256" y="29"/>
                      <a:pt x="24178" y="88"/>
                    </a:cubicBezTo>
                    <a:lnTo>
                      <a:pt x="10588" y="10458"/>
                    </a:lnTo>
                    <a:lnTo>
                      <a:pt x="746" y="2237"/>
                    </a:lnTo>
                    <a:cubicBezTo>
                      <a:pt x="667" y="2172"/>
                      <a:pt x="571" y="2141"/>
                      <a:pt x="477" y="2141"/>
                    </a:cubicBezTo>
                    <a:cubicBezTo>
                      <a:pt x="355" y="2141"/>
                      <a:pt x="234" y="2193"/>
                      <a:pt x="149" y="2293"/>
                    </a:cubicBezTo>
                    <a:cubicBezTo>
                      <a:pt x="0" y="2474"/>
                      <a:pt x="22" y="2739"/>
                      <a:pt x="199" y="2890"/>
                    </a:cubicBezTo>
                    <a:lnTo>
                      <a:pt x="10565" y="11548"/>
                    </a:lnTo>
                    <a:lnTo>
                      <a:pt x="24695" y="765"/>
                    </a:lnTo>
                    <a:cubicBezTo>
                      <a:pt x="24882" y="621"/>
                      <a:pt x="24917" y="354"/>
                      <a:pt x="24775" y="168"/>
                    </a:cubicBezTo>
                    <a:cubicBezTo>
                      <a:pt x="24691" y="58"/>
                      <a:pt x="24564" y="1"/>
                      <a:pt x="2443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4" name="Google Shape;1604;p16"/>
              <p:cNvSpPr/>
              <p:nvPr/>
            </p:nvSpPr>
            <p:spPr>
              <a:xfrm flipH="1">
                <a:off x="1279706" y="4719055"/>
                <a:ext cx="347024" cy="174089"/>
              </a:xfrm>
              <a:custGeom>
                <a:avLst/>
                <a:gdLst/>
                <a:ahLst/>
                <a:cxnLst/>
                <a:rect l="l" t="t" r="r" b="b"/>
                <a:pathLst>
                  <a:path w="22545" h="11310" extrusionOk="0">
                    <a:moveTo>
                      <a:pt x="22069" y="0"/>
                    </a:moveTo>
                    <a:cubicBezTo>
                      <a:pt x="21963" y="0"/>
                      <a:pt x="21856" y="40"/>
                      <a:pt x="21773" y="121"/>
                    </a:cubicBezTo>
                    <a:lnTo>
                      <a:pt x="10798" y="10182"/>
                    </a:lnTo>
                    <a:lnTo>
                      <a:pt x="741" y="1840"/>
                    </a:lnTo>
                    <a:cubicBezTo>
                      <a:pt x="663" y="1778"/>
                      <a:pt x="570" y="1748"/>
                      <a:pt x="477" y="1748"/>
                    </a:cubicBezTo>
                    <a:cubicBezTo>
                      <a:pt x="354" y="1748"/>
                      <a:pt x="232" y="1801"/>
                      <a:pt x="148" y="1903"/>
                    </a:cubicBezTo>
                    <a:cubicBezTo>
                      <a:pt x="1" y="2081"/>
                      <a:pt x="23" y="2345"/>
                      <a:pt x="198" y="2497"/>
                    </a:cubicBezTo>
                    <a:lnTo>
                      <a:pt x="10826" y="11310"/>
                    </a:lnTo>
                    <a:lnTo>
                      <a:pt x="22349" y="747"/>
                    </a:lnTo>
                    <a:cubicBezTo>
                      <a:pt x="22530" y="590"/>
                      <a:pt x="22545" y="315"/>
                      <a:pt x="22383" y="137"/>
                    </a:cubicBezTo>
                    <a:cubicBezTo>
                      <a:pt x="22299" y="47"/>
                      <a:pt x="22184" y="0"/>
                      <a:pt x="2206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5" name="Google Shape;1605;p16"/>
              <p:cNvSpPr/>
              <p:nvPr/>
            </p:nvSpPr>
            <p:spPr>
              <a:xfrm flipH="1">
                <a:off x="1324676" y="4680316"/>
                <a:ext cx="628799" cy="979625"/>
              </a:xfrm>
              <a:custGeom>
                <a:avLst/>
                <a:gdLst/>
                <a:ahLst/>
                <a:cxnLst/>
                <a:rect l="l" t="t" r="r" b="b"/>
                <a:pathLst>
                  <a:path w="40851" h="63643" extrusionOk="0">
                    <a:moveTo>
                      <a:pt x="6468" y="1"/>
                    </a:moveTo>
                    <a:cubicBezTo>
                      <a:pt x="5113" y="1"/>
                      <a:pt x="3930" y="611"/>
                      <a:pt x="3121" y="2041"/>
                    </a:cubicBezTo>
                    <a:cubicBezTo>
                      <a:pt x="0" y="7558"/>
                      <a:pt x="5990" y="11822"/>
                      <a:pt x="7245" y="17590"/>
                    </a:cubicBezTo>
                    <a:cubicBezTo>
                      <a:pt x="8499" y="23359"/>
                      <a:pt x="974" y="26619"/>
                      <a:pt x="3734" y="33801"/>
                    </a:cubicBezTo>
                    <a:cubicBezTo>
                      <a:pt x="6493" y="40982"/>
                      <a:pt x="14267" y="33891"/>
                      <a:pt x="11509" y="45149"/>
                    </a:cubicBezTo>
                    <a:cubicBezTo>
                      <a:pt x="8750" y="56407"/>
                      <a:pt x="23296" y="60998"/>
                      <a:pt x="23296" y="60998"/>
                    </a:cubicBezTo>
                    <a:cubicBezTo>
                      <a:pt x="23296" y="60998"/>
                      <a:pt x="27791" y="63643"/>
                      <a:pt x="31661" y="63643"/>
                    </a:cubicBezTo>
                    <a:cubicBezTo>
                      <a:pt x="33042" y="63643"/>
                      <a:pt x="34344" y="63306"/>
                      <a:pt x="35334" y="62392"/>
                    </a:cubicBezTo>
                    <a:cubicBezTo>
                      <a:pt x="39097" y="58915"/>
                      <a:pt x="37842" y="53202"/>
                      <a:pt x="37466" y="48312"/>
                    </a:cubicBezTo>
                    <a:cubicBezTo>
                      <a:pt x="37090" y="43422"/>
                      <a:pt x="40851" y="39828"/>
                      <a:pt x="39011" y="36149"/>
                    </a:cubicBezTo>
                    <a:cubicBezTo>
                      <a:pt x="37174" y="32471"/>
                      <a:pt x="28646" y="30465"/>
                      <a:pt x="30636" y="25449"/>
                    </a:cubicBezTo>
                    <a:cubicBezTo>
                      <a:pt x="32626" y="20432"/>
                      <a:pt x="30318" y="16086"/>
                      <a:pt x="26973" y="14413"/>
                    </a:cubicBezTo>
                    <a:cubicBezTo>
                      <a:pt x="23630" y="12741"/>
                      <a:pt x="19450" y="12073"/>
                      <a:pt x="17610" y="10066"/>
                    </a:cubicBezTo>
                    <a:cubicBezTo>
                      <a:pt x="15629" y="4988"/>
                      <a:pt x="10343" y="1"/>
                      <a:pt x="646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6" name="Google Shape;1606;p16"/>
              <p:cNvSpPr/>
              <p:nvPr/>
            </p:nvSpPr>
            <p:spPr>
              <a:xfrm flipH="1">
                <a:off x="1412562" y="4744388"/>
                <a:ext cx="445690" cy="931754"/>
              </a:xfrm>
              <a:custGeom>
                <a:avLst/>
                <a:gdLst/>
                <a:ahLst/>
                <a:cxnLst/>
                <a:rect l="l" t="t" r="r" b="b"/>
                <a:pathLst>
                  <a:path w="28955" h="60533" extrusionOk="0">
                    <a:moveTo>
                      <a:pt x="557" y="1"/>
                    </a:moveTo>
                    <a:cubicBezTo>
                      <a:pt x="435" y="1"/>
                      <a:pt x="311" y="45"/>
                      <a:pt x="214" y="136"/>
                    </a:cubicBezTo>
                    <a:cubicBezTo>
                      <a:pt x="12" y="324"/>
                      <a:pt x="0" y="642"/>
                      <a:pt x="189" y="844"/>
                    </a:cubicBezTo>
                    <a:cubicBezTo>
                      <a:pt x="14736" y="16492"/>
                      <a:pt x="27784" y="59739"/>
                      <a:pt x="27914" y="60175"/>
                    </a:cubicBezTo>
                    <a:cubicBezTo>
                      <a:pt x="27977" y="60387"/>
                      <a:pt x="28173" y="60533"/>
                      <a:pt x="28395" y="60533"/>
                    </a:cubicBezTo>
                    <a:cubicBezTo>
                      <a:pt x="28444" y="60533"/>
                      <a:pt x="28492" y="60524"/>
                      <a:pt x="28539" y="60511"/>
                    </a:cubicBezTo>
                    <a:cubicBezTo>
                      <a:pt x="28803" y="60432"/>
                      <a:pt x="28955" y="60152"/>
                      <a:pt x="28875" y="59886"/>
                    </a:cubicBezTo>
                    <a:cubicBezTo>
                      <a:pt x="28746" y="59450"/>
                      <a:pt x="15630" y="15980"/>
                      <a:pt x="924" y="161"/>
                    </a:cubicBezTo>
                    <a:cubicBezTo>
                      <a:pt x="825" y="54"/>
                      <a:pt x="692" y="1"/>
                      <a:pt x="557" y="1"/>
                    </a:cubicBezTo>
                    <a:close/>
                  </a:path>
                </a:pathLst>
              </a:custGeom>
              <a:solidFill>
                <a:srgbClr val="DEE7E9">
                  <a:alpha val="396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7" name="Google Shape;1607;p16"/>
              <p:cNvSpPr/>
              <p:nvPr/>
            </p:nvSpPr>
            <p:spPr>
              <a:xfrm flipH="1">
                <a:off x="1653722" y="4862250"/>
                <a:ext cx="163884" cy="114289"/>
              </a:xfrm>
              <a:custGeom>
                <a:avLst/>
                <a:gdLst/>
                <a:ahLst/>
                <a:cxnLst/>
                <a:rect l="l" t="t" r="r" b="b"/>
                <a:pathLst>
                  <a:path w="10647" h="7425" extrusionOk="0">
                    <a:moveTo>
                      <a:pt x="10078" y="0"/>
                    </a:moveTo>
                    <a:cubicBezTo>
                      <a:pt x="9881" y="0"/>
                      <a:pt x="9695" y="117"/>
                      <a:pt x="9616" y="310"/>
                    </a:cubicBezTo>
                    <a:lnTo>
                      <a:pt x="7130" y="6270"/>
                    </a:lnTo>
                    <a:lnTo>
                      <a:pt x="652" y="4901"/>
                    </a:lnTo>
                    <a:cubicBezTo>
                      <a:pt x="618" y="4894"/>
                      <a:pt x="583" y="4891"/>
                      <a:pt x="549" y="4891"/>
                    </a:cubicBezTo>
                    <a:cubicBezTo>
                      <a:pt x="317" y="4891"/>
                      <a:pt x="108" y="5053"/>
                      <a:pt x="57" y="5289"/>
                    </a:cubicBezTo>
                    <a:cubicBezTo>
                      <a:pt x="1" y="5560"/>
                      <a:pt x="174" y="5825"/>
                      <a:pt x="445" y="5884"/>
                    </a:cubicBezTo>
                    <a:lnTo>
                      <a:pt x="7736" y="7424"/>
                    </a:lnTo>
                    <a:lnTo>
                      <a:pt x="10542" y="694"/>
                    </a:lnTo>
                    <a:cubicBezTo>
                      <a:pt x="10647" y="439"/>
                      <a:pt x="10527" y="146"/>
                      <a:pt x="10271" y="39"/>
                    </a:cubicBezTo>
                    <a:cubicBezTo>
                      <a:pt x="10208" y="13"/>
                      <a:pt x="10142" y="0"/>
                      <a:pt x="10078" y="0"/>
                    </a:cubicBezTo>
                    <a:close/>
                  </a:path>
                </a:pathLst>
              </a:custGeom>
              <a:solidFill>
                <a:srgbClr val="DEE7E9">
                  <a:alpha val="396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8" name="Google Shape;1608;p16"/>
              <p:cNvSpPr/>
              <p:nvPr/>
            </p:nvSpPr>
            <p:spPr>
              <a:xfrm flipH="1">
                <a:off x="1499227" y="5055235"/>
                <a:ext cx="318425" cy="174520"/>
              </a:xfrm>
              <a:custGeom>
                <a:avLst/>
                <a:gdLst/>
                <a:ahLst/>
                <a:cxnLst/>
                <a:rect l="l" t="t" r="r" b="b"/>
                <a:pathLst>
                  <a:path w="20687" h="11338" extrusionOk="0">
                    <a:moveTo>
                      <a:pt x="20113" y="0"/>
                    </a:moveTo>
                    <a:cubicBezTo>
                      <a:pt x="19925" y="0"/>
                      <a:pt x="19746" y="106"/>
                      <a:pt x="19660" y="287"/>
                    </a:cubicBezTo>
                    <a:lnTo>
                      <a:pt x="14951" y="10185"/>
                    </a:lnTo>
                    <a:lnTo>
                      <a:pt x="662" y="6970"/>
                    </a:lnTo>
                    <a:cubicBezTo>
                      <a:pt x="625" y="6962"/>
                      <a:pt x="589" y="6958"/>
                      <a:pt x="552" y="6958"/>
                    </a:cubicBezTo>
                    <a:cubicBezTo>
                      <a:pt x="322" y="6958"/>
                      <a:pt x="114" y="7117"/>
                      <a:pt x="62" y="7351"/>
                    </a:cubicBezTo>
                    <a:cubicBezTo>
                      <a:pt x="0" y="7622"/>
                      <a:pt x="171" y="7889"/>
                      <a:pt x="441" y="7951"/>
                    </a:cubicBezTo>
                    <a:lnTo>
                      <a:pt x="15512" y="11338"/>
                    </a:lnTo>
                    <a:lnTo>
                      <a:pt x="20566" y="718"/>
                    </a:lnTo>
                    <a:cubicBezTo>
                      <a:pt x="20686" y="467"/>
                      <a:pt x="20579" y="168"/>
                      <a:pt x="20329" y="50"/>
                    </a:cubicBezTo>
                    <a:cubicBezTo>
                      <a:pt x="20259" y="16"/>
                      <a:pt x="20185" y="0"/>
                      <a:pt x="20113" y="0"/>
                    </a:cubicBezTo>
                    <a:close/>
                  </a:path>
                </a:pathLst>
              </a:custGeom>
              <a:solidFill>
                <a:srgbClr val="DEE7E9">
                  <a:alpha val="396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9" name="Google Shape;1609;p16"/>
              <p:cNvSpPr/>
              <p:nvPr/>
            </p:nvSpPr>
            <p:spPr>
              <a:xfrm flipH="1">
                <a:off x="658816" y="4243988"/>
                <a:ext cx="858409" cy="1337331"/>
              </a:xfrm>
              <a:custGeom>
                <a:avLst/>
                <a:gdLst/>
                <a:ahLst/>
                <a:cxnLst/>
                <a:rect l="l" t="t" r="r" b="b"/>
                <a:pathLst>
                  <a:path w="55768" h="86882" extrusionOk="0">
                    <a:moveTo>
                      <a:pt x="46938" y="0"/>
                    </a:moveTo>
                    <a:cubicBezTo>
                      <a:pt x="41647" y="0"/>
                      <a:pt x="34433" y="6807"/>
                      <a:pt x="31727" y="13740"/>
                    </a:cubicBezTo>
                    <a:cubicBezTo>
                      <a:pt x="29216" y="16480"/>
                      <a:pt x="23510" y="17393"/>
                      <a:pt x="18945" y="19675"/>
                    </a:cubicBezTo>
                    <a:cubicBezTo>
                      <a:pt x="14381" y="21957"/>
                      <a:pt x="11229" y="27892"/>
                      <a:pt x="13946" y="34740"/>
                    </a:cubicBezTo>
                    <a:cubicBezTo>
                      <a:pt x="16663" y="41587"/>
                      <a:pt x="5023" y="44326"/>
                      <a:pt x="2511" y="49348"/>
                    </a:cubicBezTo>
                    <a:cubicBezTo>
                      <a:pt x="0" y="54369"/>
                      <a:pt x="5136" y="59276"/>
                      <a:pt x="4622" y="65952"/>
                    </a:cubicBezTo>
                    <a:cubicBezTo>
                      <a:pt x="4109" y="72629"/>
                      <a:pt x="2398" y="80428"/>
                      <a:pt x="7532" y="85173"/>
                    </a:cubicBezTo>
                    <a:cubicBezTo>
                      <a:pt x="8883" y="86422"/>
                      <a:pt x="10661" y="86882"/>
                      <a:pt x="12547" y="86882"/>
                    </a:cubicBezTo>
                    <a:cubicBezTo>
                      <a:pt x="17831" y="86882"/>
                      <a:pt x="23966" y="83272"/>
                      <a:pt x="23966" y="83272"/>
                    </a:cubicBezTo>
                    <a:cubicBezTo>
                      <a:pt x="23966" y="83272"/>
                      <a:pt x="43823" y="77003"/>
                      <a:pt x="40057" y="61635"/>
                    </a:cubicBezTo>
                    <a:cubicBezTo>
                      <a:pt x="36291" y="46267"/>
                      <a:pt x="46904" y="55948"/>
                      <a:pt x="50672" y="46143"/>
                    </a:cubicBezTo>
                    <a:cubicBezTo>
                      <a:pt x="54438" y="36338"/>
                      <a:pt x="44166" y="31887"/>
                      <a:pt x="45878" y="24012"/>
                    </a:cubicBezTo>
                    <a:cubicBezTo>
                      <a:pt x="47589" y="16138"/>
                      <a:pt x="55768" y="10317"/>
                      <a:pt x="51507" y="2785"/>
                    </a:cubicBezTo>
                    <a:cubicBezTo>
                      <a:pt x="50403" y="833"/>
                      <a:pt x="48788" y="0"/>
                      <a:pt x="469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0" name="Google Shape;1610;p16"/>
              <p:cNvSpPr/>
              <p:nvPr/>
            </p:nvSpPr>
            <p:spPr>
              <a:xfrm flipH="1">
                <a:off x="658816" y="4243988"/>
                <a:ext cx="858409" cy="1337331"/>
              </a:xfrm>
              <a:custGeom>
                <a:avLst/>
                <a:gdLst/>
                <a:ahLst/>
                <a:cxnLst/>
                <a:rect l="l" t="t" r="r" b="b"/>
                <a:pathLst>
                  <a:path w="55768" h="86882" extrusionOk="0">
                    <a:moveTo>
                      <a:pt x="46938" y="0"/>
                    </a:moveTo>
                    <a:cubicBezTo>
                      <a:pt x="41647" y="0"/>
                      <a:pt x="34433" y="6807"/>
                      <a:pt x="31727" y="13740"/>
                    </a:cubicBezTo>
                    <a:cubicBezTo>
                      <a:pt x="29216" y="16480"/>
                      <a:pt x="23510" y="17393"/>
                      <a:pt x="18945" y="19675"/>
                    </a:cubicBezTo>
                    <a:cubicBezTo>
                      <a:pt x="14381" y="21957"/>
                      <a:pt x="11229" y="27892"/>
                      <a:pt x="13946" y="34740"/>
                    </a:cubicBezTo>
                    <a:cubicBezTo>
                      <a:pt x="16663" y="41587"/>
                      <a:pt x="5023" y="44326"/>
                      <a:pt x="2511" y="49348"/>
                    </a:cubicBezTo>
                    <a:cubicBezTo>
                      <a:pt x="0" y="54369"/>
                      <a:pt x="5136" y="59276"/>
                      <a:pt x="4622" y="65952"/>
                    </a:cubicBezTo>
                    <a:cubicBezTo>
                      <a:pt x="4109" y="72629"/>
                      <a:pt x="2398" y="80428"/>
                      <a:pt x="7532" y="85173"/>
                    </a:cubicBezTo>
                    <a:cubicBezTo>
                      <a:pt x="8883" y="86422"/>
                      <a:pt x="10661" y="86882"/>
                      <a:pt x="12547" y="86882"/>
                    </a:cubicBezTo>
                    <a:cubicBezTo>
                      <a:pt x="17831" y="86882"/>
                      <a:pt x="23966" y="83272"/>
                      <a:pt x="23966" y="83272"/>
                    </a:cubicBezTo>
                    <a:cubicBezTo>
                      <a:pt x="23966" y="83272"/>
                      <a:pt x="43823" y="77003"/>
                      <a:pt x="40057" y="61635"/>
                    </a:cubicBezTo>
                    <a:cubicBezTo>
                      <a:pt x="36291" y="46267"/>
                      <a:pt x="46904" y="55948"/>
                      <a:pt x="50672" y="46143"/>
                    </a:cubicBezTo>
                    <a:cubicBezTo>
                      <a:pt x="54438" y="36338"/>
                      <a:pt x="44166" y="31887"/>
                      <a:pt x="45878" y="24012"/>
                    </a:cubicBezTo>
                    <a:cubicBezTo>
                      <a:pt x="47589" y="16138"/>
                      <a:pt x="55768" y="10317"/>
                      <a:pt x="51507" y="2785"/>
                    </a:cubicBezTo>
                    <a:cubicBezTo>
                      <a:pt x="50403" y="833"/>
                      <a:pt x="48788" y="0"/>
                      <a:pt x="46938" y="0"/>
                    </a:cubicBezTo>
                    <a:close/>
                  </a:path>
                </a:pathLst>
              </a:custGeom>
              <a:solidFill>
                <a:srgbClr val="6D9EEB">
                  <a:alpha val="41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1" name="Google Shape;1611;p16"/>
              <p:cNvSpPr/>
              <p:nvPr/>
            </p:nvSpPr>
            <p:spPr>
              <a:xfrm flipH="1">
                <a:off x="791960" y="4334255"/>
                <a:ext cx="602155" cy="1266356"/>
              </a:xfrm>
              <a:custGeom>
                <a:avLst/>
                <a:gdLst/>
                <a:ahLst/>
                <a:cxnLst/>
                <a:rect l="l" t="t" r="r" b="b"/>
                <a:pathLst>
                  <a:path w="39120" h="82271" extrusionOk="0">
                    <a:moveTo>
                      <a:pt x="38564" y="0"/>
                    </a:moveTo>
                    <a:cubicBezTo>
                      <a:pt x="38430" y="0"/>
                      <a:pt x="38296" y="54"/>
                      <a:pt x="38197" y="160"/>
                    </a:cubicBezTo>
                    <a:cubicBezTo>
                      <a:pt x="18149" y="21726"/>
                      <a:pt x="258" y="81027"/>
                      <a:pt x="79" y="81624"/>
                    </a:cubicBezTo>
                    <a:cubicBezTo>
                      <a:pt x="1" y="81889"/>
                      <a:pt x="151" y="82170"/>
                      <a:pt x="417" y="82249"/>
                    </a:cubicBezTo>
                    <a:cubicBezTo>
                      <a:pt x="464" y="82262"/>
                      <a:pt x="512" y="82270"/>
                      <a:pt x="561" y="82270"/>
                    </a:cubicBezTo>
                    <a:cubicBezTo>
                      <a:pt x="781" y="82270"/>
                      <a:pt x="977" y="82125"/>
                      <a:pt x="1040" y="81913"/>
                    </a:cubicBezTo>
                    <a:cubicBezTo>
                      <a:pt x="1221" y="81318"/>
                      <a:pt x="19043" y="22239"/>
                      <a:pt x="38930" y="843"/>
                    </a:cubicBezTo>
                    <a:cubicBezTo>
                      <a:pt x="39119" y="641"/>
                      <a:pt x="39109" y="323"/>
                      <a:pt x="38905" y="135"/>
                    </a:cubicBezTo>
                    <a:cubicBezTo>
                      <a:pt x="38809" y="45"/>
                      <a:pt x="38686" y="0"/>
                      <a:pt x="385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2" name="Google Shape;1612;p16"/>
              <p:cNvSpPr/>
              <p:nvPr/>
            </p:nvSpPr>
            <p:spPr>
              <a:xfrm flipH="1">
                <a:off x="847457" y="4495181"/>
                <a:ext cx="217481" cy="149923"/>
              </a:xfrm>
              <a:custGeom>
                <a:avLst/>
                <a:gdLst/>
                <a:ahLst/>
                <a:cxnLst/>
                <a:rect l="l" t="t" r="r" b="b"/>
                <a:pathLst>
                  <a:path w="14129" h="9740" extrusionOk="0">
                    <a:moveTo>
                      <a:pt x="572" y="0"/>
                    </a:moveTo>
                    <a:cubicBezTo>
                      <a:pt x="507" y="0"/>
                      <a:pt x="442" y="13"/>
                      <a:pt x="378" y="39"/>
                    </a:cubicBezTo>
                    <a:cubicBezTo>
                      <a:pt x="123" y="146"/>
                      <a:pt x="1" y="438"/>
                      <a:pt x="108" y="694"/>
                    </a:cubicBezTo>
                    <a:lnTo>
                      <a:pt x="3879" y="9740"/>
                    </a:lnTo>
                    <a:lnTo>
                      <a:pt x="13684" y="7668"/>
                    </a:lnTo>
                    <a:cubicBezTo>
                      <a:pt x="13955" y="7611"/>
                      <a:pt x="14129" y="7345"/>
                      <a:pt x="14072" y="7075"/>
                    </a:cubicBezTo>
                    <a:cubicBezTo>
                      <a:pt x="14020" y="6834"/>
                      <a:pt x="13806" y="6679"/>
                      <a:pt x="13572" y="6679"/>
                    </a:cubicBezTo>
                    <a:cubicBezTo>
                      <a:pt x="13540" y="6679"/>
                      <a:pt x="13509" y="6681"/>
                      <a:pt x="13477" y="6687"/>
                    </a:cubicBezTo>
                    <a:lnTo>
                      <a:pt x="4485" y="8587"/>
                    </a:lnTo>
                    <a:lnTo>
                      <a:pt x="1033" y="308"/>
                    </a:lnTo>
                    <a:cubicBezTo>
                      <a:pt x="953" y="116"/>
                      <a:pt x="767" y="0"/>
                      <a:pt x="57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3" name="Google Shape;1613;p16"/>
              <p:cNvSpPr/>
              <p:nvPr/>
            </p:nvSpPr>
            <p:spPr>
              <a:xfrm flipH="1">
                <a:off x="847371" y="4758624"/>
                <a:ext cx="428373" cy="232196"/>
              </a:xfrm>
              <a:custGeom>
                <a:avLst/>
                <a:gdLst/>
                <a:ahLst/>
                <a:cxnLst/>
                <a:rect l="l" t="t" r="r" b="b"/>
                <a:pathLst>
                  <a:path w="27830" h="15085" extrusionOk="0">
                    <a:moveTo>
                      <a:pt x="571" y="1"/>
                    </a:moveTo>
                    <a:cubicBezTo>
                      <a:pt x="499" y="1"/>
                      <a:pt x="426" y="16"/>
                      <a:pt x="356" y="49"/>
                    </a:cubicBezTo>
                    <a:cubicBezTo>
                      <a:pt x="107" y="170"/>
                      <a:pt x="0" y="469"/>
                      <a:pt x="119" y="719"/>
                    </a:cubicBezTo>
                    <a:lnTo>
                      <a:pt x="6956" y="15085"/>
                    </a:lnTo>
                    <a:lnTo>
                      <a:pt x="27388" y="10493"/>
                    </a:lnTo>
                    <a:cubicBezTo>
                      <a:pt x="27659" y="10432"/>
                      <a:pt x="27829" y="10164"/>
                      <a:pt x="27767" y="9894"/>
                    </a:cubicBezTo>
                    <a:cubicBezTo>
                      <a:pt x="27715" y="9660"/>
                      <a:pt x="27507" y="9500"/>
                      <a:pt x="27278" y="9500"/>
                    </a:cubicBezTo>
                    <a:cubicBezTo>
                      <a:pt x="27242" y="9500"/>
                      <a:pt x="27206" y="9504"/>
                      <a:pt x="27169" y="9513"/>
                    </a:cubicBezTo>
                    <a:lnTo>
                      <a:pt x="7517" y="13932"/>
                    </a:lnTo>
                    <a:lnTo>
                      <a:pt x="1026" y="288"/>
                    </a:lnTo>
                    <a:cubicBezTo>
                      <a:pt x="939" y="107"/>
                      <a:pt x="759" y="1"/>
                      <a:pt x="5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4" name="Google Shape;1614;p16"/>
              <p:cNvSpPr/>
              <p:nvPr/>
            </p:nvSpPr>
            <p:spPr>
              <a:xfrm flipH="1">
                <a:off x="1021107" y="5087956"/>
                <a:ext cx="386367" cy="236829"/>
              </a:xfrm>
              <a:custGeom>
                <a:avLst/>
                <a:gdLst/>
                <a:ahLst/>
                <a:cxnLst/>
                <a:rect l="l" t="t" r="r" b="b"/>
                <a:pathLst>
                  <a:path w="25101" h="15386" extrusionOk="0">
                    <a:moveTo>
                      <a:pt x="572" y="1"/>
                    </a:moveTo>
                    <a:cubicBezTo>
                      <a:pt x="499" y="1"/>
                      <a:pt x="425" y="17"/>
                      <a:pt x="354" y="51"/>
                    </a:cubicBezTo>
                    <a:cubicBezTo>
                      <a:pt x="105" y="171"/>
                      <a:pt x="0" y="470"/>
                      <a:pt x="120" y="721"/>
                    </a:cubicBezTo>
                    <a:lnTo>
                      <a:pt x="7161" y="15385"/>
                    </a:lnTo>
                    <a:lnTo>
                      <a:pt x="24693" y="9750"/>
                    </a:lnTo>
                    <a:cubicBezTo>
                      <a:pt x="24957" y="9664"/>
                      <a:pt x="25100" y="9382"/>
                      <a:pt x="25015" y="9118"/>
                    </a:cubicBezTo>
                    <a:cubicBezTo>
                      <a:pt x="24948" y="8905"/>
                      <a:pt x="24749" y="8770"/>
                      <a:pt x="24538" y="8770"/>
                    </a:cubicBezTo>
                    <a:cubicBezTo>
                      <a:pt x="24487" y="8770"/>
                      <a:pt x="24436" y="8778"/>
                      <a:pt x="24385" y="8794"/>
                    </a:cubicBezTo>
                    <a:lnTo>
                      <a:pt x="7686" y="14162"/>
                    </a:lnTo>
                    <a:lnTo>
                      <a:pt x="1024" y="286"/>
                    </a:lnTo>
                    <a:cubicBezTo>
                      <a:pt x="938" y="106"/>
                      <a:pt x="759" y="1"/>
                      <a:pt x="5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3">
    <p:spTree>
      <p:nvGrpSpPr>
        <p:cNvPr id="1" name="Shape 1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7" name="Google Shape;1867;p19"/>
          <p:cNvSpPr/>
          <p:nvPr/>
        </p:nvSpPr>
        <p:spPr>
          <a:xfrm>
            <a:off x="713225" y="423831"/>
            <a:ext cx="7717500" cy="717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68" name="Google Shape;1868;p19"/>
          <p:cNvGrpSpPr/>
          <p:nvPr/>
        </p:nvGrpSpPr>
        <p:grpSpPr>
          <a:xfrm rot="5400000" flipH="1">
            <a:off x="-785275" y="2598776"/>
            <a:ext cx="1964804" cy="1427497"/>
            <a:chOff x="505605" y="4363304"/>
            <a:chExt cx="1923073" cy="1397179"/>
          </a:xfrm>
        </p:grpSpPr>
        <p:sp>
          <p:nvSpPr>
            <p:cNvPr id="1869" name="Google Shape;1869;p19"/>
            <p:cNvSpPr/>
            <p:nvPr/>
          </p:nvSpPr>
          <p:spPr>
            <a:xfrm flipH="1">
              <a:off x="1674625" y="5389061"/>
              <a:ext cx="141642" cy="176783"/>
            </a:xfrm>
            <a:custGeom>
              <a:avLst/>
              <a:gdLst/>
              <a:ahLst/>
              <a:cxnLst/>
              <a:rect l="l" t="t" r="r" b="b"/>
              <a:pathLst>
                <a:path w="9202" h="11485" extrusionOk="0">
                  <a:moveTo>
                    <a:pt x="7862" y="0"/>
                  </a:moveTo>
                  <a:cubicBezTo>
                    <a:pt x="7842" y="0"/>
                    <a:pt x="7822" y="2"/>
                    <a:pt x="7801" y="5"/>
                  </a:cubicBezTo>
                  <a:cubicBezTo>
                    <a:pt x="7568" y="36"/>
                    <a:pt x="7405" y="252"/>
                    <a:pt x="7439" y="484"/>
                  </a:cubicBezTo>
                  <a:lnTo>
                    <a:pt x="8274" y="6355"/>
                  </a:lnTo>
                  <a:lnTo>
                    <a:pt x="259" y="10683"/>
                  </a:lnTo>
                  <a:cubicBezTo>
                    <a:pt x="87" y="10776"/>
                    <a:pt x="1" y="10973"/>
                    <a:pt x="49" y="11162"/>
                  </a:cubicBezTo>
                  <a:cubicBezTo>
                    <a:pt x="97" y="11351"/>
                    <a:pt x="268" y="11485"/>
                    <a:pt x="462" y="11485"/>
                  </a:cubicBezTo>
                  <a:cubicBezTo>
                    <a:pt x="532" y="11483"/>
                    <a:pt x="602" y="11465"/>
                    <a:pt x="664" y="11431"/>
                  </a:cubicBezTo>
                  <a:lnTo>
                    <a:pt x="9202" y="6825"/>
                  </a:lnTo>
                  <a:lnTo>
                    <a:pt x="8281" y="366"/>
                  </a:lnTo>
                  <a:cubicBezTo>
                    <a:pt x="8252" y="154"/>
                    <a:pt x="8070" y="0"/>
                    <a:pt x="7862" y="0"/>
                  </a:cubicBezTo>
                  <a:close/>
                </a:path>
              </a:pathLst>
            </a:custGeom>
            <a:solidFill>
              <a:srgbClr val="8CC4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19"/>
            <p:cNvSpPr/>
            <p:nvPr/>
          </p:nvSpPr>
          <p:spPr>
            <a:xfrm flipH="1">
              <a:off x="1402746" y="5296486"/>
              <a:ext cx="287717" cy="178076"/>
            </a:xfrm>
            <a:custGeom>
              <a:avLst/>
              <a:gdLst/>
              <a:ahLst/>
              <a:cxnLst/>
              <a:rect l="l" t="t" r="r" b="b"/>
              <a:pathLst>
                <a:path w="18692" h="11569" extrusionOk="0">
                  <a:moveTo>
                    <a:pt x="18120" y="0"/>
                  </a:moveTo>
                  <a:cubicBezTo>
                    <a:pt x="17933" y="0"/>
                    <a:pt x="17753" y="105"/>
                    <a:pt x="17667" y="286"/>
                  </a:cubicBezTo>
                  <a:lnTo>
                    <a:pt x="12838" y="10345"/>
                  </a:lnTo>
                  <a:lnTo>
                    <a:pt x="718" y="6447"/>
                  </a:lnTo>
                  <a:cubicBezTo>
                    <a:pt x="667" y="6431"/>
                    <a:pt x="615" y="6423"/>
                    <a:pt x="563" y="6423"/>
                  </a:cubicBezTo>
                  <a:cubicBezTo>
                    <a:pt x="351" y="6423"/>
                    <a:pt x="154" y="6558"/>
                    <a:pt x="85" y="6772"/>
                  </a:cubicBezTo>
                  <a:cubicBezTo>
                    <a:pt x="0" y="7036"/>
                    <a:pt x="145" y="7318"/>
                    <a:pt x="411" y="7403"/>
                  </a:cubicBezTo>
                  <a:lnTo>
                    <a:pt x="13363" y="11568"/>
                  </a:lnTo>
                  <a:lnTo>
                    <a:pt x="18571" y="720"/>
                  </a:lnTo>
                  <a:cubicBezTo>
                    <a:pt x="18691" y="471"/>
                    <a:pt x="18586" y="170"/>
                    <a:pt x="18337" y="50"/>
                  </a:cubicBezTo>
                  <a:cubicBezTo>
                    <a:pt x="18267" y="16"/>
                    <a:pt x="18193" y="0"/>
                    <a:pt x="18120" y="0"/>
                  </a:cubicBezTo>
                  <a:close/>
                </a:path>
              </a:pathLst>
            </a:custGeom>
            <a:solidFill>
              <a:srgbClr val="FF81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19"/>
            <p:cNvSpPr/>
            <p:nvPr/>
          </p:nvSpPr>
          <p:spPr>
            <a:xfrm rot="-1863570" flipH="1">
              <a:off x="777625" y="4443639"/>
              <a:ext cx="655024" cy="1236509"/>
            </a:xfrm>
            <a:custGeom>
              <a:avLst/>
              <a:gdLst/>
              <a:ahLst/>
              <a:cxnLst/>
              <a:rect l="l" t="t" r="r" b="b"/>
              <a:pathLst>
                <a:path w="42549" h="80321" extrusionOk="0">
                  <a:moveTo>
                    <a:pt x="19479" y="0"/>
                  </a:moveTo>
                  <a:cubicBezTo>
                    <a:pt x="14561" y="0"/>
                    <a:pt x="10368" y="9188"/>
                    <a:pt x="10793" y="16409"/>
                  </a:cubicBezTo>
                  <a:cubicBezTo>
                    <a:pt x="9828" y="19411"/>
                    <a:pt x="5751" y="22138"/>
                    <a:pt x="3039" y="25516"/>
                  </a:cubicBezTo>
                  <a:cubicBezTo>
                    <a:pt x="328" y="28895"/>
                    <a:pt x="0" y="34589"/>
                    <a:pt x="4523" y="38906"/>
                  </a:cubicBezTo>
                  <a:cubicBezTo>
                    <a:pt x="9046" y="43225"/>
                    <a:pt x="1039" y="49464"/>
                    <a:pt x="884" y="54225"/>
                  </a:cubicBezTo>
                  <a:cubicBezTo>
                    <a:pt x="729" y="58989"/>
                    <a:pt x="6428" y="60952"/>
                    <a:pt x="8399" y="66283"/>
                  </a:cubicBezTo>
                  <a:cubicBezTo>
                    <a:pt x="10369" y="71615"/>
                    <a:pt x="11813" y="78236"/>
                    <a:pt x="17456" y="80076"/>
                  </a:cubicBezTo>
                  <a:cubicBezTo>
                    <a:pt x="17973" y="80244"/>
                    <a:pt x="18495" y="80320"/>
                    <a:pt x="19018" y="80320"/>
                  </a:cubicBezTo>
                  <a:cubicBezTo>
                    <a:pt x="24209" y="80320"/>
                    <a:pt x="29454" y="72784"/>
                    <a:pt x="29454" y="72784"/>
                  </a:cubicBezTo>
                  <a:cubicBezTo>
                    <a:pt x="29454" y="72784"/>
                    <a:pt x="42548" y="60910"/>
                    <a:pt x="34196" y="50393"/>
                  </a:cubicBezTo>
                  <a:cubicBezTo>
                    <a:pt x="25842" y="39875"/>
                    <a:pt x="37461" y="43579"/>
                    <a:pt x="36889" y="34682"/>
                  </a:cubicBezTo>
                  <a:cubicBezTo>
                    <a:pt x="36318" y="25785"/>
                    <a:pt x="26820" y="25994"/>
                    <a:pt x="25348" y="19314"/>
                  </a:cubicBezTo>
                  <a:cubicBezTo>
                    <a:pt x="23877" y="12633"/>
                    <a:pt x="28121" y="5246"/>
                    <a:pt x="22166" y="947"/>
                  </a:cubicBezTo>
                  <a:cubicBezTo>
                    <a:pt x="21262" y="295"/>
                    <a:pt x="20359" y="0"/>
                    <a:pt x="194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19"/>
            <p:cNvSpPr/>
            <p:nvPr/>
          </p:nvSpPr>
          <p:spPr>
            <a:xfrm rot="-1863570" flipH="1">
              <a:off x="1137831" y="4469807"/>
              <a:ext cx="133948" cy="1185384"/>
            </a:xfrm>
            <a:custGeom>
              <a:avLst/>
              <a:gdLst/>
              <a:ahLst/>
              <a:cxnLst/>
              <a:rect l="l" t="t" r="r" b="b"/>
              <a:pathLst>
                <a:path w="8701" h="77000" extrusionOk="0">
                  <a:moveTo>
                    <a:pt x="8223" y="0"/>
                  </a:moveTo>
                  <a:cubicBezTo>
                    <a:pt x="8044" y="0"/>
                    <a:pt x="7877" y="114"/>
                    <a:pt x="7818" y="294"/>
                  </a:cubicBezTo>
                  <a:cubicBezTo>
                    <a:pt x="1" y="24032"/>
                    <a:pt x="7222" y="76111"/>
                    <a:pt x="7295" y="76632"/>
                  </a:cubicBezTo>
                  <a:cubicBezTo>
                    <a:pt x="7325" y="76842"/>
                    <a:pt x="7506" y="76999"/>
                    <a:pt x="7718" y="76999"/>
                  </a:cubicBezTo>
                  <a:cubicBezTo>
                    <a:pt x="7738" y="76999"/>
                    <a:pt x="7758" y="76996"/>
                    <a:pt x="7776" y="76993"/>
                  </a:cubicBezTo>
                  <a:cubicBezTo>
                    <a:pt x="8010" y="76961"/>
                    <a:pt x="8172" y="76746"/>
                    <a:pt x="8139" y="76513"/>
                  </a:cubicBezTo>
                  <a:cubicBezTo>
                    <a:pt x="8065" y="75992"/>
                    <a:pt x="871" y="24112"/>
                    <a:pt x="8627" y="559"/>
                  </a:cubicBezTo>
                  <a:cubicBezTo>
                    <a:pt x="8700" y="337"/>
                    <a:pt x="8578" y="95"/>
                    <a:pt x="8356" y="21"/>
                  </a:cubicBezTo>
                  <a:cubicBezTo>
                    <a:pt x="8312" y="7"/>
                    <a:pt x="8267" y="0"/>
                    <a:pt x="82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19"/>
            <p:cNvSpPr/>
            <p:nvPr/>
          </p:nvSpPr>
          <p:spPr>
            <a:xfrm rot="-1863570" flipH="1">
              <a:off x="919414" y="4739423"/>
              <a:ext cx="205641" cy="98202"/>
            </a:xfrm>
            <a:custGeom>
              <a:avLst/>
              <a:gdLst/>
              <a:ahLst/>
              <a:cxnLst/>
              <a:rect l="l" t="t" r="r" b="b"/>
              <a:pathLst>
                <a:path w="13358" h="6379" extrusionOk="0">
                  <a:moveTo>
                    <a:pt x="474" y="1"/>
                  </a:moveTo>
                  <a:cubicBezTo>
                    <a:pt x="358" y="1"/>
                    <a:pt x="243" y="47"/>
                    <a:pt x="160" y="138"/>
                  </a:cubicBezTo>
                  <a:cubicBezTo>
                    <a:pt x="1" y="312"/>
                    <a:pt x="11" y="581"/>
                    <a:pt x="185" y="739"/>
                  </a:cubicBezTo>
                  <a:lnTo>
                    <a:pt x="6298" y="6378"/>
                  </a:lnTo>
                  <a:lnTo>
                    <a:pt x="13128" y="1304"/>
                  </a:lnTo>
                  <a:cubicBezTo>
                    <a:pt x="13317" y="1165"/>
                    <a:pt x="13357" y="898"/>
                    <a:pt x="13217" y="709"/>
                  </a:cubicBezTo>
                  <a:cubicBezTo>
                    <a:pt x="13133" y="597"/>
                    <a:pt x="13004" y="537"/>
                    <a:pt x="12874" y="537"/>
                  </a:cubicBezTo>
                  <a:cubicBezTo>
                    <a:pt x="12785" y="537"/>
                    <a:pt x="12696" y="564"/>
                    <a:pt x="12620" y="621"/>
                  </a:cubicBezTo>
                  <a:lnTo>
                    <a:pt x="6358" y="5274"/>
                  </a:lnTo>
                  <a:lnTo>
                    <a:pt x="761" y="113"/>
                  </a:lnTo>
                  <a:cubicBezTo>
                    <a:pt x="680" y="38"/>
                    <a:pt x="577" y="1"/>
                    <a:pt x="4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19"/>
            <p:cNvSpPr/>
            <p:nvPr/>
          </p:nvSpPr>
          <p:spPr>
            <a:xfrm rot="-1863570" flipH="1">
              <a:off x="960401" y="4953823"/>
              <a:ext cx="383587" cy="177777"/>
            </a:xfrm>
            <a:custGeom>
              <a:avLst/>
              <a:gdLst/>
              <a:ahLst/>
              <a:cxnLst/>
              <a:rect l="l" t="t" r="r" b="b"/>
              <a:pathLst>
                <a:path w="24917" h="11548" extrusionOk="0">
                  <a:moveTo>
                    <a:pt x="24436" y="1"/>
                  </a:moveTo>
                  <a:cubicBezTo>
                    <a:pt x="24346" y="1"/>
                    <a:pt x="24256" y="29"/>
                    <a:pt x="24178" y="88"/>
                  </a:cubicBezTo>
                  <a:lnTo>
                    <a:pt x="10588" y="10458"/>
                  </a:lnTo>
                  <a:lnTo>
                    <a:pt x="746" y="2237"/>
                  </a:lnTo>
                  <a:cubicBezTo>
                    <a:pt x="667" y="2172"/>
                    <a:pt x="571" y="2141"/>
                    <a:pt x="477" y="2141"/>
                  </a:cubicBezTo>
                  <a:cubicBezTo>
                    <a:pt x="355" y="2141"/>
                    <a:pt x="234" y="2193"/>
                    <a:pt x="149" y="2293"/>
                  </a:cubicBezTo>
                  <a:cubicBezTo>
                    <a:pt x="0" y="2474"/>
                    <a:pt x="22" y="2739"/>
                    <a:pt x="199" y="2890"/>
                  </a:cubicBezTo>
                  <a:lnTo>
                    <a:pt x="10565" y="11548"/>
                  </a:lnTo>
                  <a:lnTo>
                    <a:pt x="24695" y="765"/>
                  </a:lnTo>
                  <a:cubicBezTo>
                    <a:pt x="24882" y="621"/>
                    <a:pt x="24917" y="354"/>
                    <a:pt x="24775" y="168"/>
                  </a:cubicBezTo>
                  <a:cubicBezTo>
                    <a:pt x="24691" y="58"/>
                    <a:pt x="24564" y="1"/>
                    <a:pt x="244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19"/>
            <p:cNvSpPr/>
            <p:nvPr/>
          </p:nvSpPr>
          <p:spPr>
            <a:xfrm rot="-1863570" flipH="1">
              <a:off x="1138612" y="5215309"/>
              <a:ext cx="347071" cy="174113"/>
            </a:xfrm>
            <a:custGeom>
              <a:avLst/>
              <a:gdLst/>
              <a:ahLst/>
              <a:cxnLst/>
              <a:rect l="l" t="t" r="r" b="b"/>
              <a:pathLst>
                <a:path w="22545" h="11310" extrusionOk="0">
                  <a:moveTo>
                    <a:pt x="22069" y="0"/>
                  </a:moveTo>
                  <a:cubicBezTo>
                    <a:pt x="21963" y="0"/>
                    <a:pt x="21856" y="40"/>
                    <a:pt x="21773" y="121"/>
                  </a:cubicBezTo>
                  <a:lnTo>
                    <a:pt x="10798" y="10182"/>
                  </a:lnTo>
                  <a:lnTo>
                    <a:pt x="741" y="1840"/>
                  </a:lnTo>
                  <a:cubicBezTo>
                    <a:pt x="663" y="1778"/>
                    <a:pt x="570" y="1748"/>
                    <a:pt x="477" y="1748"/>
                  </a:cubicBezTo>
                  <a:cubicBezTo>
                    <a:pt x="354" y="1748"/>
                    <a:pt x="232" y="1801"/>
                    <a:pt x="148" y="1903"/>
                  </a:cubicBezTo>
                  <a:cubicBezTo>
                    <a:pt x="1" y="2081"/>
                    <a:pt x="23" y="2345"/>
                    <a:pt x="198" y="2497"/>
                  </a:cubicBezTo>
                  <a:lnTo>
                    <a:pt x="10826" y="11310"/>
                  </a:lnTo>
                  <a:lnTo>
                    <a:pt x="22349" y="747"/>
                  </a:lnTo>
                  <a:cubicBezTo>
                    <a:pt x="22530" y="590"/>
                    <a:pt x="22545" y="315"/>
                    <a:pt x="22383" y="137"/>
                  </a:cubicBezTo>
                  <a:cubicBezTo>
                    <a:pt x="22299" y="47"/>
                    <a:pt x="22184" y="0"/>
                    <a:pt x="220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19"/>
            <p:cNvSpPr/>
            <p:nvPr/>
          </p:nvSpPr>
          <p:spPr>
            <a:xfrm flipH="1">
              <a:off x="1546580" y="5192444"/>
              <a:ext cx="882098" cy="406393"/>
            </a:xfrm>
            <a:custGeom>
              <a:avLst/>
              <a:gdLst/>
              <a:ahLst/>
              <a:cxnLst/>
              <a:rect l="l" t="t" r="r" b="b"/>
              <a:pathLst>
                <a:path w="57307" h="26402" extrusionOk="0">
                  <a:moveTo>
                    <a:pt x="16085" y="1"/>
                  </a:moveTo>
                  <a:cubicBezTo>
                    <a:pt x="11262" y="1"/>
                    <a:pt x="5916" y="561"/>
                    <a:pt x="0" y="1848"/>
                  </a:cubicBezTo>
                  <a:cubicBezTo>
                    <a:pt x="13241" y="7385"/>
                    <a:pt x="21434" y="26401"/>
                    <a:pt x="46194" y="26401"/>
                  </a:cubicBezTo>
                  <a:cubicBezTo>
                    <a:pt x="49572" y="26401"/>
                    <a:pt x="53257" y="26047"/>
                    <a:pt x="57306" y="25257"/>
                  </a:cubicBezTo>
                  <a:cubicBezTo>
                    <a:pt x="57306" y="25257"/>
                    <a:pt x="48472" y="1"/>
                    <a:pt x="160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19"/>
            <p:cNvSpPr/>
            <p:nvPr/>
          </p:nvSpPr>
          <p:spPr>
            <a:xfrm flipH="1">
              <a:off x="1500861" y="5227519"/>
              <a:ext cx="823776" cy="388907"/>
            </a:xfrm>
            <a:custGeom>
              <a:avLst/>
              <a:gdLst/>
              <a:ahLst/>
              <a:cxnLst/>
              <a:rect l="l" t="t" r="r" b="b"/>
              <a:pathLst>
                <a:path w="53518" h="25266" extrusionOk="0">
                  <a:moveTo>
                    <a:pt x="437" y="0"/>
                  </a:moveTo>
                  <a:cubicBezTo>
                    <a:pt x="434" y="0"/>
                    <a:pt x="432" y="1"/>
                    <a:pt x="429" y="2"/>
                  </a:cubicBezTo>
                  <a:cubicBezTo>
                    <a:pt x="197" y="2"/>
                    <a:pt x="8" y="187"/>
                    <a:pt x="5" y="421"/>
                  </a:cubicBezTo>
                  <a:cubicBezTo>
                    <a:pt x="0" y="653"/>
                    <a:pt x="184" y="845"/>
                    <a:pt x="416" y="852"/>
                  </a:cubicBezTo>
                  <a:cubicBezTo>
                    <a:pt x="21600" y="1510"/>
                    <a:pt x="52486" y="24940"/>
                    <a:pt x="52797" y="25177"/>
                  </a:cubicBezTo>
                  <a:cubicBezTo>
                    <a:pt x="52870" y="25234"/>
                    <a:pt x="52961" y="25264"/>
                    <a:pt x="53054" y="25265"/>
                  </a:cubicBezTo>
                  <a:lnTo>
                    <a:pt x="53054" y="25264"/>
                  </a:lnTo>
                  <a:cubicBezTo>
                    <a:pt x="53238" y="25264"/>
                    <a:pt x="53400" y="25147"/>
                    <a:pt x="53459" y="24973"/>
                  </a:cubicBezTo>
                  <a:cubicBezTo>
                    <a:pt x="53517" y="24801"/>
                    <a:pt x="53459" y="24611"/>
                    <a:pt x="53315" y="24499"/>
                  </a:cubicBezTo>
                  <a:cubicBezTo>
                    <a:pt x="53002" y="24261"/>
                    <a:pt x="21901" y="667"/>
                    <a:pt x="443" y="2"/>
                  </a:cubicBezTo>
                  <a:cubicBezTo>
                    <a:pt x="441" y="1"/>
                    <a:pt x="439" y="0"/>
                    <a:pt x="4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19"/>
            <p:cNvSpPr/>
            <p:nvPr/>
          </p:nvSpPr>
          <p:spPr>
            <a:xfrm flipH="1">
              <a:off x="2059210" y="5198908"/>
              <a:ext cx="124371" cy="151493"/>
            </a:xfrm>
            <a:custGeom>
              <a:avLst/>
              <a:gdLst/>
              <a:ahLst/>
              <a:cxnLst/>
              <a:rect l="l" t="t" r="r" b="b"/>
              <a:pathLst>
                <a:path w="8080" h="9842" extrusionOk="0">
                  <a:moveTo>
                    <a:pt x="3287" y="0"/>
                  </a:moveTo>
                  <a:cubicBezTo>
                    <a:pt x="3157" y="0"/>
                    <a:pt x="3028" y="55"/>
                    <a:pt x="2947" y="165"/>
                  </a:cubicBezTo>
                  <a:cubicBezTo>
                    <a:pt x="2808" y="355"/>
                    <a:pt x="2835" y="611"/>
                    <a:pt x="3023" y="749"/>
                  </a:cubicBezTo>
                  <a:cubicBezTo>
                    <a:pt x="3269" y="992"/>
                    <a:pt x="5354" y="3812"/>
                    <a:pt x="6796" y="5787"/>
                  </a:cubicBezTo>
                  <a:lnTo>
                    <a:pt x="272" y="9035"/>
                  </a:lnTo>
                  <a:cubicBezTo>
                    <a:pt x="93" y="9122"/>
                    <a:pt x="1" y="9321"/>
                    <a:pt x="46" y="9513"/>
                  </a:cubicBezTo>
                  <a:cubicBezTo>
                    <a:pt x="91" y="9705"/>
                    <a:pt x="263" y="9842"/>
                    <a:pt x="460" y="9842"/>
                  </a:cubicBezTo>
                  <a:cubicBezTo>
                    <a:pt x="527" y="9840"/>
                    <a:pt x="591" y="9825"/>
                    <a:pt x="649" y="9795"/>
                  </a:cubicBezTo>
                  <a:lnTo>
                    <a:pt x="8079" y="6101"/>
                  </a:lnTo>
                  <a:lnTo>
                    <a:pt x="7782" y="5693"/>
                  </a:lnTo>
                  <a:cubicBezTo>
                    <a:pt x="5992" y="3237"/>
                    <a:pt x="3805" y="272"/>
                    <a:pt x="3555" y="86"/>
                  </a:cubicBezTo>
                  <a:cubicBezTo>
                    <a:pt x="3476" y="29"/>
                    <a:pt x="3381" y="0"/>
                    <a:pt x="32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19"/>
            <p:cNvSpPr/>
            <p:nvPr/>
          </p:nvSpPr>
          <p:spPr>
            <a:xfrm flipH="1">
              <a:off x="1842491" y="5268028"/>
              <a:ext cx="142981" cy="211955"/>
            </a:xfrm>
            <a:custGeom>
              <a:avLst/>
              <a:gdLst/>
              <a:ahLst/>
              <a:cxnLst/>
              <a:rect l="l" t="t" r="r" b="b"/>
              <a:pathLst>
                <a:path w="9289" h="13770" extrusionOk="0">
                  <a:moveTo>
                    <a:pt x="7569" y="0"/>
                  </a:moveTo>
                  <a:cubicBezTo>
                    <a:pt x="7546" y="0"/>
                    <a:pt x="7523" y="2"/>
                    <a:pt x="7499" y="6"/>
                  </a:cubicBezTo>
                  <a:cubicBezTo>
                    <a:pt x="7265" y="44"/>
                    <a:pt x="7107" y="267"/>
                    <a:pt x="7148" y="501"/>
                  </a:cubicBezTo>
                  <a:lnTo>
                    <a:pt x="8358" y="7829"/>
                  </a:lnTo>
                  <a:lnTo>
                    <a:pt x="235" y="12985"/>
                  </a:lnTo>
                  <a:cubicBezTo>
                    <a:pt x="74" y="13087"/>
                    <a:pt x="1" y="13282"/>
                    <a:pt x="54" y="13464"/>
                  </a:cubicBezTo>
                  <a:cubicBezTo>
                    <a:pt x="106" y="13646"/>
                    <a:pt x="273" y="13770"/>
                    <a:pt x="464" y="13770"/>
                  </a:cubicBezTo>
                  <a:cubicBezTo>
                    <a:pt x="544" y="13770"/>
                    <a:pt x="622" y="13747"/>
                    <a:pt x="691" y="13703"/>
                  </a:cubicBezTo>
                  <a:lnTo>
                    <a:pt x="9289" y="8246"/>
                  </a:lnTo>
                  <a:lnTo>
                    <a:pt x="7989" y="362"/>
                  </a:lnTo>
                  <a:cubicBezTo>
                    <a:pt x="7957" y="150"/>
                    <a:pt x="7776" y="0"/>
                    <a:pt x="75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19"/>
            <p:cNvSpPr/>
            <p:nvPr/>
          </p:nvSpPr>
          <p:spPr>
            <a:xfrm flipH="1">
              <a:off x="1677280" y="4772261"/>
              <a:ext cx="733668" cy="608050"/>
            </a:xfrm>
            <a:custGeom>
              <a:avLst/>
              <a:gdLst/>
              <a:ahLst/>
              <a:cxnLst/>
              <a:rect l="l" t="t" r="r" b="b"/>
              <a:pathLst>
                <a:path w="47664" h="39503" extrusionOk="0">
                  <a:moveTo>
                    <a:pt x="1" y="0"/>
                  </a:moveTo>
                  <a:cubicBezTo>
                    <a:pt x="12473" y="10513"/>
                    <a:pt x="13509" y="35678"/>
                    <a:pt x="47663" y="39503"/>
                  </a:cubicBezTo>
                  <a:cubicBezTo>
                    <a:pt x="47663" y="39503"/>
                    <a:pt x="46524" y="420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19"/>
            <p:cNvSpPr/>
            <p:nvPr/>
          </p:nvSpPr>
          <p:spPr>
            <a:xfrm flipH="1">
              <a:off x="1639133" y="4810260"/>
              <a:ext cx="679056" cy="616670"/>
            </a:xfrm>
            <a:custGeom>
              <a:avLst/>
              <a:gdLst/>
              <a:ahLst/>
              <a:cxnLst/>
              <a:rect l="l" t="t" r="r" b="b"/>
              <a:pathLst>
                <a:path w="44116" h="40063" extrusionOk="0">
                  <a:moveTo>
                    <a:pt x="566" y="0"/>
                  </a:moveTo>
                  <a:cubicBezTo>
                    <a:pt x="359" y="0"/>
                    <a:pt x="166" y="129"/>
                    <a:pt x="94" y="337"/>
                  </a:cubicBezTo>
                  <a:cubicBezTo>
                    <a:pt x="0" y="602"/>
                    <a:pt x="144" y="891"/>
                    <a:pt x="411" y="978"/>
                  </a:cubicBezTo>
                  <a:cubicBezTo>
                    <a:pt x="20402" y="7944"/>
                    <a:pt x="42838" y="39531"/>
                    <a:pt x="43062" y="39849"/>
                  </a:cubicBezTo>
                  <a:cubicBezTo>
                    <a:pt x="43155" y="39983"/>
                    <a:pt x="43309" y="40063"/>
                    <a:pt x="43473" y="40063"/>
                  </a:cubicBezTo>
                  <a:cubicBezTo>
                    <a:pt x="43879" y="40063"/>
                    <a:pt x="44116" y="39603"/>
                    <a:pt x="43882" y="39273"/>
                  </a:cubicBezTo>
                  <a:cubicBezTo>
                    <a:pt x="43655" y="38950"/>
                    <a:pt x="21037" y="7103"/>
                    <a:pt x="742" y="32"/>
                  </a:cubicBezTo>
                  <a:cubicBezTo>
                    <a:pt x="684" y="11"/>
                    <a:pt x="625" y="0"/>
                    <a:pt x="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19"/>
            <p:cNvSpPr/>
            <p:nvPr/>
          </p:nvSpPr>
          <p:spPr>
            <a:xfrm flipH="1">
              <a:off x="1677280" y="4772261"/>
              <a:ext cx="733668" cy="608050"/>
            </a:xfrm>
            <a:custGeom>
              <a:avLst/>
              <a:gdLst/>
              <a:ahLst/>
              <a:cxnLst/>
              <a:rect l="l" t="t" r="r" b="b"/>
              <a:pathLst>
                <a:path w="47664" h="39503" extrusionOk="0">
                  <a:moveTo>
                    <a:pt x="1" y="0"/>
                  </a:moveTo>
                  <a:cubicBezTo>
                    <a:pt x="12473" y="10513"/>
                    <a:pt x="13509" y="35678"/>
                    <a:pt x="47663" y="39503"/>
                  </a:cubicBezTo>
                  <a:cubicBezTo>
                    <a:pt x="47663" y="39503"/>
                    <a:pt x="46524" y="4201"/>
                    <a:pt x="1" y="0"/>
                  </a:cubicBezTo>
                  <a:close/>
                </a:path>
              </a:pathLst>
            </a:custGeom>
            <a:solidFill>
              <a:srgbClr val="6D9EEB">
                <a:alpha val="41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19"/>
            <p:cNvSpPr/>
            <p:nvPr/>
          </p:nvSpPr>
          <p:spPr>
            <a:xfrm flipH="1">
              <a:off x="2078447" y="4838349"/>
              <a:ext cx="136839" cy="134515"/>
            </a:xfrm>
            <a:custGeom>
              <a:avLst/>
              <a:gdLst/>
              <a:ahLst/>
              <a:cxnLst/>
              <a:rect l="l" t="t" r="r" b="b"/>
              <a:pathLst>
                <a:path w="8890" h="8739" extrusionOk="0">
                  <a:moveTo>
                    <a:pt x="5905" y="1"/>
                  </a:moveTo>
                  <a:cubicBezTo>
                    <a:pt x="5807" y="1"/>
                    <a:pt x="5709" y="29"/>
                    <a:pt x="5625" y="90"/>
                  </a:cubicBezTo>
                  <a:cubicBezTo>
                    <a:pt x="5401" y="254"/>
                    <a:pt x="5339" y="548"/>
                    <a:pt x="5503" y="772"/>
                  </a:cubicBezTo>
                  <a:cubicBezTo>
                    <a:pt x="5667" y="1088"/>
                    <a:pt x="6779" y="4314"/>
                    <a:pt x="7560" y="6613"/>
                  </a:cubicBezTo>
                  <a:lnTo>
                    <a:pt x="450" y="7741"/>
                  </a:lnTo>
                  <a:cubicBezTo>
                    <a:pt x="188" y="7779"/>
                    <a:pt x="1" y="8013"/>
                    <a:pt x="23" y="8276"/>
                  </a:cubicBezTo>
                  <a:cubicBezTo>
                    <a:pt x="42" y="8537"/>
                    <a:pt x="260" y="8738"/>
                    <a:pt x="521" y="8738"/>
                  </a:cubicBezTo>
                  <a:cubicBezTo>
                    <a:pt x="523" y="8738"/>
                    <a:pt x="525" y="8738"/>
                    <a:pt x="527" y="8738"/>
                  </a:cubicBezTo>
                  <a:cubicBezTo>
                    <a:pt x="554" y="8738"/>
                    <a:pt x="581" y="8737"/>
                    <a:pt x="606" y="8733"/>
                  </a:cubicBezTo>
                  <a:lnTo>
                    <a:pt x="8889" y="7420"/>
                  </a:lnTo>
                  <a:lnTo>
                    <a:pt x="8701" y="6855"/>
                  </a:lnTo>
                  <a:cubicBezTo>
                    <a:pt x="7284" y="2660"/>
                    <a:pt x="6490" y="428"/>
                    <a:pt x="6337" y="219"/>
                  </a:cubicBezTo>
                  <a:cubicBezTo>
                    <a:pt x="6235" y="80"/>
                    <a:pt x="6070" y="1"/>
                    <a:pt x="59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19"/>
            <p:cNvSpPr/>
            <p:nvPr/>
          </p:nvSpPr>
          <p:spPr>
            <a:xfrm flipH="1">
              <a:off x="1884765" y="4983560"/>
              <a:ext cx="180415" cy="172319"/>
            </a:xfrm>
            <a:custGeom>
              <a:avLst/>
              <a:gdLst/>
              <a:ahLst/>
              <a:cxnLst/>
              <a:rect l="l" t="t" r="r" b="b"/>
              <a:pathLst>
                <a:path w="11721" h="11195" extrusionOk="0">
                  <a:moveTo>
                    <a:pt x="11198" y="1"/>
                  </a:moveTo>
                  <a:cubicBezTo>
                    <a:pt x="10947" y="1"/>
                    <a:pt x="10724" y="176"/>
                    <a:pt x="10688" y="430"/>
                  </a:cubicBezTo>
                  <a:lnTo>
                    <a:pt x="9652" y="7736"/>
                  </a:lnTo>
                  <a:lnTo>
                    <a:pt x="406" y="10207"/>
                  </a:lnTo>
                  <a:cubicBezTo>
                    <a:pt x="161" y="10270"/>
                    <a:pt x="0" y="10506"/>
                    <a:pt x="34" y="10758"/>
                  </a:cubicBezTo>
                  <a:cubicBezTo>
                    <a:pt x="67" y="11008"/>
                    <a:pt x="281" y="11194"/>
                    <a:pt x="532" y="11194"/>
                  </a:cubicBezTo>
                  <a:cubicBezTo>
                    <a:pt x="533" y="11194"/>
                    <a:pt x="534" y="11194"/>
                    <a:pt x="535" y="11194"/>
                  </a:cubicBezTo>
                  <a:cubicBezTo>
                    <a:pt x="578" y="11193"/>
                    <a:pt x="623" y="11188"/>
                    <a:pt x="665" y="11178"/>
                  </a:cubicBezTo>
                  <a:lnTo>
                    <a:pt x="10551" y="8533"/>
                  </a:lnTo>
                  <a:lnTo>
                    <a:pt x="11681" y="572"/>
                  </a:lnTo>
                  <a:cubicBezTo>
                    <a:pt x="11721" y="298"/>
                    <a:pt x="11530" y="42"/>
                    <a:pt x="11255" y="3"/>
                  </a:cubicBezTo>
                  <a:cubicBezTo>
                    <a:pt x="11236" y="2"/>
                    <a:pt x="11217" y="1"/>
                    <a:pt x="111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19"/>
            <p:cNvSpPr/>
            <p:nvPr/>
          </p:nvSpPr>
          <p:spPr>
            <a:xfrm flipH="1">
              <a:off x="1755237" y="5150935"/>
              <a:ext cx="174166" cy="137517"/>
            </a:xfrm>
            <a:custGeom>
              <a:avLst/>
              <a:gdLst/>
              <a:ahLst/>
              <a:cxnLst/>
              <a:rect l="l" t="t" r="r" b="b"/>
              <a:pathLst>
                <a:path w="11315" h="8934" extrusionOk="0">
                  <a:moveTo>
                    <a:pt x="10767" y="0"/>
                  </a:moveTo>
                  <a:cubicBezTo>
                    <a:pt x="10527" y="0"/>
                    <a:pt x="10321" y="179"/>
                    <a:pt x="10280" y="423"/>
                  </a:cubicBezTo>
                  <a:lnTo>
                    <a:pt x="9326" y="6224"/>
                  </a:lnTo>
                  <a:lnTo>
                    <a:pt x="436" y="7940"/>
                  </a:lnTo>
                  <a:cubicBezTo>
                    <a:pt x="179" y="7985"/>
                    <a:pt x="0" y="8221"/>
                    <a:pt x="25" y="8480"/>
                  </a:cubicBezTo>
                  <a:cubicBezTo>
                    <a:pt x="50" y="8738"/>
                    <a:pt x="265" y="8934"/>
                    <a:pt x="523" y="8934"/>
                  </a:cubicBezTo>
                  <a:cubicBezTo>
                    <a:pt x="525" y="8934"/>
                    <a:pt x="527" y="8934"/>
                    <a:pt x="530" y="8934"/>
                  </a:cubicBezTo>
                  <a:cubicBezTo>
                    <a:pt x="563" y="8934"/>
                    <a:pt x="595" y="8931"/>
                    <a:pt x="627" y="8926"/>
                  </a:cubicBezTo>
                  <a:lnTo>
                    <a:pt x="10205" y="7076"/>
                  </a:lnTo>
                  <a:lnTo>
                    <a:pt x="11270" y="585"/>
                  </a:lnTo>
                  <a:cubicBezTo>
                    <a:pt x="11315" y="311"/>
                    <a:pt x="11129" y="54"/>
                    <a:pt x="10857" y="9"/>
                  </a:cubicBezTo>
                  <a:cubicBezTo>
                    <a:pt x="10826" y="3"/>
                    <a:pt x="10796" y="0"/>
                    <a:pt x="107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19"/>
            <p:cNvSpPr/>
            <p:nvPr/>
          </p:nvSpPr>
          <p:spPr>
            <a:xfrm flipH="1">
              <a:off x="1324676" y="4680316"/>
              <a:ext cx="628799" cy="979625"/>
            </a:xfrm>
            <a:custGeom>
              <a:avLst/>
              <a:gdLst/>
              <a:ahLst/>
              <a:cxnLst/>
              <a:rect l="l" t="t" r="r" b="b"/>
              <a:pathLst>
                <a:path w="40851" h="63643" extrusionOk="0">
                  <a:moveTo>
                    <a:pt x="6468" y="1"/>
                  </a:moveTo>
                  <a:cubicBezTo>
                    <a:pt x="5113" y="1"/>
                    <a:pt x="3930" y="611"/>
                    <a:pt x="3121" y="2041"/>
                  </a:cubicBezTo>
                  <a:cubicBezTo>
                    <a:pt x="0" y="7558"/>
                    <a:pt x="5990" y="11822"/>
                    <a:pt x="7245" y="17590"/>
                  </a:cubicBezTo>
                  <a:cubicBezTo>
                    <a:pt x="8499" y="23359"/>
                    <a:pt x="974" y="26619"/>
                    <a:pt x="3734" y="33801"/>
                  </a:cubicBezTo>
                  <a:cubicBezTo>
                    <a:pt x="6493" y="40982"/>
                    <a:pt x="14267" y="33891"/>
                    <a:pt x="11509" y="45149"/>
                  </a:cubicBezTo>
                  <a:cubicBezTo>
                    <a:pt x="8750" y="56407"/>
                    <a:pt x="23296" y="60998"/>
                    <a:pt x="23296" y="60998"/>
                  </a:cubicBezTo>
                  <a:cubicBezTo>
                    <a:pt x="23296" y="60998"/>
                    <a:pt x="27791" y="63643"/>
                    <a:pt x="31661" y="63643"/>
                  </a:cubicBezTo>
                  <a:cubicBezTo>
                    <a:pt x="33042" y="63643"/>
                    <a:pt x="34344" y="63306"/>
                    <a:pt x="35334" y="62392"/>
                  </a:cubicBezTo>
                  <a:cubicBezTo>
                    <a:pt x="39097" y="58915"/>
                    <a:pt x="37842" y="53202"/>
                    <a:pt x="37466" y="48312"/>
                  </a:cubicBezTo>
                  <a:cubicBezTo>
                    <a:pt x="37090" y="43422"/>
                    <a:pt x="40851" y="39828"/>
                    <a:pt x="39011" y="36149"/>
                  </a:cubicBezTo>
                  <a:cubicBezTo>
                    <a:pt x="37174" y="32471"/>
                    <a:pt x="28646" y="30465"/>
                    <a:pt x="30636" y="25449"/>
                  </a:cubicBezTo>
                  <a:cubicBezTo>
                    <a:pt x="32626" y="20432"/>
                    <a:pt x="30318" y="16086"/>
                    <a:pt x="26973" y="14413"/>
                  </a:cubicBezTo>
                  <a:cubicBezTo>
                    <a:pt x="23630" y="12741"/>
                    <a:pt x="19450" y="12073"/>
                    <a:pt x="17610" y="10066"/>
                  </a:cubicBezTo>
                  <a:cubicBezTo>
                    <a:pt x="15629" y="4988"/>
                    <a:pt x="10343" y="1"/>
                    <a:pt x="6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19"/>
            <p:cNvSpPr/>
            <p:nvPr/>
          </p:nvSpPr>
          <p:spPr>
            <a:xfrm flipH="1">
              <a:off x="1412562" y="4744388"/>
              <a:ext cx="445690" cy="931754"/>
            </a:xfrm>
            <a:custGeom>
              <a:avLst/>
              <a:gdLst/>
              <a:ahLst/>
              <a:cxnLst/>
              <a:rect l="l" t="t" r="r" b="b"/>
              <a:pathLst>
                <a:path w="28955" h="60533" extrusionOk="0">
                  <a:moveTo>
                    <a:pt x="557" y="1"/>
                  </a:moveTo>
                  <a:cubicBezTo>
                    <a:pt x="435" y="1"/>
                    <a:pt x="311" y="45"/>
                    <a:pt x="214" y="136"/>
                  </a:cubicBezTo>
                  <a:cubicBezTo>
                    <a:pt x="12" y="324"/>
                    <a:pt x="0" y="642"/>
                    <a:pt x="189" y="844"/>
                  </a:cubicBezTo>
                  <a:cubicBezTo>
                    <a:pt x="14736" y="16492"/>
                    <a:pt x="27784" y="59739"/>
                    <a:pt x="27914" y="60175"/>
                  </a:cubicBezTo>
                  <a:cubicBezTo>
                    <a:pt x="27977" y="60387"/>
                    <a:pt x="28173" y="60533"/>
                    <a:pt x="28395" y="60533"/>
                  </a:cubicBezTo>
                  <a:cubicBezTo>
                    <a:pt x="28444" y="60533"/>
                    <a:pt x="28492" y="60524"/>
                    <a:pt x="28539" y="60511"/>
                  </a:cubicBezTo>
                  <a:cubicBezTo>
                    <a:pt x="28803" y="60432"/>
                    <a:pt x="28955" y="60152"/>
                    <a:pt x="28875" y="59886"/>
                  </a:cubicBezTo>
                  <a:cubicBezTo>
                    <a:pt x="28746" y="59450"/>
                    <a:pt x="15630" y="15980"/>
                    <a:pt x="924" y="161"/>
                  </a:cubicBezTo>
                  <a:cubicBezTo>
                    <a:pt x="825" y="54"/>
                    <a:pt x="692" y="1"/>
                    <a:pt x="557" y="1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19"/>
            <p:cNvSpPr/>
            <p:nvPr/>
          </p:nvSpPr>
          <p:spPr>
            <a:xfrm flipH="1">
              <a:off x="1653722" y="4862250"/>
              <a:ext cx="163884" cy="114289"/>
            </a:xfrm>
            <a:custGeom>
              <a:avLst/>
              <a:gdLst/>
              <a:ahLst/>
              <a:cxnLst/>
              <a:rect l="l" t="t" r="r" b="b"/>
              <a:pathLst>
                <a:path w="10647" h="7425" extrusionOk="0">
                  <a:moveTo>
                    <a:pt x="10078" y="0"/>
                  </a:moveTo>
                  <a:cubicBezTo>
                    <a:pt x="9881" y="0"/>
                    <a:pt x="9695" y="117"/>
                    <a:pt x="9616" y="310"/>
                  </a:cubicBezTo>
                  <a:lnTo>
                    <a:pt x="7130" y="6270"/>
                  </a:lnTo>
                  <a:lnTo>
                    <a:pt x="652" y="4901"/>
                  </a:lnTo>
                  <a:cubicBezTo>
                    <a:pt x="618" y="4894"/>
                    <a:pt x="583" y="4891"/>
                    <a:pt x="549" y="4891"/>
                  </a:cubicBezTo>
                  <a:cubicBezTo>
                    <a:pt x="317" y="4891"/>
                    <a:pt x="108" y="5053"/>
                    <a:pt x="57" y="5289"/>
                  </a:cubicBezTo>
                  <a:cubicBezTo>
                    <a:pt x="1" y="5560"/>
                    <a:pt x="174" y="5825"/>
                    <a:pt x="445" y="5884"/>
                  </a:cubicBezTo>
                  <a:lnTo>
                    <a:pt x="7736" y="7424"/>
                  </a:lnTo>
                  <a:lnTo>
                    <a:pt x="10542" y="694"/>
                  </a:lnTo>
                  <a:cubicBezTo>
                    <a:pt x="10647" y="439"/>
                    <a:pt x="10527" y="146"/>
                    <a:pt x="10271" y="39"/>
                  </a:cubicBezTo>
                  <a:cubicBezTo>
                    <a:pt x="10208" y="13"/>
                    <a:pt x="10142" y="0"/>
                    <a:pt x="10078" y="0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19"/>
            <p:cNvSpPr/>
            <p:nvPr/>
          </p:nvSpPr>
          <p:spPr>
            <a:xfrm flipH="1">
              <a:off x="1499227" y="5055235"/>
              <a:ext cx="318425" cy="174520"/>
            </a:xfrm>
            <a:custGeom>
              <a:avLst/>
              <a:gdLst/>
              <a:ahLst/>
              <a:cxnLst/>
              <a:rect l="l" t="t" r="r" b="b"/>
              <a:pathLst>
                <a:path w="20687" h="11338" extrusionOk="0">
                  <a:moveTo>
                    <a:pt x="20113" y="0"/>
                  </a:moveTo>
                  <a:cubicBezTo>
                    <a:pt x="19925" y="0"/>
                    <a:pt x="19746" y="106"/>
                    <a:pt x="19660" y="287"/>
                  </a:cubicBezTo>
                  <a:lnTo>
                    <a:pt x="14951" y="10185"/>
                  </a:lnTo>
                  <a:lnTo>
                    <a:pt x="662" y="6970"/>
                  </a:lnTo>
                  <a:cubicBezTo>
                    <a:pt x="625" y="6962"/>
                    <a:pt x="589" y="6958"/>
                    <a:pt x="552" y="6958"/>
                  </a:cubicBezTo>
                  <a:cubicBezTo>
                    <a:pt x="322" y="6958"/>
                    <a:pt x="114" y="7117"/>
                    <a:pt x="62" y="7351"/>
                  </a:cubicBezTo>
                  <a:cubicBezTo>
                    <a:pt x="0" y="7622"/>
                    <a:pt x="171" y="7889"/>
                    <a:pt x="441" y="7951"/>
                  </a:cubicBezTo>
                  <a:lnTo>
                    <a:pt x="15512" y="11338"/>
                  </a:lnTo>
                  <a:lnTo>
                    <a:pt x="20566" y="718"/>
                  </a:lnTo>
                  <a:cubicBezTo>
                    <a:pt x="20686" y="467"/>
                    <a:pt x="20579" y="168"/>
                    <a:pt x="20329" y="50"/>
                  </a:cubicBezTo>
                  <a:cubicBezTo>
                    <a:pt x="20259" y="16"/>
                    <a:pt x="20185" y="0"/>
                    <a:pt x="20113" y="0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90" name="Google Shape;1890;p19"/>
          <p:cNvGrpSpPr/>
          <p:nvPr/>
        </p:nvGrpSpPr>
        <p:grpSpPr>
          <a:xfrm rot="1546880" flipH="1">
            <a:off x="-829551" y="3619540"/>
            <a:ext cx="3009389" cy="2108998"/>
            <a:chOff x="2276975" y="3593505"/>
            <a:chExt cx="3623744" cy="2539542"/>
          </a:xfrm>
        </p:grpSpPr>
        <p:grpSp>
          <p:nvGrpSpPr>
            <p:cNvPr id="1891" name="Google Shape;1891;p19"/>
            <p:cNvGrpSpPr/>
            <p:nvPr/>
          </p:nvGrpSpPr>
          <p:grpSpPr>
            <a:xfrm rot="-1325960">
              <a:off x="2550748" y="3860259"/>
              <a:ext cx="1769799" cy="1801022"/>
              <a:chOff x="658816" y="3875056"/>
              <a:chExt cx="1769862" cy="1801086"/>
            </a:xfrm>
          </p:grpSpPr>
          <p:sp>
            <p:nvSpPr>
              <p:cNvPr id="1892" name="Google Shape;1892;p19"/>
              <p:cNvSpPr/>
              <p:nvPr/>
            </p:nvSpPr>
            <p:spPr>
              <a:xfrm flipH="1">
                <a:off x="1674625" y="5389061"/>
                <a:ext cx="141642" cy="176783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11485" extrusionOk="0">
                    <a:moveTo>
                      <a:pt x="7862" y="0"/>
                    </a:moveTo>
                    <a:cubicBezTo>
                      <a:pt x="7842" y="0"/>
                      <a:pt x="7822" y="2"/>
                      <a:pt x="7801" y="5"/>
                    </a:cubicBezTo>
                    <a:cubicBezTo>
                      <a:pt x="7568" y="36"/>
                      <a:pt x="7405" y="252"/>
                      <a:pt x="7439" y="484"/>
                    </a:cubicBezTo>
                    <a:lnTo>
                      <a:pt x="8274" y="6355"/>
                    </a:lnTo>
                    <a:lnTo>
                      <a:pt x="259" y="10683"/>
                    </a:lnTo>
                    <a:cubicBezTo>
                      <a:pt x="87" y="10776"/>
                      <a:pt x="1" y="10973"/>
                      <a:pt x="49" y="11162"/>
                    </a:cubicBezTo>
                    <a:cubicBezTo>
                      <a:pt x="97" y="11351"/>
                      <a:pt x="268" y="11485"/>
                      <a:pt x="462" y="11485"/>
                    </a:cubicBezTo>
                    <a:cubicBezTo>
                      <a:pt x="532" y="11483"/>
                      <a:pt x="602" y="11465"/>
                      <a:pt x="664" y="11431"/>
                    </a:cubicBezTo>
                    <a:lnTo>
                      <a:pt x="9202" y="6825"/>
                    </a:lnTo>
                    <a:lnTo>
                      <a:pt x="8281" y="366"/>
                    </a:lnTo>
                    <a:cubicBezTo>
                      <a:pt x="8252" y="154"/>
                      <a:pt x="8070" y="0"/>
                      <a:pt x="7862" y="0"/>
                    </a:cubicBezTo>
                    <a:close/>
                  </a:path>
                </a:pathLst>
              </a:custGeom>
              <a:solidFill>
                <a:srgbClr val="8CC4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3" name="Google Shape;1893;p19"/>
              <p:cNvSpPr/>
              <p:nvPr/>
            </p:nvSpPr>
            <p:spPr>
              <a:xfrm flipH="1">
                <a:off x="1402746" y="5296486"/>
                <a:ext cx="287717" cy="178076"/>
              </a:xfrm>
              <a:custGeom>
                <a:avLst/>
                <a:gdLst/>
                <a:ahLst/>
                <a:cxnLst/>
                <a:rect l="l" t="t" r="r" b="b"/>
                <a:pathLst>
                  <a:path w="18692" h="11569" extrusionOk="0">
                    <a:moveTo>
                      <a:pt x="18120" y="0"/>
                    </a:moveTo>
                    <a:cubicBezTo>
                      <a:pt x="17933" y="0"/>
                      <a:pt x="17753" y="105"/>
                      <a:pt x="17667" y="286"/>
                    </a:cubicBezTo>
                    <a:lnTo>
                      <a:pt x="12838" y="10345"/>
                    </a:lnTo>
                    <a:lnTo>
                      <a:pt x="718" y="6447"/>
                    </a:lnTo>
                    <a:cubicBezTo>
                      <a:pt x="667" y="6431"/>
                      <a:pt x="615" y="6423"/>
                      <a:pt x="563" y="6423"/>
                    </a:cubicBezTo>
                    <a:cubicBezTo>
                      <a:pt x="351" y="6423"/>
                      <a:pt x="154" y="6558"/>
                      <a:pt x="85" y="6772"/>
                    </a:cubicBezTo>
                    <a:cubicBezTo>
                      <a:pt x="0" y="7036"/>
                      <a:pt x="145" y="7318"/>
                      <a:pt x="411" y="7403"/>
                    </a:cubicBezTo>
                    <a:lnTo>
                      <a:pt x="13363" y="11568"/>
                    </a:lnTo>
                    <a:lnTo>
                      <a:pt x="18571" y="720"/>
                    </a:lnTo>
                    <a:cubicBezTo>
                      <a:pt x="18691" y="471"/>
                      <a:pt x="18586" y="170"/>
                      <a:pt x="18337" y="50"/>
                    </a:cubicBezTo>
                    <a:cubicBezTo>
                      <a:pt x="18267" y="16"/>
                      <a:pt x="18193" y="0"/>
                      <a:pt x="18120" y="0"/>
                    </a:cubicBezTo>
                    <a:close/>
                  </a:path>
                </a:pathLst>
              </a:custGeom>
              <a:solidFill>
                <a:srgbClr val="FF81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4" name="Google Shape;1894;p19"/>
              <p:cNvSpPr/>
              <p:nvPr/>
            </p:nvSpPr>
            <p:spPr>
              <a:xfrm flipH="1">
                <a:off x="1072480" y="3875056"/>
                <a:ext cx="654935" cy="1236341"/>
              </a:xfrm>
              <a:custGeom>
                <a:avLst/>
                <a:gdLst/>
                <a:ahLst/>
                <a:cxnLst/>
                <a:rect l="l" t="t" r="r" b="b"/>
                <a:pathLst>
                  <a:path w="42549" h="80321" extrusionOk="0">
                    <a:moveTo>
                      <a:pt x="19479" y="0"/>
                    </a:moveTo>
                    <a:cubicBezTo>
                      <a:pt x="14561" y="0"/>
                      <a:pt x="10368" y="9188"/>
                      <a:pt x="10793" y="16409"/>
                    </a:cubicBezTo>
                    <a:cubicBezTo>
                      <a:pt x="9828" y="19411"/>
                      <a:pt x="5751" y="22138"/>
                      <a:pt x="3039" y="25516"/>
                    </a:cubicBezTo>
                    <a:cubicBezTo>
                      <a:pt x="328" y="28895"/>
                      <a:pt x="0" y="34589"/>
                      <a:pt x="4523" y="38906"/>
                    </a:cubicBezTo>
                    <a:cubicBezTo>
                      <a:pt x="9046" y="43225"/>
                      <a:pt x="1039" y="49464"/>
                      <a:pt x="884" y="54225"/>
                    </a:cubicBezTo>
                    <a:cubicBezTo>
                      <a:pt x="729" y="58989"/>
                      <a:pt x="6428" y="60952"/>
                      <a:pt x="8399" y="66283"/>
                    </a:cubicBezTo>
                    <a:cubicBezTo>
                      <a:pt x="10369" y="71615"/>
                      <a:pt x="11813" y="78236"/>
                      <a:pt x="17456" y="80076"/>
                    </a:cubicBezTo>
                    <a:cubicBezTo>
                      <a:pt x="17973" y="80244"/>
                      <a:pt x="18495" y="80320"/>
                      <a:pt x="19018" y="80320"/>
                    </a:cubicBezTo>
                    <a:cubicBezTo>
                      <a:pt x="24209" y="80320"/>
                      <a:pt x="29454" y="72784"/>
                      <a:pt x="29454" y="72784"/>
                    </a:cubicBezTo>
                    <a:cubicBezTo>
                      <a:pt x="29454" y="72784"/>
                      <a:pt x="42548" y="60910"/>
                      <a:pt x="34196" y="50393"/>
                    </a:cubicBezTo>
                    <a:cubicBezTo>
                      <a:pt x="25842" y="39875"/>
                      <a:pt x="37461" y="43579"/>
                      <a:pt x="36889" y="34682"/>
                    </a:cubicBezTo>
                    <a:cubicBezTo>
                      <a:pt x="36318" y="25785"/>
                      <a:pt x="26820" y="25994"/>
                      <a:pt x="25348" y="19314"/>
                    </a:cubicBezTo>
                    <a:cubicBezTo>
                      <a:pt x="23877" y="12633"/>
                      <a:pt x="28121" y="5246"/>
                      <a:pt x="22166" y="947"/>
                    </a:cubicBezTo>
                    <a:cubicBezTo>
                      <a:pt x="21262" y="295"/>
                      <a:pt x="20359" y="0"/>
                      <a:pt x="194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5" name="Google Shape;1895;p19"/>
              <p:cNvSpPr/>
              <p:nvPr/>
            </p:nvSpPr>
            <p:spPr>
              <a:xfrm flipH="1">
                <a:off x="1418016" y="3952564"/>
                <a:ext cx="133930" cy="1185222"/>
              </a:xfrm>
              <a:custGeom>
                <a:avLst/>
                <a:gdLst/>
                <a:ahLst/>
                <a:cxnLst/>
                <a:rect l="l" t="t" r="r" b="b"/>
                <a:pathLst>
                  <a:path w="8701" h="77000" extrusionOk="0">
                    <a:moveTo>
                      <a:pt x="8223" y="0"/>
                    </a:moveTo>
                    <a:cubicBezTo>
                      <a:pt x="8044" y="0"/>
                      <a:pt x="7877" y="114"/>
                      <a:pt x="7818" y="294"/>
                    </a:cubicBezTo>
                    <a:cubicBezTo>
                      <a:pt x="1" y="24032"/>
                      <a:pt x="7222" y="76111"/>
                      <a:pt x="7295" y="76632"/>
                    </a:cubicBezTo>
                    <a:cubicBezTo>
                      <a:pt x="7325" y="76842"/>
                      <a:pt x="7506" y="76999"/>
                      <a:pt x="7718" y="76999"/>
                    </a:cubicBezTo>
                    <a:cubicBezTo>
                      <a:pt x="7738" y="76999"/>
                      <a:pt x="7758" y="76996"/>
                      <a:pt x="7776" y="76993"/>
                    </a:cubicBezTo>
                    <a:cubicBezTo>
                      <a:pt x="8010" y="76961"/>
                      <a:pt x="8172" y="76746"/>
                      <a:pt x="8139" y="76513"/>
                    </a:cubicBezTo>
                    <a:cubicBezTo>
                      <a:pt x="8065" y="75992"/>
                      <a:pt x="871" y="24112"/>
                      <a:pt x="8627" y="559"/>
                    </a:cubicBezTo>
                    <a:cubicBezTo>
                      <a:pt x="8700" y="337"/>
                      <a:pt x="8578" y="95"/>
                      <a:pt x="8356" y="21"/>
                    </a:cubicBezTo>
                    <a:cubicBezTo>
                      <a:pt x="8312" y="7"/>
                      <a:pt x="8267" y="0"/>
                      <a:pt x="822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6" name="Google Shape;1896;p19"/>
              <p:cNvSpPr/>
              <p:nvPr/>
            </p:nvSpPr>
            <p:spPr>
              <a:xfrm flipH="1">
                <a:off x="1367142" y="4167265"/>
                <a:ext cx="205613" cy="98189"/>
              </a:xfrm>
              <a:custGeom>
                <a:avLst/>
                <a:gdLst/>
                <a:ahLst/>
                <a:cxnLst/>
                <a:rect l="l" t="t" r="r" b="b"/>
                <a:pathLst>
                  <a:path w="13358" h="6379" extrusionOk="0">
                    <a:moveTo>
                      <a:pt x="474" y="1"/>
                    </a:moveTo>
                    <a:cubicBezTo>
                      <a:pt x="358" y="1"/>
                      <a:pt x="243" y="47"/>
                      <a:pt x="160" y="138"/>
                    </a:cubicBezTo>
                    <a:cubicBezTo>
                      <a:pt x="1" y="312"/>
                      <a:pt x="11" y="581"/>
                      <a:pt x="185" y="739"/>
                    </a:cubicBezTo>
                    <a:lnTo>
                      <a:pt x="6298" y="6378"/>
                    </a:lnTo>
                    <a:lnTo>
                      <a:pt x="13128" y="1304"/>
                    </a:lnTo>
                    <a:cubicBezTo>
                      <a:pt x="13317" y="1165"/>
                      <a:pt x="13357" y="898"/>
                      <a:pt x="13217" y="709"/>
                    </a:cubicBezTo>
                    <a:cubicBezTo>
                      <a:pt x="13133" y="597"/>
                      <a:pt x="13004" y="537"/>
                      <a:pt x="12874" y="537"/>
                    </a:cubicBezTo>
                    <a:cubicBezTo>
                      <a:pt x="12785" y="537"/>
                      <a:pt x="12696" y="564"/>
                      <a:pt x="12620" y="621"/>
                    </a:cubicBezTo>
                    <a:lnTo>
                      <a:pt x="6358" y="5274"/>
                    </a:lnTo>
                    <a:lnTo>
                      <a:pt x="761" y="113"/>
                    </a:lnTo>
                    <a:cubicBezTo>
                      <a:pt x="680" y="38"/>
                      <a:pt x="577" y="1"/>
                      <a:pt x="4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7" name="Google Shape;1897;p19"/>
              <p:cNvSpPr/>
              <p:nvPr/>
            </p:nvSpPr>
            <p:spPr>
              <a:xfrm flipH="1">
                <a:off x="1258386" y="4412271"/>
                <a:ext cx="383535" cy="177753"/>
              </a:xfrm>
              <a:custGeom>
                <a:avLst/>
                <a:gdLst/>
                <a:ahLst/>
                <a:cxnLst/>
                <a:rect l="l" t="t" r="r" b="b"/>
                <a:pathLst>
                  <a:path w="24917" h="11548" extrusionOk="0">
                    <a:moveTo>
                      <a:pt x="24436" y="1"/>
                    </a:moveTo>
                    <a:cubicBezTo>
                      <a:pt x="24346" y="1"/>
                      <a:pt x="24256" y="29"/>
                      <a:pt x="24178" y="88"/>
                    </a:cubicBezTo>
                    <a:lnTo>
                      <a:pt x="10588" y="10458"/>
                    </a:lnTo>
                    <a:lnTo>
                      <a:pt x="746" y="2237"/>
                    </a:lnTo>
                    <a:cubicBezTo>
                      <a:pt x="667" y="2172"/>
                      <a:pt x="571" y="2141"/>
                      <a:pt x="477" y="2141"/>
                    </a:cubicBezTo>
                    <a:cubicBezTo>
                      <a:pt x="355" y="2141"/>
                      <a:pt x="234" y="2193"/>
                      <a:pt x="149" y="2293"/>
                    </a:cubicBezTo>
                    <a:cubicBezTo>
                      <a:pt x="0" y="2474"/>
                      <a:pt x="22" y="2739"/>
                      <a:pt x="199" y="2890"/>
                    </a:cubicBezTo>
                    <a:lnTo>
                      <a:pt x="10565" y="11548"/>
                    </a:lnTo>
                    <a:lnTo>
                      <a:pt x="24695" y="765"/>
                    </a:lnTo>
                    <a:cubicBezTo>
                      <a:pt x="24882" y="621"/>
                      <a:pt x="24917" y="354"/>
                      <a:pt x="24775" y="168"/>
                    </a:cubicBezTo>
                    <a:cubicBezTo>
                      <a:pt x="24691" y="58"/>
                      <a:pt x="24564" y="1"/>
                      <a:pt x="2443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8" name="Google Shape;1898;p19"/>
              <p:cNvSpPr/>
              <p:nvPr/>
            </p:nvSpPr>
            <p:spPr>
              <a:xfrm flipH="1">
                <a:off x="1279706" y="4719055"/>
                <a:ext cx="347024" cy="174089"/>
              </a:xfrm>
              <a:custGeom>
                <a:avLst/>
                <a:gdLst/>
                <a:ahLst/>
                <a:cxnLst/>
                <a:rect l="l" t="t" r="r" b="b"/>
                <a:pathLst>
                  <a:path w="22545" h="11310" extrusionOk="0">
                    <a:moveTo>
                      <a:pt x="22069" y="0"/>
                    </a:moveTo>
                    <a:cubicBezTo>
                      <a:pt x="21963" y="0"/>
                      <a:pt x="21856" y="40"/>
                      <a:pt x="21773" y="121"/>
                    </a:cubicBezTo>
                    <a:lnTo>
                      <a:pt x="10798" y="10182"/>
                    </a:lnTo>
                    <a:lnTo>
                      <a:pt x="741" y="1840"/>
                    </a:lnTo>
                    <a:cubicBezTo>
                      <a:pt x="663" y="1778"/>
                      <a:pt x="570" y="1748"/>
                      <a:pt x="477" y="1748"/>
                    </a:cubicBezTo>
                    <a:cubicBezTo>
                      <a:pt x="354" y="1748"/>
                      <a:pt x="232" y="1801"/>
                      <a:pt x="148" y="1903"/>
                    </a:cubicBezTo>
                    <a:cubicBezTo>
                      <a:pt x="1" y="2081"/>
                      <a:pt x="23" y="2345"/>
                      <a:pt x="198" y="2497"/>
                    </a:cubicBezTo>
                    <a:lnTo>
                      <a:pt x="10826" y="11310"/>
                    </a:lnTo>
                    <a:lnTo>
                      <a:pt x="22349" y="747"/>
                    </a:lnTo>
                    <a:cubicBezTo>
                      <a:pt x="22530" y="590"/>
                      <a:pt x="22545" y="315"/>
                      <a:pt x="22383" y="137"/>
                    </a:cubicBezTo>
                    <a:cubicBezTo>
                      <a:pt x="22299" y="47"/>
                      <a:pt x="22184" y="0"/>
                      <a:pt x="2206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9" name="Google Shape;1899;p19"/>
              <p:cNvSpPr/>
              <p:nvPr/>
            </p:nvSpPr>
            <p:spPr>
              <a:xfrm flipH="1">
                <a:off x="1546580" y="5192444"/>
                <a:ext cx="882098" cy="406393"/>
              </a:xfrm>
              <a:custGeom>
                <a:avLst/>
                <a:gdLst/>
                <a:ahLst/>
                <a:cxnLst/>
                <a:rect l="l" t="t" r="r" b="b"/>
                <a:pathLst>
                  <a:path w="57307" h="26402" extrusionOk="0">
                    <a:moveTo>
                      <a:pt x="16085" y="1"/>
                    </a:moveTo>
                    <a:cubicBezTo>
                      <a:pt x="11262" y="1"/>
                      <a:pt x="5916" y="561"/>
                      <a:pt x="0" y="1848"/>
                    </a:cubicBezTo>
                    <a:cubicBezTo>
                      <a:pt x="13241" y="7385"/>
                      <a:pt x="21434" y="26401"/>
                      <a:pt x="46194" y="26401"/>
                    </a:cubicBezTo>
                    <a:cubicBezTo>
                      <a:pt x="49572" y="26401"/>
                      <a:pt x="53257" y="26047"/>
                      <a:pt x="57306" y="25257"/>
                    </a:cubicBezTo>
                    <a:cubicBezTo>
                      <a:pt x="57306" y="25257"/>
                      <a:pt x="48472" y="1"/>
                      <a:pt x="1608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0" name="Google Shape;1900;p19"/>
              <p:cNvSpPr/>
              <p:nvPr/>
            </p:nvSpPr>
            <p:spPr>
              <a:xfrm flipH="1">
                <a:off x="1500861" y="5227519"/>
                <a:ext cx="823776" cy="388907"/>
              </a:xfrm>
              <a:custGeom>
                <a:avLst/>
                <a:gdLst/>
                <a:ahLst/>
                <a:cxnLst/>
                <a:rect l="l" t="t" r="r" b="b"/>
                <a:pathLst>
                  <a:path w="53518" h="25266" extrusionOk="0">
                    <a:moveTo>
                      <a:pt x="437" y="0"/>
                    </a:moveTo>
                    <a:cubicBezTo>
                      <a:pt x="434" y="0"/>
                      <a:pt x="432" y="1"/>
                      <a:pt x="429" y="2"/>
                    </a:cubicBezTo>
                    <a:cubicBezTo>
                      <a:pt x="197" y="2"/>
                      <a:pt x="8" y="187"/>
                      <a:pt x="5" y="421"/>
                    </a:cubicBezTo>
                    <a:cubicBezTo>
                      <a:pt x="0" y="653"/>
                      <a:pt x="184" y="845"/>
                      <a:pt x="416" y="852"/>
                    </a:cubicBezTo>
                    <a:cubicBezTo>
                      <a:pt x="21600" y="1510"/>
                      <a:pt x="52486" y="24940"/>
                      <a:pt x="52797" y="25177"/>
                    </a:cubicBezTo>
                    <a:cubicBezTo>
                      <a:pt x="52870" y="25234"/>
                      <a:pt x="52961" y="25264"/>
                      <a:pt x="53054" y="25265"/>
                    </a:cubicBezTo>
                    <a:lnTo>
                      <a:pt x="53054" y="25264"/>
                    </a:lnTo>
                    <a:cubicBezTo>
                      <a:pt x="53238" y="25264"/>
                      <a:pt x="53400" y="25147"/>
                      <a:pt x="53459" y="24973"/>
                    </a:cubicBezTo>
                    <a:cubicBezTo>
                      <a:pt x="53517" y="24801"/>
                      <a:pt x="53459" y="24611"/>
                      <a:pt x="53315" y="24499"/>
                    </a:cubicBezTo>
                    <a:cubicBezTo>
                      <a:pt x="53002" y="24261"/>
                      <a:pt x="21901" y="667"/>
                      <a:pt x="443" y="2"/>
                    </a:cubicBezTo>
                    <a:cubicBezTo>
                      <a:pt x="441" y="1"/>
                      <a:pt x="439" y="0"/>
                      <a:pt x="4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1" name="Google Shape;1901;p19"/>
              <p:cNvSpPr/>
              <p:nvPr/>
            </p:nvSpPr>
            <p:spPr>
              <a:xfrm flipH="1">
                <a:off x="2059210" y="5198908"/>
                <a:ext cx="124371" cy="151493"/>
              </a:xfrm>
              <a:custGeom>
                <a:avLst/>
                <a:gdLst/>
                <a:ahLst/>
                <a:cxnLst/>
                <a:rect l="l" t="t" r="r" b="b"/>
                <a:pathLst>
                  <a:path w="8080" h="9842" extrusionOk="0">
                    <a:moveTo>
                      <a:pt x="3287" y="0"/>
                    </a:moveTo>
                    <a:cubicBezTo>
                      <a:pt x="3157" y="0"/>
                      <a:pt x="3028" y="55"/>
                      <a:pt x="2947" y="165"/>
                    </a:cubicBezTo>
                    <a:cubicBezTo>
                      <a:pt x="2808" y="355"/>
                      <a:pt x="2835" y="611"/>
                      <a:pt x="3023" y="749"/>
                    </a:cubicBezTo>
                    <a:cubicBezTo>
                      <a:pt x="3269" y="992"/>
                      <a:pt x="5354" y="3812"/>
                      <a:pt x="6796" y="5787"/>
                    </a:cubicBezTo>
                    <a:lnTo>
                      <a:pt x="272" y="9035"/>
                    </a:lnTo>
                    <a:cubicBezTo>
                      <a:pt x="93" y="9122"/>
                      <a:pt x="1" y="9321"/>
                      <a:pt x="46" y="9513"/>
                    </a:cubicBezTo>
                    <a:cubicBezTo>
                      <a:pt x="91" y="9705"/>
                      <a:pt x="263" y="9842"/>
                      <a:pt x="460" y="9842"/>
                    </a:cubicBezTo>
                    <a:cubicBezTo>
                      <a:pt x="527" y="9840"/>
                      <a:pt x="591" y="9825"/>
                      <a:pt x="649" y="9795"/>
                    </a:cubicBezTo>
                    <a:lnTo>
                      <a:pt x="8079" y="6101"/>
                    </a:lnTo>
                    <a:lnTo>
                      <a:pt x="7782" y="5693"/>
                    </a:lnTo>
                    <a:cubicBezTo>
                      <a:pt x="5992" y="3237"/>
                      <a:pt x="3805" y="272"/>
                      <a:pt x="3555" y="86"/>
                    </a:cubicBezTo>
                    <a:cubicBezTo>
                      <a:pt x="3476" y="29"/>
                      <a:pt x="3381" y="0"/>
                      <a:pt x="3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2" name="Google Shape;1902;p19"/>
              <p:cNvSpPr/>
              <p:nvPr/>
            </p:nvSpPr>
            <p:spPr>
              <a:xfrm flipH="1">
                <a:off x="1842491" y="5268028"/>
                <a:ext cx="142981" cy="211955"/>
              </a:xfrm>
              <a:custGeom>
                <a:avLst/>
                <a:gdLst/>
                <a:ahLst/>
                <a:cxnLst/>
                <a:rect l="l" t="t" r="r" b="b"/>
                <a:pathLst>
                  <a:path w="9289" h="13770" extrusionOk="0">
                    <a:moveTo>
                      <a:pt x="7569" y="0"/>
                    </a:moveTo>
                    <a:cubicBezTo>
                      <a:pt x="7546" y="0"/>
                      <a:pt x="7523" y="2"/>
                      <a:pt x="7499" y="6"/>
                    </a:cubicBezTo>
                    <a:cubicBezTo>
                      <a:pt x="7265" y="44"/>
                      <a:pt x="7107" y="267"/>
                      <a:pt x="7148" y="501"/>
                    </a:cubicBezTo>
                    <a:lnTo>
                      <a:pt x="8358" y="7829"/>
                    </a:lnTo>
                    <a:lnTo>
                      <a:pt x="235" y="12985"/>
                    </a:lnTo>
                    <a:cubicBezTo>
                      <a:pt x="74" y="13087"/>
                      <a:pt x="1" y="13282"/>
                      <a:pt x="54" y="13464"/>
                    </a:cubicBezTo>
                    <a:cubicBezTo>
                      <a:pt x="106" y="13646"/>
                      <a:pt x="273" y="13770"/>
                      <a:pt x="464" y="13770"/>
                    </a:cubicBezTo>
                    <a:cubicBezTo>
                      <a:pt x="544" y="13770"/>
                      <a:pt x="622" y="13747"/>
                      <a:pt x="691" y="13703"/>
                    </a:cubicBezTo>
                    <a:lnTo>
                      <a:pt x="9289" y="8246"/>
                    </a:lnTo>
                    <a:lnTo>
                      <a:pt x="7989" y="362"/>
                    </a:lnTo>
                    <a:cubicBezTo>
                      <a:pt x="7957" y="150"/>
                      <a:pt x="7776" y="0"/>
                      <a:pt x="75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3" name="Google Shape;1903;p19"/>
              <p:cNvSpPr/>
              <p:nvPr/>
            </p:nvSpPr>
            <p:spPr>
              <a:xfrm flipH="1">
                <a:off x="1677280" y="4772261"/>
                <a:ext cx="733668" cy="608050"/>
              </a:xfrm>
              <a:custGeom>
                <a:avLst/>
                <a:gdLst/>
                <a:ahLst/>
                <a:cxnLst/>
                <a:rect l="l" t="t" r="r" b="b"/>
                <a:pathLst>
                  <a:path w="47664" h="39503" extrusionOk="0">
                    <a:moveTo>
                      <a:pt x="1" y="0"/>
                    </a:moveTo>
                    <a:cubicBezTo>
                      <a:pt x="12473" y="10513"/>
                      <a:pt x="13509" y="35678"/>
                      <a:pt x="47663" y="39503"/>
                    </a:cubicBezTo>
                    <a:cubicBezTo>
                      <a:pt x="47663" y="39503"/>
                      <a:pt x="46524" y="4201"/>
                      <a:pt x="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4" name="Google Shape;1904;p19"/>
              <p:cNvSpPr/>
              <p:nvPr/>
            </p:nvSpPr>
            <p:spPr>
              <a:xfrm flipH="1">
                <a:off x="1639133" y="4810260"/>
                <a:ext cx="679056" cy="616670"/>
              </a:xfrm>
              <a:custGeom>
                <a:avLst/>
                <a:gdLst/>
                <a:ahLst/>
                <a:cxnLst/>
                <a:rect l="l" t="t" r="r" b="b"/>
                <a:pathLst>
                  <a:path w="44116" h="40063" extrusionOk="0">
                    <a:moveTo>
                      <a:pt x="566" y="0"/>
                    </a:moveTo>
                    <a:cubicBezTo>
                      <a:pt x="359" y="0"/>
                      <a:pt x="166" y="129"/>
                      <a:pt x="94" y="337"/>
                    </a:cubicBezTo>
                    <a:cubicBezTo>
                      <a:pt x="0" y="602"/>
                      <a:pt x="144" y="891"/>
                      <a:pt x="411" y="978"/>
                    </a:cubicBezTo>
                    <a:cubicBezTo>
                      <a:pt x="20402" y="7944"/>
                      <a:pt x="42838" y="39531"/>
                      <a:pt x="43062" y="39849"/>
                    </a:cubicBezTo>
                    <a:cubicBezTo>
                      <a:pt x="43155" y="39983"/>
                      <a:pt x="43309" y="40063"/>
                      <a:pt x="43473" y="40063"/>
                    </a:cubicBezTo>
                    <a:cubicBezTo>
                      <a:pt x="43879" y="40063"/>
                      <a:pt x="44116" y="39603"/>
                      <a:pt x="43882" y="39273"/>
                    </a:cubicBezTo>
                    <a:cubicBezTo>
                      <a:pt x="43655" y="38950"/>
                      <a:pt x="21037" y="7103"/>
                      <a:pt x="742" y="32"/>
                    </a:cubicBezTo>
                    <a:cubicBezTo>
                      <a:pt x="684" y="11"/>
                      <a:pt x="625" y="0"/>
                      <a:pt x="5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5" name="Google Shape;1905;p19"/>
              <p:cNvSpPr/>
              <p:nvPr/>
            </p:nvSpPr>
            <p:spPr>
              <a:xfrm flipH="1">
                <a:off x="1677280" y="4772261"/>
                <a:ext cx="733668" cy="608050"/>
              </a:xfrm>
              <a:custGeom>
                <a:avLst/>
                <a:gdLst/>
                <a:ahLst/>
                <a:cxnLst/>
                <a:rect l="l" t="t" r="r" b="b"/>
                <a:pathLst>
                  <a:path w="47664" h="39503" extrusionOk="0">
                    <a:moveTo>
                      <a:pt x="1" y="0"/>
                    </a:moveTo>
                    <a:cubicBezTo>
                      <a:pt x="12473" y="10513"/>
                      <a:pt x="13509" y="35678"/>
                      <a:pt x="47663" y="39503"/>
                    </a:cubicBezTo>
                    <a:cubicBezTo>
                      <a:pt x="47663" y="39503"/>
                      <a:pt x="46524" y="4201"/>
                      <a:pt x="1" y="0"/>
                    </a:cubicBezTo>
                    <a:close/>
                  </a:path>
                </a:pathLst>
              </a:custGeom>
              <a:solidFill>
                <a:srgbClr val="6D9EEB">
                  <a:alpha val="41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6" name="Google Shape;1906;p19"/>
              <p:cNvSpPr/>
              <p:nvPr/>
            </p:nvSpPr>
            <p:spPr>
              <a:xfrm flipH="1">
                <a:off x="2078447" y="4838349"/>
                <a:ext cx="136839" cy="134515"/>
              </a:xfrm>
              <a:custGeom>
                <a:avLst/>
                <a:gdLst/>
                <a:ahLst/>
                <a:cxnLst/>
                <a:rect l="l" t="t" r="r" b="b"/>
                <a:pathLst>
                  <a:path w="8890" h="8739" extrusionOk="0">
                    <a:moveTo>
                      <a:pt x="5905" y="1"/>
                    </a:moveTo>
                    <a:cubicBezTo>
                      <a:pt x="5807" y="1"/>
                      <a:pt x="5709" y="29"/>
                      <a:pt x="5625" y="90"/>
                    </a:cubicBezTo>
                    <a:cubicBezTo>
                      <a:pt x="5401" y="254"/>
                      <a:pt x="5339" y="548"/>
                      <a:pt x="5503" y="772"/>
                    </a:cubicBezTo>
                    <a:cubicBezTo>
                      <a:pt x="5667" y="1088"/>
                      <a:pt x="6779" y="4314"/>
                      <a:pt x="7560" y="6613"/>
                    </a:cubicBezTo>
                    <a:lnTo>
                      <a:pt x="450" y="7741"/>
                    </a:lnTo>
                    <a:cubicBezTo>
                      <a:pt x="188" y="7779"/>
                      <a:pt x="1" y="8013"/>
                      <a:pt x="23" y="8276"/>
                    </a:cubicBezTo>
                    <a:cubicBezTo>
                      <a:pt x="42" y="8537"/>
                      <a:pt x="260" y="8738"/>
                      <a:pt x="521" y="8738"/>
                    </a:cubicBezTo>
                    <a:cubicBezTo>
                      <a:pt x="523" y="8738"/>
                      <a:pt x="525" y="8738"/>
                      <a:pt x="527" y="8738"/>
                    </a:cubicBezTo>
                    <a:cubicBezTo>
                      <a:pt x="554" y="8738"/>
                      <a:pt x="581" y="8737"/>
                      <a:pt x="606" y="8733"/>
                    </a:cubicBezTo>
                    <a:lnTo>
                      <a:pt x="8889" y="7420"/>
                    </a:lnTo>
                    <a:lnTo>
                      <a:pt x="8701" y="6855"/>
                    </a:lnTo>
                    <a:cubicBezTo>
                      <a:pt x="7284" y="2660"/>
                      <a:pt x="6490" y="428"/>
                      <a:pt x="6337" y="219"/>
                    </a:cubicBezTo>
                    <a:cubicBezTo>
                      <a:pt x="6235" y="80"/>
                      <a:pt x="6070" y="1"/>
                      <a:pt x="590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7" name="Google Shape;1907;p19"/>
              <p:cNvSpPr/>
              <p:nvPr/>
            </p:nvSpPr>
            <p:spPr>
              <a:xfrm flipH="1">
                <a:off x="1884765" y="4983560"/>
                <a:ext cx="180415" cy="172319"/>
              </a:xfrm>
              <a:custGeom>
                <a:avLst/>
                <a:gdLst/>
                <a:ahLst/>
                <a:cxnLst/>
                <a:rect l="l" t="t" r="r" b="b"/>
                <a:pathLst>
                  <a:path w="11721" h="11195" extrusionOk="0">
                    <a:moveTo>
                      <a:pt x="11198" y="1"/>
                    </a:moveTo>
                    <a:cubicBezTo>
                      <a:pt x="10947" y="1"/>
                      <a:pt x="10724" y="176"/>
                      <a:pt x="10688" y="430"/>
                    </a:cubicBezTo>
                    <a:lnTo>
                      <a:pt x="9652" y="7736"/>
                    </a:lnTo>
                    <a:lnTo>
                      <a:pt x="406" y="10207"/>
                    </a:lnTo>
                    <a:cubicBezTo>
                      <a:pt x="161" y="10270"/>
                      <a:pt x="0" y="10506"/>
                      <a:pt x="34" y="10758"/>
                    </a:cubicBezTo>
                    <a:cubicBezTo>
                      <a:pt x="67" y="11008"/>
                      <a:pt x="281" y="11194"/>
                      <a:pt x="532" y="11194"/>
                    </a:cubicBezTo>
                    <a:cubicBezTo>
                      <a:pt x="533" y="11194"/>
                      <a:pt x="534" y="11194"/>
                      <a:pt x="535" y="11194"/>
                    </a:cubicBezTo>
                    <a:cubicBezTo>
                      <a:pt x="578" y="11193"/>
                      <a:pt x="623" y="11188"/>
                      <a:pt x="665" y="11178"/>
                    </a:cubicBezTo>
                    <a:lnTo>
                      <a:pt x="10551" y="8533"/>
                    </a:lnTo>
                    <a:lnTo>
                      <a:pt x="11681" y="572"/>
                    </a:lnTo>
                    <a:cubicBezTo>
                      <a:pt x="11721" y="298"/>
                      <a:pt x="11530" y="42"/>
                      <a:pt x="11255" y="3"/>
                    </a:cubicBezTo>
                    <a:cubicBezTo>
                      <a:pt x="11236" y="2"/>
                      <a:pt x="11217" y="1"/>
                      <a:pt x="1119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8" name="Google Shape;1908;p19"/>
              <p:cNvSpPr/>
              <p:nvPr/>
            </p:nvSpPr>
            <p:spPr>
              <a:xfrm flipH="1">
                <a:off x="1755237" y="5150935"/>
                <a:ext cx="174166" cy="137517"/>
              </a:xfrm>
              <a:custGeom>
                <a:avLst/>
                <a:gdLst/>
                <a:ahLst/>
                <a:cxnLst/>
                <a:rect l="l" t="t" r="r" b="b"/>
                <a:pathLst>
                  <a:path w="11315" h="8934" extrusionOk="0">
                    <a:moveTo>
                      <a:pt x="10767" y="0"/>
                    </a:moveTo>
                    <a:cubicBezTo>
                      <a:pt x="10527" y="0"/>
                      <a:pt x="10321" y="179"/>
                      <a:pt x="10280" y="423"/>
                    </a:cubicBezTo>
                    <a:lnTo>
                      <a:pt x="9326" y="6224"/>
                    </a:lnTo>
                    <a:lnTo>
                      <a:pt x="436" y="7940"/>
                    </a:lnTo>
                    <a:cubicBezTo>
                      <a:pt x="179" y="7985"/>
                      <a:pt x="0" y="8221"/>
                      <a:pt x="25" y="8480"/>
                    </a:cubicBezTo>
                    <a:cubicBezTo>
                      <a:pt x="50" y="8738"/>
                      <a:pt x="265" y="8934"/>
                      <a:pt x="523" y="8934"/>
                    </a:cubicBezTo>
                    <a:cubicBezTo>
                      <a:pt x="525" y="8934"/>
                      <a:pt x="527" y="8934"/>
                      <a:pt x="530" y="8934"/>
                    </a:cubicBezTo>
                    <a:cubicBezTo>
                      <a:pt x="563" y="8934"/>
                      <a:pt x="595" y="8931"/>
                      <a:pt x="627" y="8926"/>
                    </a:cubicBezTo>
                    <a:lnTo>
                      <a:pt x="10205" y="7076"/>
                    </a:lnTo>
                    <a:lnTo>
                      <a:pt x="11270" y="585"/>
                    </a:lnTo>
                    <a:cubicBezTo>
                      <a:pt x="11315" y="311"/>
                      <a:pt x="11129" y="54"/>
                      <a:pt x="10857" y="9"/>
                    </a:cubicBezTo>
                    <a:cubicBezTo>
                      <a:pt x="10826" y="3"/>
                      <a:pt x="10796" y="0"/>
                      <a:pt x="1076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9" name="Google Shape;1909;p19"/>
              <p:cNvSpPr/>
              <p:nvPr/>
            </p:nvSpPr>
            <p:spPr>
              <a:xfrm flipH="1">
                <a:off x="1324676" y="4680316"/>
                <a:ext cx="628799" cy="979625"/>
              </a:xfrm>
              <a:custGeom>
                <a:avLst/>
                <a:gdLst/>
                <a:ahLst/>
                <a:cxnLst/>
                <a:rect l="l" t="t" r="r" b="b"/>
                <a:pathLst>
                  <a:path w="40851" h="63643" extrusionOk="0">
                    <a:moveTo>
                      <a:pt x="6468" y="1"/>
                    </a:moveTo>
                    <a:cubicBezTo>
                      <a:pt x="5113" y="1"/>
                      <a:pt x="3930" y="611"/>
                      <a:pt x="3121" y="2041"/>
                    </a:cubicBezTo>
                    <a:cubicBezTo>
                      <a:pt x="0" y="7558"/>
                      <a:pt x="5990" y="11822"/>
                      <a:pt x="7245" y="17590"/>
                    </a:cubicBezTo>
                    <a:cubicBezTo>
                      <a:pt x="8499" y="23359"/>
                      <a:pt x="974" y="26619"/>
                      <a:pt x="3734" y="33801"/>
                    </a:cubicBezTo>
                    <a:cubicBezTo>
                      <a:pt x="6493" y="40982"/>
                      <a:pt x="14267" y="33891"/>
                      <a:pt x="11509" y="45149"/>
                    </a:cubicBezTo>
                    <a:cubicBezTo>
                      <a:pt x="8750" y="56407"/>
                      <a:pt x="23296" y="60998"/>
                      <a:pt x="23296" y="60998"/>
                    </a:cubicBezTo>
                    <a:cubicBezTo>
                      <a:pt x="23296" y="60998"/>
                      <a:pt x="27791" y="63643"/>
                      <a:pt x="31661" y="63643"/>
                    </a:cubicBezTo>
                    <a:cubicBezTo>
                      <a:pt x="33042" y="63643"/>
                      <a:pt x="34344" y="63306"/>
                      <a:pt x="35334" y="62392"/>
                    </a:cubicBezTo>
                    <a:cubicBezTo>
                      <a:pt x="39097" y="58915"/>
                      <a:pt x="37842" y="53202"/>
                      <a:pt x="37466" y="48312"/>
                    </a:cubicBezTo>
                    <a:cubicBezTo>
                      <a:pt x="37090" y="43422"/>
                      <a:pt x="40851" y="39828"/>
                      <a:pt x="39011" y="36149"/>
                    </a:cubicBezTo>
                    <a:cubicBezTo>
                      <a:pt x="37174" y="32471"/>
                      <a:pt x="28646" y="30465"/>
                      <a:pt x="30636" y="25449"/>
                    </a:cubicBezTo>
                    <a:cubicBezTo>
                      <a:pt x="32626" y="20432"/>
                      <a:pt x="30318" y="16086"/>
                      <a:pt x="26973" y="14413"/>
                    </a:cubicBezTo>
                    <a:cubicBezTo>
                      <a:pt x="23630" y="12741"/>
                      <a:pt x="19450" y="12073"/>
                      <a:pt x="17610" y="10066"/>
                    </a:cubicBezTo>
                    <a:cubicBezTo>
                      <a:pt x="15629" y="4988"/>
                      <a:pt x="10343" y="1"/>
                      <a:pt x="646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0" name="Google Shape;1910;p19"/>
              <p:cNvSpPr/>
              <p:nvPr/>
            </p:nvSpPr>
            <p:spPr>
              <a:xfrm flipH="1">
                <a:off x="1412562" y="4744388"/>
                <a:ext cx="445690" cy="931754"/>
              </a:xfrm>
              <a:custGeom>
                <a:avLst/>
                <a:gdLst/>
                <a:ahLst/>
                <a:cxnLst/>
                <a:rect l="l" t="t" r="r" b="b"/>
                <a:pathLst>
                  <a:path w="28955" h="60533" extrusionOk="0">
                    <a:moveTo>
                      <a:pt x="557" y="1"/>
                    </a:moveTo>
                    <a:cubicBezTo>
                      <a:pt x="435" y="1"/>
                      <a:pt x="311" y="45"/>
                      <a:pt x="214" y="136"/>
                    </a:cubicBezTo>
                    <a:cubicBezTo>
                      <a:pt x="12" y="324"/>
                      <a:pt x="0" y="642"/>
                      <a:pt x="189" y="844"/>
                    </a:cubicBezTo>
                    <a:cubicBezTo>
                      <a:pt x="14736" y="16492"/>
                      <a:pt x="27784" y="59739"/>
                      <a:pt x="27914" y="60175"/>
                    </a:cubicBezTo>
                    <a:cubicBezTo>
                      <a:pt x="27977" y="60387"/>
                      <a:pt x="28173" y="60533"/>
                      <a:pt x="28395" y="60533"/>
                    </a:cubicBezTo>
                    <a:cubicBezTo>
                      <a:pt x="28444" y="60533"/>
                      <a:pt x="28492" y="60524"/>
                      <a:pt x="28539" y="60511"/>
                    </a:cubicBezTo>
                    <a:cubicBezTo>
                      <a:pt x="28803" y="60432"/>
                      <a:pt x="28955" y="60152"/>
                      <a:pt x="28875" y="59886"/>
                    </a:cubicBezTo>
                    <a:cubicBezTo>
                      <a:pt x="28746" y="59450"/>
                      <a:pt x="15630" y="15980"/>
                      <a:pt x="924" y="161"/>
                    </a:cubicBezTo>
                    <a:cubicBezTo>
                      <a:pt x="825" y="54"/>
                      <a:pt x="692" y="1"/>
                      <a:pt x="557" y="1"/>
                    </a:cubicBezTo>
                    <a:close/>
                  </a:path>
                </a:pathLst>
              </a:custGeom>
              <a:solidFill>
                <a:srgbClr val="DEE7E9">
                  <a:alpha val="396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1" name="Google Shape;1911;p19"/>
              <p:cNvSpPr/>
              <p:nvPr/>
            </p:nvSpPr>
            <p:spPr>
              <a:xfrm flipH="1">
                <a:off x="1653722" y="4862250"/>
                <a:ext cx="163884" cy="114289"/>
              </a:xfrm>
              <a:custGeom>
                <a:avLst/>
                <a:gdLst/>
                <a:ahLst/>
                <a:cxnLst/>
                <a:rect l="l" t="t" r="r" b="b"/>
                <a:pathLst>
                  <a:path w="10647" h="7425" extrusionOk="0">
                    <a:moveTo>
                      <a:pt x="10078" y="0"/>
                    </a:moveTo>
                    <a:cubicBezTo>
                      <a:pt x="9881" y="0"/>
                      <a:pt x="9695" y="117"/>
                      <a:pt x="9616" y="310"/>
                    </a:cubicBezTo>
                    <a:lnTo>
                      <a:pt x="7130" y="6270"/>
                    </a:lnTo>
                    <a:lnTo>
                      <a:pt x="652" y="4901"/>
                    </a:lnTo>
                    <a:cubicBezTo>
                      <a:pt x="618" y="4894"/>
                      <a:pt x="583" y="4891"/>
                      <a:pt x="549" y="4891"/>
                    </a:cubicBezTo>
                    <a:cubicBezTo>
                      <a:pt x="317" y="4891"/>
                      <a:pt x="108" y="5053"/>
                      <a:pt x="57" y="5289"/>
                    </a:cubicBezTo>
                    <a:cubicBezTo>
                      <a:pt x="1" y="5560"/>
                      <a:pt x="174" y="5825"/>
                      <a:pt x="445" y="5884"/>
                    </a:cubicBezTo>
                    <a:lnTo>
                      <a:pt x="7736" y="7424"/>
                    </a:lnTo>
                    <a:lnTo>
                      <a:pt x="10542" y="694"/>
                    </a:lnTo>
                    <a:cubicBezTo>
                      <a:pt x="10647" y="439"/>
                      <a:pt x="10527" y="146"/>
                      <a:pt x="10271" y="39"/>
                    </a:cubicBezTo>
                    <a:cubicBezTo>
                      <a:pt x="10208" y="13"/>
                      <a:pt x="10142" y="0"/>
                      <a:pt x="10078" y="0"/>
                    </a:cubicBezTo>
                    <a:close/>
                  </a:path>
                </a:pathLst>
              </a:custGeom>
              <a:solidFill>
                <a:srgbClr val="DEE7E9">
                  <a:alpha val="396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2" name="Google Shape;1912;p19"/>
              <p:cNvSpPr/>
              <p:nvPr/>
            </p:nvSpPr>
            <p:spPr>
              <a:xfrm flipH="1">
                <a:off x="1499227" y="5055235"/>
                <a:ext cx="318425" cy="174520"/>
              </a:xfrm>
              <a:custGeom>
                <a:avLst/>
                <a:gdLst/>
                <a:ahLst/>
                <a:cxnLst/>
                <a:rect l="l" t="t" r="r" b="b"/>
                <a:pathLst>
                  <a:path w="20687" h="11338" extrusionOk="0">
                    <a:moveTo>
                      <a:pt x="20113" y="0"/>
                    </a:moveTo>
                    <a:cubicBezTo>
                      <a:pt x="19925" y="0"/>
                      <a:pt x="19746" y="106"/>
                      <a:pt x="19660" y="287"/>
                    </a:cubicBezTo>
                    <a:lnTo>
                      <a:pt x="14951" y="10185"/>
                    </a:lnTo>
                    <a:lnTo>
                      <a:pt x="662" y="6970"/>
                    </a:lnTo>
                    <a:cubicBezTo>
                      <a:pt x="625" y="6962"/>
                      <a:pt x="589" y="6958"/>
                      <a:pt x="552" y="6958"/>
                    </a:cubicBezTo>
                    <a:cubicBezTo>
                      <a:pt x="322" y="6958"/>
                      <a:pt x="114" y="7117"/>
                      <a:pt x="62" y="7351"/>
                    </a:cubicBezTo>
                    <a:cubicBezTo>
                      <a:pt x="0" y="7622"/>
                      <a:pt x="171" y="7889"/>
                      <a:pt x="441" y="7951"/>
                    </a:cubicBezTo>
                    <a:lnTo>
                      <a:pt x="15512" y="11338"/>
                    </a:lnTo>
                    <a:lnTo>
                      <a:pt x="20566" y="718"/>
                    </a:lnTo>
                    <a:cubicBezTo>
                      <a:pt x="20686" y="467"/>
                      <a:pt x="20579" y="168"/>
                      <a:pt x="20329" y="50"/>
                    </a:cubicBezTo>
                    <a:cubicBezTo>
                      <a:pt x="20259" y="16"/>
                      <a:pt x="20185" y="0"/>
                      <a:pt x="20113" y="0"/>
                    </a:cubicBezTo>
                    <a:close/>
                  </a:path>
                </a:pathLst>
              </a:custGeom>
              <a:solidFill>
                <a:srgbClr val="DEE7E9">
                  <a:alpha val="396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3" name="Google Shape;1913;p19"/>
              <p:cNvSpPr/>
              <p:nvPr/>
            </p:nvSpPr>
            <p:spPr>
              <a:xfrm flipH="1">
                <a:off x="658816" y="4243988"/>
                <a:ext cx="858409" cy="1337331"/>
              </a:xfrm>
              <a:custGeom>
                <a:avLst/>
                <a:gdLst/>
                <a:ahLst/>
                <a:cxnLst/>
                <a:rect l="l" t="t" r="r" b="b"/>
                <a:pathLst>
                  <a:path w="55768" h="86882" extrusionOk="0">
                    <a:moveTo>
                      <a:pt x="46938" y="0"/>
                    </a:moveTo>
                    <a:cubicBezTo>
                      <a:pt x="41647" y="0"/>
                      <a:pt x="34433" y="6807"/>
                      <a:pt x="31727" y="13740"/>
                    </a:cubicBezTo>
                    <a:cubicBezTo>
                      <a:pt x="29216" y="16480"/>
                      <a:pt x="23510" y="17393"/>
                      <a:pt x="18945" y="19675"/>
                    </a:cubicBezTo>
                    <a:cubicBezTo>
                      <a:pt x="14381" y="21957"/>
                      <a:pt x="11229" y="27892"/>
                      <a:pt x="13946" y="34740"/>
                    </a:cubicBezTo>
                    <a:cubicBezTo>
                      <a:pt x="16663" y="41587"/>
                      <a:pt x="5023" y="44326"/>
                      <a:pt x="2511" y="49348"/>
                    </a:cubicBezTo>
                    <a:cubicBezTo>
                      <a:pt x="0" y="54369"/>
                      <a:pt x="5136" y="59276"/>
                      <a:pt x="4622" y="65952"/>
                    </a:cubicBezTo>
                    <a:cubicBezTo>
                      <a:pt x="4109" y="72629"/>
                      <a:pt x="2398" y="80428"/>
                      <a:pt x="7532" y="85173"/>
                    </a:cubicBezTo>
                    <a:cubicBezTo>
                      <a:pt x="8883" y="86422"/>
                      <a:pt x="10661" y="86882"/>
                      <a:pt x="12547" y="86882"/>
                    </a:cubicBezTo>
                    <a:cubicBezTo>
                      <a:pt x="17831" y="86882"/>
                      <a:pt x="23966" y="83272"/>
                      <a:pt x="23966" y="83272"/>
                    </a:cubicBezTo>
                    <a:cubicBezTo>
                      <a:pt x="23966" y="83272"/>
                      <a:pt x="43823" y="77003"/>
                      <a:pt x="40057" y="61635"/>
                    </a:cubicBezTo>
                    <a:cubicBezTo>
                      <a:pt x="36291" y="46267"/>
                      <a:pt x="46904" y="55948"/>
                      <a:pt x="50672" y="46143"/>
                    </a:cubicBezTo>
                    <a:cubicBezTo>
                      <a:pt x="54438" y="36338"/>
                      <a:pt x="44166" y="31887"/>
                      <a:pt x="45878" y="24012"/>
                    </a:cubicBezTo>
                    <a:cubicBezTo>
                      <a:pt x="47589" y="16138"/>
                      <a:pt x="55768" y="10317"/>
                      <a:pt x="51507" y="2785"/>
                    </a:cubicBezTo>
                    <a:cubicBezTo>
                      <a:pt x="50403" y="833"/>
                      <a:pt x="48788" y="0"/>
                      <a:pt x="469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4" name="Google Shape;1914;p19"/>
              <p:cNvSpPr/>
              <p:nvPr/>
            </p:nvSpPr>
            <p:spPr>
              <a:xfrm flipH="1">
                <a:off x="658816" y="4243988"/>
                <a:ext cx="858409" cy="1337331"/>
              </a:xfrm>
              <a:custGeom>
                <a:avLst/>
                <a:gdLst/>
                <a:ahLst/>
                <a:cxnLst/>
                <a:rect l="l" t="t" r="r" b="b"/>
                <a:pathLst>
                  <a:path w="55768" h="86882" extrusionOk="0">
                    <a:moveTo>
                      <a:pt x="46938" y="0"/>
                    </a:moveTo>
                    <a:cubicBezTo>
                      <a:pt x="41647" y="0"/>
                      <a:pt x="34433" y="6807"/>
                      <a:pt x="31727" y="13740"/>
                    </a:cubicBezTo>
                    <a:cubicBezTo>
                      <a:pt x="29216" y="16480"/>
                      <a:pt x="23510" y="17393"/>
                      <a:pt x="18945" y="19675"/>
                    </a:cubicBezTo>
                    <a:cubicBezTo>
                      <a:pt x="14381" y="21957"/>
                      <a:pt x="11229" y="27892"/>
                      <a:pt x="13946" y="34740"/>
                    </a:cubicBezTo>
                    <a:cubicBezTo>
                      <a:pt x="16663" y="41587"/>
                      <a:pt x="5023" y="44326"/>
                      <a:pt x="2511" y="49348"/>
                    </a:cubicBezTo>
                    <a:cubicBezTo>
                      <a:pt x="0" y="54369"/>
                      <a:pt x="5136" y="59276"/>
                      <a:pt x="4622" y="65952"/>
                    </a:cubicBezTo>
                    <a:cubicBezTo>
                      <a:pt x="4109" y="72629"/>
                      <a:pt x="2398" y="80428"/>
                      <a:pt x="7532" y="85173"/>
                    </a:cubicBezTo>
                    <a:cubicBezTo>
                      <a:pt x="8883" y="86422"/>
                      <a:pt x="10661" y="86882"/>
                      <a:pt x="12547" y="86882"/>
                    </a:cubicBezTo>
                    <a:cubicBezTo>
                      <a:pt x="17831" y="86882"/>
                      <a:pt x="23966" y="83272"/>
                      <a:pt x="23966" y="83272"/>
                    </a:cubicBezTo>
                    <a:cubicBezTo>
                      <a:pt x="23966" y="83272"/>
                      <a:pt x="43823" y="77003"/>
                      <a:pt x="40057" y="61635"/>
                    </a:cubicBezTo>
                    <a:cubicBezTo>
                      <a:pt x="36291" y="46267"/>
                      <a:pt x="46904" y="55948"/>
                      <a:pt x="50672" y="46143"/>
                    </a:cubicBezTo>
                    <a:cubicBezTo>
                      <a:pt x="54438" y="36338"/>
                      <a:pt x="44166" y="31887"/>
                      <a:pt x="45878" y="24012"/>
                    </a:cubicBezTo>
                    <a:cubicBezTo>
                      <a:pt x="47589" y="16138"/>
                      <a:pt x="55768" y="10317"/>
                      <a:pt x="51507" y="2785"/>
                    </a:cubicBezTo>
                    <a:cubicBezTo>
                      <a:pt x="50403" y="833"/>
                      <a:pt x="48788" y="0"/>
                      <a:pt x="46938" y="0"/>
                    </a:cubicBezTo>
                    <a:close/>
                  </a:path>
                </a:pathLst>
              </a:custGeom>
              <a:solidFill>
                <a:srgbClr val="6D9EEB">
                  <a:alpha val="41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5" name="Google Shape;1915;p19"/>
              <p:cNvSpPr/>
              <p:nvPr/>
            </p:nvSpPr>
            <p:spPr>
              <a:xfrm flipH="1">
                <a:off x="791960" y="4334255"/>
                <a:ext cx="602155" cy="1266356"/>
              </a:xfrm>
              <a:custGeom>
                <a:avLst/>
                <a:gdLst/>
                <a:ahLst/>
                <a:cxnLst/>
                <a:rect l="l" t="t" r="r" b="b"/>
                <a:pathLst>
                  <a:path w="39120" h="82271" extrusionOk="0">
                    <a:moveTo>
                      <a:pt x="38564" y="0"/>
                    </a:moveTo>
                    <a:cubicBezTo>
                      <a:pt x="38430" y="0"/>
                      <a:pt x="38296" y="54"/>
                      <a:pt x="38197" y="160"/>
                    </a:cubicBezTo>
                    <a:cubicBezTo>
                      <a:pt x="18149" y="21726"/>
                      <a:pt x="258" y="81027"/>
                      <a:pt x="79" y="81624"/>
                    </a:cubicBezTo>
                    <a:cubicBezTo>
                      <a:pt x="1" y="81889"/>
                      <a:pt x="151" y="82170"/>
                      <a:pt x="417" y="82249"/>
                    </a:cubicBezTo>
                    <a:cubicBezTo>
                      <a:pt x="464" y="82262"/>
                      <a:pt x="512" y="82270"/>
                      <a:pt x="561" y="82270"/>
                    </a:cubicBezTo>
                    <a:cubicBezTo>
                      <a:pt x="781" y="82270"/>
                      <a:pt x="977" y="82125"/>
                      <a:pt x="1040" y="81913"/>
                    </a:cubicBezTo>
                    <a:cubicBezTo>
                      <a:pt x="1221" y="81318"/>
                      <a:pt x="19043" y="22239"/>
                      <a:pt x="38930" y="843"/>
                    </a:cubicBezTo>
                    <a:cubicBezTo>
                      <a:pt x="39119" y="641"/>
                      <a:pt x="39109" y="323"/>
                      <a:pt x="38905" y="135"/>
                    </a:cubicBezTo>
                    <a:cubicBezTo>
                      <a:pt x="38809" y="45"/>
                      <a:pt x="38686" y="0"/>
                      <a:pt x="385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6" name="Google Shape;1916;p19"/>
              <p:cNvSpPr/>
              <p:nvPr/>
            </p:nvSpPr>
            <p:spPr>
              <a:xfrm flipH="1">
                <a:off x="847457" y="4495181"/>
                <a:ext cx="217481" cy="149923"/>
              </a:xfrm>
              <a:custGeom>
                <a:avLst/>
                <a:gdLst/>
                <a:ahLst/>
                <a:cxnLst/>
                <a:rect l="l" t="t" r="r" b="b"/>
                <a:pathLst>
                  <a:path w="14129" h="9740" extrusionOk="0">
                    <a:moveTo>
                      <a:pt x="572" y="0"/>
                    </a:moveTo>
                    <a:cubicBezTo>
                      <a:pt x="507" y="0"/>
                      <a:pt x="442" y="13"/>
                      <a:pt x="378" y="39"/>
                    </a:cubicBezTo>
                    <a:cubicBezTo>
                      <a:pt x="123" y="146"/>
                      <a:pt x="1" y="438"/>
                      <a:pt x="108" y="694"/>
                    </a:cubicBezTo>
                    <a:lnTo>
                      <a:pt x="3879" y="9740"/>
                    </a:lnTo>
                    <a:lnTo>
                      <a:pt x="13684" y="7668"/>
                    </a:lnTo>
                    <a:cubicBezTo>
                      <a:pt x="13955" y="7611"/>
                      <a:pt x="14129" y="7345"/>
                      <a:pt x="14072" y="7075"/>
                    </a:cubicBezTo>
                    <a:cubicBezTo>
                      <a:pt x="14020" y="6834"/>
                      <a:pt x="13806" y="6679"/>
                      <a:pt x="13572" y="6679"/>
                    </a:cubicBezTo>
                    <a:cubicBezTo>
                      <a:pt x="13540" y="6679"/>
                      <a:pt x="13509" y="6681"/>
                      <a:pt x="13477" y="6687"/>
                    </a:cubicBezTo>
                    <a:lnTo>
                      <a:pt x="4485" y="8587"/>
                    </a:lnTo>
                    <a:lnTo>
                      <a:pt x="1033" y="308"/>
                    </a:lnTo>
                    <a:cubicBezTo>
                      <a:pt x="953" y="116"/>
                      <a:pt x="767" y="0"/>
                      <a:pt x="57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7" name="Google Shape;1917;p19"/>
              <p:cNvSpPr/>
              <p:nvPr/>
            </p:nvSpPr>
            <p:spPr>
              <a:xfrm flipH="1">
                <a:off x="847371" y="4758624"/>
                <a:ext cx="428373" cy="232196"/>
              </a:xfrm>
              <a:custGeom>
                <a:avLst/>
                <a:gdLst/>
                <a:ahLst/>
                <a:cxnLst/>
                <a:rect l="l" t="t" r="r" b="b"/>
                <a:pathLst>
                  <a:path w="27830" h="15085" extrusionOk="0">
                    <a:moveTo>
                      <a:pt x="571" y="1"/>
                    </a:moveTo>
                    <a:cubicBezTo>
                      <a:pt x="499" y="1"/>
                      <a:pt x="426" y="16"/>
                      <a:pt x="356" y="49"/>
                    </a:cubicBezTo>
                    <a:cubicBezTo>
                      <a:pt x="107" y="170"/>
                      <a:pt x="0" y="469"/>
                      <a:pt x="119" y="719"/>
                    </a:cubicBezTo>
                    <a:lnTo>
                      <a:pt x="6956" y="15085"/>
                    </a:lnTo>
                    <a:lnTo>
                      <a:pt x="27388" y="10493"/>
                    </a:lnTo>
                    <a:cubicBezTo>
                      <a:pt x="27659" y="10432"/>
                      <a:pt x="27829" y="10164"/>
                      <a:pt x="27767" y="9894"/>
                    </a:cubicBezTo>
                    <a:cubicBezTo>
                      <a:pt x="27715" y="9660"/>
                      <a:pt x="27507" y="9500"/>
                      <a:pt x="27278" y="9500"/>
                    </a:cubicBezTo>
                    <a:cubicBezTo>
                      <a:pt x="27242" y="9500"/>
                      <a:pt x="27206" y="9504"/>
                      <a:pt x="27169" y="9513"/>
                    </a:cubicBezTo>
                    <a:lnTo>
                      <a:pt x="7517" y="13932"/>
                    </a:lnTo>
                    <a:lnTo>
                      <a:pt x="1026" y="288"/>
                    </a:lnTo>
                    <a:cubicBezTo>
                      <a:pt x="939" y="107"/>
                      <a:pt x="759" y="1"/>
                      <a:pt x="5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8" name="Google Shape;1918;p19"/>
              <p:cNvSpPr/>
              <p:nvPr/>
            </p:nvSpPr>
            <p:spPr>
              <a:xfrm flipH="1">
                <a:off x="1021107" y="5087956"/>
                <a:ext cx="386367" cy="236829"/>
              </a:xfrm>
              <a:custGeom>
                <a:avLst/>
                <a:gdLst/>
                <a:ahLst/>
                <a:cxnLst/>
                <a:rect l="l" t="t" r="r" b="b"/>
                <a:pathLst>
                  <a:path w="25101" h="15386" extrusionOk="0">
                    <a:moveTo>
                      <a:pt x="572" y="1"/>
                    </a:moveTo>
                    <a:cubicBezTo>
                      <a:pt x="499" y="1"/>
                      <a:pt x="425" y="17"/>
                      <a:pt x="354" y="51"/>
                    </a:cubicBezTo>
                    <a:cubicBezTo>
                      <a:pt x="105" y="171"/>
                      <a:pt x="0" y="470"/>
                      <a:pt x="120" y="721"/>
                    </a:cubicBezTo>
                    <a:lnTo>
                      <a:pt x="7161" y="15385"/>
                    </a:lnTo>
                    <a:lnTo>
                      <a:pt x="24693" y="9750"/>
                    </a:lnTo>
                    <a:cubicBezTo>
                      <a:pt x="24957" y="9664"/>
                      <a:pt x="25100" y="9382"/>
                      <a:pt x="25015" y="9118"/>
                    </a:cubicBezTo>
                    <a:cubicBezTo>
                      <a:pt x="24948" y="8905"/>
                      <a:pt x="24749" y="8770"/>
                      <a:pt x="24538" y="8770"/>
                    </a:cubicBezTo>
                    <a:cubicBezTo>
                      <a:pt x="24487" y="8770"/>
                      <a:pt x="24436" y="8778"/>
                      <a:pt x="24385" y="8794"/>
                    </a:cubicBezTo>
                    <a:lnTo>
                      <a:pt x="7686" y="14162"/>
                    </a:lnTo>
                    <a:lnTo>
                      <a:pt x="1024" y="286"/>
                    </a:lnTo>
                    <a:cubicBezTo>
                      <a:pt x="938" y="106"/>
                      <a:pt x="759" y="1"/>
                      <a:pt x="5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19" name="Google Shape;1919;p19"/>
            <p:cNvGrpSpPr/>
            <p:nvPr/>
          </p:nvGrpSpPr>
          <p:grpSpPr>
            <a:xfrm rot="2973282" flipH="1">
              <a:off x="4148176" y="4155735"/>
              <a:ext cx="1294615" cy="1801026"/>
              <a:chOff x="658816" y="3875056"/>
              <a:chExt cx="1294659" cy="1801086"/>
            </a:xfrm>
          </p:grpSpPr>
          <p:sp>
            <p:nvSpPr>
              <p:cNvPr id="1920" name="Google Shape;1920;p19"/>
              <p:cNvSpPr/>
              <p:nvPr/>
            </p:nvSpPr>
            <p:spPr>
              <a:xfrm flipH="1">
                <a:off x="1402746" y="5296486"/>
                <a:ext cx="287717" cy="178076"/>
              </a:xfrm>
              <a:custGeom>
                <a:avLst/>
                <a:gdLst/>
                <a:ahLst/>
                <a:cxnLst/>
                <a:rect l="l" t="t" r="r" b="b"/>
                <a:pathLst>
                  <a:path w="18692" h="11569" extrusionOk="0">
                    <a:moveTo>
                      <a:pt x="18120" y="0"/>
                    </a:moveTo>
                    <a:cubicBezTo>
                      <a:pt x="17933" y="0"/>
                      <a:pt x="17753" y="105"/>
                      <a:pt x="17667" y="286"/>
                    </a:cubicBezTo>
                    <a:lnTo>
                      <a:pt x="12838" y="10345"/>
                    </a:lnTo>
                    <a:lnTo>
                      <a:pt x="718" y="6447"/>
                    </a:lnTo>
                    <a:cubicBezTo>
                      <a:pt x="667" y="6431"/>
                      <a:pt x="615" y="6423"/>
                      <a:pt x="563" y="6423"/>
                    </a:cubicBezTo>
                    <a:cubicBezTo>
                      <a:pt x="351" y="6423"/>
                      <a:pt x="154" y="6558"/>
                      <a:pt x="85" y="6772"/>
                    </a:cubicBezTo>
                    <a:cubicBezTo>
                      <a:pt x="0" y="7036"/>
                      <a:pt x="145" y="7318"/>
                      <a:pt x="411" y="7403"/>
                    </a:cubicBezTo>
                    <a:lnTo>
                      <a:pt x="13363" y="11568"/>
                    </a:lnTo>
                    <a:lnTo>
                      <a:pt x="18571" y="720"/>
                    </a:lnTo>
                    <a:cubicBezTo>
                      <a:pt x="18691" y="471"/>
                      <a:pt x="18586" y="170"/>
                      <a:pt x="18337" y="50"/>
                    </a:cubicBezTo>
                    <a:cubicBezTo>
                      <a:pt x="18267" y="16"/>
                      <a:pt x="18193" y="0"/>
                      <a:pt x="18120" y="0"/>
                    </a:cubicBezTo>
                    <a:close/>
                  </a:path>
                </a:pathLst>
              </a:custGeom>
              <a:solidFill>
                <a:srgbClr val="FF81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1" name="Google Shape;1921;p19"/>
              <p:cNvSpPr/>
              <p:nvPr/>
            </p:nvSpPr>
            <p:spPr>
              <a:xfrm flipH="1">
                <a:off x="1072480" y="3875056"/>
                <a:ext cx="654935" cy="1236341"/>
              </a:xfrm>
              <a:custGeom>
                <a:avLst/>
                <a:gdLst/>
                <a:ahLst/>
                <a:cxnLst/>
                <a:rect l="l" t="t" r="r" b="b"/>
                <a:pathLst>
                  <a:path w="42549" h="80321" extrusionOk="0">
                    <a:moveTo>
                      <a:pt x="19479" y="0"/>
                    </a:moveTo>
                    <a:cubicBezTo>
                      <a:pt x="14561" y="0"/>
                      <a:pt x="10368" y="9188"/>
                      <a:pt x="10793" y="16409"/>
                    </a:cubicBezTo>
                    <a:cubicBezTo>
                      <a:pt x="9828" y="19411"/>
                      <a:pt x="5751" y="22138"/>
                      <a:pt x="3039" y="25516"/>
                    </a:cubicBezTo>
                    <a:cubicBezTo>
                      <a:pt x="328" y="28895"/>
                      <a:pt x="0" y="34589"/>
                      <a:pt x="4523" y="38906"/>
                    </a:cubicBezTo>
                    <a:cubicBezTo>
                      <a:pt x="9046" y="43225"/>
                      <a:pt x="1039" y="49464"/>
                      <a:pt x="884" y="54225"/>
                    </a:cubicBezTo>
                    <a:cubicBezTo>
                      <a:pt x="729" y="58989"/>
                      <a:pt x="6428" y="60952"/>
                      <a:pt x="8399" y="66283"/>
                    </a:cubicBezTo>
                    <a:cubicBezTo>
                      <a:pt x="10369" y="71615"/>
                      <a:pt x="11813" y="78236"/>
                      <a:pt x="17456" y="80076"/>
                    </a:cubicBezTo>
                    <a:cubicBezTo>
                      <a:pt x="17973" y="80244"/>
                      <a:pt x="18495" y="80320"/>
                      <a:pt x="19018" y="80320"/>
                    </a:cubicBezTo>
                    <a:cubicBezTo>
                      <a:pt x="24209" y="80320"/>
                      <a:pt x="29454" y="72784"/>
                      <a:pt x="29454" y="72784"/>
                    </a:cubicBezTo>
                    <a:cubicBezTo>
                      <a:pt x="29454" y="72784"/>
                      <a:pt x="42548" y="60910"/>
                      <a:pt x="34196" y="50393"/>
                    </a:cubicBezTo>
                    <a:cubicBezTo>
                      <a:pt x="25842" y="39875"/>
                      <a:pt x="37461" y="43579"/>
                      <a:pt x="36889" y="34682"/>
                    </a:cubicBezTo>
                    <a:cubicBezTo>
                      <a:pt x="36318" y="25785"/>
                      <a:pt x="26820" y="25994"/>
                      <a:pt x="25348" y="19314"/>
                    </a:cubicBezTo>
                    <a:cubicBezTo>
                      <a:pt x="23877" y="12633"/>
                      <a:pt x="28121" y="5246"/>
                      <a:pt x="22166" y="947"/>
                    </a:cubicBezTo>
                    <a:cubicBezTo>
                      <a:pt x="21262" y="295"/>
                      <a:pt x="20359" y="0"/>
                      <a:pt x="194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2" name="Google Shape;1922;p19"/>
              <p:cNvSpPr/>
              <p:nvPr/>
            </p:nvSpPr>
            <p:spPr>
              <a:xfrm flipH="1">
                <a:off x="1418016" y="3952564"/>
                <a:ext cx="133930" cy="1185222"/>
              </a:xfrm>
              <a:custGeom>
                <a:avLst/>
                <a:gdLst/>
                <a:ahLst/>
                <a:cxnLst/>
                <a:rect l="l" t="t" r="r" b="b"/>
                <a:pathLst>
                  <a:path w="8701" h="77000" extrusionOk="0">
                    <a:moveTo>
                      <a:pt x="8223" y="0"/>
                    </a:moveTo>
                    <a:cubicBezTo>
                      <a:pt x="8044" y="0"/>
                      <a:pt x="7877" y="114"/>
                      <a:pt x="7818" y="294"/>
                    </a:cubicBezTo>
                    <a:cubicBezTo>
                      <a:pt x="1" y="24032"/>
                      <a:pt x="7222" y="76111"/>
                      <a:pt x="7295" y="76632"/>
                    </a:cubicBezTo>
                    <a:cubicBezTo>
                      <a:pt x="7325" y="76842"/>
                      <a:pt x="7506" y="76999"/>
                      <a:pt x="7718" y="76999"/>
                    </a:cubicBezTo>
                    <a:cubicBezTo>
                      <a:pt x="7738" y="76999"/>
                      <a:pt x="7758" y="76996"/>
                      <a:pt x="7776" y="76993"/>
                    </a:cubicBezTo>
                    <a:cubicBezTo>
                      <a:pt x="8010" y="76961"/>
                      <a:pt x="8172" y="76746"/>
                      <a:pt x="8139" y="76513"/>
                    </a:cubicBezTo>
                    <a:cubicBezTo>
                      <a:pt x="8065" y="75992"/>
                      <a:pt x="871" y="24112"/>
                      <a:pt x="8627" y="559"/>
                    </a:cubicBezTo>
                    <a:cubicBezTo>
                      <a:pt x="8700" y="337"/>
                      <a:pt x="8578" y="95"/>
                      <a:pt x="8356" y="21"/>
                    </a:cubicBezTo>
                    <a:cubicBezTo>
                      <a:pt x="8312" y="7"/>
                      <a:pt x="8267" y="0"/>
                      <a:pt x="822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3" name="Google Shape;1923;p19"/>
              <p:cNvSpPr/>
              <p:nvPr/>
            </p:nvSpPr>
            <p:spPr>
              <a:xfrm flipH="1">
                <a:off x="1367142" y="4167265"/>
                <a:ext cx="205613" cy="98189"/>
              </a:xfrm>
              <a:custGeom>
                <a:avLst/>
                <a:gdLst/>
                <a:ahLst/>
                <a:cxnLst/>
                <a:rect l="l" t="t" r="r" b="b"/>
                <a:pathLst>
                  <a:path w="13358" h="6379" extrusionOk="0">
                    <a:moveTo>
                      <a:pt x="474" y="1"/>
                    </a:moveTo>
                    <a:cubicBezTo>
                      <a:pt x="358" y="1"/>
                      <a:pt x="243" y="47"/>
                      <a:pt x="160" y="138"/>
                    </a:cubicBezTo>
                    <a:cubicBezTo>
                      <a:pt x="1" y="312"/>
                      <a:pt x="11" y="581"/>
                      <a:pt x="185" y="739"/>
                    </a:cubicBezTo>
                    <a:lnTo>
                      <a:pt x="6298" y="6378"/>
                    </a:lnTo>
                    <a:lnTo>
                      <a:pt x="13128" y="1304"/>
                    </a:lnTo>
                    <a:cubicBezTo>
                      <a:pt x="13317" y="1165"/>
                      <a:pt x="13357" y="898"/>
                      <a:pt x="13217" y="709"/>
                    </a:cubicBezTo>
                    <a:cubicBezTo>
                      <a:pt x="13133" y="597"/>
                      <a:pt x="13004" y="537"/>
                      <a:pt x="12874" y="537"/>
                    </a:cubicBezTo>
                    <a:cubicBezTo>
                      <a:pt x="12785" y="537"/>
                      <a:pt x="12696" y="564"/>
                      <a:pt x="12620" y="621"/>
                    </a:cubicBezTo>
                    <a:lnTo>
                      <a:pt x="6358" y="5274"/>
                    </a:lnTo>
                    <a:lnTo>
                      <a:pt x="761" y="113"/>
                    </a:lnTo>
                    <a:cubicBezTo>
                      <a:pt x="680" y="38"/>
                      <a:pt x="577" y="1"/>
                      <a:pt x="4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4" name="Google Shape;1924;p19"/>
              <p:cNvSpPr/>
              <p:nvPr/>
            </p:nvSpPr>
            <p:spPr>
              <a:xfrm flipH="1">
                <a:off x="1258386" y="4412271"/>
                <a:ext cx="383535" cy="177753"/>
              </a:xfrm>
              <a:custGeom>
                <a:avLst/>
                <a:gdLst/>
                <a:ahLst/>
                <a:cxnLst/>
                <a:rect l="l" t="t" r="r" b="b"/>
                <a:pathLst>
                  <a:path w="24917" h="11548" extrusionOk="0">
                    <a:moveTo>
                      <a:pt x="24436" y="1"/>
                    </a:moveTo>
                    <a:cubicBezTo>
                      <a:pt x="24346" y="1"/>
                      <a:pt x="24256" y="29"/>
                      <a:pt x="24178" y="88"/>
                    </a:cubicBezTo>
                    <a:lnTo>
                      <a:pt x="10588" y="10458"/>
                    </a:lnTo>
                    <a:lnTo>
                      <a:pt x="746" y="2237"/>
                    </a:lnTo>
                    <a:cubicBezTo>
                      <a:pt x="667" y="2172"/>
                      <a:pt x="571" y="2141"/>
                      <a:pt x="477" y="2141"/>
                    </a:cubicBezTo>
                    <a:cubicBezTo>
                      <a:pt x="355" y="2141"/>
                      <a:pt x="234" y="2193"/>
                      <a:pt x="149" y="2293"/>
                    </a:cubicBezTo>
                    <a:cubicBezTo>
                      <a:pt x="0" y="2474"/>
                      <a:pt x="22" y="2739"/>
                      <a:pt x="199" y="2890"/>
                    </a:cubicBezTo>
                    <a:lnTo>
                      <a:pt x="10565" y="11548"/>
                    </a:lnTo>
                    <a:lnTo>
                      <a:pt x="24695" y="765"/>
                    </a:lnTo>
                    <a:cubicBezTo>
                      <a:pt x="24882" y="621"/>
                      <a:pt x="24917" y="354"/>
                      <a:pt x="24775" y="168"/>
                    </a:cubicBezTo>
                    <a:cubicBezTo>
                      <a:pt x="24691" y="58"/>
                      <a:pt x="24564" y="1"/>
                      <a:pt x="2443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5" name="Google Shape;1925;p19"/>
              <p:cNvSpPr/>
              <p:nvPr/>
            </p:nvSpPr>
            <p:spPr>
              <a:xfrm flipH="1">
                <a:off x="1279706" y="4719055"/>
                <a:ext cx="347024" cy="174089"/>
              </a:xfrm>
              <a:custGeom>
                <a:avLst/>
                <a:gdLst/>
                <a:ahLst/>
                <a:cxnLst/>
                <a:rect l="l" t="t" r="r" b="b"/>
                <a:pathLst>
                  <a:path w="22545" h="11310" extrusionOk="0">
                    <a:moveTo>
                      <a:pt x="22069" y="0"/>
                    </a:moveTo>
                    <a:cubicBezTo>
                      <a:pt x="21963" y="0"/>
                      <a:pt x="21856" y="40"/>
                      <a:pt x="21773" y="121"/>
                    </a:cubicBezTo>
                    <a:lnTo>
                      <a:pt x="10798" y="10182"/>
                    </a:lnTo>
                    <a:lnTo>
                      <a:pt x="741" y="1840"/>
                    </a:lnTo>
                    <a:cubicBezTo>
                      <a:pt x="663" y="1778"/>
                      <a:pt x="570" y="1748"/>
                      <a:pt x="477" y="1748"/>
                    </a:cubicBezTo>
                    <a:cubicBezTo>
                      <a:pt x="354" y="1748"/>
                      <a:pt x="232" y="1801"/>
                      <a:pt x="148" y="1903"/>
                    </a:cubicBezTo>
                    <a:cubicBezTo>
                      <a:pt x="1" y="2081"/>
                      <a:pt x="23" y="2345"/>
                      <a:pt x="198" y="2497"/>
                    </a:cubicBezTo>
                    <a:lnTo>
                      <a:pt x="10826" y="11310"/>
                    </a:lnTo>
                    <a:lnTo>
                      <a:pt x="22349" y="747"/>
                    </a:lnTo>
                    <a:cubicBezTo>
                      <a:pt x="22530" y="590"/>
                      <a:pt x="22545" y="315"/>
                      <a:pt x="22383" y="137"/>
                    </a:cubicBezTo>
                    <a:cubicBezTo>
                      <a:pt x="22299" y="47"/>
                      <a:pt x="22184" y="0"/>
                      <a:pt x="2206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6" name="Google Shape;1926;p19"/>
              <p:cNvSpPr/>
              <p:nvPr/>
            </p:nvSpPr>
            <p:spPr>
              <a:xfrm flipH="1">
                <a:off x="1324676" y="4680316"/>
                <a:ext cx="628799" cy="979625"/>
              </a:xfrm>
              <a:custGeom>
                <a:avLst/>
                <a:gdLst/>
                <a:ahLst/>
                <a:cxnLst/>
                <a:rect l="l" t="t" r="r" b="b"/>
                <a:pathLst>
                  <a:path w="40851" h="63643" extrusionOk="0">
                    <a:moveTo>
                      <a:pt x="6468" y="1"/>
                    </a:moveTo>
                    <a:cubicBezTo>
                      <a:pt x="5113" y="1"/>
                      <a:pt x="3930" y="611"/>
                      <a:pt x="3121" y="2041"/>
                    </a:cubicBezTo>
                    <a:cubicBezTo>
                      <a:pt x="0" y="7558"/>
                      <a:pt x="5990" y="11822"/>
                      <a:pt x="7245" y="17590"/>
                    </a:cubicBezTo>
                    <a:cubicBezTo>
                      <a:pt x="8499" y="23359"/>
                      <a:pt x="974" y="26619"/>
                      <a:pt x="3734" y="33801"/>
                    </a:cubicBezTo>
                    <a:cubicBezTo>
                      <a:pt x="6493" y="40982"/>
                      <a:pt x="14267" y="33891"/>
                      <a:pt x="11509" y="45149"/>
                    </a:cubicBezTo>
                    <a:cubicBezTo>
                      <a:pt x="8750" y="56407"/>
                      <a:pt x="23296" y="60998"/>
                      <a:pt x="23296" y="60998"/>
                    </a:cubicBezTo>
                    <a:cubicBezTo>
                      <a:pt x="23296" y="60998"/>
                      <a:pt x="27791" y="63643"/>
                      <a:pt x="31661" y="63643"/>
                    </a:cubicBezTo>
                    <a:cubicBezTo>
                      <a:pt x="33042" y="63643"/>
                      <a:pt x="34344" y="63306"/>
                      <a:pt x="35334" y="62392"/>
                    </a:cubicBezTo>
                    <a:cubicBezTo>
                      <a:pt x="39097" y="58915"/>
                      <a:pt x="37842" y="53202"/>
                      <a:pt x="37466" y="48312"/>
                    </a:cubicBezTo>
                    <a:cubicBezTo>
                      <a:pt x="37090" y="43422"/>
                      <a:pt x="40851" y="39828"/>
                      <a:pt x="39011" y="36149"/>
                    </a:cubicBezTo>
                    <a:cubicBezTo>
                      <a:pt x="37174" y="32471"/>
                      <a:pt x="28646" y="30465"/>
                      <a:pt x="30636" y="25449"/>
                    </a:cubicBezTo>
                    <a:cubicBezTo>
                      <a:pt x="32626" y="20432"/>
                      <a:pt x="30318" y="16086"/>
                      <a:pt x="26973" y="14413"/>
                    </a:cubicBezTo>
                    <a:cubicBezTo>
                      <a:pt x="23630" y="12741"/>
                      <a:pt x="19450" y="12073"/>
                      <a:pt x="17610" y="10066"/>
                    </a:cubicBezTo>
                    <a:cubicBezTo>
                      <a:pt x="15629" y="4988"/>
                      <a:pt x="10343" y="1"/>
                      <a:pt x="646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7" name="Google Shape;1927;p19"/>
              <p:cNvSpPr/>
              <p:nvPr/>
            </p:nvSpPr>
            <p:spPr>
              <a:xfrm flipH="1">
                <a:off x="1412562" y="4744388"/>
                <a:ext cx="445690" cy="931754"/>
              </a:xfrm>
              <a:custGeom>
                <a:avLst/>
                <a:gdLst/>
                <a:ahLst/>
                <a:cxnLst/>
                <a:rect l="l" t="t" r="r" b="b"/>
                <a:pathLst>
                  <a:path w="28955" h="60533" extrusionOk="0">
                    <a:moveTo>
                      <a:pt x="557" y="1"/>
                    </a:moveTo>
                    <a:cubicBezTo>
                      <a:pt x="435" y="1"/>
                      <a:pt x="311" y="45"/>
                      <a:pt x="214" y="136"/>
                    </a:cubicBezTo>
                    <a:cubicBezTo>
                      <a:pt x="12" y="324"/>
                      <a:pt x="0" y="642"/>
                      <a:pt x="189" y="844"/>
                    </a:cubicBezTo>
                    <a:cubicBezTo>
                      <a:pt x="14736" y="16492"/>
                      <a:pt x="27784" y="59739"/>
                      <a:pt x="27914" y="60175"/>
                    </a:cubicBezTo>
                    <a:cubicBezTo>
                      <a:pt x="27977" y="60387"/>
                      <a:pt x="28173" y="60533"/>
                      <a:pt x="28395" y="60533"/>
                    </a:cubicBezTo>
                    <a:cubicBezTo>
                      <a:pt x="28444" y="60533"/>
                      <a:pt x="28492" y="60524"/>
                      <a:pt x="28539" y="60511"/>
                    </a:cubicBezTo>
                    <a:cubicBezTo>
                      <a:pt x="28803" y="60432"/>
                      <a:pt x="28955" y="60152"/>
                      <a:pt x="28875" y="59886"/>
                    </a:cubicBezTo>
                    <a:cubicBezTo>
                      <a:pt x="28746" y="59450"/>
                      <a:pt x="15630" y="15980"/>
                      <a:pt x="924" y="161"/>
                    </a:cubicBezTo>
                    <a:cubicBezTo>
                      <a:pt x="825" y="54"/>
                      <a:pt x="692" y="1"/>
                      <a:pt x="557" y="1"/>
                    </a:cubicBezTo>
                    <a:close/>
                  </a:path>
                </a:pathLst>
              </a:custGeom>
              <a:solidFill>
                <a:srgbClr val="DEE7E9">
                  <a:alpha val="396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8" name="Google Shape;1928;p19"/>
              <p:cNvSpPr/>
              <p:nvPr/>
            </p:nvSpPr>
            <p:spPr>
              <a:xfrm flipH="1">
                <a:off x="1653722" y="4862250"/>
                <a:ext cx="163884" cy="114289"/>
              </a:xfrm>
              <a:custGeom>
                <a:avLst/>
                <a:gdLst/>
                <a:ahLst/>
                <a:cxnLst/>
                <a:rect l="l" t="t" r="r" b="b"/>
                <a:pathLst>
                  <a:path w="10647" h="7425" extrusionOk="0">
                    <a:moveTo>
                      <a:pt x="10078" y="0"/>
                    </a:moveTo>
                    <a:cubicBezTo>
                      <a:pt x="9881" y="0"/>
                      <a:pt x="9695" y="117"/>
                      <a:pt x="9616" y="310"/>
                    </a:cubicBezTo>
                    <a:lnTo>
                      <a:pt x="7130" y="6270"/>
                    </a:lnTo>
                    <a:lnTo>
                      <a:pt x="652" y="4901"/>
                    </a:lnTo>
                    <a:cubicBezTo>
                      <a:pt x="618" y="4894"/>
                      <a:pt x="583" y="4891"/>
                      <a:pt x="549" y="4891"/>
                    </a:cubicBezTo>
                    <a:cubicBezTo>
                      <a:pt x="317" y="4891"/>
                      <a:pt x="108" y="5053"/>
                      <a:pt x="57" y="5289"/>
                    </a:cubicBezTo>
                    <a:cubicBezTo>
                      <a:pt x="1" y="5560"/>
                      <a:pt x="174" y="5825"/>
                      <a:pt x="445" y="5884"/>
                    </a:cubicBezTo>
                    <a:lnTo>
                      <a:pt x="7736" y="7424"/>
                    </a:lnTo>
                    <a:lnTo>
                      <a:pt x="10542" y="694"/>
                    </a:lnTo>
                    <a:cubicBezTo>
                      <a:pt x="10647" y="439"/>
                      <a:pt x="10527" y="146"/>
                      <a:pt x="10271" y="39"/>
                    </a:cubicBezTo>
                    <a:cubicBezTo>
                      <a:pt x="10208" y="13"/>
                      <a:pt x="10142" y="0"/>
                      <a:pt x="10078" y="0"/>
                    </a:cubicBezTo>
                    <a:close/>
                  </a:path>
                </a:pathLst>
              </a:custGeom>
              <a:solidFill>
                <a:srgbClr val="DEE7E9">
                  <a:alpha val="396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9" name="Google Shape;1929;p19"/>
              <p:cNvSpPr/>
              <p:nvPr/>
            </p:nvSpPr>
            <p:spPr>
              <a:xfrm flipH="1">
                <a:off x="1499227" y="5055235"/>
                <a:ext cx="318425" cy="174520"/>
              </a:xfrm>
              <a:custGeom>
                <a:avLst/>
                <a:gdLst/>
                <a:ahLst/>
                <a:cxnLst/>
                <a:rect l="l" t="t" r="r" b="b"/>
                <a:pathLst>
                  <a:path w="20687" h="11338" extrusionOk="0">
                    <a:moveTo>
                      <a:pt x="20113" y="0"/>
                    </a:moveTo>
                    <a:cubicBezTo>
                      <a:pt x="19925" y="0"/>
                      <a:pt x="19746" y="106"/>
                      <a:pt x="19660" y="287"/>
                    </a:cubicBezTo>
                    <a:lnTo>
                      <a:pt x="14951" y="10185"/>
                    </a:lnTo>
                    <a:lnTo>
                      <a:pt x="662" y="6970"/>
                    </a:lnTo>
                    <a:cubicBezTo>
                      <a:pt x="625" y="6962"/>
                      <a:pt x="589" y="6958"/>
                      <a:pt x="552" y="6958"/>
                    </a:cubicBezTo>
                    <a:cubicBezTo>
                      <a:pt x="322" y="6958"/>
                      <a:pt x="114" y="7117"/>
                      <a:pt x="62" y="7351"/>
                    </a:cubicBezTo>
                    <a:cubicBezTo>
                      <a:pt x="0" y="7622"/>
                      <a:pt x="171" y="7889"/>
                      <a:pt x="441" y="7951"/>
                    </a:cubicBezTo>
                    <a:lnTo>
                      <a:pt x="15512" y="11338"/>
                    </a:lnTo>
                    <a:lnTo>
                      <a:pt x="20566" y="718"/>
                    </a:lnTo>
                    <a:cubicBezTo>
                      <a:pt x="20686" y="467"/>
                      <a:pt x="20579" y="168"/>
                      <a:pt x="20329" y="50"/>
                    </a:cubicBezTo>
                    <a:cubicBezTo>
                      <a:pt x="20259" y="16"/>
                      <a:pt x="20185" y="0"/>
                      <a:pt x="20113" y="0"/>
                    </a:cubicBezTo>
                    <a:close/>
                  </a:path>
                </a:pathLst>
              </a:custGeom>
              <a:solidFill>
                <a:srgbClr val="DEE7E9">
                  <a:alpha val="396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0" name="Google Shape;1930;p19"/>
              <p:cNvSpPr/>
              <p:nvPr/>
            </p:nvSpPr>
            <p:spPr>
              <a:xfrm flipH="1">
                <a:off x="658816" y="4243988"/>
                <a:ext cx="858409" cy="1337331"/>
              </a:xfrm>
              <a:custGeom>
                <a:avLst/>
                <a:gdLst/>
                <a:ahLst/>
                <a:cxnLst/>
                <a:rect l="l" t="t" r="r" b="b"/>
                <a:pathLst>
                  <a:path w="55768" h="86882" extrusionOk="0">
                    <a:moveTo>
                      <a:pt x="46938" y="0"/>
                    </a:moveTo>
                    <a:cubicBezTo>
                      <a:pt x="41647" y="0"/>
                      <a:pt x="34433" y="6807"/>
                      <a:pt x="31727" y="13740"/>
                    </a:cubicBezTo>
                    <a:cubicBezTo>
                      <a:pt x="29216" y="16480"/>
                      <a:pt x="23510" y="17393"/>
                      <a:pt x="18945" y="19675"/>
                    </a:cubicBezTo>
                    <a:cubicBezTo>
                      <a:pt x="14381" y="21957"/>
                      <a:pt x="11229" y="27892"/>
                      <a:pt x="13946" y="34740"/>
                    </a:cubicBezTo>
                    <a:cubicBezTo>
                      <a:pt x="16663" y="41587"/>
                      <a:pt x="5023" y="44326"/>
                      <a:pt x="2511" y="49348"/>
                    </a:cubicBezTo>
                    <a:cubicBezTo>
                      <a:pt x="0" y="54369"/>
                      <a:pt x="5136" y="59276"/>
                      <a:pt x="4622" y="65952"/>
                    </a:cubicBezTo>
                    <a:cubicBezTo>
                      <a:pt x="4109" y="72629"/>
                      <a:pt x="2398" y="80428"/>
                      <a:pt x="7532" y="85173"/>
                    </a:cubicBezTo>
                    <a:cubicBezTo>
                      <a:pt x="8883" y="86422"/>
                      <a:pt x="10661" y="86882"/>
                      <a:pt x="12547" y="86882"/>
                    </a:cubicBezTo>
                    <a:cubicBezTo>
                      <a:pt x="17831" y="86882"/>
                      <a:pt x="23966" y="83272"/>
                      <a:pt x="23966" y="83272"/>
                    </a:cubicBezTo>
                    <a:cubicBezTo>
                      <a:pt x="23966" y="83272"/>
                      <a:pt x="43823" y="77003"/>
                      <a:pt x="40057" y="61635"/>
                    </a:cubicBezTo>
                    <a:cubicBezTo>
                      <a:pt x="36291" y="46267"/>
                      <a:pt x="46904" y="55948"/>
                      <a:pt x="50672" y="46143"/>
                    </a:cubicBezTo>
                    <a:cubicBezTo>
                      <a:pt x="54438" y="36338"/>
                      <a:pt x="44166" y="31887"/>
                      <a:pt x="45878" y="24012"/>
                    </a:cubicBezTo>
                    <a:cubicBezTo>
                      <a:pt x="47589" y="16138"/>
                      <a:pt x="55768" y="10317"/>
                      <a:pt x="51507" y="2785"/>
                    </a:cubicBezTo>
                    <a:cubicBezTo>
                      <a:pt x="50403" y="833"/>
                      <a:pt x="48788" y="0"/>
                      <a:pt x="469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1" name="Google Shape;1931;p19"/>
              <p:cNvSpPr/>
              <p:nvPr/>
            </p:nvSpPr>
            <p:spPr>
              <a:xfrm flipH="1">
                <a:off x="658816" y="4243988"/>
                <a:ext cx="858409" cy="1337331"/>
              </a:xfrm>
              <a:custGeom>
                <a:avLst/>
                <a:gdLst/>
                <a:ahLst/>
                <a:cxnLst/>
                <a:rect l="l" t="t" r="r" b="b"/>
                <a:pathLst>
                  <a:path w="55768" h="86882" extrusionOk="0">
                    <a:moveTo>
                      <a:pt x="46938" y="0"/>
                    </a:moveTo>
                    <a:cubicBezTo>
                      <a:pt x="41647" y="0"/>
                      <a:pt x="34433" y="6807"/>
                      <a:pt x="31727" y="13740"/>
                    </a:cubicBezTo>
                    <a:cubicBezTo>
                      <a:pt x="29216" y="16480"/>
                      <a:pt x="23510" y="17393"/>
                      <a:pt x="18945" y="19675"/>
                    </a:cubicBezTo>
                    <a:cubicBezTo>
                      <a:pt x="14381" y="21957"/>
                      <a:pt x="11229" y="27892"/>
                      <a:pt x="13946" y="34740"/>
                    </a:cubicBezTo>
                    <a:cubicBezTo>
                      <a:pt x="16663" y="41587"/>
                      <a:pt x="5023" y="44326"/>
                      <a:pt x="2511" y="49348"/>
                    </a:cubicBezTo>
                    <a:cubicBezTo>
                      <a:pt x="0" y="54369"/>
                      <a:pt x="5136" y="59276"/>
                      <a:pt x="4622" y="65952"/>
                    </a:cubicBezTo>
                    <a:cubicBezTo>
                      <a:pt x="4109" y="72629"/>
                      <a:pt x="2398" y="80428"/>
                      <a:pt x="7532" y="85173"/>
                    </a:cubicBezTo>
                    <a:cubicBezTo>
                      <a:pt x="8883" y="86422"/>
                      <a:pt x="10661" y="86882"/>
                      <a:pt x="12547" y="86882"/>
                    </a:cubicBezTo>
                    <a:cubicBezTo>
                      <a:pt x="17831" y="86882"/>
                      <a:pt x="23966" y="83272"/>
                      <a:pt x="23966" y="83272"/>
                    </a:cubicBezTo>
                    <a:cubicBezTo>
                      <a:pt x="23966" y="83272"/>
                      <a:pt x="43823" y="77003"/>
                      <a:pt x="40057" y="61635"/>
                    </a:cubicBezTo>
                    <a:cubicBezTo>
                      <a:pt x="36291" y="46267"/>
                      <a:pt x="46904" y="55948"/>
                      <a:pt x="50672" y="46143"/>
                    </a:cubicBezTo>
                    <a:cubicBezTo>
                      <a:pt x="54438" y="36338"/>
                      <a:pt x="44166" y="31887"/>
                      <a:pt x="45878" y="24012"/>
                    </a:cubicBezTo>
                    <a:cubicBezTo>
                      <a:pt x="47589" y="16138"/>
                      <a:pt x="55768" y="10317"/>
                      <a:pt x="51507" y="2785"/>
                    </a:cubicBezTo>
                    <a:cubicBezTo>
                      <a:pt x="50403" y="833"/>
                      <a:pt x="48788" y="0"/>
                      <a:pt x="46938" y="0"/>
                    </a:cubicBezTo>
                    <a:close/>
                  </a:path>
                </a:pathLst>
              </a:custGeom>
              <a:solidFill>
                <a:srgbClr val="6D9EEB">
                  <a:alpha val="41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2" name="Google Shape;1932;p19"/>
              <p:cNvSpPr/>
              <p:nvPr/>
            </p:nvSpPr>
            <p:spPr>
              <a:xfrm flipH="1">
                <a:off x="791960" y="4334255"/>
                <a:ext cx="602155" cy="1266356"/>
              </a:xfrm>
              <a:custGeom>
                <a:avLst/>
                <a:gdLst/>
                <a:ahLst/>
                <a:cxnLst/>
                <a:rect l="l" t="t" r="r" b="b"/>
                <a:pathLst>
                  <a:path w="39120" h="82271" extrusionOk="0">
                    <a:moveTo>
                      <a:pt x="38564" y="0"/>
                    </a:moveTo>
                    <a:cubicBezTo>
                      <a:pt x="38430" y="0"/>
                      <a:pt x="38296" y="54"/>
                      <a:pt x="38197" y="160"/>
                    </a:cubicBezTo>
                    <a:cubicBezTo>
                      <a:pt x="18149" y="21726"/>
                      <a:pt x="258" y="81027"/>
                      <a:pt x="79" y="81624"/>
                    </a:cubicBezTo>
                    <a:cubicBezTo>
                      <a:pt x="1" y="81889"/>
                      <a:pt x="151" y="82170"/>
                      <a:pt x="417" y="82249"/>
                    </a:cubicBezTo>
                    <a:cubicBezTo>
                      <a:pt x="464" y="82262"/>
                      <a:pt x="512" y="82270"/>
                      <a:pt x="561" y="82270"/>
                    </a:cubicBezTo>
                    <a:cubicBezTo>
                      <a:pt x="781" y="82270"/>
                      <a:pt x="977" y="82125"/>
                      <a:pt x="1040" y="81913"/>
                    </a:cubicBezTo>
                    <a:cubicBezTo>
                      <a:pt x="1221" y="81318"/>
                      <a:pt x="19043" y="22239"/>
                      <a:pt x="38930" y="843"/>
                    </a:cubicBezTo>
                    <a:cubicBezTo>
                      <a:pt x="39119" y="641"/>
                      <a:pt x="39109" y="323"/>
                      <a:pt x="38905" y="135"/>
                    </a:cubicBezTo>
                    <a:cubicBezTo>
                      <a:pt x="38809" y="45"/>
                      <a:pt x="38686" y="0"/>
                      <a:pt x="385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3" name="Google Shape;1933;p19"/>
              <p:cNvSpPr/>
              <p:nvPr/>
            </p:nvSpPr>
            <p:spPr>
              <a:xfrm flipH="1">
                <a:off x="847457" y="4495181"/>
                <a:ext cx="217481" cy="149923"/>
              </a:xfrm>
              <a:custGeom>
                <a:avLst/>
                <a:gdLst/>
                <a:ahLst/>
                <a:cxnLst/>
                <a:rect l="l" t="t" r="r" b="b"/>
                <a:pathLst>
                  <a:path w="14129" h="9740" extrusionOk="0">
                    <a:moveTo>
                      <a:pt x="572" y="0"/>
                    </a:moveTo>
                    <a:cubicBezTo>
                      <a:pt x="507" y="0"/>
                      <a:pt x="442" y="13"/>
                      <a:pt x="378" y="39"/>
                    </a:cubicBezTo>
                    <a:cubicBezTo>
                      <a:pt x="123" y="146"/>
                      <a:pt x="1" y="438"/>
                      <a:pt x="108" y="694"/>
                    </a:cubicBezTo>
                    <a:lnTo>
                      <a:pt x="3879" y="9740"/>
                    </a:lnTo>
                    <a:lnTo>
                      <a:pt x="13684" y="7668"/>
                    </a:lnTo>
                    <a:cubicBezTo>
                      <a:pt x="13955" y="7611"/>
                      <a:pt x="14129" y="7345"/>
                      <a:pt x="14072" y="7075"/>
                    </a:cubicBezTo>
                    <a:cubicBezTo>
                      <a:pt x="14020" y="6834"/>
                      <a:pt x="13806" y="6679"/>
                      <a:pt x="13572" y="6679"/>
                    </a:cubicBezTo>
                    <a:cubicBezTo>
                      <a:pt x="13540" y="6679"/>
                      <a:pt x="13509" y="6681"/>
                      <a:pt x="13477" y="6687"/>
                    </a:cubicBezTo>
                    <a:lnTo>
                      <a:pt x="4485" y="8587"/>
                    </a:lnTo>
                    <a:lnTo>
                      <a:pt x="1033" y="308"/>
                    </a:lnTo>
                    <a:cubicBezTo>
                      <a:pt x="953" y="116"/>
                      <a:pt x="767" y="0"/>
                      <a:pt x="57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4" name="Google Shape;1934;p19"/>
              <p:cNvSpPr/>
              <p:nvPr/>
            </p:nvSpPr>
            <p:spPr>
              <a:xfrm flipH="1">
                <a:off x="847371" y="4758624"/>
                <a:ext cx="428373" cy="232196"/>
              </a:xfrm>
              <a:custGeom>
                <a:avLst/>
                <a:gdLst/>
                <a:ahLst/>
                <a:cxnLst/>
                <a:rect l="l" t="t" r="r" b="b"/>
                <a:pathLst>
                  <a:path w="27830" h="15085" extrusionOk="0">
                    <a:moveTo>
                      <a:pt x="571" y="1"/>
                    </a:moveTo>
                    <a:cubicBezTo>
                      <a:pt x="499" y="1"/>
                      <a:pt x="426" y="16"/>
                      <a:pt x="356" y="49"/>
                    </a:cubicBezTo>
                    <a:cubicBezTo>
                      <a:pt x="107" y="170"/>
                      <a:pt x="0" y="469"/>
                      <a:pt x="119" y="719"/>
                    </a:cubicBezTo>
                    <a:lnTo>
                      <a:pt x="6956" y="15085"/>
                    </a:lnTo>
                    <a:lnTo>
                      <a:pt x="27388" y="10493"/>
                    </a:lnTo>
                    <a:cubicBezTo>
                      <a:pt x="27659" y="10432"/>
                      <a:pt x="27829" y="10164"/>
                      <a:pt x="27767" y="9894"/>
                    </a:cubicBezTo>
                    <a:cubicBezTo>
                      <a:pt x="27715" y="9660"/>
                      <a:pt x="27507" y="9500"/>
                      <a:pt x="27278" y="9500"/>
                    </a:cubicBezTo>
                    <a:cubicBezTo>
                      <a:pt x="27242" y="9500"/>
                      <a:pt x="27206" y="9504"/>
                      <a:pt x="27169" y="9513"/>
                    </a:cubicBezTo>
                    <a:lnTo>
                      <a:pt x="7517" y="13932"/>
                    </a:lnTo>
                    <a:lnTo>
                      <a:pt x="1026" y="288"/>
                    </a:lnTo>
                    <a:cubicBezTo>
                      <a:pt x="939" y="107"/>
                      <a:pt x="759" y="1"/>
                      <a:pt x="5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5" name="Google Shape;1935;p19"/>
              <p:cNvSpPr/>
              <p:nvPr/>
            </p:nvSpPr>
            <p:spPr>
              <a:xfrm flipH="1">
                <a:off x="1021107" y="5087956"/>
                <a:ext cx="386367" cy="236829"/>
              </a:xfrm>
              <a:custGeom>
                <a:avLst/>
                <a:gdLst/>
                <a:ahLst/>
                <a:cxnLst/>
                <a:rect l="l" t="t" r="r" b="b"/>
                <a:pathLst>
                  <a:path w="25101" h="15386" extrusionOk="0">
                    <a:moveTo>
                      <a:pt x="572" y="1"/>
                    </a:moveTo>
                    <a:cubicBezTo>
                      <a:pt x="499" y="1"/>
                      <a:pt x="425" y="17"/>
                      <a:pt x="354" y="51"/>
                    </a:cubicBezTo>
                    <a:cubicBezTo>
                      <a:pt x="105" y="171"/>
                      <a:pt x="0" y="470"/>
                      <a:pt x="120" y="721"/>
                    </a:cubicBezTo>
                    <a:lnTo>
                      <a:pt x="7161" y="15385"/>
                    </a:lnTo>
                    <a:lnTo>
                      <a:pt x="24693" y="9750"/>
                    </a:lnTo>
                    <a:cubicBezTo>
                      <a:pt x="24957" y="9664"/>
                      <a:pt x="25100" y="9382"/>
                      <a:pt x="25015" y="9118"/>
                    </a:cubicBezTo>
                    <a:cubicBezTo>
                      <a:pt x="24948" y="8905"/>
                      <a:pt x="24749" y="8770"/>
                      <a:pt x="24538" y="8770"/>
                    </a:cubicBezTo>
                    <a:cubicBezTo>
                      <a:pt x="24487" y="8770"/>
                      <a:pt x="24436" y="8778"/>
                      <a:pt x="24385" y="8794"/>
                    </a:cubicBezTo>
                    <a:lnTo>
                      <a:pt x="7686" y="14162"/>
                    </a:lnTo>
                    <a:lnTo>
                      <a:pt x="1024" y="286"/>
                    </a:lnTo>
                    <a:cubicBezTo>
                      <a:pt x="938" y="106"/>
                      <a:pt x="759" y="1"/>
                      <a:pt x="5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936" name="Google Shape;1936;p19"/>
          <p:cNvGrpSpPr/>
          <p:nvPr/>
        </p:nvGrpSpPr>
        <p:grpSpPr>
          <a:xfrm rot="-1546880">
            <a:off x="6964124" y="3619540"/>
            <a:ext cx="3009389" cy="2108998"/>
            <a:chOff x="2276975" y="3593505"/>
            <a:chExt cx="3623744" cy="2539542"/>
          </a:xfrm>
        </p:grpSpPr>
        <p:grpSp>
          <p:nvGrpSpPr>
            <p:cNvPr id="1937" name="Google Shape;1937;p19"/>
            <p:cNvGrpSpPr/>
            <p:nvPr/>
          </p:nvGrpSpPr>
          <p:grpSpPr>
            <a:xfrm rot="-1325960">
              <a:off x="2550748" y="3860259"/>
              <a:ext cx="1769799" cy="1801022"/>
              <a:chOff x="658816" y="3875056"/>
              <a:chExt cx="1769862" cy="1801086"/>
            </a:xfrm>
          </p:grpSpPr>
          <p:sp>
            <p:nvSpPr>
              <p:cNvPr id="1938" name="Google Shape;1938;p19"/>
              <p:cNvSpPr/>
              <p:nvPr/>
            </p:nvSpPr>
            <p:spPr>
              <a:xfrm flipH="1">
                <a:off x="1674625" y="5389061"/>
                <a:ext cx="141642" cy="176783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11485" extrusionOk="0">
                    <a:moveTo>
                      <a:pt x="7862" y="0"/>
                    </a:moveTo>
                    <a:cubicBezTo>
                      <a:pt x="7842" y="0"/>
                      <a:pt x="7822" y="2"/>
                      <a:pt x="7801" y="5"/>
                    </a:cubicBezTo>
                    <a:cubicBezTo>
                      <a:pt x="7568" y="36"/>
                      <a:pt x="7405" y="252"/>
                      <a:pt x="7439" y="484"/>
                    </a:cubicBezTo>
                    <a:lnTo>
                      <a:pt x="8274" y="6355"/>
                    </a:lnTo>
                    <a:lnTo>
                      <a:pt x="259" y="10683"/>
                    </a:lnTo>
                    <a:cubicBezTo>
                      <a:pt x="87" y="10776"/>
                      <a:pt x="1" y="10973"/>
                      <a:pt x="49" y="11162"/>
                    </a:cubicBezTo>
                    <a:cubicBezTo>
                      <a:pt x="97" y="11351"/>
                      <a:pt x="268" y="11485"/>
                      <a:pt x="462" y="11485"/>
                    </a:cubicBezTo>
                    <a:cubicBezTo>
                      <a:pt x="532" y="11483"/>
                      <a:pt x="602" y="11465"/>
                      <a:pt x="664" y="11431"/>
                    </a:cubicBezTo>
                    <a:lnTo>
                      <a:pt x="9202" y="6825"/>
                    </a:lnTo>
                    <a:lnTo>
                      <a:pt x="8281" y="366"/>
                    </a:lnTo>
                    <a:cubicBezTo>
                      <a:pt x="8252" y="154"/>
                      <a:pt x="8070" y="0"/>
                      <a:pt x="7862" y="0"/>
                    </a:cubicBezTo>
                    <a:close/>
                  </a:path>
                </a:pathLst>
              </a:custGeom>
              <a:solidFill>
                <a:srgbClr val="8CC4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9" name="Google Shape;1939;p19"/>
              <p:cNvSpPr/>
              <p:nvPr/>
            </p:nvSpPr>
            <p:spPr>
              <a:xfrm flipH="1">
                <a:off x="1402746" y="5296486"/>
                <a:ext cx="287717" cy="178076"/>
              </a:xfrm>
              <a:custGeom>
                <a:avLst/>
                <a:gdLst/>
                <a:ahLst/>
                <a:cxnLst/>
                <a:rect l="l" t="t" r="r" b="b"/>
                <a:pathLst>
                  <a:path w="18692" h="11569" extrusionOk="0">
                    <a:moveTo>
                      <a:pt x="18120" y="0"/>
                    </a:moveTo>
                    <a:cubicBezTo>
                      <a:pt x="17933" y="0"/>
                      <a:pt x="17753" y="105"/>
                      <a:pt x="17667" y="286"/>
                    </a:cubicBezTo>
                    <a:lnTo>
                      <a:pt x="12838" y="10345"/>
                    </a:lnTo>
                    <a:lnTo>
                      <a:pt x="718" y="6447"/>
                    </a:lnTo>
                    <a:cubicBezTo>
                      <a:pt x="667" y="6431"/>
                      <a:pt x="615" y="6423"/>
                      <a:pt x="563" y="6423"/>
                    </a:cubicBezTo>
                    <a:cubicBezTo>
                      <a:pt x="351" y="6423"/>
                      <a:pt x="154" y="6558"/>
                      <a:pt x="85" y="6772"/>
                    </a:cubicBezTo>
                    <a:cubicBezTo>
                      <a:pt x="0" y="7036"/>
                      <a:pt x="145" y="7318"/>
                      <a:pt x="411" y="7403"/>
                    </a:cubicBezTo>
                    <a:lnTo>
                      <a:pt x="13363" y="11568"/>
                    </a:lnTo>
                    <a:lnTo>
                      <a:pt x="18571" y="720"/>
                    </a:lnTo>
                    <a:cubicBezTo>
                      <a:pt x="18691" y="471"/>
                      <a:pt x="18586" y="170"/>
                      <a:pt x="18337" y="50"/>
                    </a:cubicBezTo>
                    <a:cubicBezTo>
                      <a:pt x="18267" y="16"/>
                      <a:pt x="18193" y="0"/>
                      <a:pt x="18120" y="0"/>
                    </a:cubicBezTo>
                    <a:close/>
                  </a:path>
                </a:pathLst>
              </a:custGeom>
              <a:solidFill>
                <a:srgbClr val="FF81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0" name="Google Shape;1940;p19"/>
              <p:cNvSpPr/>
              <p:nvPr/>
            </p:nvSpPr>
            <p:spPr>
              <a:xfrm flipH="1">
                <a:off x="1072480" y="3875056"/>
                <a:ext cx="654935" cy="1236341"/>
              </a:xfrm>
              <a:custGeom>
                <a:avLst/>
                <a:gdLst/>
                <a:ahLst/>
                <a:cxnLst/>
                <a:rect l="l" t="t" r="r" b="b"/>
                <a:pathLst>
                  <a:path w="42549" h="80321" extrusionOk="0">
                    <a:moveTo>
                      <a:pt x="19479" y="0"/>
                    </a:moveTo>
                    <a:cubicBezTo>
                      <a:pt x="14561" y="0"/>
                      <a:pt x="10368" y="9188"/>
                      <a:pt x="10793" y="16409"/>
                    </a:cubicBezTo>
                    <a:cubicBezTo>
                      <a:pt x="9828" y="19411"/>
                      <a:pt x="5751" y="22138"/>
                      <a:pt x="3039" y="25516"/>
                    </a:cubicBezTo>
                    <a:cubicBezTo>
                      <a:pt x="328" y="28895"/>
                      <a:pt x="0" y="34589"/>
                      <a:pt x="4523" y="38906"/>
                    </a:cubicBezTo>
                    <a:cubicBezTo>
                      <a:pt x="9046" y="43225"/>
                      <a:pt x="1039" y="49464"/>
                      <a:pt x="884" y="54225"/>
                    </a:cubicBezTo>
                    <a:cubicBezTo>
                      <a:pt x="729" y="58989"/>
                      <a:pt x="6428" y="60952"/>
                      <a:pt x="8399" y="66283"/>
                    </a:cubicBezTo>
                    <a:cubicBezTo>
                      <a:pt x="10369" y="71615"/>
                      <a:pt x="11813" y="78236"/>
                      <a:pt x="17456" y="80076"/>
                    </a:cubicBezTo>
                    <a:cubicBezTo>
                      <a:pt x="17973" y="80244"/>
                      <a:pt x="18495" y="80320"/>
                      <a:pt x="19018" y="80320"/>
                    </a:cubicBezTo>
                    <a:cubicBezTo>
                      <a:pt x="24209" y="80320"/>
                      <a:pt x="29454" y="72784"/>
                      <a:pt x="29454" y="72784"/>
                    </a:cubicBezTo>
                    <a:cubicBezTo>
                      <a:pt x="29454" y="72784"/>
                      <a:pt x="42548" y="60910"/>
                      <a:pt x="34196" y="50393"/>
                    </a:cubicBezTo>
                    <a:cubicBezTo>
                      <a:pt x="25842" y="39875"/>
                      <a:pt x="37461" y="43579"/>
                      <a:pt x="36889" y="34682"/>
                    </a:cubicBezTo>
                    <a:cubicBezTo>
                      <a:pt x="36318" y="25785"/>
                      <a:pt x="26820" y="25994"/>
                      <a:pt x="25348" y="19314"/>
                    </a:cubicBezTo>
                    <a:cubicBezTo>
                      <a:pt x="23877" y="12633"/>
                      <a:pt x="28121" y="5246"/>
                      <a:pt x="22166" y="947"/>
                    </a:cubicBezTo>
                    <a:cubicBezTo>
                      <a:pt x="21262" y="295"/>
                      <a:pt x="20359" y="0"/>
                      <a:pt x="194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1" name="Google Shape;1941;p19"/>
              <p:cNvSpPr/>
              <p:nvPr/>
            </p:nvSpPr>
            <p:spPr>
              <a:xfrm flipH="1">
                <a:off x="1418016" y="3952564"/>
                <a:ext cx="133930" cy="1185222"/>
              </a:xfrm>
              <a:custGeom>
                <a:avLst/>
                <a:gdLst/>
                <a:ahLst/>
                <a:cxnLst/>
                <a:rect l="l" t="t" r="r" b="b"/>
                <a:pathLst>
                  <a:path w="8701" h="77000" extrusionOk="0">
                    <a:moveTo>
                      <a:pt x="8223" y="0"/>
                    </a:moveTo>
                    <a:cubicBezTo>
                      <a:pt x="8044" y="0"/>
                      <a:pt x="7877" y="114"/>
                      <a:pt x="7818" y="294"/>
                    </a:cubicBezTo>
                    <a:cubicBezTo>
                      <a:pt x="1" y="24032"/>
                      <a:pt x="7222" y="76111"/>
                      <a:pt x="7295" y="76632"/>
                    </a:cubicBezTo>
                    <a:cubicBezTo>
                      <a:pt x="7325" y="76842"/>
                      <a:pt x="7506" y="76999"/>
                      <a:pt x="7718" y="76999"/>
                    </a:cubicBezTo>
                    <a:cubicBezTo>
                      <a:pt x="7738" y="76999"/>
                      <a:pt x="7758" y="76996"/>
                      <a:pt x="7776" y="76993"/>
                    </a:cubicBezTo>
                    <a:cubicBezTo>
                      <a:pt x="8010" y="76961"/>
                      <a:pt x="8172" y="76746"/>
                      <a:pt x="8139" y="76513"/>
                    </a:cubicBezTo>
                    <a:cubicBezTo>
                      <a:pt x="8065" y="75992"/>
                      <a:pt x="871" y="24112"/>
                      <a:pt x="8627" y="559"/>
                    </a:cubicBezTo>
                    <a:cubicBezTo>
                      <a:pt x="8700" y="337"/>
                      <a:pt x="8578" y="95"/>
                      <a:pt x="8356" y="21"/>
                    </a:cubicBezTo>
                    <a:cubicBezTo>
                      <a:pt x="8312" y="7"/>
                      <a:pt x="8267" y="0"/>
                      <a:pt x="822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2" name="Google Shape;1942;p19"/>
              <p:cNvSpPr/>
              <p:nvPr/>
            </p:nvSpPr>
            <p:spPr>
              <a:xfrm flipH="1">
                <a:off x="1367142" y="4167265"/>
                <a:ext cx="205613" cy="98189"/>
              </a:xfrm>
              <a:custGeom>
                <a:avLst/>
                <a:gdLst/>
                <a:ahLst/>
                <a:cxnLst/>
                <a:rect l="l" t="t" r="r" b="b"/>
                <a:pathLst>
                  <a:path w="13358" h="6379" extrusionOk="0">
                    <a:moveTo>
                      <a:pt x="474" y="1"/>
                    </a:moveTo>
                    <a:cubicBezTo>
                      <a:pt x="358" y="1"/>
                      <a:pt x="243" y="47"/>
                      <a:pt x="160" y="138"/>
                    </a:cubicBezTo>
                    <a:cubicBezTo>
                      <a:pt x="1" y="312"/>
                      <a:pt x="11" y="581"/>
                      <a:pt x="185" y="739"/>
                    </a:cubicBezTo>
                    <a:lnTo>
                      <a:pt x="6298" y="6378"/>
                    </a:lnTo>
                    <a:lnTo>
                      <a:pt x="13128" y="1304"/>
                    </a:lnTo>
                    <a:cubicBezTo>
                      <a:pt x="13317" y="1165"/>
                      <a:pt x="13357" y="898"/>
                      <a:pt x="13217" y="709"/>
                    </a:cubicBezTo>
                    <a:cubicBezTo>
                      <a:pt x="13133" y="597"/>
                      <a:pt x="13004" y="537"/>
                      <a:pt x="12874" y="537"/>
                    </a:cubicBezTo>
                    <a:cubicBezTo>
                      <a:pt x="12785" y="537"/>
                      <a:pt x="12696" y="564"/>
                      <a:pt x="12620" y="621"/>
                    </a:cubicBezTo>
                    <a:lnTo>
                      <a:pt x="6358" y="5274"/>
                    </a:lnTo>
                    <a:lnTo>
                      <a:pt x="761" y="113"/>
                    </a:lnTo>
                    <a:cubicBezTo>
                      <a:pt x="680" y="38"/>
                      <a:pt x="577" y="1"/>
                      <a:pt x="4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3" name="Google Shape;1943;p19"/>
              <p:cNvSpPr/>
              <p:nvPr/>
            </p:nvSpPr>
            <p:spPr>
              <a:xfrm flipH="1">
                <a:off x="1258386" y="4412271"/>
                <a:ext cx="383535" cy="177753"/>
              </a:xfrm>
              <a:custGeom>
                <a:avLst/>
                <a:gdLst/>
                <a:ahLst/>
                <a:cxnLst/>
                <a:rect l="l" t="t" r="r" b="b"/>
                <a:pathLst>
                  <a:path w="24917" h="11548" extrusionOk="0">
                    <a:moveTo>
                      <a:pt x="24436" y="1"/>
                    </a:moveTo>
                    <a:cubicBezTo>
                      <a:pt x="24346" y="1"/>
                      <a:pt x="24256" y="29"/>
                      <a:pt x="24178" y="88"/>
                    </a:cubicBezTo>
                    <a:lnTo>
                      <a:pt x="10588" y="10458"/>
                    </a:lnTo>
                    <a:lnTo>
                      <a:pt x="746" y="2237"/>
                    </a:lnTo>
                    <a:cubicBezTo>
                      <a:pt x="667" y="2172"/>
                      <a:pt x="571" y="2141"/>
                      <a:pt x="477" y="2141"/>
                    </a:cubicBezTo>
                    <a:cubicBezTo>
                      <a:pt x="355" y="2141"/>
                      <a:pt x="234" y="2193"/>
                      <a:pt x="149" y="2293"/>
                    </a:cubicBezTo>
                    <a:cubicBezTo>
                      <a:pt x="0" y="2474"/>
                      <a:pt x="22" y="2739"/>
                      <a:pt x="199" y="2890"/>
                    </a:cubicBezTo>
                    <a:lnTo>
                      <a:pt x="10565" y="11548"/>
                    </a:lnTo>
                    <a:lnTo>
                      <a:pt x="24695" y="765"/>
                    </a:lnTo>
                    <a:cubicBezTo>
                      <a:pt x="24882" y="621"/>
                      <a:pt x="24917" y="354"/>
                      <a:pt x="24775" y="168"/>
                    </a:cubicBezTo>
                    <a:cubicBezTo>
                      <a:pt x="24691" y="58"/>
                      <a:pt x="24564" y="1"/>
                      <a:pt x="2443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4" name="Google Shape;1944;p19"/>
              <p:cNvSpPr/>
              <p:nvPr/>
            </p:nvSpPr>
            <p:spPr>
              <a:xfrm flipH="1">
                <a:off x="1279706" y="4719055"/>
                <a:ext cx="347024" cy="174089"/>
              </a:xfrm>
              <a:custGeom>
                <a:avLst/>
                <a:gdLst/>
                <a:ahLst/>
                <a:cxnLst/>
                <a:rect l="l" t="t" r="r" b="b"/>
                <a:pathLst>
                  <a:path w="22545" h="11310" extrusionOk="0">
                    <a:moveTo>
                      <a:pt x="22069" y="0"/>
                    </a:moveTo>
                    <a:cubicBezTo>
                      <a:pt x="21963" y="0"/>
                      <a:pt x="21856" y="40"/>
                      <a:pt x="21773" y="121"/>
                    </a:cubicBezTo>
                    <a:lnTo>
                      <a:pt x="10798" y="10182"/>
                    </a:lnTo>
                    <a:lnTo>
                      <a:pt x="741" y="1840"/>
                    </a:lnTo>
                    <a:cubicBezTo>
                      <a:pt x="663" y="1778"/>
                      <a:pt x="570" y="1748"/>
                      <a:pt x="477" y="1748"/>
                    </a:cubicBezTo>
                    <a:cubicBezTo>
                      <a:pt x="354" y="1748"/>
                      <a:pt x="232" y="1801"/>
                      <a:pt x="148" y="1903"/>
                    </a:cubicBezTo>
                    <a:cubicBezTo>
                      <a:pt x="1" y="2081"/>
                      <a:pt x="23" y="2345"/>
                      <a:pt x="198" y="2497"/>
                    </a:cubicBezTo>
                    <a:lnTo>
                      <a:pt x="10826" y="11310"/>
                    </a:lnTo>
                    <a:lnTo>
                      <a:pt x="22349" y="747"/>
                    </a:lnTo>
                    <a:cubicBezTo>
                      <a:pt x="22530" y="590"/>
                      <a:pt x="22545" y="315"/>
                      <a:pt x="22383" y="137"/>
                    </a:cubicBezTo>
                    <a:cubicBezTo>
                      <a:pt x="22299" y="47"/>
                      <a:pt x="22184" y="0"/>
                      <a:pt x="2206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5" name="Google Shape;1945;p19"/>
              <p:cNvSpPr/>
              <p:nvPr/>
            </p:nvSpPr>
            <p:spPr>
              <a:xfrm flipH="1">
                <a:off x="1546580" y="5192444"/>
                <a:ext cx="882098" cy="406393"/>
              </a:xfrm>
              <a:custGeom>
                <a:avLst/>
                <a:gdLst/>
                <a:ahLst/>
                <a:cxnLst/>
                <a:rect l="l" t="t" r="r" b="b"/>
                <a:pathLst>
                  <a:path w="57307" h="26402" extrusionOk="0">
                    <a:moveTo>
                      <a:pt x="16085" y="1"/>
                    </a:moveTo>
                    <a:cubicBezTo>
                      <a:pt x="11262" y="1"/>
                      <a:pt x="5916" y="561"/>
                      <a:pt x="0" y="1848"/>
                    </a:cubicBezTo>
                    <a:cubicBezTo>
                      <a:pt x="13241" y="7385"/>
                      <a:pt x="21434" y="26401"/>
                      <a:pt x="46194" y="26401"/>
                    </a:cubicBezTo>
                    <a:cubicBezTo>
                      <a:pt x="49572" y="26401"/>
                      <a:pt x="53257" y="26047"/>
                      <a:pt x="57306" y="25257"/>
                    </a:cubicBezTo>
                    <a:cubicBezTo>
                      <a:pt x="57306" y="25257"/>
                      <a:pt x="48472" y="1"/>
                      <a:pt x="1608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6" name="Google Shape;1946;p19"/>
              <p:cNvSpPr/>
              <p:nvPr/>
            </p:nvSpPr>
            <p:spPr>
              <a:xfrm flipH="1">
                <a:off x="1500861" y="5227519"/>
                <a:ext cx="823776" cy="388907"/>
              </a:xfrm>
              <a:custGeom>
                <a:avLst/>
                <a:gdLst/>
                <a:ahLst/>
                <a:cxnLst/>
                <a:rect l="l" t="t" r="r" b="b"/>
                <a:pathLst>
                  <a:path w="53518" h="25266" extrusionOk="0">
                    <a:moveTo>
                      <a:pt x="437" y="0"/>
                    </a:moveTo>
                    <a:cubicBezTo>
                      <a:pt x="434" y="0"/>
                      <a:pt x="432" y="1"/>
                      <a:pt x="429" y="2"/>
                    </a:cubicBezTo>
                    <a:cubicBezTo>
                      <a:pt x="197" y="2"/>
                      <a:pt x="8" y="187"/>
                      <a:pt x="5" y="421"/>
                    </a:cubicBezTo>
                    <a:cubicBezTo>
                      <a:pt x="0" y="653"/>
                      <a:pt x="184" y="845"/>
                      <a:pt x="416" y="852"/>
                    </a:cubicBezTo>
                    <a:cubicBezTo>
                      <a:pt x="21600" y="1510"/>
                      <a:pt x="52486" y="24940"/>
                      <a:pt x="52797" y="25177"/>
                    </a:cubicBezTo>
                    <a:cubicBezTo>
                      <a:pt x="52870" y="25234"/>
                      <a:pt x="52961" y="25264"/>
                      <a:pt x="53054" y="25265"/>
                    </a:cubicBezTo>
                    <a:lnTo>
                      <a:pt x="53054" y="25264"/>
                    </a:lnTo>
                    <a:cubicBezTo>
                      <a:pt x="53238" y="25264"/>
                      <a:pt x="53400" y="25147"/>
                      <a:pt x="53459" y="24973"/>
                    </a:cubicBezTo>
                    <a:cubicBezTo>
                      <a:pt x="53517" y="24801"/>
                      <a:pt x="53459" y="24611"/>
                      <a:pt x="53315" y="24499"/>
                    </a:cubicBezTo>
                    <a:cubicBezTo>
                      <a:pt x="53002" y="24261"/>
                      <a:pt x="21901" y="667"/>
                      <a:pt x="443" y="2"/>
                    </a:cubicBezTo>
                    <a:cubicBezTo>
                      <a:pt x="441" y="1"/>
                      <a:pt x="439" y="0"/>
                      <a:pt x="4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7" name="Google Shape;1947;p19"/>
              <p:cNvSpPr/>
              <p:nvPr/>
            </p:nvSpPr>
            <p:spPr>
              <a:xfrm flipH="1">
                <a:off x="2059210" y="5198908"/>
                <a:ext cx="124371" cy="151493"/>
              </a:xfrm>
              <a:custGeom>
                <a:avLst/>
                <a:gdLst/>
                <a:ahLst/>
                <a:cxnLst/>
                <a:rect l="l" t="t" r="r" b="b"/>
                <a:pathLst>
                  <a:path w="8080" h="9842" extrusionOk="0">
                    <a:moveTo>
                      <a:pt x="3287" y="0"/>
                    </a:moveTo>
                    <a:cubicBezTo>
                      <a:pt x="3157" y="0"/>
                      <a:pt x="3028" y="55"/>
                      <a:pt x="2947" y="165"/>
                    </a:cubicBezTo>
                    <a:cubicBezTo>
                      <a:pt x="2808" y="355"/>
                      <a:pt x="2835" y="611"/>
                      <a:pt x="3023" y="749"/>
                    </a:cubicBezTo>
                    <a:cubicBezTo>
                      <a:pt x="3269" y="992"/>
                      <a:pt x="5354" y="3812"/>
                      <a:pt x="6796" y="5787"/>
                    </a:cubicBezTo>
                    <a:lnTo>
                      <a:pt x="272" y="9035"/>
                    </a:lnTo>
                    <a:cubicBezTo>
                      <a:pt x="93" y="9122"/>
                      <a:pt x="1" y="9321"/>
                      <a:pt x="46" y="9513"/>
                    </a:cubicBezTo>
                    <a:cubicBezTo>
                      <a:pt x="91" y="9705"/>
                      <a:pt x="263" y="9842"/>
                      <a:pt x="460" y="9842"/>
                    </a:cubicBezTo>
                    <a:cubicBezTo>
                      <a:pt x="527" y="9840"/>
                      <a:pt x="591" y="9825"/>
                      <a:pt x="649" y="9795"/>
                    </a:cubicBezTo>
                    <a:lnTo>
                      <a:pt x="8079" y="6101"/>
                    </a:lnTo>
                    <a:lnTo>
                      <a:pt x="7782" y="5693"/>
                    </a:lnTo>
                    <a:cubicBezTo>
                      <a:pt x="5992" y="3237"/>
                      <a:pt x="3805" y="272"/>
                      <a:pt x="3555" y="86"/>
                    </a:cubicBezTo>
                    <a:cubicBezTo>
                      <a:pt x="3476" y="29"/>
                      <a:pt x="3381" y="0"/>
                      <a:pt x="3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8" name="Google Shape;1948;p19"/>
              <p:cNvSpPr/>
              <p:nvPr/>
            </p:nvSpPr>
            <p:spPr>
              <a:xfrm flipH="1">
                <a:off x="1842491" y="5268028"/>
                <a:ext cx="142981" cy="211955"/>
              </a:xfrm>
              <a:custGeom>
                <a:avLst/>
                <a:gdLst/>
                <a:ahLst/>
                <a:cxnLst/>
                <a:rect l="l" t="t" r="r" b="b"/>
                <a:pathLst>
                  <a:path w="9289" h="13770" extrusionOk="0">
                    <a:moveTo>
                      <a:pt x="7569" y="0"/>
                    </a:moveTo>
                    <a:cubicBezTo>
                      <a:pt x="7546" y="0"/>
                      <a:pt x="7523" y="2"/>
                      <a:pt x="7499" y="6"/>
                    </a:cubicBezTo>
                    <a:cubicBezTo>
                      <a:pt x="7265" y="44"/>
                      <a:pt x="7107" y="267"/>
                      <a:pt x="7148" y="501"/>
                    </a:cubicBezTo>
                    <a:lnTo>
                      <a:pt x="8358" y="7829"/>
                    </a:lnTo>
                    <a:lnTo>
                      <a:pt x="235" y="12985"/>
                    </a:lnTo>
                    <a:cubicBezTo>
                      <a:pt x="74" y="13087"/>
                      <a:pt x="1" y="13282"/>
                      <a:pt x="54" y="13464"/>
                    </a:cubicBezTo>
                    <a:cubicBezTo>
                      <a:pt x="106" y="13646"/>
                      <a:pt x="273" y="13770"/>
                      <a:pt x="464" y="13770"/>
                    </a:cubicBezTo>
                    <a:cubicBezTo>
                      <a:pt x="544" y="13770"/>
                      <a:pt x="622" y="13747"/>
                      <a:pt x="691" y="13703"/>
                    </a:cubicBezTo>
                    <a:lnTo>
                      <a:pt x="9289" y="8246"/>
                    </a:lnTo>
                    <a:lnTo>
                      <a:pt x="7989" y="362"/>
                    </a:lnTo>
                    <a:cubicBezTo>
                      <a:pt x="7957" y="150"/>
                      <a:pt x="7776" y="0"/>
                      <a:pt x="75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9" name="Google Shape;1949;p19"/>
              <p:cNvSpPr/>
              <p:nvPr/>
            </p:nvSpPr>
            <p:spPr>
              <a:xfrm flipH="1">
                <a:off x="1677280" y="4772261"/>
                <a:ext cx="733668" cy="608050"/>
              </a:xfrm>
              <a:custGeom>
                <a:avLst/>
                <a:gdLst/>
                <a:ahLst/>
                <a:cxnLst/>
                <a:rect l="l" t="t" r="r" b="b"/>
                <a:pathLst>
                  <a:path w="47664" h="39503" extrusionOk="0">
                    <a:moveTo>
                      <a:pt x="1" y="0"/>
                    </a:moveTo>
                    <a:cubicBezTo>
                      <a:pt x="12473" y="10513"/>
                      <a:pt x="13509" y="35678"/>
                      <a:pt x="47663" y="39503"/>
                    </a:cubicBezTo>
                    <a:cubicBezTo>
                      <a:pt x="47663" y="39503"/>
                      <a:pt x="46524" y="4201"/>
                      <a:pt x="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0" name="Google Shape;1950;p19"/>
              <p:cNvSpPr/>
              <p:nvPr/>
            </p:nvSpPr>
            <p:spPr>
              <a:xfrm flipH="1">
                <a:off x="1639133" y="4810260"/>
                <a:ext cx="679056" cy="616670"/>
              </a:xfrm>
              <a:custGeom>
                <a:avLst/>
                <a:gdLst/>
                <a:ahLst/>
                <a:cxnLst/>
                <a:rect l="l" t="t" r="r" b="b"/>
                <a:pathLst>
                  <a:path w="44116" h="40063" extrusionOk="0">
                    <a:moveTo>
                      <a:pt x="566" y="0"/>
                    </a:moveTo>
                    <a:cubicBezTo>
                      <a:pt x="359" y="0"/>
                      <a:pt x="166" y="129"/>
                      <a:pt x="94" y="337"/>
                    </a:cubicBezTo>
                    <a:cubicBezTo>
                      <a:pt x="0" y="602"/>
                      <a:pt x="144" y="891"/>
                      <a:pt x="411" y="978"/>
                    </a:cubicBezTo>
                    <a:cubicBezTo>
                      <a:pt x="20402" y="7944"/>
                      <a:pt x="42838" y="39531"/>
                      <a:pt x="43062" y="39849"/>
                    </a:cubicBezTo>
                    <a:cubicBezTo>
                      <a:pt x="43155" y="39983"/>
                      <a:pt x="43309" y="40063"/>
                      <a:pt x="43473" y="40063"/>
                    </a:cubicBezTo>
                    <a:cubicBezTo>
                      <a:pt x="43879" y="40063"/>
                      <a:pt x="44116" y="39603"/>
                      <a:pt x="43882" y="39273"/>
                    </a:cubicBezTo>
                    <a:cubicBezTo>
                      <a:pt x="43655" y="38950"/>
                      <a:pt x="21037" y="7103"/>
                      <a:pt x="742" y="32"/>
                    </a:cubicBezTo>
                    <a:cubicBezTo>
                      <a:pt x="684" y="11"/>
                      <a:pt x="625" y="0"/>
                      <a:pt x="5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1" name="Google Shape;1951;p19"/>
              <p:cNvSpPr/>
              <p:nvPr/>
            </p:nvSpPr>
            <p:spPr>
              <a:xfrm flipH="1">
                <a:off x="1677280" y="4772261"/>
                <a:ext cx="733668" cy="608050"/>
              </a:xfrm>
              <a:custGeom>
                <a:avLst/>
                <a:gdLst/>
                <a:ahLst/>
                <a:cxnLst/>
                <a:rect l="l" t="t" r="r" b="b"/>
                <a:pathLst>
                  <a:path w="47664" h="39503" extrusionOk="0">
                    <a:moveTo>
                      <a:pt x="1" y="0"/>
                    </a:moveTo>
                    <a:cubicBezTo>
                      <a:pt x="12473" y="10513"/>
                      <a:pt x="13509" y="35678"/>
                      <a:pt x="47663" y="39503"/>
                    </a:cubicBezTo>
                    <a:cubicBezTo>
                      <a:pt x="47663" y="39503"/>
                      <a:pt x="46524" y="4201"/>
                      <a:pt x="1" y="0"/>
                    </a:cubicBezTo>
                    <a:close/>
                  </a:path>
                </a:pathLst>
              </a:custGeom>
              <a:solidFill>
                <a:srgbClr val="6D9EEB">
                  <a:alpha val="41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2" name="Google Shape;1952;p19"/>
              <p:cNvSpPr/>
              <p:nvPr/>
            </p:nvSpPr>
            <p:spPr>
              <a:xfrm flipH="1">
                <a:off x="2078447" y="4838349"/>
                <a:ext cx="136839" cy="134515"/>
              </a:xfrm>
              <a:custGeom>
                <a:avLst/>
                <a:gdLst/>
                <a:ahLst/>
                <a:cxnLst/>
                <a:rect l="l" t="t" r="r" b="b"/>
                <a:pathLst>
                  <a:path w="8890" h="8739" extrusionOk="0">
                    <a:moveTo>
                      <a:pt x="5905" y="1"/>
                    </a:moveTo>
                    <a:cubicBezTo>
                      <a:pt x="5807" y="1"/>
                      <a:pt x="5709" y="29"/>
                      <a:pt x="5625" y="90"/>
                    </a:cubicBezTo>
                    <a:cubicBezTo>
                      <a:pt x="5401" y="254"/>
                      <a:pt x="5339" y="548"/>
                      <a:pt x="5503" y="772"/>
                    </a:cubicBezTo>
                    <a:cubicBezTo>
                      <a:pt x="5667" y="1088"/>
                      <a:pt x="6779" y="4314"/>
                      <a:pt x="7560" y="6613"/>
                    </a:cubicBezTo>
                    <a:lnTo>
                      <a:pt x="450" y="7741"/>
                    </a:lnTo>
                    <a:cubicBezTo>
                      <a:pt x="188" y="7779"/>
                      <a:pt x="1" y="8013"/>
                      <a:pt x="23" y="8276"/>
                    </a:cubicBezTo>
                    <a:cubicBezTo>
                      <a:pt x="42" y="8537"/>
                      <a:pt x="260" y="8738"/>
                      <a:pt x="521" y="8738"/>
                    </a:cubicBezTo>
                    <a:cubicBezTo>
                      <a:pt x="523" y="8738"/>
                      <a:pt x="525" y="8738"/>
                      <a:pt x="527" y="8738"/>
                    </a:cubicBezTo>
                    <a:cubicBezTo>
                      <a:pt x="554" y="8738"/>
                      <a:pt x="581" y="8737"/>
                      <a:pt x="606" y="8733"/>
                    </a:cubicBezTo>
                    <a:lnTo>
                      <a:pt x="8889" y="7420"/>
                    </a:lnTo>
                    <a:lnTo>
                      <a:pt x="8701" y="6855"/>
                    </a:lnTo>
                    <a:cubicBezTo>
                      <a:pt x="7284" y="2660"/>
                      <a:pt x="6490" y="428"/>
                      <a:pt x="6337" y="219"/>
                    </a:cubicBezTo>
                    <a:cubicBezTo>
                      <a:pt x="6235" y="80"/>
                      <a:pt x="6070" y="1"/>
                      <a:pt x="590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3" name="Google Shape;1953;p19"/>
              <p:cNvSpPr/>
              <p:nvPr/>
            </p:nvSpPr>
            <p:spPr>
              <a:xfrm flipH="1">
                <a:off x="1884765" y="4983560"/>
                <a:ext cx="180415" cy="172319"/>
              </a:xfrm>
              <a:custGeom>
                <a:avLst/>
                <a:gdLst/>
                <a:ahLst/>
                <a:cxnLst/>
                <a:rect l="l" t="t" r="r" b="b"/>
                <a:pathLst>
                  <a:path w="11721" h="11195" extrusionOk="0">
                    <a:moveTo>
                      <a:pt x="11198" y="1"/>
                    </a:moveTo>
                    <a:cubicBezTo>
                      <a:pt x="10947" y="1"/>
                      <a:pt x="10724" y="176"/>
                      <a:pt x="10688" y="430"/>
                    </a:cubicBezTo>
                    <a:lnTo>
                      <a:pt x="9652" y="7736"/>
                    </a:lnTo>
                    <a:lnTo>
                      <a:pt x="406" y="10207"/>
                    </a:lnTo>
                    <a:cubicBezTo>
                      <a:pt x="161" y="10270"/>
                      <a:pt x="0" y="10506"/>
                      <a:pt x="34" y="10758"/>
                    </a:cubicBezTo>
                    <a:cubicBezTo>
                      <a:pt x="67" y="11008"/>
                      <a:pt x="281" y="11194"/>
                      <a:pt x="532" y="11194"/>
                    </a:cubicBezTo>
                    <a:cubicBezTo>
                      <a:pt x="533" y="11194"/>
                      <a:pt x="534" y="11194"/>
                      <a:pt x="535" y="11194"/>
                    </a:cubicBezTo>
                    <a:cubicBezTo>
                      <a:pt x="578" y="11193"/>
                      <a:pt x="623" y="11188"/>
                      <a:pt x="665" y="11178"/>
                    </a:cubicBezTo>
                    <a:lnTo>
                      <a:pt x="10551" y="8533"/>
                    </a:lnTo>
                    <a:lnTo>
                      <a:pt x="11681" y="572"/>
                    </a:lnTo>
                    <a:cubicBezTo>
                      <a:pt x="11721" y="298"/>
                      <a:pt x="11530" y="42"/>
                      <a:pt x="11255" y="3"/>
                    </a:cubicBezTo>
                    <a:cubicBezTo>
                      <a:pt x="11236" y="2"/>
                      <a:pt x="11217" y="1"/>
                      <a:pt x="1119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4" name="Google Shape;1954;p19"/>
              <p:cNvSpPr/>
              <p:nvPr/>
            </p:nvSpPr>
            <p:spPr>
              <a:xfrm flipH="1">
                <a:off x="1755237" y="5150935"/>
                <a:ext cx="174166" cy="137517"/>
              </a:xfrm>
              <a:custGeom>
                <a:avLst/>
                <a:gdLst/>
                <a:ahLst/>
                <a:cxnLst/>
                <a:rect l="l" t="t" r="r" b="b"/>
                <a:pathLst>
                  <a:path w="11315" h="8934" extrusionOk="0">
                    <a:moveTo>
                      <a:pt x="10767" y="0"/>
                    </a:moveTo>
                    <a:cubicBezTo>
                      <a:pt x="10527" y="0"/>
                      <a:pt x="10321" y="179"/>
                      <a:pt x="10280" y="423"/>
                    </a:cubicBezTo>
                    <a:lnTo>
                      <a:pt x="9326" y="6224"/>
                    </a:lnTo>
                    <a:lnTo>
                      <a:pt x="436" y="7940"/>
                    </a:lnTo>
                    <a:cubicBezTo>
                      <a:pt x="179" y="7985"/>
                      <a:pt x="0" y="8221"/>
                      <a:pt x="25" y="8480"/>
                    </a:cubicBezTo>
                    <a:cubicBezTo>
                      <a:pt x="50" y="8738"/>
                      <a:pt x="265" y="8934"/>
                      <a:pt x="523" y="8934"/>
                    </a:cubicBezTo>
                    <a:cubicBezTo>
                      <a:pt x="525" y="8934"/>
                      <a:pt x="527" y="8934"/>
                      <a:pt x="530" y="8934"/>
                    </a:cubicBezTo>
                    <a:cubicBezTo>
                      <a:pt x="563" y="8934"/>
                      <a:pt x="595" y="8931"/>
                      <a:pt x="627" y="8926"/>
                    </a:cubicBezTo>
                    <a:lnTo>
                      <a:pt x="10205" y="7076"/>
                    </a:lnTo>
                    <a:lnTo>
                      <a:pt x="11270" y="585"/>
                    </a:lnTo>
                    <a:cubicBezTo>
                      <a:pt x="11315" y="311"/>
                      <a:pt x="11129" y="54"/>
                      <a:pt x="10857" y="9"/>
                    </a:cubicBezTo>
                    <a:cubicBezTo>
                      <a:pt x="10826" y="3"/>
                      <a:pt x="10796" y="0"/>
                      <a:pt x="1076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5" name="Google Shape;1955;p19"/>
              <p:cNvSpPr/>
              <p:nvPr/>
            </p:nvSpPr>
            <p:spPr>
              <a:xfrm flipH="1">
                <a:off x="1324676" y="4680316"/>
                <a:ext cx="628799" cy="979625"/>
              </a:xfrm>
              <a:custGeom>
                <a:avLst/>
                <a:gdLst/>
                <a:ahLst/>
                <a:cxnLst/>
                <a:rect l="l" t="t" r="r" b="b"/>
                <a:pathLst>
                  <a:path w="40851" h="63643" extrusionOk="0">
                    <a:moveTo>
                      <a:pt x="6468" y="1"/>
                    </a:moveTo>
                    <a:cubicBezTo>
                      <a:pt x="5113" y="1"/>
                      <a:pt x="3930" y="611"/>
                      <a:pt x="3121" y="2041"/>
                    </a:cubicBezTo>
                    <a:cubicBezTo>
                      <a:pt x="0" y="7558"/>
                      <a:pt x="5990" y="11822"/>
                      <a:pt x="7245" y="17590"/>
                    </a:cubicBezTo>
                    <a:cubicBezTo>
                      <a:pt x="8499" y="23359"/>
                      <a:pt x="974" y="26619"/>
                      <a:pt x="3734" y="33801"/>
                    </a:cubicBezTo>
                    <a:cubicBezTo>
                      <a:pt x="6493" y="40982"/>
                      <a:pt x="14267" y="33891"/>
                      <a:pt x="11509" y="45149"/>
                    </a:cubicBezTo>
                    <a:cubicBezTo>
                      <a:pt x="8750" y="56407"/>
                      <a:pt x="23296" y="60998"/>
                      <a:pt x="23296" y="60998"/>
                    </a:cubicBezTo>
                    <a:cubicBezTo>
                      <a:pt x="23296" y="60998"/>
                      <a:pt x="27791" y="63643"/>
                      <a:pt x="31661" y="63643"/>
                    </a:cubicBezTo>
                    <a:cubicBezTo>
                      <a:pt x="33042" y="63643"/>
                      <a:pt x="34344" y="63306"/>
                      <a:pt x="35334" y="62392"/>
                    </a:cubicBezTo>
                    <a:cubicBezTo>
                      <a:pt x="39097" y="58915"/>
                      <a:pt x="37842" y="53202"/>
                      <a:pt x="37466" y="48312"/>
                    </a:cubicBezTo>
                    <a:cubicBezTo>
                      <a:pt x="37090" y="43422"/>
                      <a:pt x="40851" y="39828"/>
                      <a:pt x="39011" y="36149"/>
                    </a:cubicBezTo>
                    <a:cubicBezTo>
                      <a:pt x="37174" y="32471"/>
                      <a:pt x="28646" y="30465"/>
                      <a:pt x="30636" y="25449"/>
                    </a:cubicBezTo>
                    <a:cubicBezTo>
                      <a:pt x="32626" y="20432"/>
                      <a:pt x="30318" y="16086"/>
                      <a:pt x="26973" y="14413"/>
                    </a:cubicBezTo>
                    <a:cubicBezTo>
                      <a:pt x="23630" y="12741"/>
                      <a:pt x="19450" y="12073"/>
                      <a:pt x="17610" y="10066"/>
                    </a:cubicBezTo>
                    <a:cubicBezTo>
                      <a:pt x="15629" y="4988"/>
                      <a:pt x="10343" y="1"/>
                      <a:pt x="646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6" name="Google Shape;1956;p19"/>
              <p:cNvSpPr/>
              <p:nvPr/>
            </p:nvSpPr>
            <p:spPr>
              <a:xfrm flipH="1">
                <a:off x="1412562" y="4744388"/>
                <a:ext cx="445690" cy="931754"/>
              </a:xfrm>
              <a:custGeom>
                <a:avLst/>
                <a:gdLst/>
                <a:ahLst/>
                <a:cxnLst/>
                <a:rect l="l" t="t" r="r" b="b"/>
                <a:pathLst>
                  <a:path w="28955" h="60533" extrusionOk="0">
                    <a:moveTo>
                      <a:pt x="557" y="1"/>
                    </a:moveTo>
                    <a:cubicBezTo>
                      <a:pt x="435" y="1"/>
                      <a:pt x="311" y="45"/>
                      <a:pt x="214" y="136"/>
                    </a:cubicBezTo>
                    <a:cubicBezTo>
                      <a:pt x="12" y="324"/>
                      <a:pt x="0" y="642"/>
                      <a:pt x="189" y="844"/>
                    </a:cubicBezTo>
                    <a:cubicBezTo>
                      <a:pt x="14736" y="16492"/>
                      <a:pt x="27784" y="59739"/>
                      <a:pt x="27914" y="60175"/>
                    </a:cubicBezTo>
                    <a:cubicBezTo>
                      <a:pt x="27977" y="60387"/>
                      <a:pt x="28173" y="60533"/>
                      <a:pt x="28395" y="60533"/>
                    </a:cubicBezTo>
                    <a:cubicBezTo>
                      <a:pt x="28444" y="60533"/>
                      <a:pt x="28492" y="60524"/>
                      <a:pt x="28539" y="60511"/>
                    </a:cubicBezTo>
                    <a:cubicBezTo>
                      <a:pt x="28803" y="60432"/>
                      <a:pt x="28955" y="60152"/>
                      <a:pt x="28875" y="59886"/>
                    </a:cubicBezTo>
                    <a:cubicBezTo>
                      <a:pt x="28746" y="59450"/>
                      <a:pt x="15630" y="15980"/>
                      <a:pt x="924" y="161"/>
                    </a:cubicBezTo>
                    <a:cubicBezTo>
                      <a:pt x="825" y="54"/>
                      <a:pt x="692" y="1"/>
                      <a:pt x="557" y="1"/>
                    </a:cubicBezTo>
                    <a:close/>
                  </a:path>
                </a:pathLst>
              </a:custGeom>
              <a:solidFill>
                <a:srgbClr val="DEE7E9">
                  <a:alpha val="396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7" name="Google Shape;1957;p19"/>
              <p:cNvSpPr/>
              <p:nvPr/>
            </p:nvSpPr>
            <p:spPr>
              <a:xfrm flipH="1">
                <a:off x="1653722" y="4862250"/>
                <a:ext cx="163884" cy="114289"/>
              </a:xfrm>
              <a:custGeom>
                <a:avLst/>
                <a:gdLst/>
                <a:ahLst/>
                <a:cxnLst/>
                <a:rect l="l" t="t" r="r" b="b"/>
                <a:pathLst>
                  <a:path w="10647" h="7425" extrusionOk="0">
                    <a:moveTo>
                      <a:pt x="10078" y="0"/>
                    </a:moveTo>
                    <a:cubicBezTo>
                      <a:pt x="9881" y="0"/>
                      <a:pt x="9695" y="117"/>
                      <a:pt x="9616" y="310"/>
                    </a:cubicBezTo>
                    <a:lnTo>
                      <a:pt x="7130" y="6270"/>
                    </a:lnTo>
                    <a:lnTo>
                      <a:pt x="652" y="4901"/>
                    </a:lnTo>
                    <a:cubicBezTo>
                      <a:pt x="618" y="4894"/>
                      <a:pt x="583" y="4891"/>
                      <a:pt x="549" y="4891"/>
                    </a:cubicBezTo>
                    <a:cubicBezTo>
                      <a:pt x="317" y="4891"/>
                      <a:pt x="108" y="5053"/>
                      <a:pt x="57" y="5289"/>
                    </a:cubicBezTo>
                    <a:cubicBezTo>
                      <a:pt x="1" y="5560"/>
                      <a:pt x="174" y="5825"/>
                      <a:pt x="445" y="5884"/>
                    </a:cubicBezTo>
                    <a:lnTo>
                      <a:pt x="7736" y="7424"/>
                    </a:lnTo>
                    <a:lnTo>
                      <a:pt x="10542" y="694"/>
                    </a:lnTo>
                    <a:cubicBezTo>
                      <a:pt x="10647" y="439"/>
                      <a:pt x="10527" y="146"/>
                      <a:pt x="10271" y="39"/>
                    </a:cubicBezTo>
                    <a:cubicBezTo>
                      <a:pt x="10208" y="13"/>
                      <a:pt x="10142" y="0"/>
                      <a:pt x="10078" y="0"/>
                    </a:cubicBezTo>
                    <a:close/>
                  </a:path>
                </a:pathLst>
              </a:custGeom>
              <a:solidFill>
                <a:srgbClr val="DEE7E9">
                  <a:alpha val="396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8" name="Google Shape;1958;p19"/>
              <p:cNvSpPr/>
              <p:nvPr/>
            </p:nvSpPr>
            <p:spPr>
              <a:xfrm flipH="1">
                <a:off x="1499227" y="5055235"/>
                <a:ext cx="318425" cy="174520"/>
              </a:xfrm>
              <a:custGeom>
                <a:avLst/>
                <a:gdLst/>
                <a:ahLst/>
                <a:cxnLst/>
                <a:rect l="l" t="t" r="r" b="b"/>
                <a:pathLst>
                  <a:path w="20687" h="11338" extrusionOk="0">
                    <a:moveTo>
                      <a:pt x="20113" y="0"/>
                    </a:moveTo>
                    <a:cubicBezTo>
                      <a:pt x="19925" y="0"/>
                      <a:pt x="19746" y="106"/>
                      <a:pt x="19660" y="287"/>
                    </a:cubicBezTo>
                    <a:lnTo>
                      <a:pt x="14951" y="10185"/>
                    </a:lnTo>
                    <a:lnTo>
                      <a:pt x="662" y="6970"/>
                    </a:lnTo>
                    <a:cubicBezTo>
                      <a:pt x="625" y="6962"/>
                      <a:pt x="589" y="6958"/>
                      <a:pt x="552" y="6958"/>
                    </a:cubicBezTo>
                    <a:cubicBezTo>
                      <a:pt x="322" y="6958"/>
                      <a:pt x="114" y="7117"/>
                      <a:pt x="62" y="7351"/>
                    </a:cubicBezTo>
                    <a:cubicBezTo>
                      <a:pt x="0" y="7622"/>
                      <a:pt x="171" y="7889"/>
                      <a:pt x="441" y="7951"/>
                    </a:cubicBezTo>
                    <a:lnTo>
                      <a:pt x="15512" y="11338"/>
                    </a:lnTo>
                    <a:lnTo>
                      <a:pt x="20566" y="718"/>
                    </a:lnTo>
                    <a:cubicBezTo>
                      <a:pt x="20686" y="467"/>
                      <a:pt x="20579" y="168"/>
                      <a:pt x="20329" y="50"/>
                    </a:cubicBezTo>
                    <a:cubicBezTo>
                      <a:pt x="20259" y="16"/>
                      <a:pt x="20185" y="0"/>
                      <a:pt x="20113" y="0"/>
                    </a:cubicBezTo>
                    <a:close/>
                  </a:path>
                </a:pathLst>
              </a:custGeom>
              <a:solidFill>
                <a:srgbClr val="DEE7E9">
                  <a:alpha val="396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9" name="Google Shape;1959;p19"/>
              <p:cNvSpPr/>
              <p:nvPr/>
            </p:nvSpPr>
            <p:spPr>
              <a:xfrm flipH="1">
                <a:off x="658816" y="4243988"/>
                <a:ext cx="858409" cy="1337331"/>
              </a:xfrm>
              <a:custGeom>
                <a:avLst/>
                <a:gdLst/>
                <a:ahLst/>
                <a:cxnLst/>
                <a:rect l="l" t="t" r="r" b="b"/>
                <a:pathLst>
                  <a:path w="55768" h="86882" extrusionOk="0">
                    <a:moveTo>
                      <a:pt x="46938" y="0"/>
                    </a:moveTo>
                    <a:cubicBezTo>
                      <a:pt x="41647" y="0"/>
                      <a:pt x="34433" y="6807"/>
                      <a:pt x="31727" y="13740"/>
                    </a:cubicBezTo>
                    <a:cubicBezTo>
                      <a:pt x="29216" y="16480"/>
                      <a:pt x="23510" y="17393"/>
                      <a:pt x="18945" y="19675"/>
                    </a:cubicBezTo>
                    <a:cubicBezTo>
                      <a:pt x="14381" y="21957"/>
                      <a:pt x="11229" y="27892"/>
                      <a:pt x="13946" y="34740"/>
                    </a:cubicBezTo>
                    <a:cubicBezTo>
                      <a:pt x="16663" y="41587"/>
                      <a:pt x="5023" y="44326"/>
                      <a:pt x="2511" y="49348"/>
                    </a:cubicBezTo>
                    <a:cubicBezTo>
                      <a:pt x="0" y="54369"/>
                      <a:pt x="5136" y="59276"/>
                      <a:pt x="4622" y="65952"/>
                    </a:cubicBezTo>
                    <a:cubicBezTo>
                      <a:pt x="4109" y="72629"/>
                      <a:pt x="2398" y="80428"/>
                      <a:pt x="7532" y="85173"/>
                    </a:cubicBezTo>
                    <a:cubicBezTo>
                      <a:pt x="8883" y="86422"/>
                      <a:pt x="10661" y="86882"/>
                      <a:pt x="12547" y="86882"/>
                    </a:cubicBezTo>
                    <a:cubicBezTo>
                      <a:pt x="17831" y="86882"/>
                      <a:pt x="23966" y="83272"/>
                      <a:pt x="23966" y="83272"/>
                    </a:cubicBezTo>
                    <a:cubicBezTo>
                      <a:pt x="23966" y="83272"/>
                      <a:pt x="43823" y="77003"/>
                      <a:pt x="40057" y="61635"/>
                    </a:cubicBezTo>
                    <a:cubicBezTo>
                      <a:pt x="36291" y="46267"/>
                      <a:pt x="46904" y="55948"/>
                      <a:pt x="50672" y="46143"/>
                    </a:cubicBezTo>
                    <a:cubicBezTo>
                      <a:pt x="54438" y="36338"/>
                      <a:pt x="44166" y="31887"/>
                      <a:pt x="45878" y="24012"/>
                    </a:cubicBezTo>
                    <a:cubicBezTo>
                      <a:pt x="47589" y="16138"/>
                      <a:pt x="55768" y="10317"/>
                      <a:pt x="51507" y="2785"/>
                    </a:cubicBezTo>
                    <a:cubicBezTo>
                      <a:pt x="50403" y="833"/>
                      <a:pt x="48788" y="0"/>
                      <a:pt x="469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0" name="Google Shape;1960;p19"/>
              <p:cNvSpPr/>
              <p:nvPr/>
            </p:nvSpPr>
            <p:spPr>
              <a:xfrm flipH="1">
                <a:off x="658816" y="4243988"/>
                <a:ext cx="858409" cy="1337331"/>
              </a:xfrm>
              <a:custGeom>
                <a:avLst/>
                <a:gdLst/>
                <a:ahLst/>
                <a:cxnLst/>
                <a:rect l="l" t="t" r="r" b="b"/>
                <a:pathLst>
                  <a:path w="55768" h="86882" extrusionOk="0">
                    <a:moveTo>
                      <a:pt x="46938" y="0"/>
                    </a:moveTo>
                    <a:cubicBezTo>
                      <a:pt x="41647" y="0"/>
                      <a:pt x="34433" y="6807"/>
                      <a:pt x="31727" y="13740"/>
                    </a:cubicBezTo>
                    <a:cubicBezTo>
                      <a:pt x="29216" y="16480"/>
                      <a:pt x="23510" y="17393"/>
                      <a:pt x="18945" y="19675"/>
                    </a:cubicBezTo>
                    <a:cubicBezTo>
                      <a:pt x="14381" y="21957"/>
                      <a:pt x="11229" y="27892"/>
                      <a:pt x="13946" y="34740"/>
                    </a:cubicBezTo>
                    <a:cubicBezTo>
                      <a:pt x="16663" y="41587"/>
                      <a:pt x="5023" y="44326"/>
                      <a:pt x="2511" y="49348"/>
                    </a:cubicBezTo>
                    <a:cubicBezTo>
                      <a:pt x="0" y="54369"/>
                      <a:pt x="5136" y="59276"/>
                      <a:pt x="4622" y="65952"/>
                    </a:cubicBezTo>
                    <a:cubicBezTo>
                      <a:pt x="4109" y="72629"/>
                      <a:pt x="2398" y="80428"/>
                      <a:pt x="7532" y="85173"/>
                    </a:cubicBezTo>
                    <a:cubicBezTo>
                      <a:pt x="8883" y="86422"/>
                      <a:pt x="10661" y="86882"/>
                      <a:pt x="12547" y="86882"/>
                    </a:cubicBezTo>
                    <a:cubicBezTo>
                      <a:pt x="17831" y="86882"/>
                      <a:pt x="23966" y="83272"/>
                      <a:pt x="23966" y="83272"/>
                    </a:cubicBezTo>
                    <a:cubicBezTo>
                      <a:pt x="23966" y="83272"/>
                      <a:pt x="43823" y="77003"/>
                      <a:pt x="40057" y="61635"/>
                    </a:cubicBezTo>
                    <a:cubicBezTo>
                      <a:pt x="36291" y="46267"/>
                      <a:pt x="46904" y="55948"/>
                      <a:pt x="50672" y="46143"/>
                    </a:cubicBezTo>
                    <a:cubicBezTo>
                      <a:pt x="54438" y="36338"/>
                      <a:pt x="44166" y="31887"/>
                      <a:pt x="45878" y="24012"/>
                    </a:cubicBezTo>
                    <a:cubicBezTo>
                      <a:pt x="47589" y="16138"/>
                      <a:pt x="55768" y="10317"/>
                      <a:pt x="51507" y="2785"/>
                    </a:cubicBezTo>
                    <a:cubicBezTo>
                      <a:pt x="50403" y="833"/>
                      <a:pt x="48788" y="0"/>
                      <a:pt x="46938" y="0"/>
                    </a:cubicBezTo>
                    <a:close/>
                  </a:path>
                </a:pathLst>
              </a:custGeom>
              <a:solidFill>
                <a:srgbClr val="6D9EEB">
                  <a:alpha val="41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1" name="Google Shape;1961;p19"/>
              <p:cNvSpPr/>
              <p:nvPr/>
            </p:nvSpPr>
            <p:spPr>
              <a:xfrm flipH="1">
                <a:off x="791960" y="4334255"/>
                <a:ext cx="602155" cy="1266356"/>
              </a:xfrm>
              <a:custGeom>
                <a:avLst/>
                <a:gdLst/>
                <a:ahLst/>
                <a:cxnLst/>
                <a:rect l="l" t="t" r="r" b="b"/>
                <a:pathLst>
                  <a:path w="39120" h="82271" extrusionOk="0">
                    <a:moveTo>
                      <a:pt x="38564" y="0"/>
                    </a:moveTo>
                    <a:cubicBezTo>
                      <a:pt x="38430" y="0"/>
                      <a:pt x="38296" y="54"/>
                      <a:pt x="38197" y="160"/>
                    </a:cubicBezTo>
                    <a:cubicBezTo>
                      <a:pt x="18149" y="21726"/>
                      <a:pt x="258" y="81027"/>
                      <a:pt x="79" y="81624"/>
                    </a:cubicBezTo>
                    <a:cubicBezTo>
                      <a:pt x="1" y="81889"/>
                      <a:pt x="151" y="82170"/>
                      <a:pt x="417" y="82249"/>
                    </a:cubicBezTo>
                    <a:cubicBezTo>
                      <a:pt x="464" y="82262"/>
                      <a:pt x="512" y="82270"/>
                      <a:pt x="561" y="82270"/>
                    </a:cubicBezTo>
                    <a:cubicBezTo>
                      <a:pt x="781" y="82270"/>
                      <a:pt x="977" y="82125"/>
                      <a:pt x="1040" y="81913"/>
                    </a:cubicBezTo>
                    <a:cubicBezTo>
                      <a:pt x="1221" y="81318"/>
                      <a:pt x="19043" y="22239"/>
                      <a:pt x="38930" y="843"/>
                    </a:cubicBezTo>
                    <a:cubicBezTo>
                      <a:pt x="39119" y="641"/>
                      <a:pt x="39109" y="323"/>
                      <a:pt x="38905" y="135"/>
                    </a:cubicBezTo>
                    <a:cubicBezTo>
                      <a:pt x="38809" y="45"/>
                      <a:pt x="38686" y="0"/>
                      <a:pt x="385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2" name="Google Shape;1962;p19"/>
              <p:cNvSpPr/>
              <p:nvPr/>
            </p:nvSpPr>
            <p:spPr>
              <a:xfrm flipH="1">
                <a:off x="847457" y="4495181"/>
                <a:ext cx="217481" cy="149923"/>
              </a:xfrm>
              <a:custGeom>
                <a:avLst/>
                <a:gdLst/>
                <a:ahLst/>
                <a:cxnLst/>
                <a:rect l="l" t="t" r="r" b="b"/>
                <a:pathLst>
                  <a:path w="14129" h="9740" extrusionOk="0">
                    <a:moveTo>
                      <a:pt x="572" y="0"/>
                    </a:moveTo>
                    <a:cubicBezTo>
                      <a:pt x="507" y="0"/>
                      <a:pt x="442" y="13"/>
                      <a:pt x="378" y="39"/>
                    </a:cubicBezTo>
                    <a:cubicBezTo>
                      <a:pt x="123" y="146"/>
                      <a:pt x="1" y="438"/>
                      <a:pt x="108" y="694"/>
                    </a:cubicBezTo>
                    <a:lnTo>
                      <a:pt x="3879" y="9740"/>
                    </a:lnTo>
                    <a:lnTo>
                      <a:pt x="13684" y="7668"/>
                    </a:lnTo>
                    <a:cubicBezTo>
                      <a:pt x="13955" y="7611"/>
                      <a:pt x="14129" y="7345"/>
                      <a:pt x="14072" y="7075"/>
                    </a:cubicBezTo>
                    <a:cubicBezTo>
                      <a:pt x="14020" y="6834"/>
                      <a:pt x="13806" y="6679"/>
                      <a:pt x="13572" y="6679"/>
                    </a:cubicBezTo>
                    <a:cubicBezTo>
                      <a:pt x="13540" y="6679"/>
                      <a:pt x="13509" y="6681"/>
                      <a:pt x="13477" y="6687"/>
                    </a:cubicBezTo>
                    <a:lnTo>
                      <a:pt x="4485" y="8587"/>
                    </a:lnTo>
                    <a:lnTo>
                      <a:pt x="1033" y="308"/>
                    </a:lnTo>
                    <a:cubicBezTo>
                      <a:pt x="953" y="116"/>
                      <a:pt x="767" y="0"/>
                      <a:pt x="57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3" name="Google Shape;1963;p19"/>
              <p:cNvSpPr/>
              <p:nvPr/>
            </p:nvSpPr>
            <p:spPr>
              <a:xfrm flipH="1">
                <a:off x="847371" y="4758624"/>
                <a:ext cx="428373" cy="232196"/>
              </a:xfrm>
              <a:custGeom>
                <a:avLst/>
                <a:gdLst/>
                <a:ahLst/>
                <a:cxnLst/>
                <a:rect l="l" t="t" r="r" b="b"/>
                <a:pathLst>
                  <a:path w="27830" h="15085" extrusionOk="0">
                    <a:moveTo>
                      <a:pt x="571" y="1"/>
                    </a:moveTo>
                    <a:cubicBezTo>
                      <a:pt x="499" y="1"/>
                      <a:pt x="426" y="16"/>
                      <a:pt x="356" y="49"/>
                    </a:cubicBezTo>
                    <a:cubicBezTo>
                      <a:pt x="107" y="170"/>
                      <a:pt x="0" y="469"/>
                      <a:pt x="119" y="719"/>
                    </a:cubicBezTo>
                    <a:lnTo>
                      <a:pt x="6956" y="15085"/>
                    </a:lnTo>
                    <a:lnTo>
                      <a:pt x="27388" y="10493"/>
                    </a:lnTo>
                    <a:cubicBezTo>
                      <a:pt x="27659" y="10432"/>
                      <a:pt x="27829" y="10164"/>
                      <a:pt x="27767" y="9894"/>
                    </a:cubicBezTo>
                    <a:cubicBezTo>
                      <a:pt x="27715" y="9660"/>
                      <a:pt x="27507" y="9500"/>
                      <a:pt x="27278" y="9500"/>
                    </a:cubicBezTo>
                    <a:cubicBezTo>
                      <a:pt x="27242" y="9500"/>
                      <a:pt x="27206" y="9504"/>
                      <a:pt x="27169" y="9513"/>
                    </a:cubicBezTo>
                    <a:lnTo>
                      <a:pt x="7517" y="13932"/>
                    </a:lnTo>
                    <a:lnTo>
                      <a:pt x="1026" y="288"/>
                    </a:lnTo>
                    <a:cubicBezTo>
                      <a:pt x="939" y="107"/>
                      <a:pt x="759" y="1"/>
                      <a:pt x="5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4" name="Google Shape;1964;p19"/>
              <p:cNvSpPr/>
              <p:nvPr/>
            </p:nvSpPr>
            <p:spPr>
              <a:xfrm flipH="1">
                <a:off x="1021107" y="5087956"/>
                <a:ext cx="386367" cy="236829"/>
              </a:xfrm>
              <a:custGeom>
                <a:avLst/>
                <a:gdLst/>
                <a:ahLst/>
                <a:cxnLst/>
                <a:rect l="l" t="t" r="r" b="b"/>
                <a:pathLst>
                  <a:path w="25101" h="15386" extrusionOk="0">
                    <a:moveTo>
                      <a:pt x="572" y="1"/>
                    </a:moveTo>
                    <a:cubicBezTo>
                      <a:pt x="499" y="1"/>
                      <a:pt x="425" y="17"/>
                      <a:pt x="354" y="51"/>
                    </a:cubicBezTo>
                    <a:cubicBezTo>
                      <a:pt x="105" y="171"/>
                      <a:pt x="0" y="470"/>
                      <a:pt x="120" y="721"/>
                    </a:cubicBezTo>
                    <a:lnTo>
                      <a:pt x="7161" y="15385"/>
                    </a:lnTo>
                    <a:lnTo>
                      <a:pt x="24693" y="9750"/>
                    </a:lnTo>
                    <a:cubicBezTo>
                      <a:pt x="24957" y="9664"/>
                      <a:pt x="25100" y="9382"/>
                      <a:pt x="25015" y="9118"/>
                    </a:cubicBezTo>
                    <a:cubicBezTo>
                      <a:pt x="24948" y="8905"/>
                      <a:pt x="24749" y="8770"/>
                      <a:pt x="24538" y="8770"/>
                    </a:cubicBezTo>
                    <a:cubicBezTo>
                      <a:pt x="24487" y="8770"/>
                      <a:pt x="24436" y="8778"/>
                      <a:pt x="24385" y="8794"/>
                    </a:cubicBezTo>
                    <a:lnTo>
                      <a:pt x="7686" y="14162"/>
                    </a:lnTo>
                    <a:lnTo>
                      <a:pt x="1024" y="286"/>
                    </a:lnTo>
                    <a:cubicBezTo>
                      <a:pt x="938" y="106"/>
                      <a:pt x="759" y="1"/>
                      <a:pt x="5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65" name="Google Shape;1965;p19"/>
            <p:cNvGrpSpPr/>
            <p:nvPr/>
          </p:nvGrpSpPr>
          <p:grpSpPr>
            <a:xfrm rot="2973282" flipH="1">
              <a:off x="4148176" y="4155735"/>
              <a:ext cx="1294615" cy="1801026"/>
              <a:chOff x="658816" y="3875056"/>
              <a:chExt cx="1294659" cy="1801086"/>
            </a:xfrm>
          </p:grpSpPr>
          <p:sp>
            <p:nvSpPr>
              <p:cNvPr id="1966" name="Google Shape;1966;p19"/>
              <p:cNvSpPr/>
              <p:nvPr/>
            </p:nvSpPr>
            <p:spPr>
              <a:xfrm flipH="1">
                <a:off x="1402746" y="5296486"/>
                <a:ext cx="287717" cy="178076"/>
              </a:xfrm>
              <a:custGeom>
                <a:avLst/>
                <a:gdLst/>
                <a:ahLst/>
                <a:cxnLst/>
                <a:rect l="l" t="t" r="r" b="b"/>
                <a:pathLst>
                  <a:path w="18692" h="11569" extrusionOk="0">
                    <a:moveTo>
                      <a:pt x="18120" y="0"/>
                    </a:moveTo>
                    <a:cubicBezTo>
                      <a:pt x="17933" y="0"/>
                      <a:pt x="17753" y="105"/>
                      <a:pt x="17667" y="286"/>
                    </a:cubicBezTo>
                    <a:lnTo>
                      <a:pt x="12838" y="10345"/>
                    </a:lnTo>
                    <a:lnTo>
                      <a:pt x="718" y="6447"/>
                    </a:lnTo>
                    <a:cubicBezTo>
                      <a:pt x="667" y="6431"/>
                      <a:pt x="615" y="6423"/>
                      <a:pt x="563" y="6423"/>
                    </a:cubicBezTo>
                    <a:cubicBezTo>
                      <a:pt x="351" y="6423"/>
                      <a:pt x="154" y="6558"/>
                      <a:pt x="85" y="6772"/>
                    </a:cubicBezTo>
                    <a:cubicBezTo>
                      <a:pt x="0" y="7036"/>
                      <a:pt x="145" y="7318"/>
                      <a:pt x="411" y="7403"/>
                    </a:cubicBezTo>
                    <a:lnTo>
                      <a:pt x="13363" y="11568"/>
                    </a:lnTo>
                    <a:lnTo>
                      <a:pt x="18571" y="720"/>
                    </a:lnTo>
                    <a:cubicBezTo>
                      <a:pt x="18691" y="471"/>
                      <a:pt x="18586" y="170"/>
                      <a:pt x="18337" y="50"/>
                    </a:cubicBezTo>
                    <a:cubicBezTo>
                      <a:pt x="18267" y="16"/>
                      <a:pt x="18193" y="0"/>
                      <a:pt x="18120" y="0"/>
                    </a:cubicBezTo>
                    <a:close/>
                  </a:path>
                </a:pathLst>
              </a:custGeom>
              <a:solidFill>
                <a:srgbClr val="FF81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7" name="Google Shape;1967;p19"/>
              <p:cNvSpPr/>
              <p:nvPr/>
            </p:nvSpPr>
            <p:spPr>
              <a:xfrm flipH="1">
                <a:off x="1072480" y="3875056"/>
                <a:ext cx="654935" cy="1236341"/>
              </a:xfrm>
              <a:custGeom>
                <a:avLst/>
                <a:gdLst/>
                <a:ahLst/>
                <a:cxnLst/>
                <a:rect l="l" t="t" r="r" b="b"/>
                <a:pathLst>
                  <a:path w="42549" h="80321" extrusionOk="0">
                    <a:moveTo>
                      <a:pt x="19479" y="0"/>
                    </a:moveTo>
                    <a:cubicBezTo>
                      <a:pt x="14561" y="0"/>
                      <a:pt x="10368" y="9188"/>
                      <a:pt x="10793" y="16409"/>
                    </a:cubicBezTo>
                    <a:cubicBezTo>
                      <a:pt x="9828" y="19411"/>
                      <a:pt x="5751" y="22138"/>
                      <a:pt x="3039" y="25516"/>
                    </a:cubicBezTo>
                    <a:cubicBezTo>
                      <a:pt x="328" y="28895"/>
                      <a:pt x="0" y="34589"/>
                      <a:pt x="4523" y="38906"/>
                    </a:cubicBezTo>
                    <a:cubicBezTo>
                      <a:pt x="9046" y="43225"/>
                      <a:pt x="1039" y="49464"/>
                      <a:pt x="884" y="54225"/>
                    </a:cubicBezTo>
                    <a:cubicBezTo>
                      <a:pt x="729" y="58989"/>
                      <a:pt x="6428" y="60952"/>
                      <a:pt x="8399" y="66283"/>
                    </a:cubicBezTo>
                    <a:cubicBezTo>
                      <a:pt x="10369" y="71615"/>
                      <a:pt x="11813" y="78236"/>
                      <a:pt x="17456" y="80076"/>
                    </a:cubicBezTo>
                    <a:cubicBezTo>
                      <a:pt x="17973" y="80244"/>
                      <a:pt x="18495" y="80320"/>
                      <a:pt x="19018" y="80320"/>
                    </a:cubicBezTo>
                    <a:cubicBezTo>
                      <a:pt x="24209" y="80320"/>
                      <a:pt x="29454" y="72784"/>
                      <a:pt x="29454" y="72784"/>
                    </a:cubicBezTo>
                    <a:cubicBezTo>
                      <a:pt x="29454" y="72784"/>
                      <a:pt x="42548" y="60910"/>
                      <a:pt x="34196" y="50393"/>
                    </a:cubicBezTo>
                    <a:cubicBezTo>
                      <a:pt x="25842" y="39875"/>
                      <a:pt x="37461" y="43579"/>
                      <a:pt x="36889" y="34682"/>
                    </a:cubicBezTo>
                    <a:cubicBezTo>
                      <a:pt x="36318" y="25785"/>
                      <a:pt x="26820" y="25994"/>
                      <a:pt x="25348" y="19314"/>
                    </a:cubicBezTo>
                    <a:cubicBezTo>
                      <a:pt x="23877" y="12633"/>
                      <a:pt x="28121" y="5246"/>
                      <a:pt x="22166" y="947"/>
                    </a:cubicBezTo>
                    <a:cubicBezTo>
                      <a:pt x="21262" y="295"/>
                      <a:pt x="20359" y="0"/>
                      <a:pt x="194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8" name="Google Shape;1968;p19"/>
              <p:cNvSpPr/>
              <p:nvPr/>
            </p:nvSpPr>
            <p:spPr>
              <a:xfrm flipH="1">
                <a:off x="1418016" y="3952564"/>
                <a:ext cx="133930" cy="1185222"/>
              </a:xfrm>
              <a:custGeom>
                <a:avLst/>
                <a:gdLst/>
                <a:ahLst/>
                <a:cxnLst/>
                <a:rect l="l" t="t" r="r" b="b"/>
                <a:pathLst>
                  <a:path w="8701" h="77000" extrusionOk="0">
                    <a:moveTo>
                      <a:pt x="8223" y="0"/>
                    </a:moveTo>
                    <a:cubicBezTo>
                      <a:pt x="8044" y="0"/>
                      <a:pt x="7877" y="114"/>
                      <a:pt x="7818" y="294"/>
                    </a:cubicBezTo>
                    <a:cubicBezTo>
                      <a:pt x="1" y="24032"/>
                      <a:pt x="7222" y="76111"/>
                      <a:pt x="7295" y="76632"/>
                    </a:cubicBezTo>
                    <a:cubicBezTo>
                      <a:pt x="7325" y="76842"/>
                      <a:pt x="7506" y="76999"/>
                      <a:pt x="7718" y="76999"/>
                    </a:cubicBezTo>
                    <a:cubicBezTo>
                      <a:pt x="7738" y="76999"/>
                      <a:pt x="7758" y="76996"/>
                      <a:pt x="7776" y="76993"/>
                    </a:cubicBezTo>
                    <a:cubicBezTo>
                      <a:pt x="8010" y="76961"/>
                      <a:pt x="8172" y="76746"/>
                      <a:pt x="8139" y="76513"/>
                    </a:cubicBezTo>
                    <a:cubicBezTo>
                      <a:pt x="8065" y="75992"/>
                      <a:pt x="871" y="24112"/>
                      <a:pt x="8627" y="559"/>
                    </a:cubicBezTo>
                    <a:cubicBezTo>
                      <a:pt x="8700" y="337"/>
                      <a:pt x="8578" y="95"/>
                      <a:pt x="8356" y="21"/>
                    </a:cubicBezTo>
                    <a:cubicBezTo>
                      <a:pt x="8312" y="7"/>
                      <a:pt x="8267" y="0"/>
                      <a:pt x="822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9" name="Google Shape;1969;p19"/>
              <p:cNvSpPr/>
              <p:nvPr/>
            </p:nvSpPr>
            <p:spPr>
              <a:xfrm flipH="1">
                <a:off x="1367142" y="4167265"/>
                <a:ext cx="205613" cy="98189"/>
              </a:xfrm>
              <a:custGeom>
                <a:avLst/>
                <a:gdLst/>
                <a:ahLst/>
                <a:cxnLst/>
                <a:rect l="l" t="t" r="r" b="b"/>
                <a:pathLst>
                  <a:path w="13358" h="6379" extrusionOk="0">
                    <a:moveTo>
                      <a:pt x="474" y="1"/>
                    </a:moveTo>
                    <a:cubicBezTo>
                      <a:pt x="358" y="1"/>
                      <a:pt x="243" y="47"/>
                      <a:pt x="160" y="138"/>
                    </a:cubicBezTo>
                    <a:cubicBezTo>
                      <a:pt x="1" y="312"/>
                      <a:pt x="11" y="581"/>
                      <a:pt x="185" y="739"/>
                    </a:cubicBezTo>
                    <a:lnTo>
                      <a:pt x="6298" y="6378"/>
                    </a:lnTo>
                    <a:lnTo>
                      <a:pt x="13128" y="1304"/>
                    </a:lnTo>
                    <a:cubicBezTo>
                      <a:pt x="13317" y="1165"/>
                      <a:pt x="13357" y="898"/>
                      <a:pt x="13217" y="709"/>
                    </a:cubicBezTo>
                    <a:cubicBezTo>
                      <a:pt x="13133" y="597"/>
                      <a:pt x="13004" y="537"/>
                      <a:pt x="12874" y="537"/>
                    </a:cubicBezTo>
                    <a:cubicBezTo>
                      <a:pt x="12785" y="537"/>
                      <a:pt x="12696" y="564"/>
                      <a:pt x="12620" y="621"/>
                    </a:cubicBezTo>
                    <a:lnTo>
                      <a:pt x="6358" y="5274"/>
                    </a:lnTo>
                    <a:lnTo>
                      <a:pt x="761" y="113"/>
                    </a:lnTo>
                    <a:cubicBezTo>
                      <a:pt x="680" y="38"/>
                      <a:pt x="577" y="1"/>
                      <a:pt x="4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0" name="Google Shape;1970;p19"/>
              <p:cNvSpPr/>
              <p:nvPr/>
            </p:nvSpPr>
            <p:spPr>
              <a:xfrm flipH="1">
                <a:off x="1258386" y="4412271"/>
                <a:ext cx="383535" cy="177753"/>
              </a:xfrm>
              <a:custGeom>
                <a:avLst/>
                <a:gdLst/>
                <a:ahLst/>
                <a:cxnLst/>
                <a:rect l="l" t="t" r="r" b="b"/>
                <a:pathLst>
                  <a:path w="24917" h="11548" extrusionOk="0">
                    <a:moveTo>
                      <a:pt x="24436" y="1"/>
                    </a:moveTo>
                    <a:cubicBezTo>
                      <a:pt x="24346" y="1"/>
                      <a:pt x="24256" y="29"/>
                      <a:pt x="24178" y="88"/>
                    </a:cubicBezTo>
                    <a:lnTo>
                      <a:pt x="10588" y="10458"/>
                    </a:lnTo>
                    <a:lnTo>
                      <a:pt x="746" y="2237"/>
                    </a:lnTo>
                    <a:cubicBezTo>
                      <a:pt x="667" y="2172"/>
                      <a:pt x="571" y="2141"/>
                      <a:pt x="477" y="2141"/>
                    </a:cubicBezTo>
                    <a:cubicBezTo>
                      <a:pt x="355" y="2141"/>
                      <a:pt x="234" y="2193"/>
                      <a:pt x="149" y="2293"/>
                    </a:cubicBezTo>
                    <a:cubicBezTo>
                      <a:pt x="0" y="2474"/>
                      <a:pt x="22" y="2739"/>
                      <a:pt x="199" y="2890"/>
                    </a:cubicBezTo>
                    <a:lnTo>
                      <a:pt x="10565" y="11548"/>
                    </a:lnTo>
                    <a:lnTo>
                      <a:pt x="24695" y="765"/>
                    </a:lnTo>
                    <a:cubicBezTo>
                      <a:pt x="24882" y="621"/>
                      <a:pt x="24917" y="354"/>
                      <a:pt x="24775" y="168"/>
                    </a:cubicBezTo>
                    <a:cubicBezTo>
                      <a:pt x="24691" y="58"/>
                      <a:pt x="24564" y="1"/>
                      <a:pt x="2443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1" name="Google Shape;1971;p19"/>
              <p:cNvSpPr/>
              <p:nvPr/>
            </p:nvSpPr>
            <p:spPr>
              <a:xfrm flipH="1">
                <a:off x="1279706" y="4719055"/>
                <a:ext cx="347024" cy="174089"/>
              </a:xfrm>
              <a:custGeom>
                <a:avLst/>
                <a:gdLst/>
                <a:ahLst/>
                <a:cxnLst/>
                <a:rect l="l" t="t" r="r" b="b"/>
                <a:pathLst>
                  <a:path w="22545" h="11310" extrusionOk="0">
                    <a:moveTo>
                      <a:pt x="22069" y="0"/>
                    </a:moveTo>
                    <a:cubicBezTo>
                      <a:pt x="21963" y="0"/>
                      <a:pt x="21856" y="40"/>
                      <a:pt x="21773" y="121"/>
                    </a:cubicBezTo>
                    <a:lnTo>
                      <a:pt x="10798" y="10182"/>
                    </a:lnTo>
                    <a:lnTo>
                      <a:pt x="741" y="1840"/>
                    </a:lnTo>
                    <a:cubicBezTo>
                      <a:pt x="663" y="1778"/>
                      <a:pt x="570" y="1748"/>
                      <a:pt x="477" y="1748"/>
                    </a:cubicBezTo>
                    <a:cubicBezTo>
                      <a:pt x="354" y="1748"/>
                      <a:pt x="232" y="1801"/>
                      <a:pt x="148" y="1903"/>
                    </a:cubicBezTo>
                    <a:cubicBezTo>
                      <a:pt x="1" y="2081"/>
                      <a:pt x="23" y="2345"/>
                      <a:pt x="198" y="2497"/>
                    </a:cubicBezTo>
                    <a:lnTo>
                      <a:pt x="10826" y="11310"/>
                    </a:lnTo>
                    <a:lnTo>
                      <a:pt x="22349" y="747"/>
                    </a:lnTo>
                    <a:cubicBezTo>
                      <a:pt x="22530" y="590"/>
                      <a:pt x="22545" y="315"/>
                      <a:pt x="22383" y="137"/>
                    </a:cubicBezTo>
                    <a:cubicBezTo>
                      <a:pt x="22299" y="47"/>
                      <a:pt x="22184" y="0"/>
                      <a:pt x="2206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2" name="Google Shape;1972;p19"/>
              <p:cNvSpPr/>
              <p:nvPr/>
            </p:nvSpPr>
            <p:spPr>
              <a:xfrm flipH="1">
                <a:off x="1324676" y="4680316"/>
                <a:ext cx="628799" cy="979625"/>
              </a:xfrm>
              <a:custGeom>
                <a:avLst/>
                <a:gdLst/>
                <a:ahLst/>
                <a:cxnLst/>
                <a:rect l="l" t="t" r="r" b="b"/>
                <a:pathLst>
                  <a:path w="40851" h="63643" extrusionOk="0">
                    <a:moveTo>
                      <a:pt x="6468" y="1"/>
                    </a:moveTo>
                    <a:cubicBezTo>
                      <a:pt x="5113" y="1"/>
                      <a:pt x="3930" y="611"/>
                      <a:pt x="3121" y="2041"/>
                    </a:cubicBezTo>
                    <a:cubicBezTo>
                      <a:pt x="0" y="7558"/>
                      <a:pt x="5990" y="11822"/>
                      <a:pt x="7245" y="17590"/>
                    </a:cubicBezTo>
                    <a:cubicBezTo>
                      <a:pt x="8499" y="23359"/>
                      <a:pt x="974" y="26619"/>
                      <a:pt x="3734" y="33801"/>
                    </a:cubicBezTo>
                    <a:cubicBezTo>
                      <a:pt x="6493" y="40982"/>
                      <a:pt x="14267" y="33891"/>
                      <a:pt x="11509" y="45149"/>
                    </a:cubicBezTo>
                    <a:cubicBezTo>
                      <a:pt x="8750" y="56407"/>
                      <a:pt x="23296" y="60998"/>
                      <a:pt x="23296" y="60998"/>
                    </a:cubicBezTo>
                    <a:cubicBezTo>
                      <a:pt x="23296" y="60998"/>
                      <a:pt x="27791" y="63643"/>
                      <a:pt x="31661" y="63643"/>
                    </a:cubicBezTo>
                    <a:cubicBezTo>
                      <a:pt x="33042" y="63643"/>
                      <a:pt x="34344" y="63306"/>
                      <a:pt x="35334" y="62392"/>
                    </a:cubicBezTo>
                    <a:cubicBezTo>
                      <a:pt x="39097" y="58915"/>
                      <a:pt x="37842" y="53202"/>
                      <a:pt x="37466" y="48312"/>
                    </a:cubicBezTo>
                    <a:cubicBezTo>
                      <a:pt x="37090" y="43422"/>
                      <a:pt x="40851" y="39828"/>
                      <a:pt x="39011" y="36149"/>
                    </a:cubicBezTo>
                    <a:cubicBezTo>
                      <a:pt x="37174" y="32471"/>
                      <a:pt x="28646" y="30465"/>
                      <a:pt x="30636" y="25449"/>
                    </a:cubicBezTo>
                    <a:cubicBezTo>
                      <a:pt x="32626" y="20432"/>
                      <a:pt x="30318" y="16086"/>
                      <a:pt x="26973" y="14413"/>
                    </a:cubicBezTo>
                    <a:cubicBezTo>
                      <a:pt x="23630" y="12741"/>
                      <a:pt x="19450" y="12073"/>
                      <a:pt x="17610" y="10066"/>
                    </a:cubicBezTo>
                    <a:cubicBezTo>
                      <a:pt x="15629" y="4988"/>
                      <a:pt x="10343" y="1"/>
                      <a:pt x="646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3" name="Google Shape;1973;p19"/>
              <p:cNvSpPr/>
              <p:nvPr/>
            </p:nvSpPr>
            <p:spPr>
              <a:xfrm flipH="1">
                <a:off x="1412562" y="4744388"/>
                <a:ext cx="445690" cy="931754"/>
              </a:xfrm>
              <a:custGeom>
                <a:avLst/>
                <a:gdLst/>
                <a:ahLst/>
                <a:cxnLst/>
                <a:rect l="l" t="t" r="r" b="b"/>
                <a:pathLst>
                  <a:path w="28955" h="60533" extrusionOk="0">
                    <a:moveTo>
                      <a:pt x="557" y="1"/>
                    </a:moveTo>
                    <a:cubicBezTo>
                      <a:pt x="435" y="1"/>
                      <a:pt x="311" y="45"/>
                      <a:pt x="214" y="136"/>
                    </a:cubicBezTo>
                    <a:cubicBezTo>
                      <a:pt x="12" y="324"/>
                      <a:pt x="0" y="642"/>
                      <a:pt x="189" y="844"/>
                    </a:cubicBezTo>
                    <a:cubicBezTo>
                      <a:pt x="14736" y="16492"/>
                      <a:pt x="27784" y="59739"/>
                      <a:pt x="27914" y="60175"/>
                    </a:cubicBezTo>
                    <a:cubicBezTo>
                      <a:pt x="27977" y="60387"/>
                      <a:pt x="28173" y="60533"/>
                      <a:pt x="28395" y="60533"/>
                    </a:cubicBezTo>
                    <a:cubicBezTo>
                      <a:pt x="28444" y="60533"/>
                      <a:pt x="28492" y="60524"/>
                      <a:pt x="28539" y="60511"/>
                    </a:cubicBezTo>
                    <a:cubicBezTo>
                      <a:pt x="28803" y="60432"/>
                      <a:pt x="28955" y="60152"/>
                      <a:pt x="28875" y="59886"/>
                    </a:cubicBezTo>
                    <a:cubicBezTo>
                      <a:pt x="28746" y="59450"/>
                      <a:pt x="15630" y="15980"/>
                      <a:pt x="924" y="161"/>
                    </a:cubicBezTo>
                    <a:cubicBezTo>
                      <a:pt x="825" y="54"/>
                      <a:pt x="692" y="1"/>
                      <a:pt x="557" y="1"/>
                    </a:cubicBezTo>
                    <a:close/>
                  </a:path>
                </a:pathLst>
              </a:custGeom>
              <a:solidFill>
                <a:srgbClr val="DEE7E9">
                  <a:alpha val="396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4" name="Google Shape;1974;p19"/>
              <p:cNvSpPr/>
              <p:nvPr/>
            </p:nvSpPr>
            <p:spPr>
              <a:xfrm flipH="1">
                <a:off x="1653722" y="4862250"/>
                <a:ext cx="163884" cy="114289"/>
              </a:xfrm>
              <a:custGeom>
                <a:avLst/>
                <a:gdLst/>
                <a:ahLst/>
                <a:cxnLst/>
                <a:rect l="l" t="t" r="r" b="b"/>
                <a:pathLst>
                  <a:path w="10647" h="7425" extrusionOk="0">
                    <a:moveTo>
                      <a:pt x="10078" y="0"/>
                    </a:moveTo>
                    <a:cubicBezTo>
                      <a:pt x="9881" y="0"/>
                      <a:pt x="9695" y="117"/>
                      <a:pt x="9616" y="310"/>
                    </a:cubicBezTo>
                    <a:lnTo>
                      <a:pt x="7130" y="6270"/>
                    </a:lnTo>
                    <a:lnTo>
                      <a:pt x="652" y="4901"/>
                    </a:lnTo>
                    <a:cubicBezTo>
                      <a:pt x="618" y="4894"/>
                      <a:pt x="583" y="4891"/>
                      <a:pt x="549" y="4891"/>
                    </a:cubicBezTo>
                    <a:cubicBezTo>
                      <a:pt x="317" y="4891"/>
                      <a:pt x="108" y="5053"/>
                      <a:pt x="57" y="5289"/>
                    </a:cubicBezTo>
                    <a:cubicBezTo>
                      <a:pt x="1" y="5560"/>
                      <a:pt x="174" y="5825"/>
                      <a:pt x="445" y="5884"/>
                    </a:cubicBezTo>
                    <a:lnTo>
                      <a:pt x="7736" y="7424"/>
                    </a:lnTo>
                    <a:lnTo>
                      <a:pt x="10542" y="694"/>
                    </a:lnTo>
                    <a:cubicBezTo>
                      <a:pt x="10647" y="439"/>
                      <a:pt x="10527" y="146"/>
                      <a:pt x="10271" y="39"/>
                    </a:cubicBezTo>
                    <a:cubicBezTo>
                      <a:pt x="10208" y="13"/>
                      <a:pt x="10142" y="0"/>
                      <a:pt x="10078" y="0"/>
                    </a:cubicBezTo>
                    <a:close/>
                  </a:path>
                </a:pathLst>
              </a:custGeom>
              <a:solidFill>
                <a:srgbClr val="DEE7E9">
                  <a:alpha val="396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5" name="Google Shape;1975;p19"/>
              <p:cNvSpPr/>
              <p:nvPr/>
            </p:nvSpPr>
            <p:spPr>
              <a:xfrm flipH="1">
                <a:off x="1499227" y="5055235"/>
                <a:ext cx="318425" cy="174520"/>
              </a:xfrm>
              <a:custGeom>
                <a:avLst/>
                <a:gdLst/>
                <a:ahLst/>
                <a:cxnLst/>
                <a:rect l="l" t="t" r="r" b="b"/>
                <a:pathLst>
                  <a:path w="20687" h="11338" extrusionOk="0">
                    <a:moveTo>
                      <a:pt x="20113" y="0"/>
                    </a:moveTo>
                    <a:cubicBezTo>
                      <a:pt x="19925" y="0"/>
                      <a:pt x="19746" y="106"/>
                      <a:pt x="19660" y="287"/>
                    </a:cubicBezTo>
                    <a:lnTo>
                      <a:pt x="14951" y="10185"/>
                    </a:lnTo>
                    <a:lnTo>
                      <a:pt x="662" y="6970"/>
                    </a:lnTo>
                    <a:cubicBezTo>
                      <a:pt x="625" y="6962"/>
                      <a:pt x="589" y="6958"/>
                      <a:pt x="552" y="6958"/>
                    </a:cubicBezTo>
                    <a:cubicBezTo>
                      <a:pt x="322" y="6958"/>
                      <a:pt x="114" y="7117"/>
                      <a:pt x="62" y="7351"/>
                    </a:cubicBezTo>
                    <a:cubicBezTo>
                      <a:pt x="0" y="7622"/>
                      <a:pt x="171" y="7889"/>
                      <a:pt x="441" y="7951"/>
                    </a:cubicBezTo>
                    <a:lnTo>
                      <a:pt x="15512" y="11338"/>
                    </a:lnTo>
                    <a:lnTo>
                      <a:pt x="20566" y="718"/>
                    </a:lnTo>
                    <a:cubicBezTo>
                      <a:pt x="20686" y="467"/>
                      <a:pt x="20579" y="168"/>
                      <a:pt x="20329" y="50"/>
                    </a:cubicBezTo>
                    <a:cubicBezTo>
                      <a:pt x="20259" y="16"/>
                      <a:pt x="20185" y="0"/>
                      <a:pt x="20113" y="0"/>
                    </a:cubicBezTo>
                    <a:close/>
                  </a:path>
                </a:pathLst>
              </a:custGeom>
              <a:solidFill>
                <a:srgbClr val="DEE7E9">
                  <a:alpha val="396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6" name="Google Shape;1976;p19"/>
              <p:cNvSpPr/>
              <p:nvPr/>
            </p:nvSpPr>
            <p:spPr>
              <a:xfrm flipH="1">
                <a:off x="658816" y="4243988"/>
                <a:ext cx="858409" cy="1337331"/>
              </a:xfrm>
              <a:custGeom>
                <a:avLst/>
                <a:gdLst/>
                <a:ahLst/>
                <a:cxnLst/>
                <a:rect l="l" t="t" r="r" b="b"/>
                <a:pathLst>
                  <a:path w="55768" h="86882" extrusionOk="0">
                    <a:moveTo>
                      <a:pt x="46938" y="0"/>
                    </a:moveTo>
                    <a:cubicBezTo>
                      <a:pt x="41647" y="0"/>
                      <a:pt x="34433" y="6807"/>
                      <a:pt x="31727" y="13740"/>
                    </a:cubicBezTo>
                    <a:cubicBezTo>
                      <a:pt x="29216" y="16480"/>
                      <a:pt x="23510" y="17393"/>
                      <a:pt x="18945" y="19675"/>
                    </a:cubicBezTo>
                    <a:cubicBezTo>
                      <a:pt x="14381" y="21957"/>
                      <a:pt x="11229" y="27892"/>
                      <a:pt x="13946" y="34740"/>
                    </a:cubicBezTo>
                    <a:cubicBezTo>
                      <a:pt x="16663" y="41587"/>
                      <a:pt x="5023" y="44326"/>
                      <a:pt x="2511" y="49348"/>
                    </a:cubicBezTo>
                    <a:cubicBezTo>
                      <a:pt x="0" y="54369"/>
                      <a:pt x="5136" y="59276"/>
                      <a:pt x="4622" y="65952"/>
                    </a:cubicBezTo>
                    <a:cubicBezTo>
                      <a:pt x="4109" y="72629"/>
                      <a:pt x="2398" y="80428"/>
                      <a:pt x="7532" y="85173"/>
                    </a:cubicBezTo>
                    <a:cubicBezTo>
                      <a:pt x="8883" y="86422"/>
                      <a:pt x="10661" y="86882"/>
                      <a:pt x="12547" y="86882"/>
                    </a:cubicBezTo>
                    <a:cubicBezTo>
                      <a:pt x="17831" y="86882"/>
                      <a:pt x="23966" y="83272"/>
                      <a:pt x="23966" y="83272"/>
                    </a:cubicBezTo>
                    <a:cubicBezTo>
                      <a:pt x="23966" y="83272"/>
                      <a:pt x="43823" y="77003"/>
                      <a:pt x="40057" y="61635"/>
                    </a:cubicBezTo>
                    <a:cubicBezTo>
                      <a:pt x="36291" y="46267"/>
                      <a:pt x="46904" y="55948"/>
                      <a:pt x="50672" y="46143"/>
                    </a:cubicBezTo>
                    <a:cubicBezTo>
                      <a:pt x="54438" y="36338"/>
                      <a:pt x="44166" y="31887"/>
                      <a:pt x="45878" y="24012"/>
                    </a:cubicBezTo>
                    <a:cubicBezTo>
                      <a:pt x="47589" y="16138"/>
                      <a:pt x="55768" y="10317"/>
                      <a:pt x="51507" y="2785"/>
                    </a:cubicBezTo>
                    <a:cubicBezTo>
                      <a:pt x="50403" y="833"/>
                      <a:pt x="48788" y="0"/>
                      <a:pt x="469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7" name="Google Shape;1977;p19"/>
              <p:cNvSpPr/>
              <p:nvPr/>
            </p:nvSpPr>
            <p:spPr>
              <a:xfrm flipH="1">
                <a:off x="658816" y="4243988"/>
                <a:ext cx="858409" cy="1337331"/>
              </a:xfrm>
              <a:custGeom>
                <a:avLst/>
                <a:gdLst/>
                <a:ahLst/>
                <a:cxnLst/>
                <a:rect l="l" t="t" r="r" b="b"/>
                <a:pathLst>
                  <a:path w="55768" h="86882" extrusionOk="0">
                    <a:moveTo>
                      <a:pt x="46938" y="0"/>
                    </a:moveTo>
                    <a:cubicBezTo>
                      <a:pt x="41647" y="0"/>
                      <a:pt x="34433" y="6807"/>
                      <a:pt x="31727" y="13740"/>
                    </a:cubicBezTo>
                    <a:cubicBezTo>
                      <a:pt x="29216" y="16480"/>
                      <a:pt x="23510" y="17393"/>
                      <a:pt x="18945" y="19675"/>
                    </a:cubicBezTo>
                    <a:cubicBezTo>
                      <a:pt x="14381" y="21957"/>
                      <a:pt x="11229" y="27892"/>
                      <a:pt x="13946" y="34740"/>
                    </a:cubicBezTo>
                    <a:cubicBezTo>
                      <a:pt x="16663" y="41587"/>
                      <a:pt x="5023" y="44326"/>
                      <a:pt x="2511" y="49348"/>
                    </a:cubicBezTo>
                    <a:cubicBezTo>
                      <a:pt x="0" y="54369"/>
                      <a:pt x="5136" y="59276"/>
                      <a:pt x="4622" y="65952"/>
                    </a:cubicBezTo>
                    <a:cubicBezTo>
                      <a:pt x="4109" y="72629"/>
                      <a:pt x="2398" y="80428"/>
                      <a:pt x="7532" y="85173"/>
                    </a:cubicBezTo>
                    <a:cubicBezTo>
                      <a:pt x="8883" y="86422"/>
                      <a:pt x="10661" y="86882"/>
                      <a:pt x="12547" y="86882"/>
                    </a:cubicBezTo>
                    <a:cubicBezTo>
                      <a:pt x="17831" y="86882"/>
                      <a:pt x="23966" y="83272"/>
                      <a:pt x="23966" y="83272"/>
                    </a:cubicBezTo>
                    <a:cubicBezTo>
                      <a:pt x="23966" y="83272"/>
                      <a:pt x="43823" y="77003"/>
                      <a:pt x="40057" y="61635"/>
                    </a:cubicBezTo>
                    <a:cubicBezTo>
                      <a:pt x="36291" y="46267"/>
                      <a:pt x="46904" y="55948"/>
                      <a:pt x="50672" y="46143"/>
                    </a:cubicBezTo>
                    <a:cubicBezTo>
                      <a:pt x="54438" y="36338"/>
                      <a:pt x="44166" y="31887"/>
                      <a:pt x="45878" y="24012"/>
                    </a:cubicBezTo>
                    <a:cubicBezTo>
                      <a:pt x="47589" y="16138"/>
                      <a:pt x="55768" y="10317"/>
                      <a:pt x="51507" y="2785"/>
                    </a:cubicBezTo>
                    <a:cubicBezTo>
                      <a:pt x="50403" y="833"/>
                      <a:pt x="48788" y="0"/>
                      <a:pt x="46938" y="0"/>
                    </a:cubicBezTo>
                    <a:close/>
                  </a:path>
                </a:pathLst>
              </a:custGeom>
              <a:solidFill>
                <a:srgbClr val="6D9EEB">
                  <a:alpha val="41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8" name="Google Shape;1978;p19"/>
              <p:cNvSpPr/>
              <p:nvPr/>
            </p:nvSpPr>
            <p:spPr>
              <a:xfrm flipH="1">
                <a:off x="791960" y="4334255"/>
                <a:ext cx="602155" cy="1266356"/>
              </a:xfrm>
              <a:custGeom>
                <a:avLst/>
                <a:gdLst/>
                <a:ahLst/>
                <a:cxnLst/>
                <a:rect l="l" t="t" r="r" b="b"/>
                <a:pathLst>
                  <a:path w="39120" h="82271" extrusionOk="0">
                    <a:moveTo>
                      <a:pt x="38564" y="0"/>
                    </a:moveTo>
                    <a:cubicBezTo>
                      <a:pt x="38430" y="0"/>
                      <a:pt x="38296" y="54"/>
                      <a:pt x="38197" y="160"/>
                    </a:cubicBezTo>
                    <a:cubicBezTo>
                      <a:pt x="18149" y="21726"/>
                      <a:pt x="258" y="81027"/>
                      <a:pt x="79" y="81624"/>
                    </a:cubicBezTo>
                    <a:cubicBezTo>
                      <a:pt x="1" y="81889"/>
                      <a:pt x="151" y="82170"/>
                      <a:pt x="417" y="82249"/>
                    </a:cubicBezTo>
                    <a:cubicBezTo>
                      <a:pt x="464" y="82262"/>
                      <a:pt x="512" y="82270"/>
                      <a:pt x="561" y="82270"/>
                    </a:cubicBezTo>
                    <a:cubicBezTo>
                      <a:pt x="781" y="82270"/>
                      <a:pt x="977" y="82125"/>
                      <a:pt x="1040" y="81913"/>
                    </a:cubicBezTo>
                    <a:cubicBezTo>
                      <a:pt x="1221" y="81318"/>
                      <a:pt x="19043" y="22239"/>
                      <a:pt x="38930" y="843"/>
                    </a:cubicBezTo>
                    <a:cubicBezTo>
                      <a:pt x="39119" y="641"/>
                      <a:pt x="39109" y="323"/>
                      <a:pt x="38905" y="135"/>
                    </a:cubicBezTo>
                    <a:cubicBezTo>
                      <a:pt x="38809" y="45"/>
                      <a:pt x="38686" y="0"/>
                      <a:pt x="385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9" name="Google Shape;1979;p19"/>
              <p:cNvSpPr/>
              <p:nvPr/>
            </p:nvSpPr>
            <p:spPr>
              <a:xfrm flipH="1">
                <a:off x="847457" y="4495181"/>
                <a:ext cx="217481" cy="149923"/>
              </a:xfrm>
              <a:custGeom>
                <a:avLst/>
                <a:gdLst/>
                <a:ahLst/>
                <a:cxnLst/>
                <a:rect l="l" t="t" r="r" b="b"/>
                <a:pathLst>
                  <a:path w="14129" h="9740" extrusionOk="0">
                    <a:moveTo>
                      <a:pt x="572" y="0"/>
                    </a:moveTo>
                    <a:cubicBezTo>
                      <a:pt x="507" y="0"/>
                      <a:pt x="442" y="13"/>
                      <a:pt x="378" y="39"/>
                    </a:cubicBezTo>
                    <a:cubicBezTo>
                      <a:pt x="123" y="146"/>
                      <a:pt x="1" y="438"/>
                      <a:pt x="108" y="694"/>
                    </a:cubicBezTo>
                    <a:lnTo>
                      <a:pt x="3879" y="9740"/>
                    </a:lnTo>
                    <a:lnTo>
                      <a:pt x="13684" y="7668"/>
                    </a:lnTo>
                    <a:cubicBezTo>
                      <a:pt x="13955" y="7611"/>
                      <a:pt x="14129" y="7345"/>
                      <a:pt x="14072" y="7075"/>
                    </a:cubicBezTo>
                    <a:cubicBezTo>
                      <a:pt x="14020" y="6834"/>
                      <a:pt x="13806" y="6679"/>
                      <a:pt x="13572" y="6679"/>
                    </a:cubicBezTo>
                    <a:cubicBezTo>
                      <a:pt x="13540" y="6679"/>
                      <a:pt x="13509" y="6681"/>
                      <a:pt x="13477" y="6687"/>
                    </a:cubicBezTo>
                    <a:lnTo>
                      <a:pt x="4485" y="8587"/>
                    </a:lnTo>
                    <a:lnTo>
                      <a:pt x="1033" y="308"/>
                    </a:lnTo>
                    <a:cubicBezTo>
                      <a:pt x="953" y="116"/>
                      <a:pt x="767" y="0"/>
                      <a:pt x="57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0" name="Google Shape;1980;p19"/>
              <p:cNvSpPr/>
              <p:nvPr/>
            </p:nvSpPr>
            <p:spPr>
              <a:xfrm flipH="1">
                <a:off x="847371" y="4758624"/>
                <a:ext cx="428373" cy="232196"/>
              </a:xfrm>
              <a:custGeom>
                <a:avLst/>
                <a:gdLst/>
                <a:ahLst/>
                <a:cxnLst/>
                <a:rect l="l" t="t" r="r" b="b"/>
                <a:pathLst>
                  <a:path w="27830" h="15085" extrusionOk="0">
                    <a:moveTo>
                      <a:pt x="571" y="1"/>
                    </a:moveTo>
                    <a:cubicBezTo>
                      <a:pt x="499" y="1"/>
                      <a:pt x="426" y="16"/>
                      <a:pt x="356" y="49"/>
                    </a:cubicBezTo>
                    <a:cubicBezTo>
                      <a:pt x="107" y="170"/>
                      <a:pt x="0" y="469"/>
                      <a:pt x="119" y="719"/>
                    </a:cubicBezTo>
                    <a:lnTo>
                      <a:pt x="6956" y="15085"/>
                    </a:lnTo>
                    <a:lnTo>
                      <a:pt x="27388" y="10493"/>
                    </a:lnTo>
                    <a:cubicBezTo>
                      <a:pt x="27659" y="10432"/>
                      <a:pt x="27829" y="10164"/>
                      <a:pt x="27767" y="9894"/>
                    </a:cubicBezTo>
                    <a:cubicBezTo>
                      <a:pt x="27715" y="9660"/>
                      <a:pt x="27507" y="9500"/>
                      <a:pt x="27278" y="9500"/>
                    </a:cubicBezTo>
                    <a:cubicBezTo>
                      <a:pt x="27242" y="9500"/>
                      <a:pt x="27206" y="9504"/>
                      <a:pt x="27169" y="9513"/>
                    </a:cubicBezTo>
                    <a:lnTo>
                      <a:pt x="7517" y="13932"/>
                    </a:lnTo>
                    <a:lnTo>
                      <a:pt x="1026" y="288"/>
                    </a:lnTo>
                    <a:cubicBezTo>
                      <a:pt x="939" y="107"/>
                      <a:pt x="759" y="1"/>
                      <a:pt x="5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1" name="Google Shape;1981;p19"/>
              <p:cNvSpPr/>
              <p:nvPr/>
            </p:nvSpPr>
            <p:spPr>
              <a:xfrm flipH="1">
                <a:off x="1021107" y="5087956"/>
                <a:ext cx="386367" cy="236829"/>
              </a:xfrm>
              <a:custGeom>
                <a:avLst/>
                <a:gdLst/>
                <a:ahLst/>
                <a:cxnLst/>
                <a:rect l="l" t="t" r="r" b="b"/>
                <a:pathLst>
                  <a:path w="25101" h="15386" extrusionOk="0">
                    <a:moveTo>
                      <a:pt x="572" y="1"/>
                    </a:moveTo>
                    <a:cubicBezTo>
                      <a:pt x="499" y="1"/>
                      <a:pt x="425" y="17"/>
                      <a:pt x="354" y="51"/>
                    </a:cubicBezTo>
                    <a:cubicBezTo>
                      <a:pt x="105" y="171"/>
                      <a:pt x="0" y="470"/>
                      <a:pt x="120" y="721"/>
                    </a:cubicBezTo>
                    <a:lnTo>
                      <a:pt x="7161" y="15385"/>
                    </a:lnTo>
                    <a:lnTo>
                      <a:pt x="24693" y="9750"/>
                    </a:lnTo>
                    <a:cubicBezTo>
                      <a:pt x="24957" y="9664"/>
                      <a:pt x="25100" y="9382"/>
                      <a:pt x="25015" y="9118"/>
                    </a:cubicBezTo>
                    <a:cubicBezTo>
                      <a:pt x="24948" y="8905"/>
                      <a:pt x="24749" y="8770"/>
                      <a:pt x="24538" y="8770"/>
                    </a:cubicBezTo>
                    <a:cubicBezTo>
                      <a:pt x="24487" y="8770"/>
                      <a:pt x="24436" y="8778"/>
                      <a:pt x="24385" y="8794"/>
                    </a:cubicBezTo>
                    <a:lnTo>
                      <a:pt x="7686" y="14162"/>
                    </a:lnTo>
                    <a:lnTo>
                      <a:pt x="1024" y="286"/>
                    </a:lnTo>
                    <a:cubicBezTo>
                      <a:pt x="938" y="106"/>
                      <a:pt x="759" y="1"/>
                      <a:pt x="5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982" name="Google Shape;1982;p19"/>
          <p:cNvGrpSpPr/>
          <p:nvPr/>
        </p:nvGrpSpPr>
        <p:grpSpPr>
          <a:xfrm rot="-5400000">
            <a:off x="7964425" y="2598776"/>
            <a:ext cx="1964804" cy="1427497"/>
            <a:chOff x="505605" y="4363304"/>
            <a:chExt cx="1923073" cy="1397179"/>
          </a:xfrm>
        </p:grpSpPr>
        <p:sp>
          <p:nvSpPr>
            <p:cNvPr id="1983" name="Google Shape;1983;p19"/>
            <p:cNvSpPr/>
            <p:nvPr/>
          </p:nvSpPr>
          <p:spPr>
            <a:xfrm flipH="1">
              <a:off x="1674625" y="5389061"/>
              <a:ext cx="141642" cy="176783"/>
            </a:xfrm>
            <a:custGeom>
              <a:avLst/>
              <a:gdLst/>
              <a:ahLst/>
              <a:cxnLst/>
              <a:rect l="l" t="t" r="r" b="b"/>
              <a:pathLst>
                <a:path w="9202" h="11485" extrusionOk="0">
                  <a:moveTo>
                    <a:pt x="7862" y="0"/>
                  </a:moveTo>
                  <a:cubicBezTo>
                    <a:pt x="7842" y="0"/>
                    <a:pt x="7822" y="2"/>
                    <a:pt x="7801" y="5"/>
                  </a:cubicBezTo>
                  <a:cubicBezTo>
                    <a:pt x="7568" y="36"/>
                    <a:pt x="7405" y="252"/>
                    <a:pt x="7439" y="484"/>
                  </a:cubicBezTo>
                  <a:lnTo>
                    <a:pt x="8274" y="6355"/>
                  </a:lnTo>
                  <a:lnTo>
                    <a:pt x="259" y="10683"/>
                  </a:lnTo>
                  <a:cubicBezTo>
                    <a:pt x="87" y="10776"/>
                    <a:pt x="1" y="10973"/>
                    <a:pt x="49" y="11162"/>
                  </a:cubicBezTo>
                  <a:cubicBezTo>
                    <a:pt x="97" y="11351"/>
                    <a:pt x="268" y="11485"/>
                    <a:pt x="462" y="11485"/>
                  </a:cubicBezTo>
                  <a:cubicBezTo>
                    <a:pt x="532" y="11483"/>
                    <a:pt x="602" y="11465"/>
                    <a:pt x="664" y="11431"/>
                  </a:cubicBezTo>
                  <a:lnTo>
                    <a:pt x="9202" y="6825"/>
                  </a:lnTo>
                  <a:lnTo>
                    <a:pt x="8281" y="366"/>
                  </a:lnTo>
                  <a:cubicBezTo>
                    <a:pt x="8252" y="154"/>
                    <a:pt x="8070" y="0"/>
                    <a:pt x="7862" y="0"/>
                  </a:cubicBezTo>
                  <a:close/>
                </a:path>
              </a:pathLst>
            </a:custGeom>
            <a:solidFill>
              <a:srgbClr val="8CC4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19"/>
            <p:cNvSpPr/>
            <p:nvPr/>
          </p:nvSpPr>
          <p:spPr>
            <a:xfrm flipH="1">
              <a:off x="1402746" y="5296486"/>
              <a:ext cx="287717" cy="178076"/>
            </a:xfrm>
            <a:custGeom>
              <a:avLst/>
              <a:gdLst/>
              <a:ahLst/>
              <a:cxnLst/>
              <a:rect l="l" t="t" r="r" b="b"/>
              <a:pathLst>
                <a:path w="18692" h="11569" extrusionOk="0">
                  <a:moveTo>
                    <a:pt x="18120" y="0"/>
                  </a:moveTo>
                  <a:cubicBezTo>
                    <a:pt x="17933" y="0"/>
                    <a:pt x="17753" y="105"/>
                    <a:pt x="17667" y="286"/>
                  </a:cubicBezTo>
                  <a:lnTo>
                    <a:pt x="12838" y="10345"/>
                  </a:lnTo>
                  <a:lnTo>
                    <a:pt x="718" y="6447"/>
                  </a:lnTo>
                  <a:cubicBezTo>
                    <a:pt x="667" y="6431"/>
                    <a:pt x="615" y="6423"/>
                    <a:pt x="563" y="6423"/>
                  </a:cubicBezTo>
                  <a:cubicBezTo>
                    <a:pt x="351" y="6423"/>
                    <a:pt x="154" y="6558"/>
                    <a:pt x="85" y="6772"/>
                  </a:cubicBezTo>
                  <a:cubicBezTo>
                    <a:pt x="0" y="7036"/>
                    <a:pt x="145" y="7318"/>
                    <a:pt x="411" y="7403"/>
                  </a:cubicBezTo>
                  <a:lnTo>
                    <a:pt x="13363" y="11568"/>
                  </a:lnTo>
                  <a:lnTo>
                    <a:pt x="18571" y="720"/>
                  </a:lnTo>
                  <a:cubicBezTo>
                    <a:pt x="18691" y="471"/>
                    <a:pt x="18586" y="170"/>
                    <a:pt x="18337" y="50"/>
                  </a:cubicBezTo>
                  <a:cubicBezTo>
                    <a:pt x="18267" y="16"/>
                    <a:pt x="18193" y="0"/>
                    <a:pt x="18120" y="0"/>
                  </a:cubicBezTo>
                  <a:close/>
                </a:path>
              </a:pathLst>
            </a:custGeom>
            <a:solidFill>
              <a:srgbClr val="FF81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19"/>
            <p:cNvSpPr/>
            <p:nvPr/>
          </p:nvSpPr>
          <p:spPr>
            <a:xfrm rot="-1863570" flipH="1">
              <a:off x="777625" y="4443639"/>
              <a:ext cx="655024" cy="1236509"/>
            </a:xfrm>
            <a:custGeom>
              <a:avLst/>
              <a:gdLst/>
              <a:ahLst/>
              <a:cxnLst/>
              <a:rect l="l" t="t" r="r" b="b"/>
              <a:pathLst>
                <a:path w="42549" h="80321" extrusionOk="0">
                  <a:moveTo>
                    <a:pt x="19479" y="0"/>
                  </a:moveTo>
                  <a:cubicBezTo>
                    <a:pt x="14561" y="0"/>
                    <a:pt x="10368" y="9188"/>
                    <a:pt x="10793" y="16409"/>
                  </a:cubicBezTo>
                  <a:cubicBezTo>
                    <a:pt x="9828" y="19411"/>
                    <a:pt x="5751" y="22138"/>
                    <a:pt x="3039" y="25516"/>
                  </a:cubicBezTo>
                  <a:cubicBezTo>
                    <a:pt x="328" y="28895"/>
                    <a:pt x="0" y="34589"/>
                    <a:pt x="4523" y="38906"/>
                  </a:cubicBezTo>
                  <a:cubicBezTo>
                    <a:pt x="9046" y="43225"/>
                    <a:pt x="1039" y="49464"/>
                    <a:pt x="884" y="54225"/>
                  </a:cubicBezTo>
                  <a:cubicBezTo>
                    <a:pt x="729" y="58989"/>
                    <a:pt x="6428" y="60952"/>
                    <a:pt x="8399" y="66283"/>
                  </a:cubicBezTo>
                  <a:cubicBezTo>
                    <a:pt x="10369" y="71615"/>
                    <a:pt x="11813" y="78236"/>
                    <a:pt x="17456" y="80076"/>
                  </a:cubicBezTo>
                  <a:cubicBezTo>
                    <a:pt x="17973" y="80244"/>
                    <a:pt x="18495" y="80320"/>
                    <a:pt x="19018" y="80320"/>
                  </a:cubicBezTo>
                  <a:cubicBezTo>
                    <a:pt x="24209" y="80320"/>
                    <a:pt x="29454" y="72784"/>
                    <a:pt x="29454" y="72784"/>
                  </a:cubicBezTo>
                  <a:cubicBezTo>
                    <a:pt x="29454" y="72784"/>
                    <a:pt x="42548" y="60910"/>
                    <a:pt x="34196" y="50393"/>
                  </a:cubicBezTo>
                  <a:cubicBezTo>
                    <a:pt x="25842" y="39875"/>
                    <a:pt x="37461" y="43579"/>
                    <a:pt x="36889" y="34682"/>
                  </a:cubicBezTo>
                  <a:cubicBezTo>
                    <a:pt x="36318" y="25785"/>
                    <a:pt x="26820" y="25994"/>
                    <a:pt x="25348" y="19314"/>
                  </a:cubicBezTo>
                  <a:cubicBezTo>
                    <a:pt x="23877" y="12633"/>
                    <a:pt x="28121" y="5246"/>
                    <a:pt x="22166" y="947"/>
                  </a:cubicBezTo>
                  <a:cubicBezTo>
                    <a:pt x="21262" y="295"/>
                    <a:pt x="20359" y="0"/>
                    <a:pt x="19479" y="0"/>
                  </a:cubicBezTo>
                  <a:close/>
                </a:path>
              </a:pathLst>
            </a:custGeom>
            <a:solidFill>
              <a:srgbClr val="6D9EEB">
                <a:alpha val="41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19"/>
            <p:cNvSpPr/>
            <p:nvPr/>
          </p:nvSpPr>
          <p:spPr>
            <a:xfrm rot="-1863570" flipH="1">
              <a:off x="1137831" y="4469807"/>
              <a:ext cx="133948" cy="1185384"/>
            </a:xfrm>
            <a:custGeom>
              <a:avLst/>
              <a:gdLst/>
              <a:ahLst/>
              <a:cxnLst/>
              <a:rect l="l" t="t" r="r" b="b"/>
              <a:pathLst>
                <a:path w="8701" h="77000" extrusionOk="0">
                  <a:moveTo>
                    <a:pt x="8223" y="0"/>
                  </a:moveTo>
                  <a:cubicBezTo>
                    <a:pt x="8044" y="0"/>
                    <a:pt x="7877" y="114"/>
                    <a:pt x="7818" y="294"/>
                  </a:cubicBezTo>
                  <a:cubicBezTo>
                    <a:pt x="1" y="24032"/>
                    <a:pt x="7222" y="76111"/>
                    <a:pt x="7295" y="76632"/>
                  </a:cubicBezTo>
                  <a:cubicBezTo>
                    <a:pt x="7325" y="76842"/>
                    <a:pt x="7506" y="76999"/>
                    <a:pt x="7718" y="76999"/>
                  </a:cubicBezTo>
                  <a:cubicBezTo>
                    <a:pt x="7738" y="76999"/>
                    <a:pt x="7758" y="76996"/>
                    <a:pt x="7776" y="76993"/>
                  </a:cubicBezTo>
                  <a:cubicBezTo>
                    <a:pt x="8010" y="76961"/>
                    <a:pt x="8172" y="76746"/>
                    <a:pt x="8139" y="76513"/>
                  </a:cubicBezTo>
                  <a:cubicBezTo>
                    <a:pt x="8065" y="75992"/>
                    <a:pt x="871" y="24112"/>
                    <a:pt x="8627" y="559"/>
                  </a:cubicBezTo>
                  <a:cubicBezTo>
                    <a:pt x="8700" y="337"/>
                    <a:pt x="8578" y="95"/>
                    <a:pt x="8356" y="21"/>
                  </a:cubicBezTo>
                  <a:cubicBezTo>
                    <a:pt x="8312" y="7"/>
                    <a:pt x="8267" y="0"/>
                    <a:pt x="82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19"/>
            <p:cNvSpPr/>
            <p:nvPr/>
          </p:nvSpPr>
          <p:spPr>
            <a:xfrm rot="-1863570" flipH="1">
              <a:off x="919414" y="4739423"/>
              <a:ext cx="205641" cy="98202"/>
            </a:xfrm>
            <a:custGeom>
              <a:avLst/>
              <a:gdLst/>
              <a:ahLst/>
              <a:cxnLst/>
              <a:rect l="l" t="t" r="r" b="b"/>
              <a:pathLst>
                <a:path w="13358" h="6379" extrusionOk="0">
                  <a:moveTo>
                    <a:pt x="474" y="1"/>
                  </a:moveTo>
                  <a:cubicBezTo>
                    <a:pt x="358" y="1"/>
                    <a:pt x="243" y="47"/>
                    <a:pt x="160" y="138"/>
                  </a:cubicBezTo>
                  <a:cubicBezTo>
                    <a:pt x="1" y="312"/>
                    <a:pt x="11" y="581"/>
                    <a:pt x="185" y="739"/>
                  </a:cubicBezTo>
                  <a:lnTo>
                    <a:pt x="6298" y="6378"/>
                  </a:lnTo>
                  <a:lnTo>
                    <a:pt x="13128" y="1304"/>
                  </a:lnTo>
                  <a:cubicBezTo>
                    <a:pt x="13317" y="1165"/>
                    <a:pt x="13357" y="898"/>
                    <a:pt x="13217" y="709"/>
                  </a:cubicBezTo>
                  <a:cubicBezTo>
                    <a:pt x="13133" y="597"/>
                    <a:pt x="13004" y="537"/>
                    <a:pt x="12874" y="537"/>
                  </a:cubicBezTo>
                  <a:cubicBezTo>
                    <a:pt x="12785" y="537"/>
                    <a:pt x="12696" y="564"/>
                    <a:pt x="12620" y="621"/>
                  </a:cubicBezTo>
                  <a:lnTo>
                    <a:pt x="6358" y="5274"/>
                  </a:lnTo>
                  <a:lnTo>
                    <a:pt x="761" y="113"/>
                  </a:lnTo>
                  <a:cubicBezTo>
                    <a:pt x="680" y="38"/>
                    <a:pt x="577" y="1"/>
                    <a:pt x="4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19"/>
            <p:cNvSpPr/>
            <p:nvPr/>
          </p:nvSpPr>
          <p:spPr>
            <a:xfrm rot="-1863570" flipH="1">
              <a:off x="960401" y="4953823"/>
              <a:ext cx="383587" cy="177777"/>
            </a:xfrm>
            <a:custGeom>
              <a:avLst/>
              <a:gdLst/>
              <a:ahLst/>
              <a:cxnLst/>
              <a:rect l="l" t="t" r="r" b="b"/>
              <a:pathLst>
                <a:path w="24917" h="11548" extrusionOk="0">
                  <a:moveTo>
                    <a:pt x="24436" y="1"/>
                  </a:moveTo>
                  <a:cubicBezTo>
                    <a:pt x="24346" y="1"/>
                    <a:pt x="24256" y="29"/>
                    <a:pt x="24178" y="88"/>
                  </a:cubicBezTo>
                  <a:lnTo>
                    <a:pt x="10588" y="10458"/>
                  </a:lnTo>
                  <a:lnTo>
                    <a:pt x="746" y="2237"/>
                  </a:lnTo>
                  <a:cubicBezTo>
                    <a:pt x="667" y="2172"/>
                    <a:pt x="571" y="2141"/>
                    <a:pt x="477" y="2141"/>
                  </a:cubicBezTo>
                  <a:cubicBezTo>
                    <a:pt x="355" y="2141"/>
                    <a:pt x="234" y="2193"/>
                    <a:pt x="149" y="2293"/>
                  </a:cubicBezTo>
                  <a:cubicBezTo>
                    <a:pt x="0" y="2474"/>
                    <a:pt x="22" y="2739"/>
                    <a:pt x="199" y="2890"/>
                  </a:cubicBezTo>
                  <a:lnTo>
                    <a:pt x="10565" y="11548"/>
                  </a:lnTo>
                  <a:lnTo>
                    <a:pt x="24695" y="765"/>
                  </a:lnTo>
                  <a:cubicBezTo>
                    <a:pt x="24882" y="621"/>
                    <a:pt x="24917" y="354"/>
                    <a:pt x="24775" y="168"/>
                  </a:cubicBezTo>
                  <a:cubicBezTo>
                    <a:pt x="24691" y="58"/>
                    <a:pt x="24564" y="1"/>
                    <a:pt x="244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19"/>
            <p:cNvSpPr/>
            <p:nvPr/>
          </p:nvSpPr>
          <p:spPr>
            <a:xfrm rot="-1863570" flipH="1">
              <a:off x="1138612" y="5215309"/>
              <a:ext cx="347071" cy="174113"/>
            </a:xfrm>
            <a:custGeom>
              <a:avLst/>
              <a:gdLst/>
              <a:ahLst/>
              <a:cxnLst/>
              <a:rect l="l" t="t" r="r" b="b"/>
              <a:pathLst>
                <a:path w="22545" h="11310" extrusionOk="0">
                  <a:moveTo>
                    <a:pt x="22069" y="0"/>
                  </a:moveTo>
                  <a:cubicBezTo>
                    <a:pt x="21963" y="0"/>
                    <a:pt x="21856" y="40"/>
                    <a:pt x="21773" y="121"/>
                  </a:cubicBezTo>
                  <a:lnTo>
                    <a:pt x="10798" y="10182"/>
                  </a:lnTo>
                  <a:lnTo>
                    <a:pt x="741" y="1840"/>
                  </a:lnTo>
                  <a:cubicBezTo>
                    <a:pt x="663" y="1778"/>
                    <a:pt x="570" y="1748"/>
                    <a:pt x="477" y="1748"/>
                  </a:cubicBezTo>
                  <a:cubicBezTo>
                    <a:pt x="354" y="1748"/>
                    <a:pt x="232" y="1801"/>
                    <a:pt x="148" y="1903"/>
                  </a:cubicBezTo>
                  <a:cubicBezTo>
                    <a:pt x="1" y="2081"/>
                    <a:pt x="23" y="2345"/>
                    <a:pt x="198" y="2497"/>
                  </a:cubicBezTo>
                  <a:lnTo>
                    <a:pt x="10826" y="11310"/>
                  </a:lnTo>
                  <a:lnTo>
                    <a:pt x="22349" y="747"/>
                  </a:lnTo>
                  <a:cubicBezTo>
                    <a:pt x="22530" y="590"/>
                    <a:pt x="22545" y="315"/>
                    <a:pt x="22383" y="137"/>
                  </a:cubicBezTo>
                  <a:cubicBezTo>
                    <a:pt x="22299" y="47"/>
                    <a:pt x="22184" y="0"/>
                    <a:pt x="220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19"/>
            <p:cNvSpPr/>
            <p:nvPr/>
          </p:nvSpPr>
          <p:spPr>
            <a:xfrm flipH="1">
              <a:off x="1546580" y="5192444"/>
              <a:ext cx="882098" cy="406393"/>
            </a:xfrm>
            <a:custGeom>
              <a:avLst/>
              <a:gdLst/>
              <a:ahLst/>
              <a:cxnLst/>
              <a:rect l="l" t="t" r="r" b="b"/>
              <a:pathLst>
                <a:path w="57307" h="26402" extrusionOk="0">
                  <a:moveTo>
                    <a:pt x="16085" y="1"/>
                  </a:moveTo>
                  <a:cubicBezTo>
                    <a:pt x="11262" y="1"/>
                    <a:pt x="5916" y="561"/>
                    <a:pt x="0" y="1848"/>
                  </a:cubicBezTo>
                  <a:cubicBezTo>
                    <a:pt x="13241" y="7385"/>
                    <a:pt x="21434" y="26401"/>
                    <a:pt x="46194" y="26401"/>
                  </a:cubicBezTo>
                  <a:cubicBezTo>
                    <a:pt x="49572" y="26401"/>
                    <a:pt x="53257" y="26047"/>
                    <a:pt x="57306" y="25257"/>
                  </a:cubicBezTo>
                  <a:cubicBezTo>
                    <a:pt x="57306" y="25257"/>
                    <a:pt x="48472" y="1"/>
                    <a:pt x="160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19"/>
            <p:cNvSpPr/>
            <p:nvPr/>
          </p:nvSpPr>
          <p:spPr>
            <a:xfrm flipH="1">
              <a:off x="1500861" y="5227519"/>
              <a:ext cx="823776" cy="388907"/>
            </a:xfrm>
            <a:custGeom>
              <a:avLst/>
              <a:gdLst/>
              <a:ahLst/>
              <a:cxnLst/>
              <a:rect l="l" t="t" r="r" b="b"/>
              <a:pathLst>
                <a:path w="53518" h="25266" extrusionOk="0">
                  <a:moveTo>
                    <a:pt x="437" y="0"/>
                  </a:moveTo>
                  <a:cubicBezTo>
                    <a:pt x="434" y="0"/>
                    <a:pt x="432" y="1"/>
                    <a:pt x="429" y="2"/>
                  </a:cubicBezTo>
                  <a:cubicBezTo>
                    <a:pt x="197" y="2"/>
                    <a:pt x="8" y="187"/>
                    <a:pt x="5" y="421"/>
                  </a:cubicBezTo>
                  <a:cubicBezTo>
                    <a:pt x="0" y="653"/>
                    <a:pt x="184" y="845"/>
                    <a:pt x="416" y="852"/>
                  </a:cubicBezTo>
                  <a:cubicBezTo>
                    <a:pt x="21600" y="1510"/>
                    <a:pt x="52486" y="24940"/>
                    <a:pt x="52797" y="25177"/>
                  </a:cubicBezTo>
                  <a:cubicBezTo>
                    <a:pt x="52870" y="25234"/>
                    <a:pt x="52961" y="25264"/>
                    <a:pt x="53054" y="25265"/>
                  </a:cubicBezTo>
                  <a:lnTo>
                    <a:pt x="53054" y="25264"/>
                  </a:lnTo>
                  <a:cubicBezTo>
                    <a:pt x="53238" y="25264"/>
                    <a:pt x="53400" y="25147"/>
                    <a:pt x="53459" y="24973"/>
                  </a:cubicBezTo>
                  <a:cubicBezTo>
                    <a:pt x="53517" y="24801"/>
                    <a:pt x="53459" y="24611"/>
                    <a:pt x="53315" y="24499"/>
                  </a:cubicBezTo>
                  <a:cubicBezTo>
                    <a:pt x="53002" y="24261"/>
                    <a:pt x="21901" y="667"/>
                    <a:pt x="443" y="2"/>
                  </a:cubicBezTo>
                  <a:cubicBezTo>
                    <a:pt x="441" y="1"/>
                    <a:pt x="439" y="0"/>
                    <a:pt x="4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19"/>
            <p:cNvSpPr/>
            <p:nvPr/>
          </p:nvSpPr>
          <p:spPr>
            <a:xfrm flipH="1">
              <a:off x="2059210" y="5198908"/>
              <a:ext cx="124371" cy="151493"/>
            </a:xfrm>
            <a:custGeom>
              <a:avLst/>
              <a:gdLst/>
              <a:ahLst/>
              <a:cxnLst/>
              <a:rect l="l" t="t" r="r" b="b"/>
              <a:pathLst>
                <a:path w="8080" h="9842" extrusionOk="0">
                  <a:moveTo>
                    <a:pt x="3287" y="0"/>
                  </a:moveTo>
                  <a:cubicBezTo>
                    <a:pt x="3157" y="0"/>
                    <a:pt x="3028" y="55"/>
                    <a:pt x="2947" y="165"/>
                  </a:cubicBezTo>
                  <a:cubicBezTo>
                    <a:pt x="2808" y="355"/>
                    <a:pt x="2835" y="611"/>
                    <a:pt x="3023" y="749"/>
                  </a:cubicBezTo>
                  <a:cubicBezTo>
                    <a:pt x="3269" y="992"/>
                    <a:pt x="5354" y="3812"/>
                    <a:pt x="6796" y="5787"/>
                  </a:cubicBezTo>
                  <a:lnTo>
                    <a:pt x="272" y="9035"/>
                  </a:lnTo>
                  <a:cubicBezTo>
                    <a:pt x="93" y="9122"/>
                    <a:pt x="1" y="9321"/>
                    <a:pt x="46" y="9513"/>
                  </a:cubicBezTo>
                  <a:cubicBezTo>
                    <a:pt x="91" y="9705"/>
                    <a:pt x="263" y="9842"/>
                    <a:pt x="460" y="9842"/>
                  </a:cubicBezTo>
                  <a:cubicBezTo>
                    <a:pt x="527" y="9840"/>
                    <a:pt x="591" y="9825"/>
                    <a:pt x="649" y="9795"/>
                  </a:cubicBezTo>
                  <a:lnTo>
                    <a:pt x="8079" y="6101"/>
                  </a:lnTo>
                  <a:lnTo>
                    <a:pt x="7782" y="5693"/>
                  </a:lnTo>
                  <a:cubicBezTo>
                    <a:pt x="5992" y="3237"/>
                    <a:pt x="3805" y="272"/>
                    <a:pt x="3555" y="86"/>
                  </a:cubicBezTo>
                  <a:cubicBezTo>
                    <a:pt x="3476" y="29"/>
                    <a:pt x="3381" y="0"/>
                    <a:pt x="32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19"/>
            <p:cNvSpPr/>
            <p:nvPr/>
          </p:nvSpPr>
          <p:spPr>
            <a:xfrm flipH="1">
              <a:off x="1842491" y="5268028"/>
              <a:ext cx="142981" cy="211955"/>
            </a:xfrm>
            <a:custGeom>
              <a:avLst/>
              <a:gdLst/>
              <a:ahLst/>
              <a:cxnLst/>
              <a:rect l="l" t="t" r="r" b="b"/>
              <a:pathLst>
                <a:path w="9289" h="13770" extrusionOk="0">
                  <a:moveTo>
                    <a:pt x="7569" y="0"/>
                  </a:moveTo>
                  <a:cubicBezTo>
                    <a:pt x="7546" y="0"/>
                    <a:pt x="7523" y="2"/>
                    <a:pt x="7499" y="6"/>
                  </a:cubicBezTo>
                  <a:cubicBezTo>
                    <a:pt x="7265" y="44"/>
                    <a:pt x="7107" y="267"/>
                    <a:pt x="7148" y="501"/>
                  </a:cubicBezTo>
                  <a:lnTo>
                    <a:pt x="8358" y="7829"/>
                  </a:lnTo>
                  <a:lnTo>
                    <a:pt x="235" y="12985"/>
                  </a:lnTo>
                  <a:cubicBezTo>
                    <a:pt x="74" y="13087"/>
                    <a:pt x="1" y="13282"/>
                    <a:pt x="54" y="13464"/>
                  </a:cubicBezTo>
                  <a:cubicBezTo>
                    <a:pt x="106" y="13646"/>
                    <a:pt x="273" y="13770"/>
                    <a:pt x="464" y="13770"/>
                  </a:cubicBezTo>
                  <a:cubicBezTo>
                    <a:pt x="544" y="13770"/>
                    <a:pt x="622" y="13747"/>
                    <a:pt x="691" y="13703"/>
                  </a:cubicBezTo>
                  <a:lnTo>
                    <a:pt x="9289" y="8246"/>
                  </a:lnTo>
                  <a:lnTo>
                    <a:pt x="7989" y="362"/>
                  </a:lnTo>
                  <a:cubicBezTo>
                    <a:pt x="7957" y="150"/>
                    <a:pt x="7776" y="0"/>
                    <a:pt x="75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19"/>
            <p:cNvSpPr/>
            <p:nvPr/>
          </p:nvSpPr>
          <p:spPr>
            <a:xfrm flipH="1">
              <a:off x="1677280" y="4772261"/>
              <a:ext cx="733668" cy="608050"/>
            </a:xfrm>
            <a:custGeom>
              <a:avLst/>
              <a:gdLst/>
              <a:ahLst/>
              <a:cxnLst/>
              <a:rect l="l" t="t" r="r" b="b"/>
              <a:pathLst>
                <a:path w="47664" h="39503" extrusionOk="0">
                  <a:moveTo>
                    <a:pt x="1" y="0"/>
                  </a:moveTo>
                  <a:cubicBezTo>
                    <a:pt x="12473" y="10513"/>
                    <a:pt x="13509" y="35678"/>
                    <a:pt x="47663" y="39503"/>
                  </a:cubicBezTo>
                  <a:cubicBezTo>
                    <a:pt x="47663" y="39503"/>
                    <a:pt x="46524" y="420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19"/>
            <p:cNvSpPr/>
            <p:nvPr/>
          </p:nvSpPr>
          <p:spPr>
            <a:xfrm flipH="1">
              <a:off x="1639133" y="4810260"/>
              <a:ext cx="679056" cy="616670"/>
            </a:xfrm>
            <a:custGeom>
              <a:avLst/>
              <a:gdLst/>
              <a:ahLst/>
              <a:cxnLst/>
              <a:rect l="l" t="t" r="r" b="b"/>
              <a:pathLst>
                <a:path w="44116" h="40063" extrusionOk="0">
                  <a:moveTo>
                    <a:pt x="566" y="0"/>
                  </a:moveTo>
                  <a:cubicBezTo>
                    <a:pt x="359" y="0"/>
                    <a:pt x="166" y="129"/>
                    <a:pt x="94" y="337"/>
                  </a:cubicBezTo>
                  <a:cubicBezTo>
                    <a:pt x="0" y="602"/>
                    <a:pt x="144" y="891"/>
                    <a:pt x="411" y="978"/>
                  </a:cubicBezTo>
                  <a:cubicBezTo>
                    <a:pt x="20402" y="7944"/>
                    <a:pt x="42838" y="39531"/>
                    <a:pt x="43062" y="39849"/>
                  </a:cubicBezTo>
                  <a:cubicBezTo>
                    <a:pt x="43155" y="39983"/>
                    <a:pt x="43309" y="40063"/>
                    <a:pt x="43473" y="40063"/>
                  </a:cubicBezTo>
                  <a:cubicBezTo>
                    <a:pt x="43879" y="40063"/>
                    <a:pt x="44116" y="39603"/>
                    <a:pt x="43882" y="39273"/>
                  </a:cubicBezTo>
                  <a:cubicBezTo>
                    <a:pt x="43655" y="38950"/>
                    <a:pt x="21037" y="7103"/>
                    <a:pt x="742" y="32"/>
                  </a:cubicBezTo>
                  <a:cubicBezTo>
                    <a:pt x="684" y="11"/>
                    <a:pt x="625" y="0"/>
                    <a:pt x="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19"/>
            <p:cNvSpPr/>
            <p:nvPr/>
          </p:nvSpPr>
          <p:spPr>
            <a:xfrm flipH="1">
              <a:off x="1677280" y="4772261"/>
              <a:ext cx="733668" cy="608050"/>
            </a:xfrm>
            <a:custGeom>
              <a:avLst/>
              <a:gdLst/>
              <a:ahLst/>
              <a:cxnLst/>
              <a:rect l="l" t="t" r="r" b="b"/>
              <a:pathLst>
                <a:path w="47664" h="39503" extrusionOk="0">
                  <a:moveTo>
                    <a:pt x="1" y="0"/>
                  </a:moveTo>
                  <a:cubicBezTo>
                    <a:pt x="12473" y="10513"/>
                    <a:pt x="13509" y="35678"/>
                    <a:pt x="47663" y="39503"/>
                  </a:cubicBezTo>
                  <a:cubicBezTo>
                    <a:pt x="47663" y="39503"/>
                    <a:pt x="46524" y="4201"/>
                    <a:pt x="1" y="0"/>
                  </a:cubicBezTo>
                  <a:close/>
                </a:path>
              </a:pathLst>
            </a:custGeom>
            <a:solidFill>
              <a:srgbClr val="6D9EEB">
                <a:alpha val="41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19"/>
            <p:cNvSpPr/>
            <p:nvPr/>
          </p:nvSpPr>
          <p:spPr>
            <a:xfrm flipH="1">
              <a:off x="2078447" y="4838349"/>
              <a:ext cx="136839" cy="134515"/>
            </a:xfrm>
            <a:custGeom>
              <a:avLst/>
              <a:gdLst/>
              <a:ahLst/>
              <a:cxnLst/>
              <a:rect l="l" t="t" r="r" b="b"/>
              <a:pathLst>
                <a:path w="8890" h="8739" extrusionOk="0">
                  <a:moveTo>
                    <a:pt x="5905" y="1"/>
                  </a:moveTo>
                  <a:cubicBezTo>
                    <a:pt x="5807" y="1"/>
                    <a:pt x="5709" y="29"/>
                    <a:pt x="5625" y="90"/>
                  </a:cubicBezTo>
                  <a:cubicBezTo>
                    <a:pt x="5401" y="254"/>
                    <a:pt x="5339" y="548"/>
                    <a:pt x="5503" y="772"/>
                  </a:cubicBezTo>
                  <a:cubicBezTo>
                    <a:pt x="5667" y="1088"/>
                    <a:pt x="6779" y="4314"/>
                    <a:pt x="7560" y="6613"/>
                  </a:cubicBezTo>
                  <a:lnTo>
                    <a:pt x="450" y="7741"/>
                  </a:lnTo>
                  <a:cubicBezTo>
                    <a:pt x="188" y="7779"/>
                    <a:pt x="1" y="8013"/>
                    <a:pt x="23" y="8276"/>
                  </a:cubicBezTo>
                  <a:cubicBezTo>
                    <a:pt x="42" y="8537"/>
                    <a:pt x="260" y="8738"/>
                    <a:pt x="521" y="8738"/>
                  </a:cubicBezTo>
                  <a:cubicBezTo>
                    <a:pt x="523" y="8738"/>
                    <a:pt x="525" y="8738"/>
                    <a:pt x="527" y="8738"/>
                  </a:cubicBezTo>
                  <a:cubicBezTo>
                    <a:pt x="554" y="8738"/>
                    <a:pt x="581" y="8737"/>
                    <a:pt x="606" y="8733"/>
                  </a:cubicBezTo>
                  <a:lnTo>
                    <a:pt x="8889" y="7420"/>
                  </a:lnTo>
                  <a:lnTo>
                    <a:pt x="8701" y="6855"/>
                  </a:lnTo>
                  <a:cubicBezTo>
                    <a:pt x="7284" y="2660"/>
                    <a:pt x="6490" y="428"/>
                    <a:pt x="6337" y="219"/>
                  </a:cubicBezTo>
                  <a:cubicBezTo>
                    <a:pt x="6235" y="80"/>
                    <a:pt x="6070" y="1"/>
                    <a:pt x="59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19"/>
            <p:cNvSpPr/>
            <p:nvPr/>
          </p:nvSpPr>
          <p:spPr>
            <a:xfrm flipH="1">
              <a:off x="1884765" y="4983560"/>
              <a:ext cx="180415" cy="172319"/>
            </a:xfrm>
            <a:custGeom>
              <a:avLst/>
              <a:gdLst/>
              <a:ahLst/>
              <a:cxnLst/>
              <a:rect l="l" t="t" r="r" b="b"/>
              <a:pathLst>
                <a:path w="11721" h="11195" extrusionOk="0">
                  <a:moveTo>
                    <a:pt x="11198" y="1"/>
                  </a:moveTo>
                  <a:cubicBezTo>
                    <a:pt x="10947" y="1"/>
                    <a:pt x="10724" y="176"/>
                    <a:pt x="10688" y="430"/>
                  </a:cubicBezTo>
                  <a:lnTo>
                    <a:pt x="9652" y="7736"/>
                  </a:lnTo>
                  <a:lnTo>
                    <a:pt x="406" y="10207"/>
                  </a:lnTo>
                  <a:cubicBezTo>
                    <a:pt x="161" y="10270"/>
                    <a:pt x="0" y="10506"/>
                    <a:pt x="34" y="10758"/>
                  </a:cubicBezTo>
                  <a:cubicBezTo>
                    <a:pt x="67" y="11008"/>
                    <a:pt x="281" y="11194"/>
                    <a:pt x="532" y="11194"/>
                  </a:cubicBezTo>
                  <a:cubicBezTo>
                    <a:pt x="533" y="11194"/>
                    <a:pt x="534" y="11194"/>
                    <a:pt x="535" y="11194"/>
                  </a:cubicBezTo>
                  <a:cubicBezTo>
                    <a:pt x="578" y="11193"/>
                    <a:pt x="623" y="11188"/>
                    <a:pt x="665" y="11178"/>
                  </a:cubicBezTo>
                  <a:lnTo>
                    <a:pt x="10551" y="8533"/>
                  </a:lnTo>
                  <a:lnTo>
                    <a:pt x="11681" y="572"/>
                  </a:lnTo>
                  <a:cubicBezTo>
                    <a:pt x="11721" y="298"/>
                    <a:pt x="11530" y="42"/>
                    <a:pt x="11255" y="3"/>
                  </a:cubicBezTo>
                  <a:cubicBezTo>
                    <a:pt x="11236" y="2"/>
                    <a:pt x="11217" y="1"/>
                    <a:pt x="111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19"/>
            <p:cNvSpPr/>
            <p:nvPr/>
          </p:nvSpPr>
          <p:spPr>
            <a:xfrm flipH="1">
              <a:off x="1755237" y="5150935"/>
              <a:ext cx="174166" cy="137517"/>
            </a:xfrm>
            <a:custGeom>
              <a:avLst/>
              <a:gdLst/>
              <a:ahLst/>
              <a:cxnLst/>
              <a:rect l="l" t="t" r="r" b="b"/>
              <a:pathLst>
                <a:path w="11315" h="8934" extrusionOk="0">
                  <a:moveTo>
                    <a:pt x="10767" y="0"/>
                  </a:moveTo>
                  <a:cubicBezTo>
                    <a:pt x="10527" y="0"/>
                    <a:pt x="10321" y="179"/>
                    <a:pt x="10280" y="423"/>
                  </a:cubicBezTo>
                  <a:lnTo>
                    <a:pt x="9326" y="6224"/>
                  </a:lnTo>
                  <a:lnTo>
                    <a:pt x="436" y="7940"/>
                  </a:lnTo>
                  <a:cubicBezTo>
                    <a:pt x="179" y="7985"/>
                    <a:pt x="0" y="8221"/>
                    <a:pt x="25" y="8480"/>
                  </a:cubicBezTo>
                  <a:cubicBezTo>
                    <a:pt x="50" y="8738"/>
                    <a:pt x="265" y="8934"/>
                    <a:pt x="523" y="8934"/>
                  </a:cubicBezTo>
                  <a:cubicBezTo>
                    <a:pt x="525" y="8934"/>
                    <a:pt x="527" y="8934"/>
                    <a:pt x="530" y="8934"/>
                  </a:cubicBezTo>
                  <a:cubicBezTo>
                    <a:pt x="563" y="8934"/>
                    <a:pt x="595" y="8931"/>
                    <a:pt x="627" y="8926"/>
                  </a:cubicBezTo>
                  <a:lnTo>
                    <a:pt x="10205" y="7076"/>
                  </a:lnTo>
                  <a:lnTo>
                    <a:pt x="11270" y="585"/>
                  </a:lnTo>
                  <a:cubicBezTo>
                    <a:pt x="11315" y="311"/>
                    <a:pt x="11129" y="54"/>
                    <a:pt x="10857" y="9"/>
                  </a:cubicBezTo>
                  <a:cubicBezTo>
                    <a:pt x="10826" y="3"/>
                    <a:pt x="10796" y="0"/>
                    <a:pt x="107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19"/>
            <p:cNvSpPr/>
            <p:nvPr/>
          </p:nvSpPr>
          <p:spPr>
            <a:xfrm flipH="1">
              <a:off x="1324676" y="4680316"/>
              <a:ext cx="628799" cy="979625"/>
            </a:xfrm>
            <a:custGeom>
              <a:avLst/>
              <a:gdLst/>
              <a:ahLst/>
              <a:cxnLst/>
              <a:rect l="l" t="t" r="r" b="b"/>
              <a:pathLst>
                <a:path w="40851" h="63643" extrusionOk="0">
                  <a:moveTo>
                    <a:pt x="6468" y="1"/>
                  </a:moveTo>
                  <a:cubicBezTo>
                    <a:pt x="5113" y="1"/>
                    <a:pt x="3930" y="611"/>
                    <a:pt x="3121" y="2041"/>
                  </a:cubicBezTo>
                  <a:cubicBezTo>
                    <a:pt x="0" y="7558"/>
                    <a:pt x="5990" y="11822"/>
                    <a:pt x="7245" y="17590"/>
                  </a:cubicBezTo>
                  <a:cubicBezTo>
                    <a:pt x="8499" y="23359"/>
                    <a:pt x="974" y="26619"/>
                    <a:pt x="3734" y="33801"/>
                  </a:cubicBezTo>
                  <a:cubicBezTo>
                    <a:pt x="6493" y="40982"/>
                    <a:pt x="14267" y="33891"/>
                    <a:pt x="11509" y="45149"/>
                  </a:cubicBezTo>
                  <a:cubicBezTo>
                    <a:pt x="8750" y="56407"/>
                    <a:pt x="23296" y="60998"/>
                    <a:pt x="23296" y="60998"/>
                  </a:cubicBezTo>
                  <a:cubicBezTo>
                    <a:pt x="23296" y="60998"/>
                    <a:pt x="27791" y="63643"/>
                    <a:pt x="31661" y="63643"/>
                  </a:cubicBezTo>
                  <a:cubicBezTo>
                    <a:pt x="33042" y="63643"/>
                    <a:pt x="34344" y="63306"/>
                    <a:pt x="35334" y="62392"/>
                  </a:cubicBezTo>
                  <a:cubicBezTo>
                    <a:pt x="39097" y="58915"/>
                    <a:pt x="37842" y="53202"/>
                    <a:pt x="37466" y="48312"/>
                  </a:cubicBezTo>
                  <a:cubicBezTo>
                    <a:pt x="37090" y="43422"/>
                    <a:pt x="40851" y="39828"/>
                    <a:pt x="39011" y="36149"/>
                  </a:cubicBezTo>
                  <a:cubicBezTo>
                    <a:pt x="37174" y="32471"/>
                    <a:pt x="28646" y="30465"/>
                    <a:pt x="30636" y="25449"/>
                  </a:cubicBezTo>
                  <a:cubicBezTo>
                    <a:pt x="32626" y="20432"/>
                    <a:pt x="30318" y="16086"/>
                    <a:pt x="26973" y="14413"/>
                  </a:cubicBezTo>
                  <a:cubicBezTo>
                    <a:pt x="23630" y="12741"/>
                    <a:pt x="19450" y="12073"/>
                    <a:pt x="17610" y="10066"/>
                  </a:cubicBezTo>
                  <a:cubicBezTo>
                    <a:pt x="15629" y="4988"/>
                    <a:pt x="10343" y="1"/>
                    <a:pt x="6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19"/>
            <p:cNvSpPr/>
            <p:nvPr/>
          </p:nvSpPr>
          <p:spPr>
            <a:xfrm flipH="1">
              <a:off x="1412562" y="4744388"/>
              <a:ext cx="445690" cy="931754"/>
            </a:xfrm>
            <a:custGeom>
              <a:avLst/>
              <a:gdLst/>
              <a:ahLst/>
              <a:cxnLst/>
              <a:rect l="l" t="t" r="r" b="b"/>
              <a:pathLst>
                <a:path w="28955" h="60533" extrusionOk="0">
                  <a:moveTo>
                    <a:pt x="557" y="1"/>
                  </a:moveTo>
                  <a:cubicBezTo>
                    <a:pt x="435" y="1"/>
                    <a:pt x="311" y="45"/>
                    <a:pt x="214" y="136"/>
                  </a:cubicBezTo>
                  <a:cubicBezTo>
                    <a:pt x="12" y="324"/>
                    <a:pt x="0" y="642"/>
                    <a:pt x="189" y="844"/>
                  </a:cubicBezTo>
                  <a:cubicBezTo>
                    <a:pt x="14736" y="16492"/>
                    <a:pt x="27784" y="59739"/>
                    <a:pt x="27914" y="60175"/>
                  </a:cubicBezTo>
                  <a:cubicBezTo>
                    <a:pt x="27977" y="60387"/>
                    <a:pt x="28173" y="60533"/>
                    <a:pt x="28395" y="60533"/>
                  </a:cubicBezTo>
                  <a:cubicBezTo>
                    <a:pt x="28444" y="60533"/>
                    <a:pt x="28492" y="60524"/>
                    <a:pt x="28539" y="60511"/>
                  </a:cubicBezTo>
                  <a:cubicBezTo>
                    <a:pt x="28803" y="60432"/>
                    <a:pt x="28955" y="60152"/>
                    <a:pt x="28875" y="59886"/>
                  </a:cubicBezTo>
                  <a:cubicBezTo>
                    <a:pt x="28746" y="59450"/>
                    <a:pt x="15630" y="15980"/>
                    <a:pt x="924" y="161"/>
                  </a:cubicBezTo>
                  <a:cubicBezTo>
                    <a:pt x="825" y="54"/>
                    <a:pt x="692" y="1"/>
                    <a:pt x="557" y="1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19"/>
            <p:cNvSpPr/>
            <p:nvPr/>
          </p:nvSpPr>
          <p:spPr>
            <a:xfrm flipH="1">
              <a:off x="1653722" y="4862250"/>
              <a:ext cx="163884" cy="114289"/>
            </a:xfrm>
            <a:custGeom>
              <a:avLst/>
              <a:gdLst/>
              <a:ahLst/>
              <a:cxnLst/>
              <a:rect l="l" t="t" r="r" b="b"/>
              <a:pathLst>
                <a:path w="10647" h="7425" extrusionOk="0">
                  <a:moveTo>
                    <a:pt x="10078" y="0"/>
                  </a:moveTo>
                  <a:cubicBezTo>
                    <a:pt x="9881" y="0"/>
                    <a:pt x="9695" y="117"/>
                    <a:pt x="9616" y="310"/>
                  </a:cubicBezTo>
                  <a:lnTo>
                    <a:pt x="7130" y="6270"/>
                  </a:lnTo>
                  <a:lnTo>
                    <a:pt x="652" y="4901"/>
                  </a:lnTo>
                  <a:cubicBezTo>
                    <a:pt x="618" y="4894"/>
                    <a:pt x="583" y="4891"/>
                    <a:pt x="549" y="4891"/>
                  </a:cubicBezTo>
                  <a:cubicBezTo>
                    <a:pt x="317" y="4891"/>
                    <a:pt x="108" y="5053"/>
                    <a:pt x="57" y="5289"/>
                  </a:cubicBezTo>
                  <a:cubicBezTo>
                    <a:pt x="1" y="5560"/>
                    <a:pt x="174" y="5825"/>
                    <a:pt x="445" y="5884"/>
                  </a:cubicBezTo>
                  <a:lnTo>
                    <a:pt x="7736" y="7424"/>
                  </a:lnTo>
                  <a:lnTo>
                    <a:pt x="10542" y="694"/>
                  </a:lnTo>
                  <a:cubicBezTo>
                    <a:pt x="10647" y="439"/>
                    <a:pt x="10527" y="146"/>
                    <a:pt x="10271" y="39"/>
                  </a:cubicBezTo>
                  <a:cubicBezTo>
                    <a:pt x="10208" y="13"/>
                    <a:pt x="10142" y="0"/>
                    <a:pt x="10078" y="0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19"/>
            <p:cNvSpPr/>
            <p:nvPr/>
          </p:nvSpPr>
          <p:spPr>
            <a:xfrm flipH="1">
              <a:off x="1499227" y="5055235"/>
              <a:ext cx="318425" cy="174520"/>
            </a:xfrm>
            <a:custGeom>
              <a:avLst/>
              <a:gdLst/>
              <a:ahLst/>
              <a:cxnLst/>
              <a:rect l="l" t="t" r="r" b="b"/>
              <a:pathLst>
                <a:path w="20687" h="11338" extrusionOk="0">
                  <a:moveTo>
                    <a:pt x="20113" y="0"/>
                  </a:moveTo>
                  <a:cubicBezTo>
                    <a:pt x="19925" y="0"/>
                    <a:pt x="19746" y="106"/>
                    <a:pt x="19660" y="287"/>
                  </a:cubicBezTo>
                  <a:lnTo>
                    <a:pt x="14951" y="10185"/>
                  </a:lnTo>
                  <a:lnTo>
                    <a:pt x="662" y="6970"/>
                  </a:lnTo>
                  <a:cubicBezTo>
                    <a:pt x="625" y="6962"/>
                    <a:pt x="589" y="6958"/>
                    <a:pt x="552" y="6958"/>
                  </a:cubicBezTo>
                  <a:cubicBezTo>
                    <a:pt x="322" y="6958"/>
                    <a:pt x="114" y="7117"/>
                    <a:pt x="62" y="7351"/>
                  </a:cubicBezTo>
                  <a:cubicBezTo>
                    <a:pt x="0" y="7622"/>
                    <a:pt x="171" y="7889"/>
                    <a:pt x="441" y="7951"/>
                  </a:cubicBezTo>
                  <a:lnTo>
                    <a:pt x="15512" y="11338"/>
                  </a:lnTo>
                  <a:lnTo>
                    <a:pt x="20566" y="718"/>
                  </a:lnTo>
                  <a:cubicBezTo>
                    <a:pt x="20686" y="467"/>
                    <a:pt x="20579" y="168"/>
                    <a:pt x="20329" y="50"/>
                  </a:cubicBezTo>
                  <a:cubicBezTo>
                    <a:pt x="20259" y="16"/>
                    <a:pt x="20185" y="0"/>
                    <a:pt x="20113" y="0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04" name="Google Shape;2004;p19"/>
          <p:cNvSpPr txBox="1">
            <a:spLocks noGrp="1"/>
          </p:cNvSpPr>
          <p:nvPr>
            <p:ph type="title"/>
          </p:nvPr>
        </p:nvSpPr>
        <p:spPr>
          <a:xfrm>
            <a:off x="713225" y="429768"/>
            <a:ext cx="7717500" cy="56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005" name="Google Shape;2005;p19"/>
          <p:cNvSpPr txBox="1">
            <a:spLocks noGrp="1"/>
          </p:cNvSpPr>
          <p:nvPr>
            <p:ph type="subTitle" idx="1"/>
          </p:nvPr>
        </p:nvSpPr>
        <p:spPr>
          <a:xfrm>
            <a:off x="713225" y="3248841"/>
            <a:ext cx="2286000" cy="41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Archivo Black"/>
              <a:buNone/>
              <a:defRPr sz="2000" b="1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Archivo Black"/>
              <a:buNone/>
              <a:defRPr sz="18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Archivo Black"/>
              <a:buNone/>
              <a:defRPr sz="18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Archivo Black"/>
              <a:buNone/>
              <a:defRPr sz="18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Archivo Black"/>
              <a:buNone/>
              <a:defRPr sz="18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Archivo Black"/>
              <a:buNone/>
              <a:defRPr sz="18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Archivo Black"/>
              <a:buNone/>
              <a:defRPr sz="18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Archivo Black"/>
              <a:buNone/>
              <a:defRPr sz="18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Archivo Black"/>
              <a:buNone/>
              <a:defRPr sz="18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>
            <a:endParaRPr/>
          </a:p>
        </p:txBody>
      </p:sp>
      <p:sp>
        <p:nvSpPr>
          <p:cNvPr id="2006" name="Google Shape;2006;p19"/>
          <p:cNvSpPr txBox="1">
            <a:spLocks noGrp="1"/>
          </p:cNvSpPr>
          <p:nvPr>
            <p:ph type="subTitle" idx="2"/>
          </p:nvPr>
        </p:nvSpPr>
        <p:spPr>
          <a:xfrm>
            <a:off x="713225" y="3585223"/>
            <a:ext cx="2286000" cy="59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7" name="Google Shape;2007;p19"/>
          <p:cNvSpPr txBox="1">
            <a:spLocks noGrp="1"/>
          </p:cNvSpPr>
          <p:nvPr>
            <p:ph type="subTitle" idx="3"/>
          </p:nvPr>
        </p:nvSpPr>
        <p:spPr>
          <a:xfrm>
            <a:off x="6144725" y="1567316"/>
            <a:ext cx="2286000" cy="41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Archivo Black"/>
              <a:buNone/>
              <a:defRPr sz="2000" b="1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Archivo Black"/>
              <a:buNone/>
              <a:defRPr sz="18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Archivo Black"/>
              <a:buNone/>
              <a:defRPr sz="18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Archivo Black"/>
              <a:buNone/>
              <a:defRPr sz="18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Archivo Black"/>
              <a:buNone/>
              <a:defRPr sz="18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Archivo Black"/>
              <a:buNone/>
              <a:defRPr sz="18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Archivo Black"/>
              <a:buNone/>
              <a:defRPr sz="18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Archivo Black"/>
              <a:buNone/>
              <a:defRPr sz="18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Archivo Black"/>
              <a:buNone/>
              <a:defRPr sz="18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>
            <a:endParaRPr/>
          </a:p>
        </p:txBody>
      </p:sp>
      <p:sp>
        <p:nvSpPr>
          <p:cNvPr id="2008" name="Google Shape;2008;p19"/>
          <p:cNvSpPr txBox="1">
            <a:spLocks noGrp="1"/>
          </p:cNvSpPr>
          <p:nvPr>
            <p:ph type="subTitle" idx="4"/>
          </p:nvPr>
        </p:nvSpPr>
        <p:spPr>
          <a:xfrm>
            <a:off x="6144725" y="1903698"/>
            <a:ext cx="2286000" cy="59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9" name="Google Shape;2009;p19"/>
          <p:cNvSpPr>
            <a:spLocks noGrp="1"/>
          </p:cNvSpPr>
          <p:nvPr>
            <p:ph type="pic" idx="5"/>
          </p:nvPr>
        </p:nvSpPr>
        <p:spPr>
          <a:xfrm>
            <a:off x="3228900" y="1417575"/>
            <a:ext cx="2686200" cy="1541100"/>
          </a:xfrm>
          <a:prstGeom prst="roundRect">
            <a:avLst>
              <a:gd name="adj" fmla="val 8754"/>
            </a:avLst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10" name="Google Shape;2010;p19"/>
          <p:cNvSpPr>
            <a:spLocks noGrp="1"/>
          </p:cNvSpPr>
          <p:nvPr>
            <p:ph type="pic" idx="6"/>
          </p:nvPr>
        </p:nvSpPr>
        <p:spPr>
          <a:xfrm>
            <a:off x="3228900" y="3113775"/>
            <a:ext cx="2686200" cy="1541100"/>
          </a:xfrm>
          <a:prstGeom prst="roundRect">
            <a:avLst>
              <a:gd name="adj" fmla="val 8754"/>
            </a:avLst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_AND_TWO_COLUMNS_2_1">
    <p:spTree>
      <p:nvGrpSpPr>
        <p:cNvPr id="1" name="Shape 2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5" name="Google Shape;2205;p22"/>
          <p:cNvSpPr/>
          <p:nvPr/>
        </p:nvSpPr>
        <p:spPr>
          <a:xfrm>
            <a:off x="713225" y="423831"/>
            <a:ext cx="7717500" cy="717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6" name="Google Shape;2206;p22"/>
          <p:cNvSpPr txBox="1">
            <a:spLocks noGrp="1"/>
          </p:cNvSpPr>
          <p:nvPr>
            <p:ph type="title"/>
          </p:nvPr>
        </p:nvSpPr>
        <p:spPr>
          <a:xfrm>
            <a:off x="713225" y="429768"/>
            <a:ext cx="7717500" cy="56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207" name="Google Shape;2207;p22"/>
          <p:cNvSpPr txBox="1">
            <a:spLocks noGrp="1"/>
          </p:cNvSpPr>
          <p:nvPr>
            <p:ph type="subTitle" idx="1"/>
          </p:nvPr>
        </p:nvSpPr>
        <p:spPr>
          <a:xfrm>
            <a:off x="2312714" y="1749972"/>
            <a:ext cx="2103000" cy="41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Archivo Black"/>
              <a:buNone/>
              <a:defRPr sz="2000" b="1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Archivo Black"/>
              <a:buNone/>
              <a:defRPr sz="18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Archivo Black"/>
              <a:buNone/>
              <a:defRPr sz="18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Archivo Black"/>
              <a:buNone/>
              <a:defRPr sz="18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Archivo Black"/>
              <a:buNone/>
              <a:defRPr sz="18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Archivo Black"/>
              <a:buNone/>
              <a:defRPr sz="18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Archivo Black"/>
              <a:buNone/>
              <a:defRPr sz="18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Archivo Black"/>
              <a:buNone/>
              <a:defRPr sz="18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Archivo Black"/>
              <a:buNone/>
              <a:defRPr sz="18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>
            <a:endParaRPr/>
          </a:p>
        </p:txBody>
      </p:sp>
      <p:sp>
        <p:nvSpPr>
          <p:cNvPr id="2208" name="Google Shape;2208;p22"/>
          <p:cNvSpPr txBox="1">
            <a:spLocks noGrp="1"/>
          </p:cNvSpPr>
          <p:nvPr>
            <p:ph type="subTitle" idx="2"/>
          </p:nvPr>
        </p:nvSpPr>
        <p:spPr>
          <a:xfrm>
            <a:off x="2312726" y="2098459"/>
            <a:ext cx="2103000" cy="59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9" name="Google Shape;2209;p22"/>
          <p:cNvSpPr txBox="1">
            <a:spLocks noGrp="1"/>
          </p:cNvSpPr>
          <p:nvPr>
            <p:ph type="subTitle" idx="3"/>
          </p:nvPr>
        </p:nvSpPr>
        <p:spPr>
          <a:xfrm>
            <a:off x="5891437" y="1749972"/>
            <a:ext cx="2103000" cy="41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Archivo Black"/>
              <a:buNone/>
              <a:defRPr sz="2000" b="1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Archivo Black"/>
              <a:buNone/>
              <a:defRPr sz="18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Archivo Black"/>
              <a:buNone/>
              <a:defRPr sz="18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Archivo Black"/>
              <a:buNone/>
              <a:defRPr sz="18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Archivo Black"/>
              <a:buNone/>
              <a:defRPr sz="18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Archivo Black"/>
              <a:buNone/>
              <a:defRPr sz="18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Archivo Black"/>
              <a:buNone/>
              <a:defRPr sz="18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Archivo Black"/>
              <a:buNone/>
              <a:defRPr sz="18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Archivo Black"/>
              <a:buNone/>
              <a:defRPr sz="18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>
            <a:endParaRPr/>
          </a:p>
        </p:txBody>
      </p:sp>
      <p:sp>
        <p:nvSpPr>
          <p:cNvPr id="2210" name="Google Shape;2210;p22"/>
          <p:cNvSpPr txBox="1">
            <a:spLocks noGrp="1"/>
          </p:cNvSpPr>
          <p:nvPr>
            <p:ph type="subTitle" idx="4"/>
          </p:nvPr>
        </p:nvSpPr>
        <p:spPr>
          <a:xfrm>
            <a:off x="5891437" y="2098462"/>
            <a:ext cx="2103000" cy="59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1" name="Google Shape;2211;p22"/>
          <p:cNvSpPr txBox="1">
            <a:spLocks noGrp="1"/>
          </p:cNvSpPr>
          <p:nvPr>
            <p:ph type="subTitle" idx="5"/>
          </p:nvPr>
        </p:nvSpPr>
        <p:spPr>
          <a:xfrm>
            <a:off x="2312714" y="3344300"/>
            <a:ext cx="2103000" cy="41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Archivo Black"/>
              <a:buNone/>
              <a:defRPr sz="2000" b="1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Archivo Black"/>
              <a:buNone/>
              <a:defRPr sz="18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Archivo Black"/>
              <a:buNone/>
              <a:defRPr sz="18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Archivo Black"/>
              <a:buNone/>
              <a:defRPr sz="18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Archivo Black"/>
              <a:buNone/>
              <a:defRPr sz="18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Archivo Black"/>
              <a:buNone/>
              <a:defRPr sz="18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Archivo Black"/>
              <a:buNone/>
              <a:defRPr sz="18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Archivo Black"/>
              <a:buNone/>
              <a:defRPr sz="18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Archivo Black"/>
              <a:buNone/>
              <a:defRPr sz="18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>
            <a:endParaRPr/>
          </a:p>
        </p:txBody>
      </p:sp>
      <p:sp>
        <p:nvSpPr>
          <p:cNvPr id="2212" name="Google Shape;2212;p22"/>
          <p:cNvSpPr txBox="1">
            <a:spLocks noGrp="1"/>
          </p:cNvSpPr>
          <p:nvPr>
            <p:ph type="subTitle" idx="6"/>
          </p:nvPr>
        </p:nvSpPr>
        <p:spPr>
          <a:xfrm>
            <a:off x="2312727" y="3692797"/>
            <a:ext cx="2103000" cy="59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3" name="Google Shape;2213;p22"/>
          <p:cNvSpPr txBox="1">
            <a:spLocks noGrp="1"/>
          </p:cNvSpPr>
          <p:nvPr>
            <p:ph type="subTitle" idx="7"/>
          </p:nvPr>
        </p:nvSpPr>
        <p:spPr>
          <a:xfrm>
            <a:off x="5891437" y="3344300"/>
            <a:ext cx="2103000" cy="41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Archivo Black"/>
              <a:buNone/>
              <a:defRPr sz="2000" b="1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Archivo Black"/>
              <a:buNone/>
              <a:defRPr sz="18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Archivo Black"/>
              <a:buNone/>
              <a:defRPr sz="18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Archivo Black"/>
              <a:buNone/>
              <a:defRPr sz="18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Archivo Black"/>
              <a:buNone/>
              <a:defRPr sz="18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Archivo Black"/>
              <a:buNone/>
              <a:defRPr sz="18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Archivo Black"/>
              <a:buNone/>
              <a:defRPr sz="18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Archivo Black"/>
              <a:buNone/>
              <a:defRPr sz="18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Archivo Black"/>
              <a:buNone/>
              <a:defRPr sz="18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>
            <a:endParaRPr/>
          </a:p>
        </p:txBody>
      </p:sp>
      <p:sp>
        <p:nvSpPr>
          <p:cNvPr id="2214" name="Google Shape;2214;p22"/>
          <p:cNvSpPr txBox="1">
            <a:spLocks noGrp="1"/>
          </p:cNvSpPr>
          <p:nvPr>
            <p:ph type="subTitle" idx="8"/>
          </p:nvPr>
        </p:nvSpPr>
        <p:spPr>
          <a:xfrm>
            <a:off x="5891437" y="3692793"/>
            <a:ext cx="2103000" cy="59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215" name="Google Shape;2215;p22"/>
          <p:cNvGrpSpPr/>
          <p:nvPr/>
        </p:nvGrpSpPr>
        <p:grpSpPr>
          <a:xfrm rot="5400000">
            <a:off x="-1340293" y="2016145"/>
            <a:ext cx="3013111" cy="2009705"/>
            <a:chOff x="4679541" y="3900059"/>
            <a:chExt cx="2331407" cy="1555018"/>
          </a:xfrm>
        </p:grpSpPr>
        <p:sp>
          <p:nvSpPr>
            <p:cNvPr id="2216" name="Google Shape;2216;p22"/>
            <p:cNvSpPr/>
            <p:nvPr/>
          </p:nvSpPr>
          <p:spPr>
            <a:xfrm rot="577487">
              <a:off x="5547186" y="4855550"/>
              <a:ext cx="327846" cy="202913"/>
            </a:xfrm>
            <a:custGeom>
              <a:avLst/>
              <a:gdLst/>
              <a:ahLst/>
              <a:cxnLst/>
              <a:rect l="l" t="t" r="r" b="b"/>
              <a:pathLst>
                <a:path w="18692" h="11569" extrusionOk="0">
                  <a:moveTo>
                    <a:pt x="18120" y="0"/>
                  </a:moveTo>
                  <a:cubicBezTo>
                    <a:pt x="17933" y="0"/>
                    <a:pt x="17753" y="105"/>
                    <a:pt x="17667" y="286"/>
                  </a:cubicBezTo>
                  <a:lnTo>
                    <a:pt x="12838" y="10345"/>
                  </a:lnTo>
                  <a:lnTo>
                    <a:pt x="718" y="6447"/>
                  </a:lnTo>
                  <a:cubicBezTo>
                    <a:pt x="667" y="6431"/>
                    <a:pt x="615" y="6423"/>
                    <a:pt x="563" y="6423"/>
                  </a:cubicBezTo>
                  <a:cubicBezTo>
                    <a:pt x="351" y="6423"/>
                    <a:pt x="154" y="6558"/>
                    <a:pt x="85" y="6772"/>
                  </a:cubicBezTo>
                  <a:cubicBezTo>
                    <a:pt x="0" y="7036"/>
                    <a:pt x="145" y="7318"/>
                    <a:pt x="411" y="7403"/>
                  </a:cubicBezTo>
                  <a:lnTo>
                    <a:pt x="13363" y="11568"/>
                  </a:lnTo>
                  <a:lnTo>
                    <a:pt x="18571" y="720"/>
                  </a:lnTo>
                  <a:cubicBezTo>
                    <a:pt x="18691" y="471"/>
                    <a:pt x="18586" y="170"/>
                    <a:pt x="18337" y="50"/>
                  </a:cubicBezTo>
                  <a:cubicBezTo>
                    <a:pt x="18267" y="16"/>
                    <a:pt x="18193" y="0"/>
                    <a:pt x="18120" y="0"/>
                  </a:cubicBezTo>
                  <a:close/>
                </a:path>
              </a:pathLst>
            </a:custGeom>
            <a:solidFill>
              <a:srgbClr val="FF81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22"/>
            <p:cNvSpPr/>
            <p:nvPr/>
          </p:nvSpPr>
          <p:spPr>
            <a:xfrm rot="2440967">
              <a:off x="5895515" y="3973079"/>
              <a:ext cx="746387" cy="1408977"/>
            </a:xfrm>
            <a:custGeom>
              <a:avLst/>
              <a:gdLst/>
              <a:ahLst/>
              <a:cxnLst/>
              <a:rect l="l" t="t" r="r" b="b"/>
              <a:pathLst>
                <a:path w="42549" h="80321" extrusionOk="0">
                  <a:moveTo>
                    <a:pt x="19479" y="0"/>
                  </a:moveTo>
                  <a:cubicBezTo>
                    <a:pt x="14561" y="0"/>
                    <a:pt x="10368" y="9188"/>
                    <a:pt x="10793" y="16409"/>
                  </a:cubicBezTo>
                  <a:cubicBezTo>
                    <a:pt x="9828" y="19411"/>
                    <a:pt x="5751" y="22138"/>
                    <a:pt x="3039" y="25516"/>
                  </a:cubicBezTo>
                  <a:cubicBezTo>
                    <a:pt x="328" y="28895"/>
                    <a:pt x="0" y="34589"/>
                    <a:pt x="4523" y="38906"/>
                  </a:cubicBezTo>
                  <a:cubicBezTo>
                    <a:pt x="9046" y="43225"/>
                    <a:pt x="1039" y="49464"/>
                    <a:pt x="884" y="54225"/>
                  </a:cubicBezTo>
                  <a:cubicBezTo>
                    <a:pt x="729" y="58989"/>
                    <a:pt x="6428" y="60952"/>
                    <a:pt x="8399" y="66283"/>
                  </a:cubicBezTo>
                  <a:cubicBezTo>
                    <a:pt x="10369" y="71615"/>
                    <a:pt x="11813" y="78236"/>
                    <a:pt x="17456" y="80076"/>
                  </a:cubicBezTo>
                  <a:cubicBezTo>
                    <a:pt x="17973" y="80244"/>
                    <a:pt x="18495" y="80320"/>
                    <a:pt x="19018" y="80320"/>
                  </a:cubicBezTo>
                  <a:cubicBezTo>
                    <a:pt x="24209" y="80320"/>
                    <a:pt x="29454" y="72784"/>
                    <a:pt x="29454" y="72784"/>
                  </a:cubicBezTo>
                  <a:cubicBezTo>
                    <a:pt x="29454" y="72784"/>
                    <a:pt x="42548" y="60910"/>
                    <a:pt x="34196" y="50393"/>
                  </a:cubicBezTo>
                  <a:cubicBezTo>
                    <a:pt x="25842" y="39875"/>
                    <a:pt x="37461" y="43579"/>
                    <a:pt x="36889" y="34682"/>
                  </a:cubicBezTo>
                  <a:cubicBezTo>
                    <a:pt x="36318" y="25785"/>
                    <a:pt x="26820" y="25994"/>
                    <a:pt x="25348" y="19314"/>
                  </a:cubicBezTo>
                  <a:cubicBezTo>
                    <a:pt x="23877" y="12633"/>
                    <a:pt x="28121" y="5246"/>
                    <a:pt x="22166" y="947"/>
                  </a:cubicBezTo>
                  <a:cubicBezTo>
                    <a:pt x="21262" y="295"/>
                    <a:pt x="20359" y="0"/>
                    <a:pt x="19479" y="0"/>
                  </a:cubicBezTo>
                  <a:close/>
                </a:path>
              </a:pathLst>
            </a:custGeom>
            <a:solidFill>
              <a:srgbClr val="6D9EEB">
                <a:alpha val="41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22"/>
            <p:cNvSpPr/>
            <p:nvPr/>
          </p:nvSpPr>
          <p:spPr>
            <a:xfrm rot="2440967">
              <a:off x="6080299" y="3983896"/>
              <a:ext cx="152631" cy="1350721"/>
            </a:xfrm>
            <a:custGeom>
              <a:avLst/>
              <a:gdLst/>
              <a:ahLst/>
              <a:cxnLst/>
              <a:rect l="l" t="t" r="r" b="b"/>
              <a:pathLst>
                <a:path w="8701" h="77000" extrusionOk="0">
                  <a:moveTo>
                    <a:pt x="8223" y="0"/>
                  </a:moveTo>
                  <a:cubicBezTo>
                    <a:pt x="8044" y="0"/>
                    <a:pt x="7877" y="114"/>
                    <a:pt x="7818" y="294"/>
                  </a:cubicBezTo>
                  <a:cubicBezTo>
                    <a:pt x="1" y="24032"/>
                    <a:pt x="7222" y="76111"/>
                    <a:pt x="7295" y="76632"/>
                  </a:cubicBezTo>
                  <a:cubicBezTo>
                    <a:pt x="7325" y="76842"/>
                    <a:pt x="7506" y="76999"/>
                    <a:pt x="7718" y="76999"/>
                  </a:cubicBezTo>
                  <a:cubicBezTo>
                    <a:pt x="7738" y="76999"/>
                    <a:pt x="7758" y="76996"/>
                    <a:pt x="7776" y="76993"/>
                  </a:cubicBezTo>
                  <a:cubicBezTo>
                    <a:pt x="8010" y="76961"/>
                    <a:pt x="8172" y="76746"/>
                    <a:pt x="8139" y="76513"/>
                  </a:cubicBezTo>
                  <a:cubicBezTo>
                    <a:pt x="8065" y="75992"/>
                    <a:pt x="871" y="24112"/>
                    <a:pt x="8627" y="559"/>
                  </a:cubicBezTo>
                  <a:cubicBezTo>
                    <a:pt x="8700" y="337"/>
                    <a:pt x="8578" y="95"/>
                    <a:pt x="8356" y="21"/>
                  </a:cubicBezTo>
                  <a:cubicBezTo>
                    <a:pt x="8312" y="7"/>
                    <a:pt x="8267" y="0"/>
                    <a:pt x="82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22"/>
            <p:cNvSpPr/>
            <p:nvPr/>
          </p:nvSpPr>
          <p:spPr>
            <a:xfrm rot="2440967">
              <a:off x="6296753" y="4330279"/>
              <a:ext cx="234324" cy="111899"/>
            </a:xfrm>
            <a:custGeom>
              <a:avLst/>
              <a:gdLst/>
              <a:ahLst/>
              <a:cxnLst/>
              <a:rect l="l" t="t" r="r" b="b"/>
              <a:pathLst>
                <a:path w="13358" h="6379" extrusionOk="0">
                  <a:moveTo>
                    <a:pt x="474" y="1"/>
                  </a:moveTo>
                  <a:cubicBezTo>
                    <a:pt x="358" y="1"/>
                    <a:pt x="243" y="47"/>
                    <a:pt x="160" y="138"/>
                  </a:cubicBezTo>
                  <a:cubicBezTo>
                    <a:pt x="1" y="312"/>
                    <a:pt x="11" y="581"/>
                    <a:pt x="185" y="739"/>
                  </a:cubicBezTo>
                  <a:lnTo>
                    <a:pt x="6298" y="6378"/>
                  </a:lnTo>
                  <a:lnTo>
                    <a:pt x="13128" y="1304"/>
                  </a:lnTo>
                  <a:cubicBezTo>
                    <a:pt x="13317" y="1165"/>
                    <a:pt x="13357" y="898"/>
                    <a:pt x="13217" y="709"/>
                  </a:cubicBezTo>
                  <a:cubicBezTo>
                    <a:pt x="13133" y="597"/>
                    <a:pt x="13004" y="537"/>
                    <a:pt x="12874" y="537"/>
                  </a:cubicBezTo>
                  <a:cubicBezTo>
                    <a:pt x="12785" y="537"/>
                    <a:pt x="12696" y="564"/>
                    <a:pt x="12620" y="621"/>
                  </a:cubicBezTo>
                  <a:lnTo>
                    <a:pt x="6358" y="5274"/>
                  </a:lnTo>
                  <a:lnTo>
                    <a:pt x="761" y="113"/>
                  </a:lnTo>
                  <a:cubicBezTo>
                    <a:pt x="680" y="38"/>
                    <a:pt x="577" y="1"/>
                    <a:pt x="4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22"/>
            <p:cNvSpPr/>
            <p:nvPr/>
          </p:nvSpPr>
          <p:spPr>
            <a:xfrm rot="2440967">
              <a:off x="6000954" y="4545742"/>
              <a:ext cx="437090" cy="202573"/>
            </a:xfrm>
            <a:custGeom>
              <a:avLst/>
              <a:gdLst/>
              <a:ahLst/>
              <a:cxnLst/>
              <a:rect l="l" t="t" r="r" b="b"/>
              <a:pathLst>
                <a:path w="24917" h="11548" extrusionOk="0">
                  <a:moveTo>
                    <a:pt x="24436" y="1"/>
                  </a:moveTo>
                  <a:cubicBezTo>
                    <a:pt x="24346" y="1"/>
                    <a:pt x="24256" y="29"/>
                    <a:pt x="24178" y="88"/>
                  </a:cubicBezTo>
                  <a:lnTo>
                    <a:pt x="10588" y="10458"/>
                  </a:lnTo>
                  <a:lnTo>
                    <a:pt x="746" y="2237"/>
                  </a:lnTo>
                  <a:cubicBezTo>
                    <a:pt x="667" y="2172"/>
                    <a:pt x="571" y="2141"/>
                    <a:pt x="477" y="2141"/>
                  </a:cubicBezTo>
                  <a:cubicBezTo>
                    <a:pt x="355" y="2141"/>
                    <a:pt x="234" y="2193"/>
                    <a:pt x="149" y="2293"/>
                  </a:cubicBezTo>
                  <a:cubicBezTo>
                    <a:pt x="0" y="2474"/>
                    <a:pt x="22" y="2739"/>
                    <a:pt x="199" y="2890"/>
                  </a:cubicBezTo>
                  <a:lnTo>
                    <a:pt x="10565" y="11548"/>
                  </a:lnTo>
                  <a:lnTo>
                    <a:pt x="24695" y="765"/>
                  </a:lnTo>
                  <a:cubicBezTo>
                    <a:pt x="24882" y="621"/>
                    <a:pt x="24917" y="354"/>
                    <a:pt x="24775" y="168"/>
                  </a:cubicBezTo>
                  <a:cubicBezTo>
                    <a:pt x="24691" y="58"/>
                    <a:pt x="24564" y="1"/>
                    <a:pt x="244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22"/>
            <p:cNvSpPr/>
            <p:nvPr/>
          </p:nvSpPr>
          <p:spPr>
            <a:xfrm rot="2440967">
              <a:off x="5792603" y="4809053"/>
              <a:ext cx="395481" cy="198398"/>
            </a:xfrm>
            <a:custGeom>
              <a:avLst/>
              <a:gdLst/>
              <a:ahLst/>
              <a:cxnLst/>
              <a:rect l="l" t="t" r="r" b="b"/>
              <a:pathLst>
                <a:path w="22545" h="11310" extrusionOk="0">
                  <a:moveTo>
                    <a:pt x="22069" y="0"/>
                  </a:moveTo>
                  <a:cubicBezTo>
                    <a:pt x="21963" y="0"/>
                    <a:pt x="21856" y="40"/>
                    <a:pt x="21773" y="121"/>
                  </a:cubicBezTo>
                  <a:lnTo>
                    <a:pt x="10798" y="10182"/>
                  </a:lnTo>
                  <a:lnTo>
                    <a:pt x="741" y="1840"/>
                  </a:lnTo>
                  <a:cubicBezTo>
                    <a:pt x="663" y="1778"/>
                    <a:pt x="570" y="1748"/>
                    <a:pt x="477" y="1748"/>
                  </a:cubicBezTo>
                  <a:cubicBezTo>
                    <a:pt x="354" y="1748"/>
                    <a:pt x="232" y="1801"/>
                    <a:pt x="148" y="1903"/>
                  </a:cubicBezTo>
                  <a:cubicBezTo>
                    <a:pt x="1" y="2081"/>
                    <a:pt x="23" y="2345"/>
                    <a:pt x="198" y="2497"/>
                  </a:cubicBezTo>
                  <a:lnTo>
                    <a:pt x="10826" y="11310"/>
                  </a:lnTo>
                  <a:lnTo>
                    <a:pt x="22349" y="747"/>
                  </a:lnTo>
                  <a:cubicBezTo>
                    <a:pt x="22530" y="590"/>
                    <a:pt x="22545" y="315"/>
                    <a:pt x="22383" y="137"/>
                  </a:cubicBezTo>
                  <a:cubicBezTo>
                    <a:pt x="22299" y="47"/>
                    <a:pt x="22184" y="0"/>
                    <a:pt x="220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22"/>
            <p:cNvSpPr/>
            <p:nvPr/>
          </p:nvSpPr>
          <p:spPr>
            <a:xfrm rot="577487">
              <a:off x="4711179" y="4652828"/>
              <a:ext cx="1005130" cy="463075"/>
            </a:xfrm>
            <a:custGeom>
              <a:avLst/>
              <a:gdLst/>
              <a:ahLst/>
              <a:cxnLst/>
              <a:rect l="l" t="t" r="r" b="b"/>
              <a:pathLst>
                <a:path w="57307" h="26402" extrusionOk="0">
                  <a:moveTo>
                    <a:pt x="16085" y="1"/>
                  </a:moveTo>
                  <a:cubicBezTo>
                    <a:pt x="11262" y="1"/>
                    <a:pt x="5916" y="561"/>
                    <a:pt x="0" y="1848"/>
                  </a:cubicBezTo>
                  <a:cubicBezTo>
                    <a:pt x="13241" y="7385"/>
                    <a:pt x="21434" y="26401"/>
                    <a:pt x="46194" y="26401"/>
                  </a:cubicBezTo>
                  <a:cubicBezTo>
                    <a:pt x="49572" y="26401"/>
                    <a:pt x="53257" y="26047"/>
                    <a:pt x="57306" y="25257"/>
                  </a:cubicBezTo>
                  <a:cubicBezTo>
                    <a:pt x="57306" y="25257"/>
                    <a:pt x="48472" y="1"/>
                    <a:pt x="16085" y="1"/>
                  </a:cubicBezTo>
                  <a:close/>
                </a:path>
              </a:pathLst>
            </a:custGeom>
            <a:solidFill>
              <a:srgbClr val="F1C232">
                <a:alpha val="59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22"/>
            <p:cNvSpPr/>
            <p:nvPr/>
          </p:nvSpPr>
          <p:spPr>
            <a:xfrm rot="577487">
              <a:off x="4823510" y="4706637"/>
              <a:ext cx="938673" cy="443150"/>
            </a:xfrm>
            <a:custGeom>
              <a:avLst/>
              <a:gdLst/>
              <a:ahLst/>
              <a:cxnLst/>
              <a:rect l="l" t="t" r="r" b="b"/>
              <a:pathLst>
                <a:path w="53518" h="25266" extrusionOk="0">
                  <a:moveTo>
                    <a:pt x="437" y="0"/>
                  </a:moveTo>
                  <a:cubicBezTo>
                    <a:pt x="434" y="0"/>
                    <a:pt x="432" y="1"/>
                    <a:pt x="429" y="2"/>
                  </a:cubicBezTo>
                  <a:cubicBezTo>
                    <a:pt x="197" y="2"/>
                    <a:pt x="8" y="187"/>
                    <a:pt x="5" y="421"/>
                  </a:cubicBezTo>
                  <a:cubicBezTo>
                    <a:pt x="0" y="653"/>
                    <a:pt x="184" y="845"/>
                    <a:pt x="416" y="852"/>
                  </a:cubicBezTo>
                  <a:cubicBezTo>
                    <a:pt x="21600" y="1510"/>
                    <a:pt x="52486" y="24940"/>
                    <a:pt x="52797" y="25177"/>
                  </a:cubicBezTo>
                  <a:cubicBezTo>
                    <a:pt x="52870" y="25234"/>
                    <a:pt x="52961" y="25264"/>
                    <a:pt x="53054" y="25265"/>
                  </a:cubicBezTo>
                  <a:lnTo>
                    <a:pt x="53054" y="25264"/>
                  </a:lnTo>
                  <a:cubicBezTo>
                    <a:pt x="53238" y="25264"/>
                    <a:pt x="53400" y="25147"/>
                    <a:pt x="53459" y="24973"/>
                  </a:cubicBezTo>
                  <a:cubicBezTo>
                    <a:pt x="53517" y="24801"/>
                    <a:pt x="53459" y="24611"/>
                    <a:pt x="53315" y="24499"/>
                  </a:cubicBezTo>
                  <a:cubicBezTo>
                    <a:pt x="53002" y="24261"/>
                    <a:pt x="21901" y="667"/>
                    <a:pt x="443" y="2"/>
                  </a:cubicBezTo>
                  <a:cubicBezTo>
                    <a:pt x="441" y="1"/>
                    <a:pt x="439" y="0"/>
                    <a:pt x="4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22"/>
            <p:cNvSpPr/>
            <p:nvPr/>
          </p:nvSpPr>
          <p:spPr>
            <a:xfrm rot="577487">
              <a:off x="5015647" y="4636646"/>
              <a:ext cx="141718" cy="172623"/>
            </a:xfrm>
            <a:custGeom>
              <a:avLst/>
              <a:gdLst/>
              <a:ahLst/>
              <a:cxnLst/>
              <a:rect l="l" t="t" r="r" b="b"/>
              <a:pathLst>
                <a:path w="8080" h="9842" extrusionOk="0">
                  <a:moveTo>
                    <a:pt x="3287" y="0"/>
                  </a:moveTo>
                  <a:cubicBezTo>
                    <a:pt x="3157" y="0"/>
                    <a:pt x="3028" y="55"/>
                    <a:pt x="2947" y="165"/>
                  </a:cubicBezTo>
                  <a:cubicBezTo>
                    <a:pt x="2808" y="355"/>
                    <a:pt x="2835" y="611"/>
                    <a:pt x="3023" y="749"/>
                  </a:cubicBezTo>
                  <a:cubicBezTo>
                    <a:pt x="3269" y="992"/>
                    <a:pt x="5354" y="3812"/>
                    <a:pt x="6796" y="5787"/>
                  </a:cubicBezTo>
                  <a:lnTo>
                    <a:pt x="272" y="9035"/>
                  </a:lnTo>
                  <a:cubicBezTo>
                    <a:pt x="93" y="9122"/>
                    <a:pt x="1" y="9321"/>
                    <a:pt x="46" y="9513"/>
                  </a:cubicBezTo>
                  <a:cubicBezTo>
                    <a:pt x="91" y="9705"/>
                    <a:pt x="263" y="9842"/>
                    <a:pt x="460" y="9842"/>
                  </a:cubicBezTo>
                  <a:cubicBezTo>
                    <a:pt x="527" y="9840"/>
                    <a:pt x="591" y="9825"/>
                    <a:pt x="649" y="9795"/>
                  </a:cubicBezTo>
                  <a:lnTo>
                    <a:pt x="8079" y="6101"/>
                  </a:lnTo>
                  <a:lnTo>
                    <a:pt x="7782" y="5693"/>
                  </a:lnTo>
                  <a:cubicBezTo>
                    <a:pt x="5992" y="3237"/>
                    <a:pt x="3805" y="272"/>
                    <a:pt x="3555" y="86"/>
                  </a:cubicBezTo>
                  <a:cubicBezTo>
                    <a:pt x="3476" y="29"/>
                    <a:pt x="3381" y="0"/>
                    <a:pt x="32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22"/>
            <p:cNvSpPr/>
            <p:nvPr/>
          </p:nvSpPr>
          <p:spPr>
            <a:xfrm rot="577487">
              <a:off x="5219127" y="4753323"/>
              <a:ext cx="162923" cy="241517"/>
            </a:xfrm>
            <a:custGeom>
              <a:avLst/>
              <a:gdLst/>
              <a:ahLst/>
              <a:cxnLst/>
              <a:rect l="l" t="t" r="r" b="b"/>
              <a:pathLst>
                <a:path w="9289" h="13770" extrusionOk="0">
                  <a:moveTo>
                    <a:pt x="7569" y="0"/>
                  </a:moveTo>
                  <a:cubicBezTo>
                    <a:pt x="7546" y="0"/>
                    <a:pt x="7523" y="2"/>
                    <a:pt x="7499" y="6"/>
                  </a:cubicBezTo>
                  <a:cubicBezTo>
                    <a:pt x="7265" y="44"/>
                    <a:pt x="7107" y="267"/>
                    <a:pt x="7148" y="501"/>
                  </a:cubicBezTo>
                  <a:lnTo>
                    <a:pt x="8358" y="7829"/>
                  </a:lnTo>
                  <a:lnTo>
                    <a:pt x="235" y="12985"/>
                  </a:lnTo>
                  <a:cubicBezTo>
                    <a:pt x="74" y="13087"/>
                    <a:pt x="1" y="13282"/>
                    <a:pt x="54" y="13464"/>
                  </a:cubicBezTo>
                  <a:cubicBezTo>
                    <a:pt x="106" y="13646"/>
                    <a:pt x="273" y="13770"/>
                    <a:pt x="464" y="13770"/>
                  </a:cubicBezTo>
                  <a:cubicBezTo>
                    <a:pt x="544" y="13770"/>
                    <a:pt x="622" y="13747"/>
                    <a:pt x="691" y="13703"/>
                  </a:cubicBezTo>
                  <a:lnTo>
                    <a:pt x="9289" y="8246"/>
                  </a:lnTo>
                  <a:lnTo>
                    <a:pt x="7989" y="362"/>
                  </a:lnTo>
                  <a:cubicBezTo>
                    <a:pt x="7957" y="150"/>
                    <a:pt x="7776" y="0"/>
                    <a:pt x="75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22"/>
            <p:cNvSpPr/>
            <p:nvPr/>
          </p:nvSpPr>
          <p:spPr>
            <a:xfrm rot="577487">
              <a:off x="4793123" y="4168416"/>
              <a:ext cx="835997" cy="692858"/>
            </a:xfrm>
            <a:custGeom>
              <a:avLst/>
              <a:gdLst/>
              <a:ahLst/>
              <a:cxnLst/>
              <a:rect l="l" t="t" r="r" b="b"/>
              <a:pathLst>
                <a:path w="47664" h="39503" extrusionOk="0">
                  <a:moveTo>
                    <a:pt x="1" y="0"/>
                  </a:moveTo>
                  <a:cubicBezTo>
                    <a:pt x="12473" y="10513"/>
                    <a:pt x="13509" y="35678"/>
                    <a:pt x="47663" y="39503"/>
                  </a:cubicBezTo>
                  <a:cubicBezTo>
                    <a:pt x="47663" y="39503"/>
                    <a:pt x="46524" y="420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22"/>
            <p:cNvSpPr/>
            <p:nvPr/>
          </p:nvSpPr>
          <p:spPr>
            <a:xfrm rot="577487">
              <a:off x="4889707" y="4223504"/>
              <a:ext cx="773768" cy="702680"/>
            </a:xfrm>
            <a:custGeom>
              <a:avLst/>
              <a:gdLst/>
              <a:ahLst/>
              <a:cxnLst/>
              <a:rect l="l" t="t" r="r" b="b"/>
              <a:pathLst>
                <a:path w="44116" h="40063" extrusionOk="0">
                  <a:moveTo>
                    <a:pt x="566" y="0"/>
                  </a:moveTo>
                  <a:cubicBezTo>
                    <a:pt x="359" y="0"/>
                    <a:pt x="166" y="129"/>
                    <a:pt x="94" y="337"/>
                  </a:cubicBezTo>
                  <a:cubicBezTo>
                    <a:pt x="0" y="602"/>
                    <a:pt x="144" y="891"/>
                    <a:pt x="411" y="978"/>
                  </a:cubicBezTo>
                  <a:cubicBezTo>
                    <a:pt x="20402" y="7944"/>
                    <a:pt x="42838" y="39531"/>
                    <a:pt x="43062" y="39849"/>
                  </a:cubicBezTo>
                  <a:cubicBezTo>
                    <a:pt x="43155" y="39983"/>
                    <a:pt x="43309" y="40063"/>
                    <a:pt x="43473" y="40063"/>
                  </a:cubicBezTo>
                  <a:cubicBezTo>
                    <a:pt x="43879" y="40063"/>
                    <a:pt x="44116" y="39603"/>
                    <a:pt x="43882" y="39273"/>
                  </a:cubicBezTo>
                  <a:cubicBezTo>
                    <a:pt x="43655" y="38950"/>
                    <a:pt x="21037" y="7103"/>
                    <a:pt x="742" y="32"/>
                  </a:cubicBezTo>
                  <a:cubicBezTo>
                    <a:pt x="684" y="11"/>
                    <a:pt x="625" y="0"/>
                    <a:pt x="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22"/>
            <p:cNvSpPr/>
            <p:nvPr/>
          </p:nvSpPr>
          <p:spPr>
            <a:xfrm rot="577487">
              <a:off x="4793123" y="4168416"/>
              <a:ext cx="835997" cy="692858"/>
            </a:xfrm>
            <a:custGeom>
              <a:avLst/>
              <a:gdLst/>
              <a:ahLst/>
              <a:cxnLst/>
              <a:rect l="l" t="t" r="r" b="b"/>
              <a:pathLst>
                <a:path w="47664" h="39503" extrusionOk="0">
                  <a:moveTo>
                    <a:pt x="1" y="0"/>
                  </a:moveTo>
                  <a:cubicBezTo>
                    <a:pt x="12473" y="10513"/>
                    <a:pt x="13509" y="35678"/>
                    <a:pt x="47663" y="39503"/>
                  </a:cubicBezTo>
                  <a:cubicBezTo>
                    <a:pt x="47663" y="39503"/>
                    <a:pt x="46524" y="4201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22"/>
            <p:cNvSpPr/>
            <p:nvPr/>
          </p:nvSpPr>
          <p:spPr>
            <a:xfrm rot="577487">
              <a:off x="5050234" y="4226878"/>
              <a:ext cx="155925" cy="153277"/>
            </a:xfrm>
            <a:custGeom>
              <a:avLst/>
              <a:gdLst/>
              <a:ahLst/>
              <a:cxnLst/>
              <a:rect l="l" t="t" r="r" b="b"/>
              <a:pathLst>
                <a:path w="8890" h="8739" extrusionOk="0">
                  <a:moveTo>
                    <a:pt x="5905" y="1"/>
                  </a:moveTo>
                  <a:cubicBezTo>
                    <a:pt x="5807" y="1"/>
                    <a:pt x="5709" y="29"/>
                    <a:pt x="5625" y="90"/>
                  </a:cubicBezTo>
                  <a:cubicBezTo>
                    <a:pt x="5401" y="254"/>
                    <a:pt x="5339" y="548"/>
                    <a:pt x="5503" y="772"/>
                  </a:cubicBezTo>
                  <a:cubicBezTo>
                    <a:pt x="5667" y="1088"/>
                    <a:pt x="6779" y="4314"/>
                    <a:pt x="7560" y="6613"/>
                  </a:cubicBezTo>
                  <a:lnTo>
                    <a:pt x="450" y="7741"/>
                  </a:lnTo>
                  <a:cubicBezTo>
                    <a:pt x="188" y="7779"/>
                    <a:pt x="1" y="8013"/>
                    <a:pt x="23" y="8276"/>
                  </a:cubicBezTo>
                  <a:cubicBezTo>
                    <a:pt x="42" y="8537"/>
                    <a:pt x="260" y="8738"/>
                    <a:pt x="521" y="8738"/>
                  </a:cubicBezTo>
                  <a:cubicBezTo>
                    <a:pt x="523" y="8738"/>
                    <a:pt x="525" y="8738"/>
                    <a:pt x="527" y="8738"/>
                  </a:cubicBezTo>
                  <a:cubicBezTo>
                    <a:pt x="554" y="8738"/>
                    <a:pt x="581" y="8737"/>
                    <a:pt x="606" y="8733"/>
                  </a:cubicBezTo>
                  <a:lnTo>
                    <a:pt x="8889" y="7420"/>
                  </a:lnTo>
                  <a:lnTo>
                    <a:pt x="8701" y="6855"/>
                  </a:lnTo>
                  <a:cubicBezTo>
                    <a:pt x="7284" y="2660"/>
                    <a:pt x="6490" y="428"/>
                    <a:pt x="6337" y="219"/>
                  </a:cubicBezTo>
                  <a:cubicBezTo>
                    <a:pt x="6235" y="80"/>
                    <a:pt x="6070" y="1"/>
                    <a:pt x="59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22"/>
            <p:cNvSpPr/>
            <p:nvPr/>
          </p:nvSpPr>
          <p:spPr>
            <a:xfrm rot="1519396">
              <a:off x="4830352" y="4374419"/>
              <a:ext cx="938732" cy="443178"/>
            </a:xfrm>
            <a:custGeom>
              <a:avLst/>
              <a:gdLst/>
              <a:ahLst/>
              <a:cxnLst/>
              <a:rect l="l" t="t" r="r" b="b"/>
              <a:pathLst>
                <a:path w="53518" h="25266" extrusionOk="0">
                  <a:moveTo>
                    <a:pt x="437" y="0"/>
                  </a:moveTo>
                  <a:cubicBezTo>
                    <a:pt x="434" y="0"/>
                    <a:pt x="432" y="1"/>
                    <a:pt x="429" y="2"/>
                  </a:cubicBezTo>
                  <a:cubicBezTo>
                    <a:pt x="197" y="2"/>
                    <a:pt x="8" y="187"/>
                    <a:pt x="5" y="421"/>
                  </a:cubicBezTo>
                  <a:cubicBezTo>
                    <a:pt x="0" y="653"/>
                    <a:pt x="184" y="845"/>
                    <a:pt x="416" y="852"/>
                  </a:cubicBezTo>
                  <a:cubicBezTo>
                    <a:pt x="21600" y="1510"/>
                    <a:pt x="52486" y="24940"/>
                    <a:pt x="52797" y="25177"/>
                  </a:cubicBezTo>
                  <a:cubicBezTo>
                    <a:pt x="52870" y="25234"/>
                    <a:pt x="52961" y="25264"/>
                    <a:pt x="53054" y="25265"/>
                  </a:cubicBezTo>
                  <a:lnTo>
                    <a:pt x="53054" y="25264"/>
                  </a:lnTo>
                  <a:cubicBezTo>
                    <a:pt x="53238" y="25264"/>
                    <a:pt x="53400" y="25147"/>
                    <a:pt x="53459" y="24973"/>
                  </a:cubicBezTo>
                  <a:cubicBezTo>
                    <a:pt x="53517" y="24801"/>
                    <a:pt x="53459" y="24611"/>
                    <a:pt x="53315" y="24499"/>
                  </a:cubicBezTo>
                  <a:cubicBezTo>
                    <a:pt x="53002" y="24261"/>
                    <a:pt x="21901" y="667"/>
                    <a:pt x="443" y="2"/>
                  </a:cubicBezTo>
                  <a:cubicBezTo>
                    <a:pt x="441" y="1"/>
                    <a:pt x="439" y="0"/>
                    <a:pt x="4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22"/>
            <p:cNvSpPr/>
            <p:nvPr/>
          </p:nvSpPr>
          <p:spPr>
            <a:xfrm rot="577487">
              <a:off x="5187249" y="4422452"/>
              <a:ext cx="205579" cy="196353"/>
            </a:xfrm>
            <a:custGeom>
              <a:avLst/>
              <a:gdLst/>
              <a:ahLst/>
              <a:cxnLst/>
              <a:rect l="l" t="t" r="r" b="b"/>
              <a:pathLst>
                <a:path w="11721" h="11195" extrusionOk="0">
                  <a:moveTo>
                    <a:pt x="11198" y="1"/>
                  </a:moveTo>
                  <a:cubicBezTo>
                    <a:pt x="10947" y="1"/>
                    <a:pt x="10724" y="176"/>
                    <a:pt x="10688" y="430"/>
                  </a:cubicBezTo>
                  <a:lnTo>
                    <a:pt x="9652" y="7736"/>
                  </a:lnTo>
                  <a:lnTo>
                    <a:pt x="406" y="10207"/>
                  </a:lnTo>
                  <a:cubicBezTo>
                    <a:pt x="161" y="10270"/>
                    <a:pt x="0" y="10506"/>
                    <a:pt x="34" y="10758"/>
                  </a:cubicBezTo>
                  <a:cubicBezTo>
                    <a:pt x="67" y="11008"/>
                    <a:pt x="281" y="11194"/>
                    <a:pt x="532" y="11194"/>
                  </a:cubicBezTo>
                  <a:cubicBezTo>
                    <a:pt x="533" y="11194"/>
                    <a:pt x="534" y="11194"/>
                    <a:pt x="535" y="11194"/>
                  </a:cubicBezTo>
                  <a:cubicBezTo>
                    <a:pt x="578" y="11193"/>
                    <a:pt x="623" y="11188"/>
                    <a:pt x="665" y="11178"/>
                  </a:cubicBezTo>
                  <a:lnTo>
                    <a:pt x="10551" y="8533"/>
                  </a:lnTo>
                  <a:lnTo>
                    <a:pt x="11681" y="572"/>
                  </a:lnTo>
                  <a:cubicBezTo>
                    <a:pt x="11721" y="298"/>
                    <a:pt x="11530" y="42"/>
                    <a:pt x="11255" y="3"/>
                  </a:cubicBezTo>
                  <a:cubicBezTo>
                    <a:pt x="11236" y="2"/>
                    <a:pt x="11217" y="1"/>
                    <a:pt x="111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22"/>
            <p:cNvSpPr/>
            <p:nvPr/>
          </p:nvSpPr>
          <p:spPr>
            <a:xfrm rot="577487">
              <a:off x="5311261" y="4636030"/>
              <a:ext cx="198458" cy="156697"/>
            </a:xfrm>
            <a:custGeom>
              <a:avLst/>
              <a:gdLst/>
              <a:ahLst/>
              <a:cxnLst/>
              <a:rect l="l" t="t" r="r" b="b"/>
              <a:pathLst>
                <a:path w="11315" h="8934" extrusionOk="0">
                  <a:moveTo>
                    <a:pt x="10767" y="0"/>
                  </a:moveTo>
                  <a:cubicBezTo>
                    <a:pt x="10527" y="0"/>
                    <a:pt x="10321" y="179"/>
                    <a:pt x="10280" y="423"/>
                  </a:cubicBezTo>
                  <a:lnTo>
                    <a:pt x="9326" y="6224"/>
                  </a:lnTo>
                  <a:lnTo>
                    <a:pt x="436" y="7940"/>
                  </a:lnTo>
                  <a:cubicBezTo>
                    <a:pt x="179" y="7985"/>
                    <a:pt x="0" y="8221"/>
                    <a:pt x="25" y="8480"/>
                  </a:cubicBezTo>
                  <a:cubicBezTo>
                    <a:pt x="50" y="8738"/>
                    <a:pt x="265" y="8934"/>
                    <a:pt x="523" y="8934"/>
                  </a:cubicBezTo>
                  <a:cubicBezTo>
                    <a:pt x="525" y="8934"/>
                    <a:pt x="527" y="8934"/>
                    <a:pt x="530" y="8934"/>
                  </a:cubicBezTo>
                  <a:cubicBezTo>
                    <a:pt x="563" y="8934"/>
                    <a:pt x="595" y="8931"/>
                    <a:pt x="627" y="8926"/>
                  </a:cubicBezTo>
                  <a:lnTo>
                    <a:pt x="10205" y="7076"/>
                  </a:lnTo>
                  <a:lnTo>
                    <a:pt x="11270" y="585"/>
                  </a:lnTo>
                  <a:cubicBezTo>
                    <a:pt x="11315" y="311"/>
                    <a:pt x="11129" y="54"/>
                    <a:pt x="10857" y="9"/>
                  </a:cubicBezTo>
                  <a:cubicBezTo>
                    <a:pt x="10826" y="3"/>
                    <a:pt x="10796" y="0"/>
                    <a:pt x="107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22"/>
            <p:cNvSpPr/>
            <p:nvPr/>
          </p:nvSpPr>
          <p:spPr>
            <a:xfrm rot="577487">
              <a:off x="5290010" y="4139305"/>
              <a:ext cx="716502" cy="1116259"/>
            </a:xfrm>
            <a:custGeom>
              <a:avLst/>
              <a:gdLst/>
              <a:ahLst/>
              <a:cxnLst/>
              <a:rect l="l" t="t" r="r" b="b"/>
              <a:pathLst>
                <a:path w="40851" h="63643" extrusionOk="0">
                  <a:moveTo>
                    <a:pt x="6468" y="1"/>
                  </a:moveTo>
                  <a:cubicBezTo>
                    <a:pt x="5113" y="1"/>
                    <a:pt x="3930" y="611"/>
                    <a:pt x="3121" y="2041"/>
                  </a:cubicBezTo>
                  <a:cubicBezTo>
                    <a:pt x="0" y="7558"/>
                    <a:pt x="5990" y="11822"/>
                    <a:pt x="7245" y="17590"/>
                  </a:cubicBezTo>
                  <a:cubicBezTo>
                    <a:pt x="8499" y="23359"/>
                    <a:pt x="974" y="26619"/>
                    <a:pt x="3734" y="33801"/>
                  </a:cubicBezTo>
                  <a:cubicBezTo>
                    <a:pt x="6493" y="40982"/>
                    <a:pt x="14267" y="33891"/>
                    <a:pt x="11509" y="45149"/>
                  </a:cubicBezTo>
                  <a:cubicBezTo>
                    <a:pt x="8750" y="56407"/>
                    <a:pt x="23296" y="60998"/>
                    <a:pt x="23296" y="60998"/>
                  </a:cubicBezTo>
                  <a:cubicBezTo>
                    <a:pt x="23296" y="60998"/>
                    <a:pt x="27791" y="63643"/>
                    <a:pt x="31661" y="63643"/>
                  </a:cubicBezTo>
                  <a:cubicBezTo>
                    <a:pt x="33042" y="63643"/>
                    <a:pt x="34344" y="63306"/>
                    <a:pt x="35334" y="62392"/>
                  </a:cubicBezTo>
                  <a:cubicBezTo>
                    <a:pt x="39097" y="58915"/>
                    <a:pt x="37842" y="53202"/>
                    <a:pt x="37466" y="48312"/>
                  </a:cubicBezTo>
                  <a:cubicBezTo>
                    <a:pt x="37090" y="43422"/>
                    <a:pt x="40851" y="39828"/>
                    <a:pt x="39011" y="36149"/>
                  </a:cubicBezTo>
                  <a:cubicBezTo>
                    <a:pt x="37174" y="32471"/>
                    <a:pt x="28646" y="30465"/>
                    <a:pt x="30636" y="25449"/>
                  </a:cubicBezTo>
                  <a:cubicBezTo>
                    <a:pt x="32626" y="20432"/>
                    <a:pt x="30318" y="16086"/>
                    <a:pt x="26973" y="14413"/>
                  </a:cubicBezTo>
                  <a:cubicBezTo>
                    <a:pt x="23630" y="12741"/>
                    <a:pt x="19450" y="12073"/>
                    <a:pt x="17610" y="10066"/>
                  </a:cubicBezTo>
                  <a:cubicBezTo>
                    <a:pt x="15629" y="4988"/>
                    <a:pt x="10343" y="1"/>
                    <a:pt x="64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22"/>
            <p:cNvSpPr/>
            <p:nvPr/>
          </p:nvSpPr>
          <p:spPr>
            <a:xfrm rot="577487">
              <a:off x="5390805" y="4212364"/>
              <a:ext cx="507853" cy="1061712"/>
            </a:xfrm>
            <a:custGeom>
              <a:avLst/>
              <a:gdLst/>
              <a:ahLst/>
              <a:cxnLst/>
              <a:rect l="l" t="t" r="r" b="b"/>
              <a:pathLst>
                <a:path w="28955" h="60533" extrusionOk="0">
                  <a:moveTo>
                    <a:pt x="557" y="1"/>
                  </a:moveTo>
                  <a:cubicBezTo>
                    <a:pt x="435" y="1"/>
                    <a:pt x="311" y="45"/>
                    <a:pt x="214" y="136"/>
                  </a:cubicBezTo>
                  <a:cubicBezTo>
                    <a:pt x="12" y="324"/>
                    <a:pt x="0" y="642"/>
                    <a:pt x="189" y="844"/>
                  </a:cubicBezTo>
                  <a:cubicBezTo>
                    <a:pt x="14736" y="16492"/>
                    <a:pt x="27784" y="59739"/>
                    <a:pt x="27914" y="60175"/>
                  </a:cubicBezTo>
                  <a:cubicBezTo>
                    <a:pt x="27977" y="60387"/>
                    <a:pt x="28173" y="60533"/>
                    <a:pt x="28395" y="60533"/>
                  </a:cubicBezTo>
                  <a:cubicBezTo>
                    <a:pt x="28444" y="60533"/>
                    <a:pt x="28492" y="60524"/>
                    <a:pt x="28539" y="60511"/>
                  </a:cubicBezTo>
                  <a:cubicBezTo>
                    <a:pt x="28803" y="60432"/>
                    <a:pt x="28955" y="60152"/>
                    <a:pt x="28875" y="59886"/>
                  </a:cubicBezTo>
                  <a:cubicBezTo>
                    <a:pt x="28746" y="59450"/>
                    <a:pt x="15630" y="15980"/>
                    <a:pt x="924" y="161"/>
                  </a:cubicBezTo>
                  <a:cubicBezTo>
                    <a:pt x="825" y="54"/>
                    <a:pt x="692" y="1"/>
                    <a:pt x="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22"/>
            <p:cNvSpPr/>
            <p:nvPr/>
          </p:nvSpPr>
          <p:spPr>
            <a:xfrm rot="577487">
              <a:off x="5494145" y="4332226"/>
              <a:ext cx="186742" cy="130230"/>
            </a:xfrm>
            <a:custGeom>
              <a:avLst/>
              <a:gdLst/>
              <a:ahLst/>
              <a:cxnLst/>
              <a:rect l="l" t="t" r="r" b="b"/>
              <a:pathLst>
                <a:path w="10647" h="7425" extrusionOk="0">
                  <a:moveTo>
                    <a:pt x="10078" y="0"/>
                  </a:moveTo>
                  <a:cubicBezTo>
                    <a:pt x="9881" y="0"/>
                    <a:pt x="9695" y="117"/>
                    <a:pt x="9616" y="310"/>
                  </a:cubicBezTo>
                  <a:lnTo>
                    <a:pt x="7130" y="6270"/>
                  </a:lnTo>
                  <a:lnTo>
                    <a:pt x="652" y="4901"/>
                  </a:lnTo>
                  <a:cubicBezTo>
                    <a:pt x="618" y="4894"/>
                    <a:pt x="583" y="4891"/>
                    <a:pt x="549" y="4891"/>
                  </a:cubicBezTo>
                  <a:cubicBezTo>
                    <a:pt x="317" y="4891"/>
                    <a:pt x="108" y="5053"/>
                    <a:pt x="57" y="5289"/>
                  </a:cubicBezTo>
                  <a:cubicBezTo>
                    <a:pt x="1" y="5560"/>
                    <a:pt x="174" y="5825"/>
                    <a:pt x="445" y="5884"/>
                  </a:cubicBezTo>
                  <a:lnTo>
                    <a:pt x="7736" y="7424"/>
                  </a:lnTo>
                  <a:lnTo>
                    <a:pt x="10542" y="694"/>
                  </a:lnTo>
                  <a:cubicBezTo>
                    <a:pt x="10647" y="439"/>
                    <a:pt x="10527" y="146"/>
                    <a:pt x="10271" y="39"/>
                  </a:cubicBezTo>
                  <a:cubicBezTo>
                    <a:pt x="10208" y="13"/>
                    <a:pt x="10142" y="0"/>
                    <a:pt x="10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22"/>
            <p:cNvSpPr/>
            <p:nvPr/>
          </p:nvSpPr>
          <p:spPr>
            <a:xfrm rot="577487">
              <a:off x="5450352" y="4563254"/>
              <a:ext cx="362837" cy="198862"/>
            </a:xfrm>
            <a:custGeom>
              <a:avLst/>
              <a:gdLst/>
              <a:ahLst/>
              <a:cxnLst/>
              <a:rect l="l" t="t" r="r" b="b"/>
              <a:pathLst>
                <a:path w="20687" h="11338" extrusionOk="0">
                  <a:moveTo>
                    <a:pt x="20113" y="0"/>
                  </a:moveTo>
                  <a:cubicBezTo>
                    <a:pt x="19925" y="0"/>
                    <a:pt x="19746" y="106"/>
                    <a:pt x="19660" y="287"/>
                  </a:cubicBezTo>
                  <a:lnTo>
                    <a:pt x="14951" y="10185"/>
                  </a:lnTo>
                  <a:lnTo>
                    <a:pt x="662" y="6970"/>
                  </a:lnTo>
                  <a:cubicBezTo>
                    <a:pt x="625" y="6962"/>
                    <a:pt x="589" y="6958"/>
                    <a:pt x="552" y="6958"/>
                  </a:cubicBezTo>
                  <a:cubicBezTo>
                    <a:pt x="322" y="6958"/>
                    <a:pt x="114" y="7117"/>
                    <a:pt x="62" y="7351"/>
                  </a:cubicBezTo>
                  <a:cubicBezTo>
                    <a:pt x="0" y="7622"/>
                    <a:pt x="171" y="7889"/>
                    <a:pt x="441" y="7951"/>
                  </a:cubicBezTo>
                  <a:lnTo>
                    <a:pt x="15512" y="11338"/>
                  </a:lnTo>
                  <a:lnTo>
                    <a:pt x="20566" y="718"/>
                  </a:lnTo>
                  <a:cubicBezTo>
                    <a:pt x="20686" y="467"/>
                    <a:pt x="20579" y="168"/>
                    <a:pt x="20329" y="50"/>
                  </a:cubicBezTo>
                  <a:cubicBezTo>
                    <a:pt x="20259" y="16"/>
                    <a:pt x="20185" y="0"/>
                    <a:pt x="201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37" name="Google Shape;2237;p22"/>
          <p:cNvGrpSpPr/>
          <p:nvPr/>
        </p:nvGrpSpPr>
        <p:grpSpPr>
          <a:xfrm rot="-5400000" flipH="1">
            <a:off x="7479432" y="2016145"/>
            <a:ext cx="3013111" cy="2009705"/>
            <a:chOff x="4679541" y="3900059"/>
            <a:chExt cx="2331407" cy="1555018"/>
          </a:xfrm>
        </p:grpSpPr>
        <p:sp>
          <p:nvSpPr>
            <p:cNvPr id="2238" name="Google Shape;2238;p22"/>
            <p:cNvSpPr/>
            <p:nvPr/>
          </p:nvSpPr>
          <p:spPr>
            <a:xfrm rot="577487">
              <a:off x="5547186" y="4855550"/>
              <a:ext cx="327846" cy="202913"/>
            </a:xfrm>
            <a:custGeom>
              <a:avLst/>
              <a:gdLst/>
              <a:ahLst/>
              <a:cxnLst/>
              <a:rect l="l" t="t" r="r" b="b"/>
              <a:pathLst>
                <a:path w="18692" h="11569" extrusionOk="0">
                  <a:moveTo>
                    <a:pt x="18120" y="0"/>
                  </a:moveTo>
                  <a:cubicBezTo>
                    <a:pt x="17933" y="0"/>
                    <a:pt x="17753" y="105"/>
                    <a:pt x="17667" y="286"/>
                  </a:cubicBezTo>
                  <a:lnTo>
                    <a:pt x="12838" y="10345"/>
                  </a:lnTo>
                  <a:lnTo>
                    <a:pt x="718" y="6447"/>
                  </a:lnTo>
                  <a:cubicBezTo>
                    <a:pt x="667" y="6431"/>
                    <a:pt x="615" y="6423"/>
                    <a:pt x="563" y="6423"/>
                  </a:cubicBezTo>
                  <a:cubicBezTo>
                    <a:pt x="351" y="6423"/>
                    <a:pt x="154" y="6558"/>
                    <a:pt x="85" y="6772"/>
                  </a:cubicBezTo>
                  <a:cubicBezTo>
                    <a:pt x="0" y="7036"/>
                    <a:pt x="145" y="7318"/>
                    <a:pt x="411" y="7403"/>
                  </a:cubicBezTo>
                  <a:lnTo>
                    <a:pt x="13363" y="11568"/>
                  </a:lnTo>
                  <a:lnTo>
                    <a:pt x="18571" y="720"/>
                  </a:lnTo>
                  <a:cubicBezTo>
                    <a:pt x="18691" y="471"/>
                    <a:pt x="18586" y="170"/>
                    <a:pt x="18337" y="50"/>
                  </a:cubicBezTo>
                  <a:cubicBezTo>
                    <a:pt x="18267" y="16"/>
                    <a:pt x="18193" y="0"/>
                    <a:pt x="18120" y="0"/>
                  </a:cubicBezTo>
                  <a:close/>
                </a:path>
              </a:pathLst>
            </a:custGeom>
            <a:solidFill>
              <a:srgbClr val="FF81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22"/>
            <p:cNvSpPr/>
            <p:nvPr/>
          </p:nvSpPr>
          <p:spPr>
            <a:xfrm rot="2440967">
              <a:off x="5895515" y="3973079"/>
              <a:ext cx="746387" cy="1408977"/>
            </a:xfrm>
            <a:custGeom>
              <a:avLst/>
              <a:gdLst/>
              <a:ahLst/>
              <a:cxnLst/>
              <a:rect l="l" t="t" r="r" b="b"/>
              <a:pathLst>
                <a:path w="42549" h="80321" extrusionOk="0">
                  <a:moveTo>
                    <a:pt x="19479" y="0"/>
                  </a:moveTo>
                  <a:cubicBezTo>
                    <a:pt x="14561" y="0"/>
                    <a:pt x="10368" y="9188"/>
                    <a:pt x="10793" y="16409"/>
                  </a:cubicBezTo>
                  <a:cubicBezTo>
                    <a:pt x="9828" y="19411"/>
                    <a:pt x="5751" y="22138"/>
                    <a:pt x="3039" y="25516"/>
                  </a:cubicBezTo>
                  <a:cubicBezTo>
                    <a:pt x="328" y="28895"/>
                    <a:pt x="0" y="34589"/>
                    <a:pt x="4523" y="38906"/>
                  </a:cubicBezTo>
                  <a:cubicBezTo>
                    <a:pt x="9046" y="43225"/>
                    <a:pt x="1039" y="49464"/>
                    <a:pt x="884" y="54225"/>
                  </a:cubicBezTo>
                  <a:cubicBezTo>
                    <a:pt x="729" y="58989"/>
                    <a:pt x="6428" y="60952"/>
                    <a:pt x="8399" y="66283"/>
                  </a:cubicBezTo>
                  <a:cubicBezTo>
                    <a:pt x="10369" y="71615"/>
                    <a:pt x="11813" y="78236"/>
                    <a:pt x="17456" y="80076"/>
                  </a:cubicBezTo>
                  <a:cubicBezTo>
                    <a:pt x="17973" y="80244"/>
                    <a:pt x="18495" y="80320"/>
                    <a:pt x="19018" y="80320"/>
                  </a:cubicBezTo>
                  <a:cubicBezTo>
                    <a:pt x="24209" y="80320"/>
                    <a:pt x="29454" y="72784"/>
                    <a:pt x="29454" y="72784"/>
                  </a:cubicBezTo>
                  <a:cubicBezTo>
                    <a:pt x="29454" y="72784"/>
                    <a:pt x="42548" y="60910"/>
                    <a:pt x="34196" y="50393"/>
                  </a:cubicBezTo>
                  <a:cubicBezTo>
                    <a:pt x="25842" y="39875"/>
                    <a:pt x="37461" y="43579"/>
                    <a:pt x="36889" y="34682"/>
                  </a:cubicBezTo>
                  <a:cubicBezTo>
                    <a:pt x="36318" y="25785"/>
                    <a:pt x="26820" y="25994"/>
                    <a:pt x="25348" y="19314"/>
                  </a:cubicBezTo>
                  <a:cubicBezTo>
                    <a:pt x="23877" y="12633"/>
                    <a:pt x="28121" y="5246"/>
                    <a:pt x="22166" y="947"/>
                  </a:cubicBezTo>
                  <a:cubicBezTo>
                    <a:pt x="21262" y="295"/>
                    <a:pt x="20359" y="0"/>
                    <a:pt x="19479" y="0"/>
                  </a:cubicBezTo>
                  <a:close/>
                </a:path>
              </a:pathLst>
            </a:custGeom>
            <a:solidFill>
              <a:srgbClr val="6D9EEB">
                <a:alpha val="41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22"/>
            <p:cNvSpPr/>
            <p:nvPr/>
          </p:nvSpPr>
          <p:spPr>
            <a:xfrm rot="2440967">
              <a:off x="6080299" y="3983896"/>
              <a:ext cx="152631" cy="1350721"/>
            </a:xfrm>
            <a:custGeom>
              <a:avLst/>
              <a:gdLst/>
              <a:ahLst/>
              <a:cxnLst/>
              <a:rect l="l" t="t" r="r" b="b"/>
              <a:pathLst>
                <a:path w="8701" h="77000" extrusionOk="0">
                  <a:moveTo>
                    <a:pt x="8223" y="0"/>
                  </a:moveTo>
                  <a:cubicBezTo>
                    <a:pt x="8044" y="0"/>
                    <a:pt x="7877" y="114"/>
                    <a:pt x="7818" y="294"/>
                  </a:cubicBezTo>
                  <a:cubicBezTo>
                    <a:pt x="1" y="24032"/>
                    <a:pt x="7222" y="76111"/>
                    <a:pt x="7295" y="76632"/>
                  </a:cubicBezTo>
                  <a:cubicBezTo>
                    <a:pt x="7325" y="76842"/>
                    <a:pt x="7506" y="76999"/>
                    <a:pt x="7718" y="76999"/>
                  </a:cubicBezTo>
                  <a:cubicBezTo>
                    <a:pt x="7738" y="76999"/>
                    <a:pt x="7758" y="76996"/>
                    <a:pt x="7776" y="76993"/>
                  </a:cubicBezTo>
                  <a:cubicBezTo>
                    <a:pt x="8010" y="76961"/>
                    <a:pt x="8172" y="76746"/>
                    <a:pt x="8139" y="76513"/>
                  </a:cubicBezTo>
                  <a:cubicBezTo>
                    <a:pt x="8065" y="75992"/>
                    <a:pt x="871" y="24112"/>
                    <a:pt x="8627" y="559"/>
                  </a:cubicBezTo>
                  <a:cubicBezTo>
                    <a:pt x="8700" y="337"/>
                    <a:pt x="8578" y="95"/>
                    <a:pt x="8356" y="21"/>
                  </a:cubicBezTo>
                  <a:cubicBezTo>
                    <a:pt x="8312" y="7"/>
                    <a:pt x="8267" y="0"/>
                    <a:pt x="82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22"/>
            <p:cNvSpPr/>
            <p:nvPr/>
          </p:nvSpPr>
          <p:spPr>
            <a:xfrm rot="2440967">
              <a:off x="6296753" y="4330279"/>
              <a:ext cx="234324" cy="111899"/>
            </a:xfrm>
            <a:custGeom>
              <a:avLst/>
              <a:gdLst/>
              <a:ahLst/>
              <a:cxnLst/>
              <a:rect l="l" t="t" r="r" b="b"/>
              <a:pathLst>
                <a:path w="13358" h="6379" extrusionOk="0">
                  <a:moveTo>
                    <a:pt x="474" y="1"/>
                  </a:moveTo>
                  <a:cubicBezTo>
                    <a:pt x="358" y="1"/>
                    <a:pt x="243" y="47"/>
                    <a:pt x="160" y="138"/>
                  </a:cubicBezTo>
                  <a:cubicBezTo>
                    <a:pt x="1" y="312"/>
                    <a:pt x="11" y="581"/>
                    <a:pt x="185" y="739"/>
                  </a:cubicBezTo>
                  <a:lnTo>
                    <a:pt x="6298" y="6378"/>
                  </a:lnTo>
                  <a:lnTo>
                    <a:pt x="13128" y="1304"/>
                  </a:lnTo>
                  <a:cubicBezTo>
                    <a:pt x="13317" y="1165"/>
                    <a:pt x="13357" y="898"/>
                    <a:pt x="13217" y="709"/>
                  </a:cubicBezTo>
                  <a:cubicBezTo>
                    <a:pt x="13133" y="597"/>
                    <a:pt x="13004" y="537"/>
                    <a:pt x="12874" y="537"/>
                  </a:cubicBezTo>
                  <a:cubicBezTo>
                    <a:pt x="12785" y="537"/>
                    <a:pt x="12696" y="564"/>
                    <a:pt x="12620" y="621"/>
                  </a:cubicBezTo>
                  <a:lnTo>
                    <a:pt x="6358" y="5274"/>
                  </a:lnTo>
                  <a:lnTo>
                    <a:pt x="761" y="113"/>
                  </a:lnTo>
                  <a:cubicBezTo>
                    <a:pt x="680" y="38"/>
                    <a:pt x="577" y="1"/>
                    <a:pt x="4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22"/>
            <p:cNvSpPr/>
            <p:nvPr/>
          </p:nvSpPr>
          <p:spPr>
            <a:xfrm rot="2440967">
              <a:off x="6000954" y="4545742"/>
              <a:ext cx="437090" cy="202573"/>
            </a:xfrm>
            <a:custGeom>
              <a:avLst/>
              <a:gdLst/>
              <a:ahLst/>
              <a:cxnLst/>
              <a:rect l="l" t="t" r="r" b="b"/>
              <a:pathLst>
                <a:path w="24917" h="11548" extrusionOk="0">
                  <a:moveTo>
                    <a:pt x="24436" y="1"/>
                  </a:moveTo>
                  <a:cubicBezTo>
                    <a:pt x="24346" y="1"/>
                    <a:pt x="24256" y="29"/>
                    <a:pt x="24178" y="88"/>
                  </a:cubicBezTo>
                  <a:lnTo>
                    <a:pt x="10588" y="10458"/>
                  </a:lnTo>
                  <a:lnTo>
                    <a:pt x="746" y="2237"/>
                  </a:lnTo>
                  <a:cubicBezTo>
                    <a:pt x="667" y="2172"/>
                    <a:pt x="571" y="2141"/>
                    <a:pt x="477" y="2141"/>
                  </a:cubicBezTo>
                  <a:cubicBezTo>
                    <a:pt x="355" y="2141"/>
                    <a:pt x="234" y="2193"/>
                    <a:pt x="149" y="2293"/>
                  </a:cubicBezTo>
                  <a:cubicBezTo>
                    <a:pt x="0" y="2474"/>
                    <a:pt x="22" y="2739"/>
                    <a:pt x="199" y="2890"/>
                  </a:cubicBezTo>
                  <a:lnTo>
                    <a:pt x="10565" y="11548"/>
                  </a:lnTo>
                  <a:lnTo>
                    <a:pt x="24695" y="765"/>
                  </a:lnTo>
                  <a:cubicBezTo>
                    <a:pt x="24882" y="621"/>
                    <a:pt x="24917" y="354"/>
                    <a:pt x="24775" y="168"/>
                  </a:cubicBezTo>
                  <a:cubicBezTo>
                    <a:pt x="24691" y="58"/>
                    <a:pt x="24564" y="1"/>
                    <a:pt x="244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22"/>
            <p:cNvSpPr/>
            <p:nvPr/>
          </p:nvSpPr>
          <p:spPr>
            <a:xfrm rot="2440967">
              <a:off x="5792603" y="4809053"/>
              <a:ext cx="395481" cy="198398"/>
            </a:xfrm>
            <a:custGeom>
              <a:avLst/>
              <a:gdLst/>
              <a:ahLst/>
              <a:cxnLst/>
              <a:rect l="l" t="t" r="r" b="b"/>
              <a:pathLst>
                <a:path w="22545" h="11310" extrusionOk="0">
                  <a:moveTo>
                    <a:pt x="22069" y="0"/>
                  </a:moveTo>
                  <a:cubicBezTo>
                    <a:pt x="21963" y="0"/>
                    <a:pt x="21856" y="40"/>
                    <a:pt x="21773" y="121"/>
                  </a:cubicBezTo>
                  <a:lnTo>
                    <a:pt x="10798" y="10182"/>
                  </a:lnTo>
                  <a:lnTo>
                    <a:pt x="741" y="1840"/>
                  </a:lnTo>
                  <a:cubicBezTo>
                    <a:pt x="663" y="1778"/>
                    <a:pt x="570" y="1748"/>
                    <a:pt x="477" y="1748"/>
                  </a:cubicBezTo>
                  <a:cubicBezTo>
                    <a:pt x="354" y="1748"/>
                    <a:pt x="232" y="1801"/>
                    <a:pt x="148" y="1903"/>
                  </a:cubicBezTo>
                  <a:cubicBezTo>
                    <a:pt x="1" y="2081"/>
                    <a:pt x="23" y="2345"/>
                    <a:pt x="198" y="2497"/>
                  </a:cubicBezTo>
                  <a:lnTo>
                    <a:pt x="10826" y="11310"/>
                  </a:lnTo>
                  <a:lnTo>
                    <a:pt x="22349" y="747"/>
                  </a:lnTo>
                  <a:cubicBezTo>
                    <a:pt x="22530" y="590"/>
                    <a:pt x="22545" y="315"/>
                    <a:pt x="22383" y="137"/>
                  </a:cubicBezTo>
                  <a:cubicBezTo>
                    <a:pt x="22299" y="47"/>
                    <a:pt x="22184" y="0"/>
                    <a:pt x="220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22"/>
            <p:cNvSpPr/>
            <p:nvPr/>
          </p:nvSpPr>
          <p:spPr>
            <a:xfrm rot="577487">
              <a:off x="4711179" y="4652828"/>
              <a:ext cx="1005130" cy="463075"/>
            </a:xfrm>
            <a:custGeom>
              <a:avLst/>
              <a:gdLst/>
              <a:ahLst/>
              <a:cxnLst/>
              <a:rect l="l" t="t" r="r" b="b"/>
              <a:pathLst>
                <a:path w="57307" h="26402" extrusionOk="0">
                  <a:moveTo>
                    <a:pt x="16085" y="1"/>
                  </a:moveTo>
                  <a:cubicBezTo>
                    <a:pt x="11262" y="1"/>
                    <a:pt x="5916" y="561"/>
                    <a:pt x="0" y="1848"/>
                  </a:cubicBezTo>
                  <a:cubicBezTo>
                    <a:pt x="13241" y="7385"/>
                    <a:pt x="21434" y="26401"/>
                    <a:pt x="46194" y="26401"/>
                  </a:cubicBezTo>
                  <a:cubicBezTo>
                    <a:pt x="49572" y="26401"/>
                    <a:pt x="53257" y="26047"/>
                    <a:pt x="57306" y="25257"/>
                  </a:cubicBezTo>
                  <a:cubicBezTo>
                    <a:pt x="57306" y="25257"/>
                    <a:pt x="48472" y="1"/>
                    <a:pt x="16085" y="1"/>
                  </a:cubicBezTo>
                  <a:close/>
                </a:path>
              </a:pathLst>
            </a:custGeom>
            <a:solidFill>
              <a:srgbClr val="F1C232">
                <a:alpha val="59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22"/>
            <p:cNvSpPr/>
            <p:nvPr/>
          </p:nvSpPr>
          <p:spPr>
            <a:xfrm rot="577487">
              <a:off x="4823510" y="4706637"/>
              <a:ext cx="938673" cy="443150"/>
            </a:xfrm>
            <a:custGeom>
              <a:avLst/>
              <a:gdLst/>
              <a:ahLst/>
              <a:cxnLst/>
              <a:rect l="l" t="t" r="r" b="b"/>
              <a:pathLst>
                <a:path w="53518" h="25266" extrusionOk="0">
                  <a:moveTo>
                    <a:pt x="437" y="0"/>
                  </a:moveTo>
                  <a:cubicBezTo>
                    <a:pt x="434" y="0"/>
                    <a:pt x="432" y="1"/>
                    <a:pt x="429" y="2"/>
                  </a:cubicBezTo>
                  <a:cubicBezTo>
                    <a:pt x="197" y="2"/>
                    <a:pt x="8" y="187"/>
                    <a:pt x="5" y="421"/>
                  </a:cubicBezTo>
                  <a:cubicBezTo>
                    <a:pt x="0" y="653"/>
                    <a:pt x="184" y="845"/>
                    <a:pt x="416" y="852"/>
                  </a:cubicBezTo>
                  <a:cubicBezTo>
                    <a:pt x="21600" y="1510"/>
                    <a:pt x="52486" y="24940"/>
                    <a:pt x="52797" y="25177"/>
                  </a:cubicBezTo>
                  <a:cubicBezTo>
                    <a:pt x="52870" y="25234"/>
                    <a:pt x="52961" y="25264"/>
                    <a:pt x="53054" y="25265"/>
                  </a:cubicBezTo>
                  <a:lnTo>
                    <a:pt x="53054" y="25264"/>
                  </a:lnTo>
                  <a:cubicBezTo>
                    <a:pt x="53238" y="25264"/>
                    <a:pt x="53400" y="25147"/>
                    <a:pt x="53459" y="24973"/>
                  </a:cubicBezTo>
                  <a:cubicBezTo>
                    <a:pt x="53517" y="24801"/>
                    <a:pt x="53459" y="24611"/>
                    <a:pt x="53315" y="24499"/>
                  </a:cubicBezTo>
                  <a:cubicBezTo>
                    <a:pt x="53002" y="24261"/>
                    <a:pt x="21901" y="667"/>
                    <a:pt x="443" y="2"/>
                  </a:cubicBezTo>
                  <a:cubicBezTo>
                    <a:pt x="441" y="1"/>
                    <a:pt x="439" y="0"/>
                    <a:pt x="4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22"/>
            <p:cNvSpPr/>
            <p:nvPr/>
          </p:nvSpPr>
          <p:spPr>
            <a:xfrm rot="577487">
              <a:off x="5015647" y="4636646"/>
              <a:ext cx="141718" cy="172623"/>
            </a:xfrm>
            <a:custGeom>
              <a:avLst/>
              <a:gdLst/>
              <a:ahLst/>
              <a:cxnLst/>
              <a:rect l="l" t="t" r="r" b="b"/>
              <a:pathLst>
                <a:path w="8080" h="9842" extrusionOk="0">
                  <a:moveTo>
                    <a:pt x="3287" y="0"/>
                  </a:moveTo>
                  <a:cubicBezTo>
                    <a:pt x="3157" y="0"/>
                    <a:pt x="3028" y="55"/>
                    <a:pt x="2947" y="165"/>
                  </a:cubicBezTo>
                  <a:cubicBezTo>
                    <a:pt x="2808" y="355"/>
                    <a:pt x="2835" y="611"/>
                    <a:pt x="3023" y="749"/>
                  </a:cubicBezTo>
                  <a:cubicBezTo>
                    <a:pt x="3269" y="992"/>
                    <a:pt x="5354" y="3812"/>
                    <a:pt x="6796" y="5787"/>
                  </a:cubicBezTo>
                  <a:lnTo>
                    <a:pt x="272" y="9035"/>
                  </a:lnTo>
                  <a:cubicBezTo>
                    <a:pt x="93" y="9122"/>
                    <a:pt x="1" y="9321"/>
                    <a:pt x="46" y="9513"/>
                  </a:cubicBezTo>
                  <a:cubicBezTo>
                    <a:pt x="91" y="9705"/>
                    <a:pt x="263" y="9842"/>
                    <a:pt x="460" y="9842"/>
                  </a:cubicBezTo>
                  <a:cubicBezTo>
                    <a:pt x="527" y="9840"/>
                    <a:pt x="591" y="9825"/>
                    <a:pt x="649" y="9795"/>
                  </a:cubicBezTo>
                  <a:lnTo>
                    <a:pt x="8079" y="6101"/>
                  </a:lnTo>
                  <a:lnTo>
                    <a:pt x="7782" y="5693"/>
                  </a:lnTo>
                  <a:cubicBezTo>
                    <a:pt x="5992" y="3237"/>
                    <a:pt x="3805" y="272"/>
                    <a:pt x="3555" y="86"/>
                  </a:cubicBezTo>
                  <a:cubicBezTo>
                    <a:pt x="3476" y="29"/>
                    <a:pt x="3381" y="0"/>
                    <a:pt x="32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22"/>
            <p:cNvSpPr/>
            <p:nvPr/>
          </p:nvSpPr>
          <p:spPr>
            <a:xfrm rot="577487">
              <a:off x="5219127" y="4753323"/>
              <a:ext cx="162923" cy="241517"/>
            </a:xfrm>
            <a:custGeom>
              <a:avLst/>
              <a:gdLst/>
              <a:ahLst/>
              <a:cxnLst/>
              <a:rect l="l" t="t" r="r" b="b"/>
              <a:pathLst>
                <a:path w="9289" h="13770" extrusionOk="0">
                  <a:moveTo>
                    <a:pt x="7569" y="0"/>
                  </a:moveTo>
                  <a:cubicBezTo>
                    <a:pt x="7546" y="0"/>
                    <a:pt x="7523" y="2"/>
                    <a:pt x="7499" y="6"/>
                  </a:cubicBezTo>
                  <a:cubicBezTo>
                    <a:pt x="7265" y="44"/>
                    <a:pt x="7107" y="267"/>
                    <a:pt x="7148" y="501"/>
                  </a:cubicBezTo>
                  <a:lnTo>
                    <a:pt x="8358" y="7829"/>
                  </a:lnTo>
                  <a:lnTo>
                    <a:pt x="235" y="12985"/>
                  </a:lnTo>
                  <a:cubicBezTo>
                    <a:pt x="74" y="13087"/>
                    <a:pt x="1" y="13282"/>
                    <a:pt x="54" y="13464"/>
                  </a:cubicBezTo>
                  <a:cubicBezTo>
                    <a:pt x="106" y="13646"/>
                    <a:pt x="273" y="13770"/>
                    <a:pt x="464" y="13770"/>
                  </a:cubicBezTo>
                  <a:cubicBezTo>
                    <a:pt x="544" y="13770"/>
                    <a:pt x="622" y="13747"/>
                    <a:pt x="691" y="13703"/>
                  </a:cubicBezTo>
                  <a:lnTo>
                    <a:pt x="9289" y="8246"/>
                  </a:lnTo>
                  <a:lnTo>
                    <a:pt x="7989" y="362"/>
                  </a:lnTo>
                  <a:cubicBezTo>
                    <a:pt x="7957" y="150"/>
                    <a:pt x="7776" y="0"/>
                    <a:pt x="75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22"/>
            <p:cNvSpPr/>
            <p:nvPr/>
          </p:nvSpPr>
          <p:spPr>
            <a:xfrm rot="577487">
              <a:off x="4793123" y="4168416"/>
              <a:ext cx="835997" cy="692858"/>
            </a:xfrm>
            <a:custGeom>
              <a:avLst/>
              <a:gdLst/>
              <a:ahLst/>
              <a:cxnLst/>
              <a:rect l="l" t="t" r="r" b="b"/>
              <a:pathLst>
                <a:path w="47664" h="39503" extrusionOk="0">
                  <a:moveTo>
                    <a:pt x="1" y="0"/>
                  </a:moveTo>
                  <a:cubicBezTo>
                    <a:pt x="12473" y="10513"/>
                    <a:pt x="13509" y="35678"/>
                    <a:pt x="47663" y="39503"/>
                  </a:cubicBezTo>
                  <a:cubicBezTo>
                    <a:pt x="47663" y="39503"/>
                    <a:pt x="46524" y="420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22"/>
            <p:cNvSpPr/>
            <p:nvPr/>
          </p:nvSpPr>
          <p:spPr>
            <a:xfrm rot="577487">
              <a:off x="4889707" y="4223504"/>
              <a:ext cx="773768" cy="702680"/>
            </a:xfrm>
            <a:custGeom>
              <a:avLst/>
              <a:gdLst/>
              <a:ahLst/>
              <a:cxnLst/>
              <a:rect l="l" t="t" r="r" b="b"/>
              <a:pathLst>
                <a:path w="44116" h="40063" extrusionOk="0">
                  <a:moveTo>
                    <a:pt x="566" y="0"/>
                  </a:moveTo>
                  <a:cubicBezTo>
                    <a:pt x="359" y="0"/>
                    <a:pt x="166" y="129"/>
                    <a:pt x="94" y="337"/>
                  </a:cubicBezTo>
                  <a:cubicBezTo>
                    <a:pt x="0" y="602"/>
                    <a:pt x="144" y="891"/>
                    <a:pt x="411" y="978"/>
                  </a:cubicBezTo>
                  <a:cubicBezTo>
                    <a:pt x="20402" y="7944"/>
                    <a:pt x="42838" y="39531"/>
                    <a:pt x="43062" y="39849"/>
                  </a:cubicBezTo>
                  <a:cubicBezTo>
                    <a:pt x="43155" y="39983"/>
                    <a:pt x="43309" y="40063"/>
                    <a:pt x="43473" y="40063"/>
                  </a:cubicBezTo>
                  <a:cubicBezTo>
                    <a:pt x="43879" y="40063"/>
                    <a:pt x="44116" y="39603"/>
                    <a:pt x="43882" y="39273"/>
                  </a:cubicBezTo>
                  <a:cubicBezTo>
                    <a:pt x="43655" y="38950"/>
                    <a:pt x="21037" y="7103"/>
                    <a:pt x="742" y="32"/>
                  </a:cubicBezTo>
                  <a:cubicBezTo>
                    <a:pt x="684" y="11"/>
                    <a:pt x="625" y="0"/>
                    <a:pt x="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22"/>
            <p:cNvSpPr/>
            <p:nvPr/>
          </p:nvSpPr>
          <p:spPr>
            <a:xfrm rot="577487">
              <a:off x="4793123" y="4168416"/>
              <a:ext cx="835997" cy="692858"/>
            </a:xfrm>
            <a:custGeom>
              <a:avLst/>
              <a:gdLst/>
              <a:ahLst/>
              <a:cxnLst/>
              <a:rect l="l" t="t" r="r" b="b"/>
              <a:pathLst>
                <a:path w="47664" h="39503" extrusionOk="0">
                  <a:moveTo>
                    <a:pt x="1" y="0"/>
                  </a:moveTo>
                  <a:cubicBezTo>
                    <a:pt x="12473" y="10513"/>
                    <a:pt x="13509" y="35678"/>
                    <a:pt x="47663" y="39503"/>
                  </a:cubicBezTo>
                  <a:cubicBezTo>
                    <a:pt x="47663" y="39503"/>
                    <a:pt x="46524" y="4201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22"/>
            <p:cNvSpPr/>
            <p:nvPr/>
          </p:nvSpPr>
          <p:spPr>
            <a:xfrm rot="577487">
              <a:off x="5050234" y="4226878"/>
              <a:ext cx="155925" cy="153277"/>
            </a:xfrm>
            <a:custGeom>
              <a:avLst/>
              <a:gdLst/>
              <a:ahLst/>
              <a:cxnLst/>
              <a:rect l="l" t="t" r="r" b="b"/>
              <a:pathLst>
                <a:path w="8890" h="8739" extrusionOk="0">
                  <a:moveTo>
                    <a:pt x="5905" y="1"/>
                  </a:moveTo>
                  <a:cubicBezTo>
                    <a:pt x="5807" y="1"/>
                    <a:pt x="5709" y="29"/>
                    <a:pt x="5625" y="90"/>
                  </a:cubicBezTo>
                  <a:cubicBezTo>
                    <a:pt x="5401" y="254"/>
                    <a:pt x="5339" y="548"/>
                    <a:pt x="5503" y="772"/>
                  </a:cubicBezTo>
                  <a:cubicBezTo>
                    <a:pt x="5667" y="1088"/>
                    <a:pt x="6779" y="4314"/>
                    <a:pt x="7560" y="6613"/>
                  </a:cubicBezTo>
                  <a:lnTo>
                    <a:pt x="450" y="7741"/>
                  </a:lnTo>
                  <a:cubicBezTo>
                    <a:pt x="188" y="7779"/>
                    <a:pt x="1" y="8013"/>
                    <a:pt x="23" y="8276"/>
                  </a:cubicBezTo>
                  <a:cubicBezTo>
                    <a:pt x="42" y="8537"/>
                    <a:pt x="260" y="8738"/>
                    <a:pt x="521" y="8738"/>
                  </a:cubicBezTo>
                  <a:cubicBezTo>
                    <a:pt x="523" y="8738"/>
                    <a:pt x="525" y="8738"/>
                    <a:pt x="527" y="8738"/>
                  </a:cubicBezTo>
                  <a:cubicBezTo>
                    <a:pt x="554" y="8738"/>
                    <a:pt x="581" y="8737"/>
                    <a:pt x="606" y="8733"/>
                  </a:cubicBezTo>
                  <a:lnTo>
                    <a:pt x="8889" y="7420"/>
                  </a:lnTo>
                  <a:lnTo>
                    <a:pt x="8701" y="6855"/>
                  </a:lnTo>
                  <a:cubicBezTo>
                    <a:pt x="7284" y="2660"/>
                    <a:pt x="6490" y="428"/>
                    <a:pt x="6337" y="219"/>
                  </a:cubicBezTo>
                  <a:cubicBezTo>
                    <a:pt x="6235" y="80"/>
                    <a:pt x="6070" y="1"/>
                    <a:pt x="59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22"/>
            <p:cNvSpPr/>
            <p:nvPr/>
          </p:nvSpPr>
          <p:spPr>
            <a:xfrm rot="1519396">
              <a:off x="4830352" y="4374419"/>
              <a:ext cx="938732" cy="443178"/>
            </a:xfrm>
            <a:custGeom>
              <a:avLst/>
              <a:gdLst/>
              <a:ahLst/>
              <a:cxnLst/>
              <a:rect l="l" t="t" r="r" b="b"/>
              <a:pathLst>
                <a:path w="53518" h="25266" extrusionOk="0">
                  <a:moveTo>
                    <a:pt x="437" y="0"/>
                  </a:moveTo>
                  <a:cubicBezTo>
                    <a:pt x="434" y="0"/>
                    <a:pt x="432" y="1"/>
                    <a:pt x="429" y="2"/>
                  </a:cubicBezTo>
                  <a:cubicBezTo>
                    <a:pt x="197" y="2"/>
                    <a:pt x="8" y="187"/>
                    <a:pt x="5" y="421"/>
                  </a:cubicBezTo>
                  <a:cubicBezTo>
                    <a:pt x="0" y="653"/>
                    <a:pt x="184" y="845"/>
                    <a:pt x="416" y="852"/>
                  </a:cubicBezTo>
                  <a:cubicBezTo>
                    <a:pt x="21600" y="1510"/>
                    <a:pt x="52486" y="24940"/>
                    <a:pt x="52797" y="25177"/>
                  </a:cubicBezTo>
                  <a:cubicBezTo>
                    <a:pt x="52870" y="25234"/>
                    <a:pt x="52961" y="25264"/>
                    <a:pt x="53054" y="25265"/>
                  </a:cubicBezTo>
                  <a:lnTo>
                    <a:pt x="53054" y="25264"/>
                  </a:lnTo>
                  <a:cubicBezTo>
                    <a:pt x="53238" y="25264"/>
                    <a:pt x="53400" y="25147"/>
                    <a:pt x="53459" y="24973"/>
                  </a:cubicBezTo>
                  <a:cubicBezTo>
                    <a:pt x="53517" y="24801"/>
                    <a:pt x="53459" y="24611"/>
                    <a:pt x="53315" y="24499"/>
                  </a:cubicBezTo>
                  <a:cubicBezTo>
                    <a:pt x="53002" y="24261"/>
                    <a:pt x="21901" y="667"/>
                    <a:pt x="443" y="2"/>
                  </a:cubicBezTo>
                  <a:cubicBezTo>
                    <a:pt x="441" y="1"/>
                    <a:pt x="439" y="0"/>
                    <a:pt x="4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22"/>
            <p:cNvSpPr/>
            <p:nvPr/>
          </p:nvSpPr>
          <p:spPr>
            <a:xfrm rot="577487">
              <a:off x="5187249" y="4422452"/>
              <a:ext cx="205579" cy="196353"/>
            </a:xfrm>
            <a:custGeom>
              <a:avLst/>
              <a:gdLst/>
              <a:ahLst/>
              <a:cxnLst/>
              <a:rect l="l" t="t" r="r" b="b"/>
              <a:pathLst>
                <a:path w="11721" h="11195" extrusionOk="0">
                  <a:moveTo>
                    <a:pt x="11198" y="1"/>
                  </a:moveTo>
                  <a:cubicBezTo>
                    <a:pt x="10947" y="1"/>
                    <a:pt x="10724" y="176"/>
                    <a:pt x="10688" y="430"/>
                  </a:cubicBezTo>
                  <a:lnTo>
                    <a:pt x="9652" y="7736"/>
                  </a:lnTo>
                  <a:lnTo>
                    <a:pt x="406" y="10207"/>
                  </a:lnTo>
                  <a:cubicBezTo>
                    <a:pt x="161" y="10270"/>
                    <a:pt x="0" y="10506"/>
                    <a:pt x="34" y="10758"/>
                  </a:cubicBezTo>
                  <a:cubicBezTo>
                    <a:pt x="67" y="11008"/>
                    <a:pt x="281" y="11194"/>
                    <a:pt x="532" y="11194"/>
                  </a:cubicBezTo>
                  <a:cubicBezTo>
                    <a:pt x="533" y="11194"/>
                    <a:pt x="534" y="11194"/>
                    <a:pt x="535" y="11194"/>
                  </a:cubicBezTo>
                  <a:cubicBezTo>
                    <a:pt x="578" y="11193"/>
                    <a:pt x="623" y="11188"/>
                    <a:pt x="665" y="11178"/>
                  </a:cubicBezTo>
                  <a:lnTo>
                    <a:pt x="10551" y="8533"/>
                  </a:lnTo>
                  <a:lnTo>
                    <a:pt x="11681" y="572"/>
                  </a:lnTo>
                  <a:cubicBezTo>
                    <a:pt x="11721" y="298"/>
                    <a:pt x="11530" y="42"/>
                    <a:pt x="11255" y="3"/>
                  </a:cubicBezTo>
                  <a:cubicBezTo>
                    <a:pt x="11236" y="2"/>
                    <a:pt x="11217" y="1"/>
                    <a:pt x="111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22"/>
            <p:cNvSpPr/>
            <p:nvPr/>
          </p:nvSpPr>
          <p:spPr>
            <a:xfrm rot="577487">
              <a:off x="5311261" y="4636030"/>
              <a:ext cx="198458" cy="156697"/>
            </a:xfrm>
            <a:custGeom>
              <a:avLst/>
              <a:gdLst/>
              <a:ahLst/>
              <a:cxnLst/>
              <a:rect l="l" t="t" r="r" b="b"/>
              <a:pathLst>
                <a:path w="11315" h="8934" extrusionOk="0">
                  <a:moveTo>
                    <a:pt x="10767" y="0"/>
                  </a:moveTo>
                  <a:cubicBezTo>
                    <a:pt x="10527" y="0"/>
                    <a:pt x="10321" y="179"/>
                    <a:pt x="10280" y="423"/>
                  </a:cubicBezTo>
                  <a:lnTo>
                    <a:pt x="9326" y="6224"/>
                  </a:lnTo>
                  <a:lnTo>
                    <a:pt x="436" y="7940"/>
                  </a:lnTo>
                  <a:cubicBezTo>
                    <a:pt x="179" y="7985"/>
                    <a:pt x="0" y="8221"/>
                    <a:pt x="25" y="8480"/>
                  </a:cubicBezTo>
                  <a:cubicBezTo>
                    <a:pt x="50" y="8738"/>
                    <a:pt x="265" y="8934"/>
                    <a:pt x="523" y="8934"/>
                  </a:cubicBezTo>
                  <a:cubicBezTo>
                    <a:pt x="525" y="8934"/>
                    <a:pt x="527" y="8934"/>
                    <a:pt x="530" y="8934"/>
                  </a:cubicBezTo>
                  <a:cubicBezTo>
                    <a:pt x="563" y="8934"/>
                    <a:pt x="595" y="8931"/>
                    <a:pt x="627" y="8926"/>
                  </a:cubicBezTo>
                  <a:lnTo>
                    <a:pt x="10205" y="7076"/>
                  </a:lnTo>
                  <a:lnTo>
                    <a:pt x="11270" y="585"/>
                  </a:lnTo>
                  <a:cubicBezTo>
                    <a:pt x="11315" y="311"/>
                    <a:pt x="11129" y="54"/>
                    <a:pt x="10857" y="9"/>
                  </a:cubicBezTo>
                  <a:cubicBezTo>
                    <a:pt x="10826" y="3"/>
                    <a:pt x="10796" y="0"/>
                    <a:pt x="107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22"/>
            <p:cNvSpPr/>
            <p:nvPr/>
          </p:nvSpPr>
          <p:spPr>
            <a:xfrm rot="577487">
              <a:off x="5290010" y="4139305"/>
              <a:ext cx="716502" cy="1116259"/>
            </a:xfrm>
            <a:custGeom>
              <a:avLst/>
              <a:gdLst/>
              <a:ahLst/>
              <a:cxnLst/>
              <a:rect l="l" t="t" r="r" b="b"/>
              <a:pathLst>
                <a:path w="40851" h="63643" extrusionOk="0">
                  <a:moveTo>
                    <a:pt x="6468" y="1"/>
                  </a:moveTo>
                  <a:cubicBezTo>
                    <a:pt x="5113" y="1"/>
                    <a:pt x="3930" y="611"/>
                    <a:pt x="3121" y="2041"/>
                  </a:cubicBezTo>
                  <a:cubicBezTo>
                    <a:pt x="0" y="7558"/>
                    <a:pt x="5990" y="11822"/>
                    <a:pt x="7245" y="17590"/>
                  </a:cubicBezTo>
                  <a:cubicBezTo>
                    <a:pt x="8499" y="23359"/>
                    <a:pt x="974" y="26619"/>
                    <a:pt x="3734" y="33801"/>
                  </a:cubicBezTo>
                  <a:cubicBezTo>
                    <a:pt x="6493" y="40982"/>
                    <a:pt x="14267" y="33891"/>
                    <a:pt x="11509" y="45149"/>
                  </a:cubicBezTo>
                  <a:cubicBezTo>
                    <a:pt x="8750" y="56407"/>
                    <a:pt x="23296" y="60998"/>
                    <a:pt x="23296" y="60998"/>
                  </a:cubicBezTo>
                  <a:cubicBezTo>
                    <a:pt x="23296" y="60998"/>
                    <a:pt x="27791" y="63643"/>
                    <a:pt x="31661" y="63643"/>
                  </a:cubicBezTo>
                  <a:cubicBezTo>
                    <a:pt x="33042" y="63643"/>
                    <a:pt x="34344" y="63306"/>
                    <a:pt x="35334" y="62392"/>
                  </a:cubicBezTo>
                  <a:cubicBezTo>
                    <a:pt x="39097" y="58915"/>
                    <a:pt x="37842" y="53202"/>
                    <a:pt x="37466" y="48312"/>
                  </a:cubicBezTo>
                  <a:cubicBezTo>
                    <a:pt x="37090" y="43422"/>
                    <a:pt x="40851" y="39828"/>
                    <a:pt x="39011" y="36149"/>
                  </a:cubicBezTo>
                  <a:cubicBezTo>
                    <a:pt x="37174" y="32471"/>
                    <a:pt x="28646" y="30465"/>
                    <a:pt x="30636" y="25449"/>
                  </a:cubicBezTo>
                  <a:cubicBezTo>
                    <a:pt x="32626" y="20432"/>
                    <a:pt x="30318" y="16086"/>
                    <a:pt x="26973" y="14413"/>
                  </a:cubicBezTo>
                  <a:cubicBezTo>
                    <a:pt x="23630" y="12741"/>
                    <a:pt x="19450" y="12073"/>
                    <a:pt x="17610" y="10066"/>
                  </a:cubicBezTo>
                  <a:cubicBezTo>
                    <a:pt x="15629" y="4988"/>
                    <a:pt x="10343" y="1"/>
                    <a:pt x="64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22"/>
            <p:cNvSpPr/>
            <p:nvPr/>
          </p:nvSpPr>
          <p:spPr>
            <a:xfrm rot="577487">
              <a:off x="5390805" y="4212364"/>
              <a:ext cx="507853" cy="1061712"/>
            </a:xfrm>
            <a:custGeom>
              <a:avLst/>
              <a:gdLst/>
              <a:ahLst/>
              <a:cxnLst/>
              <a:rect l="l" t="t" r="r" b="b"/>
              <a:pathLst>
                <a:path w="28955" h="60533" extrusionOk="0">
                  <a:moveTo>
                    <a:pt x="557" y="1"/>
                  </a:moveTo>
                  <a:cubicBezTo>
                    <a:pt x="435" y="1"/>
                    <a:pt x="311" y="45"/>
                    <a:pt x="214" y="136"/>
                  </a:cubicBezTo>
                  <a:cubicBezTo>
                    <a:pt x="12" y="324"/>
                    <a:pt x="0" y="642"/>
                    <a:pt x="189" y="844"/>
                  </a:cubicBezTo>
                  <a:cubicBezTo>
                    <a:pt x="14736" y="16492"/>
                    <a:pt x="27784" y="59739"/>
                    <a:pt x="27914" y="60175"/>
                  </a:cubicBezTo>
                  <a:cubicBezTo>
                    <a:pt x="27977" y="60387"/>
                    <a:pt x="28173" y="60533"/>
                    <a:pt x="28395" y="60533"/>
                  </a:cubicBezTo>
                  <a:cubicBezTo>
                    <a:pt x="28444" y="60533"/>
                    <a:pt x="28492" y="60524"/>
                    <a:pt x="28539" y="60511"/>
                  </a:cubicBezTo>
                  <a:cubicBezTo>
                    <a:pt x="28803" y="60432"/>
                    <a:pt x="28955" y="60152"/>
                    <a:pt x="28875" y="59886"/>
                  </a:cubicBezTo>
                  <a:cubicBezTo>
                    <a:pt x="28746" y="59450"/>
                    <a:pt x="15630" y="15980"/>
                    <a:pt x="924" y="161"/>
                  </a:cubicBezTo>
                  <a:cubicBezTo>
                    <a:pt x="825" y="54"/>
                    <a:pt x="692" y="1"/>
                    <a:pt x="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22"/>
            <p:cNvSpPr/>
            <p:nvPr/>
          </p:nvSpPr>
          <p:spPr>
            <a:xfrm rot="577487">
              <a:off x="5494145" y="4332226"/>
              <a:ext cx="186742" cy="130230"/>
            </a:xfrm>
            <a:custGeom>
              <a:avLst/>
              <a:gdLst/>
              <a:ahLst/>
              <a:cxnLst/>
              <a:rect l="l" t="t" r="r" b="b"/>
              <a:pathLst>
                <a:path w="10647" h="7425" extrusionOk="0">
                  <a:moveTo>
                    <a:pt x="10078" y="0"/>
                  </a:moveTo>
                  <a:cubicBezTo>
                    <a:pt x="9881" y="0"/>
                    <a:pt x="9695" y="117"/>
                    <a:pt x="9616" y="310"/>
                  </a:cubicBezTo>
                  <a:lnTo>
                    <a:pt x="7130" y="6270"/>
                  </a:lnTo>
                  <a:lnTo>
                    <a:pt x="652" y="4901"/>
                  </a:lnTo>
                  <a:cubicBezTo>
                    <a:pt x="618" y="4894"/>
                    <a:pt x="583" y="4891"/>
                    <a:pt x="549" y="4891"/>
                  </a:cubicBezTo>
                  <a:cubicBezTo>
                    <a:pt x="317" y="4891"/>
                    <a:pt x="108" y="5053"/>
                    <a:pt x="57" y="5289"/>
                  </a:cubicBezTo>
                  <a:cubicBezTo>
                    <a:pt x="1" y="5560"/>
                    <a:pt x="174" y="5825"/>
                    <a:pt x="445" y="5884"/>
                  </a:cubicBezTo>
                  <a:lnTo>
                    <a:pt x="7736" y="7424"/>
                  </a:lnTo>
                  <a:lnTo>
                    <a:pt x="10542" y="694"/>
                  </a:lnTo>
                  <a:cubicBezTo>
                    <a:pt x="10647" y="439"/>
                    <a:pt x="10527" y="146"/>
                    <a:pt x="10271" y="39"/>
                  </a:cubicBezTo>
                  <a:cubicBezTo>
                    <a:pt x="10208" y="13"/>
                    <a:pt x="10142" y="0"/>
                    <a:pt x="10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22"/>
            <p:cNvSpPr/>
            <p:nvPr/>
          </p:nvSpPr>
          <p:spPr>
            <a:xfrm rot="577487">
              <a:off x="5450352" y="4563254"/>
              <a:ext cx="362837" cy="198862"/>
            </a:xfrm>
            <a:custGeom>
              <a:avLst/>
              <a:gdLst/>
              <a:ahLst/>
              <a:cxnLst/>
              <a:rect l="l" t="t" r="r" b="b"/>
              <a:pathLst>
                <a:path w="20687" h="11338" extrusionOk="0">
                  <a:moveTo>
                    <a:pt x="20113" y="0"/>
                  </a:moveTo>
                  <a:cubicBezTo>
                    <a:pt x="19925" y="0"/>
                    <a:pt x="19746" y="106"/>
                    <a:pt x="19660" y="287"/>
                  </a:cubicBezTo>
                  <a:lnTo>
                    <a:pt x="14951" y="10185"/>
                  </a:lnTo>
                  <a:lnTo>
                    <a:pt x="662" y="6970"/>
                  </a:lnTo>
                  <a:cubicBezTo>
                    <a:pt x="625" y="6962"/>
                    <a:pt x="589" y="6958"/>
                    <a:pt x="552" y="6958"/>
                  </a:cubicBezTo>
                  <a:cubicBezTo>
                    <a:pt x="322" y="6958"/>
                    <a:pt x="114" y="7117"/>
                    <a:pt x="62" y="7351"/>
                  </a:cubicBezTo>
                  <a:cubicBezTo>
                    <a:pt x="0" y="7622"/>
                    <a:pt x="171" y="7889"/>
                    <a:pt x="441" y="7951"/>
                  </a:cubicBezTo>
                  <a:lnTo>
                    <a:pt x="15512" y="11338"/>
                  </a:lnTo>
                  <a:lnTo>
                    <a:pt x="20566" y="718"/>
                  </a:lnTo>
                  <a:cubicBezTo>
                    <a:pt x="20686" y="467"/>
                    <a:pt x="20579" y="168"/>
                    <a:pt x="20329" y="50"/>
                  </a:cubicBezTo>
                  <a:cubicBezTo>
                    <a:pt x="20259" y="16"/>
                    <a:pt x="20185" y="0"/>
                    <a:pt x="201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59" name="Google Shape;2259;p22"/>
          <p:cNvGrpSpPr/>
          <p:nvPr/>
        </p:nvGrpSpPr>
        <p:grpSpPr>
          <a:xfrm rot="1004853">
            <a:off x="-39039" y="3908634"/>
            <a:ext cx="1246835" cy="1268832"/>
            <a:chOff x="658816" y="3875056"/>
            <a:chExt cx="1769862" cy="1801086"/>
          </a:xfrm>
        </p:grpSpPr>
        <p:sp>
          <p:nvSpPr>
            <p:cNvPr id="2260" name="Google Shape;2260;p22"/>
            <p:cNvSpPr/>
            <p:nvPr/>
          </p:nvSpPr>
          <p:spPr>
            <a:xfrm flipH="1">
              <a:off x="1674625" y="5389061"/>
              <a:ext cx="141642" cy="176783"/>
            </a:xfrm>
            <a:custGeom>
              <a:avLst/>
              <a:gdLst/>
              <a:ahLst/>
              <a:cxnLst/>
              <a:rect l="l" t="t" r="r" b="b"/>
              <a:pathLst>
                <a:path w="9202" h="11485" extrusionOk="0">
                  <a:moveTo>
                    <a:pt x="7862" y="0"/>
                  </a:moveTo>
                  <a:cubicBezTo>
                    <a:pt x="7842" y="0"/>
                    <a:pt x="7822" y="2"/>
                    <a:pt x="7801" y="5"/>
                  </a:cubicBezTo>
                  <a:cubicBezTo>
                    <a:pt x="7568" y="36"/>
                    <a:pt x="7405" y="252"/>
                    <a:pt x="7439" y="484"/>
                  </a:cubicBezTo>
                  <a:lnTo>
                    <a:pt x="8274" y="6355"/>
                  </a:lnTo>
                  <a:lnTo>
                    <a:pt x="259" y="10683"/>
                  </a:lnTo>
                  <a:cubicBezTo>
                    <a:pt x="87" y="10776"/>
                    <a:pt x="1" y="10973"/>
                    <a:pt x="49" y="11162"/>
                  </a:cubicBezTo>
                  <a:cubicBezTo>
                    <a:pt x="97" y="11351"/>
                    <a:pt x="268" y="11485"/>
                    <a:pt x="462" y="11485"/>
                  </a:cubicBezTo>
                  <a:cubicBezTo>
                    <a:pt x="532" y="11483"/>
                    <a:pt x="602" y="11465"/>
                    <a:pt x="664" y="11431"/>
                  </a:cubicBezTo>
                  <a:lnTo>
                    <a:pt x="9202" y="6825"/>
                  </a:lnTo>
                  <a:lnTo>
                    <a:pt x="8281" y="366"/>
                  </a:lnTo>
                  <a:cubicBezTo>
                    <a:pt x="8252" y="154"/>
                    <a:pt x="8070" y="0"/>
                    <a:pt x="7862" y="0"/>
                  </a:cubicBezTo>
                  <a:close/>
                </a:path>
              </a:pathLst>
            </a:custGeom>
            <a:solidFill>
              <a:srgbClr val="8CC4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22"/>
            <p:cNvSpPr/>
            <p:nvPr/>
          </p:nvSpPr>
          <p:spPr>
            <a:xfrm flipH="1">
              <a:off x="1402746" y="5296486"/>
              <a:ext cx="287717" cy="178076"/>
            </a:xfrm>
            <a:custGeom>
              <a:avLst/>
              <a:gdLst/>
              <a:ahLst/>
              <a:cxnLst/>
              <a:rect l="l" t="t" r="r" b="b"/>
              <a:pathLst>
                <a:path w="18692" h="11569" extrusionOk="0">
                  <a:moveTo>
                    <a:pt x="18120" y="0"/>
                  </a:moveTo>
                  <a:cubicBezTo>
                    <a:pt x="17933" y="0"/>
                    <a:pt x="17753" y="105"/>
                    <a:pt x="17667" y="286"/>
                  </a:cubicBezTo>
                  <a:lnTo>
                    <a:pt x="12838" y="10345"/>
                  </a:lnTo>
                  <a:lnTo>
                    <a:pt x="718" y="6447"/>
                  </a:lnTo>
                  <a:cubicBezTo>
                    <a:pt x="667" y="6431"/>
                    <a:pt x="615" y="6423"/>
                    <a:pt x="563" y="6423"/>
                  </a:cubicBezTo>
                  <a:cubicBezTo>
                    <a:pt x="351" y="6423"/>
                    <a:pt x="154" y="6558"/>
                    <a:pt x="85" y="6772"/>
                  </a:cubicBezTo>
                  <a:cubicBezTo>
                    <a:pt x="0" y="7036"/>
                    <a:pt x="145" y="7318"/>
                    <a:pt x="411" y="7403"/>
                  </a:cubicBezTo>
                  <a:lnTo>
                    <a:pt x="13363" y="11568"/>
                  </a:lnTo>
                  <a:lnTo>
                    <a:pt x="18571" y="720"/>
                  </a:lnTo>
                  <a:cubicBezTo>
                    <a:pt x="18691" y="471"/>
                    <a:pt x="18586" y="170"/>
                    <a:pt x="18337" y="50"/>
                  </a:cubicBezTo>
                  <a:cubicBezTo>
                    <a:pt x="18267" y="16"/>
                    <a:pt x="18193" y="0"/>
                    <a:pt x="18120" y="0"/>
                  </a:cubicBezTo>
                  <a:close/>
                </a:path>
              </a:pathLst>
            </a:custGeom>
            <a:solidFill>
              <a:srgbClr val="FF81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22"/>
            <p:cNvSpPr/>
            <p:nvPr/>
          </p:nvSpPr>
          <p:spPr>
            <a:xfrm flipH="1">
              <a:off x="1072480" y="3875056"/>
              <a:ext cx="654935" cy="1236341"/>
            </a:xfrm>
            <a:custGeom>
              <a:avLst/>
              <a:gdLst/>
              <a:ahLst/>
              <a:cxnLst/>
              <a:rect l="l" t="t" r="r" b="b"/>
              <a:pathLst>
                <a:path w="42549" h="80321" extrusionOk="0">
                  <a:moveTo>
                    <a:pt x="19479" y="0"/>
                  </a:moveTo>
                  <a:cubicBezTo>
                    <a:pt x="14561" y="0"/>
                    <a:pt x="10368" y="9188"/>
                    <a:pt x="10793" y="16409"/>
                  </a:cubicBezTo>
                  <a:cubicBezTo>
                    <a:pt x="9828" y="19411"/>
                    <a:pt x="5751" y="22138"/>
                    <a:pt x="3039" y="25516"/>
                  </a:cubicBezTo>
                  <a:cubicBezTo>
                    <a:pt x="328" y="28895"/>
                    <a:pt x="0" y="34589"/>
                    <a:pt x="4523" y="38906"/>
                  </a:cubicBezTo>
                  <a:cubicBezTo>
                    <a:pt x="9046" y="43225"/>
                    <a:pt x="1039" y="49464"/>
                    <a:pt x="884" y="54225"/>
                  </a:cubicBezTo>
                  <a:cubicBezTo>
                    <a:pt x="729" y="58989"/>
                    <a:pt x="6428" y="60952"/>
                    <a:pt x="8399" y="66283"/>
                  </a:cubicBezTo>
                  <a:cubicBezTo>
                    <a:pt x="10369" y="71615"/>
                    <a:pt x="11813" y="78236"/>
                    <a:pt x="17456" y="80076"/>
                  </a:cubicBezTo>
                  <a:cubicBezTo>
                    <a:pt x="17973" y="80244"/>
                    <a:pt x="18495" y="80320"/>
                    <a:pt x="19018" y="80320"/>
                  </a:cubicBezTo>
                  <a:cubicBezTo>
                    <a:pt x="24209" y="80320"/>
                    <a:pt x="29454" y="72784"/>
                    <a:pt x="29454" y="72784"/>
                  </a:cubicBezTo>
                  <a:cubicBezTo>
                    <a:pt x="29454" y="72784"/>
                    <a:pt x="42548" y="60910"/>
                    <a:pt x="34196" y="50393"/>
                  </a:cubicBezTo>
                  <a:cubicBezTo>
                    <a:pt x="25842" y="39875"/>
                    <a:pt x="37461" y="43579"/>
                    <a:pt x="36889" y="34682"/>
                  </a:cubicBezTo>
                  <a:cubicBezTo>
                    <a:pt x="36318" y="25785"/>
                    <a:pt x="26820" y="25994"/>
                    <a:pt x="25348" y="19314"/>
                  </a:cubicBezTo>
                  <a:cubicBezTo>
                    <a:pt x="23877" y="12633"/>
                    <a:pt x="28121" y="5246"/>
                    <a:pt x="22166" y="947"/>
                  </a:cubicBezTo>
                  <a:cubicBezTo>
                    <a:pt x="21262" y="295"/>
                    <a:pt x="20359" y="0"/>
                    <a:pt x="194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22"/>
            <p:cNvSpPr/>
            <p:nvPr/>
          </p:nvSpPr>
          <p:spPr>
            <a:xfrm flipH="1">
              <a:off x="1418016" y="3952564"/>
              <a:ext cx="133930" cy="1185222"/>
            </a:xfrm>
            <a:custGeom>
              <a:avLst/>
              <a:gdLst/>
              <a:ahLst/>
              <a:cxnLst/>
              <a:rect l="l" t="t" r="r" b="b"/>
              <a:pathLst>
                <a:path w="8701" h="77000" extrusionOk="0">
                  <a:moveTo>
                    <a:pt x="8223" y="0"/>
                  </a:moveTo>
                  <a:cubicBezTo>
                    <a:pt x="8044" y="0"/>
                    <a:pt x="7877" y="114"/>
                    <a:pt x="7818" y="294"/>
                  </a:cubicBezTo>
                  <a:cubicBezTo>
                    <a:pt x="1" y="24032"/>
                    <a:pt x="7222" y="76111"/>
                    <a:pt x="7295" y="76632"/>
                  </a:cubicBezTo>
                  <a:cubicBezTo>
                    <a:pt x="7325" y="76842"/>
                    <a:pt x="7506" y="76999"/>
                    <a:pt x="7718" y="76999"/>
                  </a:cubicBezTo>
                  <a:cubicBezTo>
                    <a:pt x="7738" y="76999"/>
                    <a:pt x="7758" y="76996"/>
                    <a:pt x="7776" y="76993"/>
                  </a:cubicBezTo>
                  <a:cubicBezTo>
                    <a:pt x="8010" y="76961"/>
                    <a:pt x="8172" y="76746"/>
                    <a:pt x="8139" y="76513"/>
                  </a:cubicBezTo>
                  <a:cubicBezTo>
                    <a:pt x="8065" y="75992"/>
                    <a:pt x="871" y="24112"/>
                    <a:pt x="8627" y="559"/>
                  </a:cubicBezTo>
                  <a:cubicBezTo>
                    <a:pt x="8700" y="337"/>
                    <a:pt x="8578" y="95"/>
                    <a:pt x="8356" y="21"/>
                  </a:cubicBezTo>
                  <a:cubicBezTo>
                    <a:pt x="8312" y="7"/>
                    <a:pt x="8267" y="0"/>
                    <a:pt x="82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22"/>
            <p:cNvSpPr/>
            <p:nvPr/>
          </p:nvSpPr>
          <p:spPr>
            <a:xfrm flipH="1">
              <a:off x="1367142" y="4167265"/>
              <a:ext cx="205613" cy="98189"/>
            </a:xfrm>
            <a:custGeom>
              <a:avLst/>
              <a:gdLst/>
              <a:ahLst/>
              <a:cxnLst/>
              <a:rect l="l" t="t" r="r" b="b"/>
              <a:pathLst>
                <a:path w="13358" h="6379" extrusionOk="0">
                  <a:moveTo>
                    <a:pt x="474" y="1"/>
                  </a:moveTo>
                  <a:cubicBezTo>
                    <a:pt x="358" y="1"/>
                    <a:pt x="243" y="47"/>
                    <a:pt x="160" y="138"/>
                  </a:cubicBezTo>
                  <a:cubicBezTo>
                    <a:pt x="1" y="312"/>
                    <a:pt x="11" y="581"/>
                    <a:pt x="185" y="739"/>
                  </a:cubicBezTo>
                  <a:lnTo>
                    <a:pt x="6298" y="6378"/>
                  </a:lnTo>
                  <a:lnTo>
                    <a:pt x="13128" y="1304"/>
                  </a:lnTo>
                  <a:cubicBezTo>
                    <a:pt x="13317" y="1165"/>
                    <a:pt x="13357" y="898"/>
                    <a:pt x="13217" y="709"/>
                  </a:cubicBezTo>
                  <a:cubicBezTo>
                    <a:pt x="13133" y="597"/>
                    <a:pt x="13004" y="537"/>
                    <a:pt x="12874" y="537"/>
                  </a:cubicBezTo>
                  <a:cubicBezTo>
                    <a:pt x="12785" y="537"/>
                    <a:pt x="12696" y="564"/>
                    <a:pt x="12620" y="621"/>
                  </a:cubicBezTo>
                  <a:lnTo>
                    <a:pt x="6358" y="5274"/>
                  </a:lnTo>
                  <a:lnTo>
                    <a:pt x="761" y="113"/>
                  </a:lnTo>
                  <a:cubicBezTo>
                    <a:pt x="680" y="38"/>
                    <a:pt x="577" y="1"/>
                    <a:pt x="4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22"/>
            <p:cNvSpPr/>
            <p:nvPr/>
          </p:nvSpPr>
          <p:spPr>
            <a:xfrm flipH="1">
              <a:off x="1258386" y="4412271"/>
              <a:ext cx="383535" cy="177753"/>
            </a:xfrm>
            <a:custGeom>
              <a:avLst/>
              <a:gdLst/>
              <a:ahLst/>
              <a:cxnLst/>
              <a:rect l="l" t="t" r="r" b="b"/>
              <a:pathLst>
                <a:path w="24917" h="11548" extrusionOk="0">
                  <a:moveTo>
                    <a:pt x="24436" y="1"/>
                  </a:moveTo>
                  <a:cubicBezTo>
                    <a:pt x="24346" y="1"/>
                    <a:pt x="24256" y="29"/>
                    <a:pt x="24178" y="88"/>
                  </a:cubicBezTo>
                  <a:lnTo>
                    <a:pt x="10588" y="10458"/>
                  </a:lnTo>
                  <a:lnTo>
                    <a:pt x="746" y="2237"/>
                  </a:lnTo>
                  <a:cubicBezTo>
                    <a:pt x="667" y="2172"/>
                    <a:pt x="571" y="2141"/>
                    <a:pt x="477" y="2141"/>
                  </a:cubicBezTo>
                  <a:cubicBezTo>
                    <a:pt x="355" y="2141"/>
                    <a:pt x="234" y="2193"/>
                    <a:pt x="149" y="2293"/>
                  </a:cubicBezTo>
                  <a:cubicBezTo>
                    <a:pt x="0" y="2474"/>
                    <a:pt x="22" y="2739"/>
                    <a:pt x="199" y="2890"/>
                  </a:cubicBezTo>
                  <a:lnTo>
                    <a:pt x="10565" y="11548"/>
                  </a:lnTo>
                  <a:lnTo>
                    <a:pt x="24695" y="765"/>
                  </a:lnTo>
                  <a:cubicBezTo>
                    <a:pt x="24882" y="621"/>
                    <a:pt x="24917" y="354"/>
                    <a:pt x="24775" y="168"/>
                  </a:cubicBezTo>
                  <a:cubicBezTo>
                    <a:pt x="24691" y="58"/>
                    <a:pt x="24564" y="1"/>
                    <a:pt x="244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22"/>
            <p:cNvSpPr/>
            <p:nvPr/>
          </p:nvSpPr>
          <p:spPr>
            <a:xfrm flipH="1">
              <a:off x="1279706" y="4719055"/>
              <a:ext cx="347024" cy="174089"/>
            </a:xfrm>
            <a:custGeom>
              <a:avLst/>
              <a:gdLst/>
              <a:ahLst/>
              <a:cxnLst/>
              <a:rect l="l" t="t" r="r" b="b"/>
              <a:pathLst>
                <a:path w="22545" h="11310" extrusionOk="0">
                  <a:moveTo>
                    <a:pt x="22069" y="0"/>
                  </a:moveTo>
                  <a:cubicBezTo>
                    <a:pt x="21963" y="0"/>
                    <a:pt x="21856" y="40"/>
                    <a:pt x="21773" y="121"/>
                  </a:cubicBezTo>
                  <a:lnTo>
                    <a:pt x="10798" y="10182"/>
                  </a:lnTo>
                  <a:lnTo>
                    <a:pt x="741" y="1840"/>
                  </a:lnTo>
                  <a:cubicBezTo>
                    <a:pt x="663" y="1778"/>
                    <a:pt x="570" y="1748"/>
                    <a:pt x="477" y="1748"/>
                  </a:cubicBezTo>
                  <a:cubicBezTo>
                    <a:pt x="354" y="1748"/>
                    <a:pt x="232" y="1801"/>
                    <a:pt x="148" y="1903"/>
                  </a:cubicBezTo>
                  <a:cubicBezTo>
                    <a:pt x="1" y="2081"/>
                    <a:pt x="23" y="2345"/>
                    <a:pt x="198" y="2497"/>
                  </a:cubicBezTo>
                  <a:lnTo>
                    <a:pt x="10826" y="11310"/>
                  </a:lnTo>
                  <a:lnTo>
                    <a:pt x="22349" y="747"/>
                  </a:lnTo>
                  <a:cubicBezTo>
                    <a:pt x="22530" y="590"/>
                    <a:pt x="22545" y="315"/>
                    <a:pt x="22383" y="137"/>
                  </a:cubicBezTo>
                  <a:cubicBezTo>
                    <a:pt x="22299" y="47"/>
                    <a:pt x="22184" y="0"/>
                    <a:pt x="220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22"/>
            <p:cNvSpPr/>
            <p:nvPr/>
          </p:nvSpPr>
          <p:spPr>
            <a:xfrm flipH="1">
              <a:off x="1546580" y="5192444"/>
              <a:ext cx="882098" cy="406393"/>
            </a:xfrm>
            <a:custGeom>
              <a:avLst/>
              <a:gdLst/>
              <a:ahLst/>
              <a:cxnLst/>
              <a:rect l="l" t="t" r="r" b="b"/>
              <a:pathLst>
                <a:path w="57307" h="26402" extrusionOk="0">
                  <a:moveTo>
                    <a:pt x="16085" y="1"/>
                  </a:moveTo>
                  <a:cubicBezTo>
                    <a:pt x="11262" y="1"/>
                    <a:pt x="5916" y="561"/>
                    <a:pt x="0" y="1848"/>
                  </a:cubicBezTo>
                  <a:cubicBezTo>
                    <a:pt x="13241" y="7385"/>
                    <a:pt x="21434" y="26401"/>
                    <a:pt x="46194" y="26401"/>
                  </a:cubicBezTo>
                  <a:cubicBezTo>
                    <a:pt x="49572" y="26401"/>
                    <a:pt x="53257" y="26047"/>
                    <a:pt x="57306" y="25257"/>
                  </a:cubicBezTo>
                  <a:cubicBezTo>
                    <a:pt x="57306" y="25257"/>
                    <a:pt x="48472" y="1"/>
                    <a:pt x="160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22"/>
            <p:cNvSpPr/>
            <p:nvPr/>
          </p:nvSpPr>
          <p:spPr>
            <a:xfrm flipH="1">
              <a:off x="1500861" y="5227519"/>
              <a:ext cx="823776" cy="388907"/>
            </a:xfrm>
            <a:custGeom>
              <a:avLst/>
              <a:gdLst/>
              <a:ahLst/>
              <a:cxnLst/>
              <a:rect l="l" t="t" r="r" b="b"/>
              <a:pathLst>
                <a:path w="53518" h="25266" extrusionOk="0">
                  <a:moveTo>
                    <a:pt x="437" y="0"/>
                  </a:moveTo>
                  <a:cubicBezTo>
                    <a:pt x="434" y="0"/>
                    <a:pt x="432" y="1"/>
                    <a:pt x="429" y="2"/>
                  </a:cubicBezTo>
                  <a:cubicBezTo>
                    <a:pt x="197" y="2"/>
                    <a:pt x="8" y="187"/>
                    <a:pt x="5" y="421"/>
                  </a:cubicBezTo>
                  <a:cubicBezTo>
                    <a:pt x="0" y="653"/>
                    <a:pt x="184" y="845"/>
                    <a:pt x="416" y="852"/>
                  </a:cubicBezTo>
                  <a:cubicBezTo>
                    <a:pt x="21600" y="1510"/>
                    <a:pt x="52486" y="24940"/>
                    <a:pt x="52797" y="25177"/>
                  </a:cubicBezTo>
                  <a:cubicBezTo>
                    <a:pt x="52870" y="25234"/>
                    <a:pt x="52961" y="25264"/>
                    <a:pt x="53054" y="25265"/>
                  </a:cubicBezTo>
                  <a:lnTo>
                    <a:pt x="53054" y="25264"/>
                  </a:lnTo>
                  <a:cubicBezTo>
                    <a:pt x="53238" y="25264"/>
                    <a:pt x="53400" y="25147"/>
                    <a:pt x="53459" y="24973"/>
                  </a:cubicBezTo>
                  <a:cubicBezTo>
                    <a:pt x="53517" y="24801"/>
                    <a:pt x="53459" y="24611"/>
                    <a:pt x="53315" y="24499"/>
                  </a:cubicBezTo>
                  <a:cubicBezTo>
                    <a:pt x="53002" y="24261"/>
                    <a:pt x="21901" y="667"/>
                    <a:pt x="443" y="2"/>
                  </a:cubicBezTo>
                  <a:cubicBezTo>
                    <a:pt x="441" y="1"/>
                    <a:pt x="439" y="0"/>
                    <a:pt x="4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22"/>
            <p:cNvSpPr/>
            <p:nvPr/>
          </p:nvSpPr>
          <p:spPr>
            <a:xfrm flipH="1">
              <a:off x="2059210" y="5198908"/>
              <a:ext cx="124371" cy="151493"/>
            </a:xfrm>
            <a:custGeom>
              <a:avLst/>
              <a:gdLst/>
              <a:ahLst/>
              <a:cxnLst/>
              <a:rect l="l" t="t" r="r" b="b"/>
              <a:pathLst>
                <a:path w="8080" h="9842" extrusionOk="0">
                  <a:moveTo>
                    <a:pt x="3287" y="0"/>
                  </a:moveTo>
                  <a:cubicBezTo>
                    <a:pt x="3157" y="0"/>
                    <a:pt x="3028" y="55"/>
                    <a:pt x="2947" y="165"/>
                  </a:cubicBezTo>
                  <a:cubicBezTo>
                    <a:pt x="2808" y="355"/>
                    <a:pt x="2835" y="611"/>
                    <a:pt x="3023" y="749"/>
                  </a:cubicBezTo>
                  <a:cubicBezTo>
                    <a:pt x="3269" y="992"/>
                    <a:pt x="5354" y="3812"/>
                    <a:pt x="6796" y="5787"/>
                  </a:cubicBezTo>
                  <a:lnTo>
                    <a:pt x="272" y="9035"/>
                  </a:lnTo>
                  <a:cubicBezTo>
                    <a:pt x="93" y="9122"/>
                    <a:pt x="1" y="9321"/>
                    <a:pt x="46" y="9513"/>
                  </a:cubicBezTo>
                  <a:cubicBezTo>
                    <a:pt x="91" y="9705"/>
                    <a:pt x="263" y="9842"/>
                    <a:pt x="460" y="9842"/>
                  </a:cubicBezTo>
                  <a:cubicBezTo>
                    <a:pt x="527" y="9840"/>
                    <a:pt x="591" y="9825"/>
                    <a:pt x="649" y="9795"/>
                  </a:cubicBezTo>
                  <a:lnTo>
                    <a:pt x="8079" y="6101"/>
                  </a:lnTo>
                  <a:lnTo>
                    <a:pt x="7782" y="5693"/>
                  </a:lnTo>
                  <a:cubicBezTo>
                    <a:pt x="5992" y="3237"/>
                    <a:pt x="3805" y="272"/>
                    <a:pt x="3555" y="86"/>
                  </a:cubicBezTo>
                  <a:cubicBezTo>
                    <a:pt x="3476" y="29"/>
                    <a:pt x="3381" y="0"/>
                    <a:pt x="32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22"/>
            <p:cNvSpPr/>
            <p:nvPr/>
          </p:nvSpPr>
          <p:spPr>
            <a:xfrm flipH="1">
              <a:off x="1842491" y="5268028"/>
              <a:ext cx="142981" cy="211955"/>
            </a:xfrm>
            <a:custGeom>
              <a:avLst/>
              <a:gdLst/>
              <a:ahLst/>
              <a:cxnLst/>
              <a:rect l="l" t="t" r="r" b="b"/>
              <a:pathLst>
                <a:path w="9289" h="13770" extrusionOk="0">
                  <a:moveTo>
                    <a:pt x="7569" y="0"/>
                  </a:moveTo>
                  <a:cubicBezTo>
                    <a:pt x="7546" y="0"/>
                    <a:pt x="7523" y="2"/>
                    <a:pt x="7499" y="6"/>
                  </a:cubicBezTo>
                  <a:cubicBezTo>
                    <a:pt x="7265" y="44"/>
                    <a:pt x="7107" y="267"/>
                    <a:pt x="7148" y="501"/>
                  </a:cubicBezTo>
                  <a:lnTo>
                    <a:pt x="8358" y="7829"/>
                  </a:lnTo>
                  <a:lnTo>
                    <a:pt x="235" y="12985"/>
                  </a:lnTo>
                  <a:cubicBezTo>
                    <a:pt x="74" y="13087"/>
                    <a:pt x="1" y="13282"/>
                    <a:pt x="54" y="13464"/>
                  </a:cubicBezTo>
                  <a:cubicBezTo>
                    <a:pt x="106" y="13646"/>
                    <a:pt x="273" y="13770"/>
                    <a:pt x="464" y="13770"/>
                  </a:cubicBezTo>
                  <a:cubicBezTo>
                    <a:pt x="544" y="13770"/>
                    <a:pt x="622" y="13747"/>
                    <a:pt x="691" y="13703"/>
                  </a:cubicBezTo>
                  <a:lnTo>
                    <a:pt x="9289" y="8246"/>
                  </a:lnTo>
                  <a:lnTo>
                    <a:pt x="7989" y="362"/>
                  </a:lnTo>
                  <a:cubicBezTo>
                    <a:pt x="7957" y="150"/>
                    <a:pt x="7776" y="0"/>
                    <a:pt x="75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22"/>
            <p:cNvSpPr/>
            <p:nvPr/>
          </p:nvSpPr>
          <p:spPr>
            <a:xfrm flipH="1">
              <a:off x="1677280" y="4772261"/>
              <a:ext cx="733668" cy="608050"/>
            </a:xfrm>
            <a:custGeom>
              <a:avLst/>
              <a:gdLst/>
              <a:ahLst/>
              <a:cxnLst/>
              <a:rect l="l" t="t" r="r" b="b"/>
              <a:pathLst>
                <a:path w="47664" h="39503" extrusionOk="0">
                  <a:moveTo>
                    <a:pt x="1" y="0"/>
                  </a:moveTo>
                  <a:cubicBezTo>
                    <a:pt x="12473" y="10513"/>
                    <a:pt x="13509" y="35678"/>
                    <a:pt x="47663" y="39503"/>
                  </a:cubicBezTo>
                  <a:cubicBezTo>
                    <a:pt x="47663" y="39503"/>
                    <a:pt x="46524" y="420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22"/>
            <p:cNvSpPr/>
            <p:nvPr/>
          </p:nvSpPr>
          <p:spPr>
            <a:xfrm flipH="1">
              <a:off x="1639133" y="4810260"/>
              <a:ext cx="679056" cy="616670"/>
            </a:xfrm>
            <a:custGeom>
              <a:avLst/>
              <a:gdLst/>
              <a:ahLst/>
              <a:cxnLst/>
              <a:rect l="l" t="t" r="r" b="b"/>
              <a:pathLst>
                <a:path w="44116" h="40063" extrusionOk="0">
                  <a:moveTo>
                    <a:pt x="566" y="0"/>
                  </a:moveTo>
                  <a:cubicBezTo>
                    <a:pt x="359" y="0"/>
                    <a:pt x="166" y="129"/>
                    <a:pt x="94" y="337"/>
                  </a:cubicBezTo>
                  <a:cubicBezTo>
                    <a:pt x="0" y="602"/>
                    <a:pt x="144" y="891"/>
                    <a:pt x="411" y="978"/>
                  </a:cubicBezTo>
                  <a:cubicBezTo>
                    <a:pt x="20402" y="7944"/>
                    <a:pt x="42838" y="39531"/>
                    <a:pt x="43062" y="39849"/>
                  </a:cubicBezTo>
                  <a:cubicBezTo>
                    <a:pt x="43155" y="39983"/>
                    <a:pt x="43309" y="40063"/>
                    <a:pt x="43473" y="40063"/>
                  </a:cubicBezTo>
                  <a:cubicBezTo>
                    <a:pt x="43879" y="40063"/>
                    <a:pt x="44116" y="39603"/>
                    <a:pt x="43882" y="39273"/>
                  </a:cubicBezTo>
                  <a:cubicBezTo>
                    <a:pt x="43655" y="38950"/>
                    <a:pt x="21037" y="7103"/>
                    <a:pt x="742" y="32"/>
                  </a:cubicBezTo>
                  <a:cubicBezTo>
                    <a:pt x="684" y="11"/>
                    <a:pt x="625" y="0"/>
                    <a:pt x="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22"/>
            <p:cNvSpPr/>
            <p:nvPr/>
          </p:nvSpPr>
          <p:spPr>
            <a:xfrm flipH="1">
              <a:off x="1677280" y="4772261"/>
              <a:ext cx="733668" cy="608050"/>
            </a:xfrm>
            <a:custGeom>
              <a:avLst/>
              <a:gdLst/>
              <a:ahLst/>
              <a:cxnLst/>
              <a:rect l="l" t="t" r="r" b="b"/>
              <a:pathLst>
                <a:path w="47664" h="39503" extrusionOk="0">
                  <a:moveTo>
                    <a:pt x="1" y="0"/>
                  </a:moveTo>
                  <a:cubicBezTo>
                    <a:pt x="12473" y="10513"/>
                    <a:pt x="13509" y="35678"/>
                    <a:pt x="47663" y="39503"/>
                  </a:cubicBezTo>
                  <a:cubicBezTo>
                    <a:pt x="47663" y="39503"/>
                    <a:pt x="46524" y="4201"/>
                    <a:pt x="1" y="0"/>
                  </a:cubicBezTo>
                  <a:close/>
                </a:path>
              </a:pathLst>
            </a:custGeom>
            <a:solidFill>
              <a:srgbClr val="6D9EEB">
                <a:alpha val="41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22"/>
            <p:cNvSpPr/>
            <p:nvPr/>
          </p:nvSpPr>
          <p:spPr>
            <a:xfrm flipH="1">
              <a:off x="2078447" y="4838349"/>
              <a:ext cx="136839" cy="134515"/>
            </a:xfrm>
            <a:custGeom>
              <a:avLst/>
              <a:gdLst/>
              <a:ahLst/>
              <a:cxnLst/>
              <a:rect l="l" t="t" r="r" b="b"/>
              <a:pathLst>
                <a:path w="8890" h="8739" extrusionOk="0">
                  <a:moveTo>
                    <a:pt x="5905" y="1"/>
                  </a:moveTo>
                  <a:cubicBezTo>
                    <a:pt x="5807" y="1"/>
                    <a:pt x="5709" y="29"/>
                    <a:pt x="5625" y="90"/>
                  </a:cubicBezTo>
                  <a:cubicBezTo>
                    <a:pt x="5401" y="254"/>
                    <a:pt x="5339" y="548"/>
                    <a:pt x="5503" y="772"/>
                  </a:cubicBezTo>
                  <a:cubicBezTo>
                    <a:pt x="5667" y="1088"/>
                    <a:pt x="6779" y="4314"/>
                    <a:pt x="7560" y="6613"/>
                  </a:cubicBezTo>
                  <a:lnTo>
                    <a:pt x="450" y="7741"/>
                  </a:lnTo>
                  <a:cubicBezTo>
                    <a:pt x="188" y="7779"/>
                    <a:pt x="1" y="8013"/>
                    <a:pt x="23" y="8276"/>
                  </a:cubicBezTo>
                  <a:cubicBezTo>
                    <a:pt x="42" y="8537"/>
                    <a:pt x="260" y="8738"/>
                    <a:pt x="521" y="8738"/>
                  </a:cubicBezTo>
                  <a:cubicBezTo>
                    <a:pt x="523" y="8738"/>
                    <a:pt x="525" y="8738"/>
                    <a:pt x="527" y="8738"/>
                  </a:cubicBezTo>
                  <a:cubicBezTo>
                    <a:pt x="554" y="8738"/>
                    <a:pt x="581" y="8737"/>
                    <a:pt x="606" y="8733"/>
                  </a:cubicBezTo>
                  <a:lnTo>
                    <a:pt x="8889" y="7420"/>
                  </a:lnTo>
                  <a:lnTo>
                    <a:pt x="8701" y="6855"/>
                  </a:lnTo>
                  <a:cubicBezTo>
                    <a:pt x="7284" y="2660"/>
                    <a:pt x="6490" y="428"/>
                    <a:pt x="6337" y="219"/>
                  </a:cubicBezTo>
                  <a:cubicBezTo>
                    <a:pt x="6235" y="80"/>
                    <a:pt x="6070" y="1"/>
                    <a:pt x="59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22"/>
            <p:cNvSpPr/>
            <p:nvPr/>
          </p:nvSpPr>
          <p:spPr>
            <a:xfrm flipH="1">
              <a:off x="1884765" y="4983560"/>
              <a:ext cx="180415" cy="172319"/>
            </a:xfrm>
            <a:custGeom>
              <a:avLst/>
              <a:gdLst/>
              <a:ahLst/>
              <a:cxnLst/>
              <a:rect l="l" t="t" r="r" b="b"/>
              <a:pathLst>
                <a:path w="11721" h="11195" extrusionOk="0">
                  <a:moveTo>
                    <a:pt x="11198" y="1"/>
                  </a:moveTo>
                  <a:cubicBezTo>
                    <a:pt x="10947" y="1"/>
                    <a:pt x="10724" y="176"/>
                    <a:pt x="10688" y="430"/>
                  </a:cubicBezTo>
                  <a:lnTo>
                    <a:pt x="9652" y="7736"/>
                  </a:lnTo>
                  <a:lnTo>
                    <a:pt x="406" y="10207"/>
                  </a:lnTo>
                  <a:cubicBezTo>
                    <a:pt x="161" y="10270"/>
                    <a:pt x="0" y="10506"/>
                    <a:pt x="34" y="10758"/>
                  </a:cubicBezTo>
                  <a:cubicBezTo>
                    <a:pt x="67" y="11008"/>
                    <a:pt x="281" y="11194"/>
                    <a:pt x="532" y="11194"/>
                  </a:cubicBezTo>
                  <a:cubicBezTo>
                    <a:pt x="533" y="11194"/>
                    <a:pt x="534" y="11194"/>
                    <a:pt x="535" y="11194"/>
                  </a:cubicBezTo>
                  <a:cubicBezTo>
                    <a:pt x="578" y="11193"/>
                    <a:pt x="623" y="11188"/>
                    <a:pt x="665" y="11178"/>
                  </a:cubicBezTo>
                  <a:lnTo>
                    <a:pt x="10551" y="8533"/>
                  </a:lnTo>
                  <a:lnTo>
                    <a:pt x="11681" y="572"/>
                  </a:lnTo>
                  <a:cubicBezTo>
                    <a:pt x="11721" y="298"/>
                    <a:pt x="11530" y="42"/>
                    <a:pt x="11255" y="3"/>
                  </a:cubicBezTo>
                  <a:cubicBezTo>
                    <a:pt x="11236" y="2"/>
                    <a:pt x="11217" y="1"/>
                    <a:pt x="111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22"/>
            <p:cNvSpPr/>
            <p:nvPr/>
          </p:nvSpPr>
          <p:spPr>
            <a:xfrm flipH="1">
              <a:off x="1755237" y="5150935"/>
              <a:ext cx="174166" cy="137517"/>
            </a:xfrm>
            <a:custGeom>
              <a:avLst/>
              <a:gdLst/>
              <a:ahLst/>
              <a:cxnLst/>
              <a:rect l="l" t="t" r="r" b="b"/>
              <a:pathLst>
                <a:path w="11315" h="8934" extrusionOk="0">
                  <a:moveTo>
                    <a:pt x="10767" y="0"/>
                  </a:moveTo>
                  <a:cubicBezTo>
                    <a:pt x="10527" y="0"/>
                    <a:pt x="10321" y="179"/>
                    <a:pt x="10280" y="423"/>
                  </a:cubicBezTo>
                  <a:lnTo>
                    <a:pt x="9326" y="6224"/>
                  </a:lnTo>
                  <a:lnTo>
                    <a:pt x="436" y="7940"/>
                  </a:lnTo>
                  <a:cubicBezTo>
                    <a:pt x="179" y="7985"/>
                    <a:pt x="0" y="8221"/>
                    <a:pt x="25" y="8480"/>
                  </a:cubicBezTo>
                  <a:cubicBezTo>
                    <a:pt x="50" y="8738"/>
                    <a:pt x="265" y="8934"/>
                    <a:pt x="523" y="8934"/>
                  </a:cubicBezTo>
                  <a:cubicBezTo>
                    <a:pt x="525" y="8934"/>
                    <a:pt x="527" y="8934"/>
                    <a:pt x="530" y="8934"/>
                  </a:cubicBezTo>
                  <a:cubicBezTo>
                    <a:pt x="563" y="8934"/>
                    <a:pt x="595" y="8931"/>
                    <a:pt x="627" y="8926"/>
                  </a:cubicBezTo>
                  <a:lnTo>
                    <a:pt x="10205" y="7076"/>
                  </a:lnTo>
                  <a:lnTo>
                    <a:pt x="11270" y="585"/>
                  </a:lnTo>
                  <a:cubicBezTo>
                    <a:pt x="11315" y="311"/>
                    <a:pt x="11129" y="54"/>
                    <a:pt x="10857" y="9"/>
                  </a:cubicBezTo>
                  <a:cubicBezTo>
                    <a:pt x="10826" y="3"/>
                    <a:pt x="10796" y="0"/>
                    <a:pt x="107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22"/>
            <p:cNvSpPr/>
            <p:nvPr/>
          </p:nvSpPr>
          <p:spPr>
            <a:xfrm flipH="1">
              <a:off x="1324676" y="4680316"/>
              <a:ext cx="628799" cy="979625"/>
            </a:xfrm>
            <a:custGeom>
              <a:avLst/>
              <a:gdLst/>
              <a:ahLst/>
              <a:cxnLst/>
              <a:rect l="l" t="t" r="r" b="b"/>
              <a:pathLst>
                <a:path w="40851" h="63643" extrusionOk="0">
                  <a:moveTo>
                    <a:pt x="6468" y="1"/>
                  </a:moveTo>
                  <a:cubicBezTo>
                    <a:pt x="5113" y="1"/>
                    <a:pt x="3930" y="611"/>
                    <a:pt x="3121" y="2041"/>
                  </a:cubicBezTo>
                  <a:cubicBezTo>
                    <a:pt x="0" y="7558"/>
                    <a:pt x="5990" y="11822"/>
                    <a:pt x="7245" y="17590"/>
                  </a:cubicBezTo>
                  <a:cubicBezTo>
                    <a:pt x="8499" y="23359"/>
                    <a:pt x="974" y="26619"/>
                    <a:pt x="3734" y="33801"/>
                  </a:cubicBezTo>
                  <a:cubicBezTo>
                    <a:pt x="6493" y="40982"/>
                    <a:pt x="14267" y="33891"/>
                    <a:pt x="11509" y="45149"/>
                  </a:cubicBezTo>
                  <a:cubicBezTo>
                    <a:pt x="8750" y="56407"/>
                    <a:pt x="23296" y="60998"/>
                    <a:pt x="23296" y="60998"/>
                  </a:cubicBezTo>
                  <a:cubicBezTo>
                    <a:pt x="23296" y="60998"/>
                    <a:pt x="27791" y="63643"/>
                    <a:pt x="31661" y="63643"/>
                  </a:cubicBezTo>
                  <a:cubicBezTo>
                    <a:pt x="33042" y="63643"/>
                    <a:pt x="34344" y="63306"/>
                    <a:pt x="35334" y="62392"/>
                  </a:cubicBezTo>
                  <a:cubicBezTo>
                    <a:pt x="39097" y="58915"/>
                    <a:pt x="37842" y="53202"/>
                    <a:pt x="37466" y="48312"/>
                  </a:cubicBezTo>
                  <a:cubicBezTo>
                    <a:pt x="37090" y="43422"/>
                    <a:pt x="40851" y="39828"/>
                    <a:pt x="39011" y="36149"/>
                  </a:cubicBezTo>
                  <a:cubicBezTo>
                    <a:pt x="37174" y="32471"/>
                    <a:pt x="28646" y="30465"/>
                    <a:pt x="30636" y="25449"/>
                  </a:cubicBezTo>
                  <a:cubicBezTo>
                    <a:pt x="32626" y="20432"/>
                    <a:pt x="30318" y="16086"/>
                    <a:pt x="26973" y="14413"/>
                  </a:cubicBezTo>
                  <a:cubicBezTo>
                    <a:pt x="23630" y="12741"/>
                    <a:pt x="19450" y="12073"/>
                    <a:pt x="17610" y="10066"/>
                  </a:cubicBezTo>
                  <a:cubicBezTo>
                    <a:pt x="15629" y="4988"/>
                    <a:pt x="10343" y="1"/>
                    <a:pt x="64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22"/>
            <p:cNvSpPr/>
            <p:nvPr/>
          </p:nvSpPr>
          <p:spPr>
            <a:xfrm flipH="1">
              <a:off x="1412562" y="4744388"/>
              <a:ext cx="445690" cy="931754"/>
            </a:xfrm>
            <a:custGeom>
              <a:avLst/>
              <a:gdLst/>
              <a:ahLst/>
              <a:cxnLst/>
              <a:rect l="l" t="t" r="r" b="b"/>
              <a:pathLst>
                <a:path w="28955" h="60533" extrusionOk="0">
                  <a:moveTo>
                    <a:pt x="557" y="1"/>
                  </a:moveTo>
                  <a:cubicBezTo>
                    <a:pt x="435" y="1"/>
                    <a:pt x="311" y="45"/>
                    <a:pt x="214" y="136"/>
                  </a:cubicBezTo>
                  <a:cubicBezTo>
                    <a:pt x="12" y="324"/>
                    <a:pt x="0" y="642"/>
                    <a:pt x="189" y="844"/>
                  </a:cubicBezTo>
                  <a:cubicBezTo>
                    <a:pt x="14736" y="16492"/>
                    <a:pt x="27784" y="59739"/>
                    <a:pt x="27914" y="60175"/>
                  </a:cubicBezTo>
                  <a:cubicBezTo>
                    <a:pt x="27977" y="60387"/>
                    <a:pt x="28173" y="60533"/>
                    <a:pt x="28395" y="60533"/>
                  </a:cubicBezTo>
                  <a:cubicBezTo>
                    <a:pt x="28444" y="60533"/>
                    <a:pt x="28492" y="60524"/>
                    <a:pt x="28539" y="60511"/>
                  </a:cubicBezTo>
                  <a:cubicBezTo>
                    <a:pt x="28803" y="60432"/>
                    <a:pt x="28955" y="60152"/>
                    <a:pt x="28875" y="59886"/>
                  </a:cubicBezTo>
                  <a:cubicBezTo>
                    <a:pt x="28746" y="59450"/>
                    <a:pt x="15630" y="15980"/>
                    <a:pt x="924" y="161"/>
                  </a:cubicBezTo>
                  <a:cubicBezTo>
                    <a:pt x="825" y="54"/>
                    <a:pt x="692" y="1"/>
                    <a:pt x="557" y="1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22"/>
            <p:cNvSpPr/>
            <p:nvPr/>
          </p:nvSpPr>
          <p:spPr>
            <a:xfrm flipH="1">
              <a:off x="1653722" y="4862250"/>
              <a:ext cx="163884" cy="114289"/>
            </a:xfrm>
            <a:custGeom>
              <a:avLst/>
              <a:gdLst/>
              <a:ahLst/>
              <a:cxnLst/>
              <a:rect l="l" t="t" r="r" b="b"/>
              <a:pathLst>
                <a:path w="10647" h="7425" extrusionOk="0">
                  <a:moveTo>
                    <a:pt x="10078" y="0"/>
                  </a:moveTo>
                  <a:cubicBezTo>
                    <a:pt x="9881" y="0"/>
                    <a:pt x="9695" y="117"/>
                    <a:pt x="9616" y="310"/>
                  </a:cubicBezTo>
                  <a:lnTo>
                    <a:pt x="7130" y="6270"/>
                  </a:lnTo>
                  <a:lnTo>
                    <a:pt x="652" y="4901"/>
                  </a:lnTo>
                  <a:cubicBezTo>
                    <a:pt x="618" y="4894"/>
                    <a:pt x="583" y="4891"/>
                    <a:pt x="549" y="4891"/>
                  </a:cubicBezTo>
                  <a:cubicBezTo>
                    <a:pt x="317" y="4891"/>
                    <a:pt x="108" y="5053"/>
                    <a:pt x="57" y="5289"/>
                  </a:cubicBezTo>
                  <a:cubicBezTo>
                    <a:pt x="1" y="5560"/>
                    <a:pt x="174" y="5825"/>
                    <a:pt x="445" y="5884"/>
                  </a:cubicBezTo>
                  <a:lnTo>
                    <a:pt x="7736" y="7424"/>
                  </a:lnTo>
                  <a:lnTo>
                    <a:pt x="10542" y="694"/>
                  </a:lnTo>
                  <a:cubicBezTo>
                    <a:pt x="10647" y="439"/>
                    <a:pt x="10527" y="146"/>
                    <a:pt x="10271" y="39"/>
                  </a:cubicBezTo>
                  <a:cubicBezTo>
                    <a:pt x="10208" y="13"/>
                    <a:pt x="10142" y="0"/>
                    <a:pt x="10078" y="0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22"/>
            <p:cNvSpPr/>
            <p:nvPr/>
          </p:nvSpPr>
          <p:spPr>
            <a:xfrm flipH="1">
              <a:off x="1499227" y="5055235"/>
              <a:ext cx="318425" cy="174520"/>
            </a:xfrm>
            <a:custGeom>
              <a:avLst/>
              <a:gdLst/>
              <a:ahLst/>
              <a:cxnLst/>
              <a:rect l="l" t="t" r="r" b="b"/>
              <a:pathLst>
                <a:path w="20687" h="11338" extrusionOk="0">
                  <a:moveTo>
                    <a:pt x="20113" y="0"/>
                  </a:moveTo>
                  <a:cubicBezTo>
                    <a:pt x="19925" y="0"/>
                    <a:pt x="19746" y="106"/>
                    <a:pt x="19660" y="287"/>
                  </a:cubicBezTo>
                  <a:lnTo>
                    <a:pt x="14951" y="10185"/>
                  </a:lnTo>
                  <a:lnTo>
                    <a:pt x="662" y="6970"/>
                  </a:lnTo>
                  <a:cubicBezTo>
                    <a:pt x="625" y="6962"/>
                    <a:pt x="589" y="6958"/>
                    <a:pt x="552" y="6958"/>
                  </a:cubicBezTo>
                  <a:cubicBezTo>
                    <a:pt x="322" y="6958"/>
                    <a:pt x="114" y="7117"/>
                    <a:pt x="62" y="7351"/>
                  </a:cubicBezTo>
                  <a:cubicBezTo>
                    <a:pt x="0" y="7622"/>
                    <a:pt x="171" y="7889"/>
                    <a:pt x="441" y="7951"/>
                  </a:cubicBezTo>
                  <a:lnTo>
                    <a:pt x="15512" y="11338"/>
                  </a:lnTo>
                  <a:lnTo>
                    <a:pt x="20566" y="718"/>
                  </a:lnTo>
                  <a:cubicBezTo>
                    <a:pt x="20686" y="467"/>
                    <a:pt x="20579" y="168"/>
                    <a:pt x="20329" y="50"/>
                  </a:cubicBezTo>
                  <a:cubicBezTo>
                    <a:pt x="20259" y="16"/>
                    <a:pt x="20185" y="0"/>
                    <a:pt x="20113" y="0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22"/>
            <p:cNvSpPr/>
            <p:nvPr/>
          </p:nvSpPr>
          <p:spPr>
            <a:xfrm flipH="1">
              <a:off x="658816" y="4243988"/>
              <a:ext cx="858409" cy="1337331"/>
            </a:xfrm>
            <a:custGeom>
              <a:avLst/>
              <a:gdLst/>
              <a:ahLst/>
              <a:cxnLst/>
              <a:rect l="l" t="t" r="r" b="b"/>
              <a:pathLst>
                <a:path w="55768" h="86882" extrusionOk="0">
                  <a:moveTo>
                    <a:pt x="46938" y="0"/>
                  </a:moveTo>
                  <a:cubicBezTo>
                    <a:pt x="41647" y="0"/>
                    <a:pt x="34433" y="6807"/>
                    <a:pt x="31727" y="13740"/>
                  </a:cubicBezTo>
                  <a:cubicBezTo>
                    <a:pt x="29216" y="16480"/>
                    <a:pt x="23510" y="17393"/>
                    <a:pt x="18945" y="19675"/>
                  </a:cubicBezTo>
                  <a:cubicBezTo>
                    <a:pt x="14381" y="21957"/>
                    <a:pt x="11229" y="27892"/>
                    <a:pt x="13946" y="34740"/>
                  </a:cubicBezTo>
                  <a:cubicBezTo>
                    <a:pt x="16663" y="41587"/>
                    <a:pt x="5023" y="44326"/>
                    <a:pt x="2511" y="49348"/>
                  </a:cubicBezTo>
                  <a:cubicBezTo>
                    <a:pt x="0" y="54369"/>
                    <a:pt x="5136" y="59276"/>
                    <a:pt x="4622" y="65952"/>
                  </a:cubicBezTo>
                  <a:cubicBezTo>
                    <a:pt x="4109" y="72629"/>
                    <a:pt x="2398" y="80428"/>
                    <a:pt x="7532" y="85173"/>
                  </a:cubicBezTo>
                  <a:cubicBezTo>
                    <a:pt x="8883" y="86422"/>
                    <a:pt x="10661" y="86882"/>
                    <a:pt x="12547" y="86882"/>
                  </a:cubicBezTo>
                  <a:cubicBezTo>
                    <a:pt x="17831" y="86882"/>
                    <a:pt x="23966" y="83272"/>
                    <a:pt x="23966" y="83272"/>
                  </a:cubicBezTo>
                  <a:cubicBezTo>
                    <a:pt x="23966" y="83272"/>
                    <a:pt x="43823" y="77003"/>
                    <a:pt x="40057" y="61635"/>
                  </a:cubicBezTo>
                  <a:cubicBezTo>
                    <a:pt x="36291" y="46267"/>
                    <a:pt x="46904" y="55948"/>
                    <a:pt x="50672" y="46143"/>
                  </a:cubicBezTo>
                  <a:cubicBezTo>
                    <a:pt x="54438" y="36338"/>
                    <a:pt x="44166" y="31887"/>
                    <a:pt x="45878" y="24012"/>
                  </a:cubicBezTo>
                  <a:cubicBezTo>
                    <a:pt x="47589" y="16138"/>
                    <a:pt x="55768" y="10317"/>
                    <a:pt x="51507" y="2785"/>
                  </a:cubicBezTo>
                  <a:cubicBezTo>
                    <a:pt x="50403" y="833"/>
                    <a:pt x="48788" y="0"/>
                    <a:pt x="469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22"/>
            <p:cNvSpPr/>
            <p:nvPr/>
          </p:nvSpPr>
          <p:spPr>
            <a:xfrm flipH="1">
              <a:off x="658816" y="4243988"/>
              <a:ext cx="858409" cy="1337331"/>
            </a:xfrm>
            <a:custGeom>
              <a:avLst/>
              <a:gdLst/>
              <a:ahLst/>
              <a:cxnLst/>
              <a:rect l="l" t="t" r="r" b="b"/>
              <a:pathLst>
                <a:path w="55768" h="86882" extrusionOk="0">
                  <a:moveTo>
                    <a:pt x="46938" y="0"/>
                  </a:moveTo>
                  <a:cubicBezTo>
                    <a:pt x="41647" y="0"/>
                    <a:pt x="34433" y="6807"/>
                    <a:pt x="31727" y="13740"/>
                  </a:cubicBezTo>
                  <a:cubicBezTo>
                    <a:pt x="29216" y="16480"/>
                    <a:pt x="23510" y="17393"/>
                    <a:pt x="18945" y="19675"/>
                  </a:cubicBezTo>
                  <a:cubicBezTo>
                    <a:pt x="14381" y="21957"/>
                    <a:pt x="11229" y="27892"/>
                    <a:pt x="13946" y="34740"/>
                  </a:cubicBezTo>
                  <a:cubicBezTo>
                    <a:pt x="16663" y="41587"/>
                    <a:pt x="5023" y="44326"/>
                    <a:pt x="2511" y="49348"/>
                  </a:cubicBezTo>
                  <a:cubicBezTo>
                    <a:pt x="0" y="54369"/>
                    <a:pt x="5136" y="59276"/>
                    <a:pt x="4622" y="65952"/>
                  </a:cubicBezTo>
                  <a:cubicBezTo>
                    <a:pt x="4109" y="72629"/>
                    <a:pt x="2398" y="80428"/>
                    <a:pt x="7532" y="85173"/>
                  </a:cubicBezTo>
                  <a:cubicBezTo>
                    <a:pt x="8883" y="86422"/>
                    <a:pt x="10661" y="86882"/>
                    <a:pt x="12547" y="86882"/>
                  </a:cubicBezTo>
                  <a:cubicBezTo>
                    <a:pt x="17831" y="86882"/>
                    <a:pt x="23966" y="83272"/>
                    <a:pt x="23966" y="83272"/>
                  </a:cubicBezTo>
                  <a:cubicBezTo>
                    <a:pt x="23966" y="83272"/>
                    <a:pt x="43823" y="77003"/>
                    <a:pt x="40057" y="61635"/>
                  </a:cubicBezTo>
                  <a:cubicBezTo>
                    <a:pt x="36291" y="46267"/>
                    <a:pt x="46904" y="55948"/>
                    <a:pt x="50672" y="46143"/>
                  </a:cubicBezTo>
                  <a:cubicBezTo>
                    <a:pt x="54438" y="36338"/>
                    <a:pt x="44166" y="31887"/>
                    <a:pt x="45878" y="24012"/>
                  </a:cubicBezTo>
                  <a:cubicBezTo>
                    <a:pt x="47589" y="16138"/>
                    <a:pt x="55768" y="10317"/>
                    <a:pt x="51507" y="2785"/>
                  </a:cubicBezTo>
                  <a:cubicBezTo>
                    <a:pt x="50403" y="833"/>
                    <a:pt x="48788" y="0"/>
                    <a:pt x="46938" y="0"/>
                  </a:cubicBezTo>
                  <a:close/>
                </a:path>
              </a:pathLst>
            </a:custGeom>
            <a:solidFill>
              <a:srgbClr val="6D9EEB">
                <a:alpha val="41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22"/>
            <p:cNvSpPr/>
            <p:nvPr/>
          </p:nvSpPr>
          <p:spPr>
            <a:xfrm flipH="1">
              <a:off x="791960" y="4334255"/>
              <a:ext cx="602155" cy="1266356"/>
            </a:xfrm>
            <a:custGeom>
              <a:avLst/>
              <a:gdLst/>
              <a:ahLst/>
              <a:cxnLst/>
              <a:rect l="l" t="t" r="r" b="b"/>
              <a:pathLst>
                <a:path w="39120" h="82271" extrusionOk="0">
                  <a:moveTo>
                    <a:pt x="38564" y="0"/>
                  </a:moveTo>
                  <a:cubicBezTo>
                    <a:pt x="38430" y="0"/>
                    <a:pt x="38296" y="54"/>
                    <a:pt x="38197" y="160"/>
                  </a:cubicBezTo>
                  <a:cubicBezTo>
                    <a:pt x="18149" y="21726"/>
                    <a:pt x="258" y="81027"/>
                    <a:pt x="79" y="81624"/>
                  </a:cubicBezTo>
                  <a:cubicBezTo>
                    <a:pt x="1" y="81889"/>
                    <a:pt x="151" y="82170"/>
                    <a:pt x="417" y="82249"/>
                  </a:cubicBezTo>
                  <a:cubicBezTo>
                    <a:pt x="464" y="82262"/>
                    <a:pt x="512" y="82270"/>
                    <a:pt x="561" y="82270"/>
                  </a:cubicBezTo>
                  <a:cubicBezTo>
                    <a:pt x="781" y="82270"/>
                    <a:pt x="977" y="82125"/>
                    <a:pt x="1040" y="81913"/>
                  </a:cubicBezTo>
                  <a:cubicBezTo>
                    <a:pt x="1221" y="81318"/>
                    <a:pt x="19043" y="22239"/>
                    <a:pt x="38930" y="843"/>
                  </a:cubicBezTo>
                  <a:cubicBezTo>
                    <a:pt x="39119" y="641"/>
                    <a:pt x="39109" y="323"/>
                    <a:pt x="38905" y="135"/>
                  </a:cubicBezTo>
                  <a:cubicBezTo>
                    <a:pt x="38809" y="45"/>
                    <a:pt x="38686" y="0"/>
                    <a:pt x="385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22"/>
            <p:cNvSpPr/>
            <p:nvPr/>
          </p:nvSpPr>
          <p:spPr>
            <a:xfrm flipH="1">
              <a:off x="847457" y="4495181"/>
              <a:ext cx="217481" cy="149923"/>
            </a:xfrm>
            <a:custGeom>
              <a:avLst/>
              <a:gdLst/>
              <a:ahLst/>
              <a:cxnLst/>
              <a:rect l="l" t="t" r="r" b="b"/>
              <a:pathLst>
                <a:path w="14129" h="9740" extrusionOk="0">
                  <a:moveTo>
                    <a:pt x="572" y="0"/>
                  </a:moveTo>
                  <a:cubicBezTo>
                    <a:pt x="507" y="0"/>
                    <a:pt x="442" y="13"/>
                    <a:pt x="378" y="39"/>
                  </a:cubicBezTo>
                  <a:cubicBezTo>
                    <a:pt x="123" y="146"/>
                    <a:pt x="1" y="438"/>
                    <a:pt x="108" y="694"/>
                  </a:cubicBezTo>
                  <a:lnTo>
                    <a:pt x="3879" y="9740"/>
                  </a:lnTo>
                  <a:lnTo>
                    <a:pt x="13684" y="7668"/>
                  </a:lnTo>
                  <a:cubicBezTo>
                    <a:pt x="13955" y="7611"/>
                    <a:pt x="14129" y="7345"/>
                    <a:pt x="14072" y="7075"/>
                  </a:cubicBezTo>
                  <a:cubicBezTo>
                    <a:pt x="14020" y="6834"/>
                    <a:pt x="13806" y="6679"/>
                    <a:pt x="13572" y="6679"/>
                  </a:cubicBezTo>
                  <a:cubicBezTo>
                    <a:pt x="13540" y="6679"/>
                    <a:pt x="13509" y="6681"/>
                    <a:pt x="13477" y="6687"/>
                  </a:cubicBezTo>
                  <a:lnTo>
                    <a:pt x="4485" y="8587"/>
                  </a:lnTo>
                  <a:lnTo>
                    <a:pt x="1033" y="308"/>
                  </a:lnTo>
                  <a:cubicBezTo>
                    <a:pt x="953" y="116"/>
                    <a:pt x="767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22"/>
            <p:cNvSpPr/>
            <p:nvPr/>
          </p:nvSpPr>
          <p:spPr>
            <a:xfrm flipH="1">
              <a:off x="847371" y="4758624"/>
              <a:ext cx="428373" cy="232196"/>
            </a:xfrm>
            <a:custGeom>
              <a:avLst/>
              <a:gdLst/>
              <a:ahLst/>
              <a:cxnLst/>
              <a:rect l="l" t="t" r="r" b="b"/>
              <a:pathLst>
                <a:path w="27830" h="15085" extrusionOk="0">
                  <a:moveTo>
                    <a:pt x="571" y="1"/>
                  </a:moveTo>
                  <a:cubicBezTo>
                    <a:pt x="499" y="1"/>
                    <a:pt x="426" y="16"/>
                    <a:pt x="356" y="49"/>
                  </a:cubicBezTo>
                  <a:cubicBezTo>
                    <a:pt x="107" y="170"/>
                    <a:pt x="0" y="469"/>
                    <a:pt x="119" y="719"/>
                  </a:cubicBezTo>
                  <a:lnTo>
                    <a:pt x="6956" y="15085"/>
                  </a:lnTo>
                  <a:lnTo>
                    <a:pt x="27388" y="10493"/>
                  </a:lnTo>
                  <a:cubicBezTo>
                    <a:pt x="27659" y="10432"/>
                    <a:pt x="27829" y="10164"/>
                    <a:pt x="27767" y="9894"/>
                  </a:cubicBezTo>
                  <a:cubicBezTo>
                    <a:pt x="27715" y="9660"/>
                    <a:pt x="27507" y="9500"/>
                    <a:pt x="27278" y="9500"/>
                  </a:cubicBezTo>
                  <a:cubicBezTo>
                    <a:pt x="27242" y="9500"/>
                    <a:pt x="27206" y="9504"/>
                    <a:pt x="27169" y="9513"/>
                  </a:cubicBezTo>
                  <a:lnTo>
                    <a:pt x="7517" y="13932"/>
                  </a:lnTo>
                  <a:lnTo>
                    <a:pt x="1026" y="288"/>
                  </a:lnTo>
                  <a:cubicBezTo>
                    <a:pt x="939" y="107"/>
                    <a:pt x="759" y="1"/>
                    <a:pt x="5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22"/>
            <p:cNvSpPr/>
            <p:nvPr/>
          </p:nvSpPr>
          <p:spPr>
            <a:xfrm flipH="1">
              <a:off x="1021107" y="5087956"/>
              <a:ext cx="386367" cy="236829"/>
            </a:xfrm>
            <a:custGeom>
              <a:avLst/>
              <a:gdLst/>
              <a:ahLst/>
              <a:cxnLst/>
              <a:rect l="l" t="t" r="r" b="b"/>
              <a:pathLst>
                <a:path w="25101" h="15386" extrusionOk="0">
                  <a:moveTo>
                    <a:pt x="572" y="1"/>
                  </a:moveTo>
                  <a:cubicBezTo>
                    <a:pt x="499" y="1"/>
                    <a:pt x="425" y="17"/>
                    <a:pt x="354" y="51"/>
                  </a:cubicBezTo>
                  <a:cubicBezTo>
                    <a:pt x="105" y="171"/>
                    <a:pt x="0" y="470"/>
                    <a:pt x="120" y="721"/>
                  </a:cubicBezTo>
                  <a:lnTo>
                    <a:pt x="7161" y="15385"/>
                  </a:lnTo>
                  <a:lnTo>
                    <a:pt x="24693" y="9750"/>
                  </a:lnTo>
                  <a:cubicBezTo>
                    <a:pt x="24957" y="9664"/>
                    <a:pt x="25100" y="9382"/>
                    <a:pt x="25015" y="9118"/>
                  </a:cubicBezTo>
                  <a:cubicBezTo>
                    <a:pt x="24948" y="8905"/>
                    <a:pt x="24749" y="8770"/>
                    <a:pt x="24538" y="8770"/>
                  </a:cubicBezTo>
                  <a:cubicBezTo>
                    <a:pt x="24487" y="8770"/>
                    <a:pt x="24436" y="8778"/>
                    <a:pt x="24385" y="8794"/>
                  </a:cubicBezTo>
                  <a:lnTo>
                    <a:pt x="7686" y="14162"/>
                  </a:lnTo>
                  <a:lnTo>
                    <a:pt x="1024" y="286"/>
                  </a:lnTo>
                  <a:cubicBezTo>
                    <a:pt x="938" y="106"/>
                    <a:pt x="759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87" name="Google Shape;2287;p22"/>
          <p:cNvGrpSpPr/>
          <p:nvPr/>
        </p:nvGrpSpPr>
        <p:grpSpPr>
          <a:xfrm rot="-1004853" flipH="1">
            <a:off x="7905225" y="3974167"/>
            <a:ext cx="1246835" cy="1268832"/>
            <a:chOff x="658816" y="3875056"/>
            <a:chExt cx="1769862" cy="1801086"/>
          </a:xfrm>
        </p:grpSpPr>
        <p:sp>
          <p:nvSpPr>
            <p:cNvPr id="2288" name="Google Shape;2288;p22"/>
            <p:cNvSpPr/>
            <p:nvPr/>
          </p:nvSpPr>
          <p:spPr>
            <a:xfrm flipH="1">
              <a:off x="1674625" y="5389061"/>
              <a:ext cx="141642" cy="176783"/>
            </a:xfrm>
            <a:custGeom>
              <a:avLst/>
              <a:gdLst/>
              <a:ahLst/>
              <a:cxnLst/>
              <a:rect l="l" t="t" r="r" b="b"/>
              <a:pathLst>
                <a:path w="9202" h="11485" extrusionOk="0">
                  <a:moveTo>
                    <a:pt x="7862" y="0"/>
                  </a:moveTo>
                  <a:cubicBezTo>
                    <a:pt x="7842" y="0"/>
                    <a:pt x="7822" y="2"/>
                    <a:pt x="7801" y="5"/>
                  </a:cubicBezTo>
                  <a:cubicBezTo>
                    <a:pt x="7568" y="36"/>
                    <a:pt x="7405" y="252"/>
                    <a:pt x="7439" y="484"/>
                  </a:cubicBezTo>
                  <a:lnTo>
                    <a:pt x="8274" y="6355"/>
                  </a:lnTo>
                  <a:lnTo>
                    <a:pt x="259" y="10683"/>
                  </a:lnTo>
                  <a:cubicBezTo>
                    <a:pt x="87" y="10776"/>
                    <a:pt x="1" y="10973"/>
                    <a:pt x="49" y="11162"/>
                  </a:cubicBezTo>
                  <a:cubicBezTo>
                    <a:pt x="97" y="11351"/>
                    <a:pt x="268" y="11485"/>
                    <a:pt x="462" y="11485"/>
                  </a:cubicBezTo>
                  <a:cubicBezTo>
                    <a:pt x="532" y="11483"/>
                    <a:pt x="602" y="11465"/>
                    <a:pt x="664" y="11431"/>
                  </a:cubicBezTo>
                  <a:lnTo>
                    <a:pt x="9202" y="6825"/>
                  </a:lnTo>
                  <a:lnTo>
                    <a:pt x="8281" y="366"/>
                  </a:lnTo>
                  <a:cubicBezTo>
                    <a:pt x="8252" y="154"/>
                    <a:pt x="8070" y="0"/>
                    <a:pt x="7862" y="0"/>
                  </a:cubicBezTo>
                  <a:close/>
                </a:path>
              </a:pathLst>
            </a:custGeom>
            <a:solidFill>
              <a:srgbClr val="8CC4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22"/>
            <p:cNvSpPr/>
            <p:nvPr/>
          </p:nvSpPr>
          <p:spPr>
            <a:xfrm flipH="1">
              <a:off x="1402746" y="5296486"/>
              <a:ext cx="287717" cy="178076"/>
            </a:xfrm>
            <a:custGeom>
              <a:avLst/>
              <a:gdLst/>
              <a:ahLst/>
              <a:cxnLst/>
              <a:rect l="l" t="t" r="r" b="b"/>
              <a:pathLst>
                <a:path w="18692" h="11569" extrusionOk="0">
                  <a:moveTo>
                    <a:pt x="18120" y="0"/>
                  </a:moveTo>
                  <a:cubicBezTo>
                    <a:pt x="17933" y="0"/>
                    <a:pt x="17753" y="105"/>
                    <a:pt x="17667" y="286"/>
                  </a:cubicBezTo>
                  <a:lnTo>
                    <a:pt x="12838" y="10345"/>
                  </a:lnTo>
                  <a:lnTo>
                    <a:pt x="718" y="6447"/>
                  </a:lnTo>
                  <a:cubicBezTo>
                    <a:pt x="667" y="6431"/>
                    <a:pt x="615" y="6423"/>
                    <a:pt x="563" y="6423"/>
                  </a:cubicBezTo>
                  <a:cubicBezTo>
                    <a:pt x="351" y="6423"/>
                    <a:pt x="154" y="6558"/>
                    <a:pt x="85" y="6772"/>
                  </a:cubicBezTo>
                  <a:cubicBezTo>
                    <a:pt x="0" y="7036"/>
                    <a:pt x="145" y="7318"/>
                    <a:pt x="411" y="7403"/>
                  </a:cubicBezTo>
                  <a:lnTo>
                    <a:pt x="13363" y="11568"/>
                  </a:lnTo>
                  <a:lnTo>
                    <a:pt x="18571" y="720"/>
                  </a:lnTo>
                  <a:cubicBezTo>
                    <a:pt x="18691" y="471"/>
                    <a:pt x="18586" y="170"/>
                    <a:pt x="18337" y="50"/>
                  </a:cubicBezTo>
                  <a:cubicBezTo>
                    <a:pt x="18267" y="16"/>
                    <a:pt x="18193" y="0"/>
                    <a:pt x="18120" y="0"/>
                  </a:cubicBezTo>
                  <a:close/>
                </a:path>
              </a:pathLst>
            </a:custGeom>
            <a:solidFill>
              <a:srgbClr val="FF81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22"/>
            <p:cNvSpPr/>
            <p:nvPr/>
          </p:nvSpPr>
          <p:spPr>
            <a:xfrm flipH="1">
              <a:off x="1072480" y="3875056"/>
              <a:ext cx="654935" cy="1236341"/>
            </a:xfrm>
            <a:custGeom>
              <a:avLst/>
              <a:gdLst/>
              <a:ahLst/>
              <a:cxnLst/>
              <a:rect l="l" t="t" r="r" b="b"/>
              <a:pathLst>
                <a:path w="42549" h="80321" extrusionOk="0">
                  <a:moveTo>
                    <a:pt x="19479" y="0"/>
                  </a:moveTo>
                  <a:cubicBezTo>
                    <a:pt x="14561" y="0"/>
                    <a:pt x="10368" y="9188"/>
                    <a:pt x="10793" y="16409"/>
                  </a:cubicBezTo>
                  <a:cubicBezTo>
                    <a:pt x="9828" y="19411"/>
                    <a:pt x="5751" y="22138"/>
                    <a:pt x="3039" y="25516"/>
                  </a:cubicBezTo>
                  <a:cubicBezTo>
                    <a:pt x="328" y="28895"/>
                    <a:pt x="0" y="34589"/>
                    <a:pt x="4523" y="38906"/>
                  </a:cubicBezTo>
                  <a:cubicBezTo>
                    <a:pt x="9046" y="43225"/>
                    <a:pt x="1039" y="49464"/>
                    <a:pt x="884" y="54225"/>
                  </a:cubicBezTo>
                  <a:cubicBezTo>
                    <a:pt x="729" y="58989"/>
                    <a:pt x="6428" y="60952"/>
                    <a:pt x="8399" y="66283"/>
                  </a:cubicBezTo>
                  <a:cubicBezTo>
                    <a:pt x="10369" y="71615"/>
                    <a:pt x="11813" y="78236"/>
                    <a:pt x="17456" y="80076"/>
                  </a:cubicBezTo>
                  <a:cubicBezTo>
                    <a:pt x="17973" y="80244"/>
                    <a:pt x="18495" y="80320"/>
                    <a:pt x="19018" y="80320"/>
                  </a:cubicBezTo>
                  <a:cubicBezTo>
                    <a:pt x="24209" y="80320"/>
                    <a:pt x="29454" y="72784"/>
                    <a:pt x="29454" y="72784"/>
                  </a:cubicBezTo>
                  <a:cubicBezTo>
                    <a:pt x="29454" y="72784"/>
                    <a:pt x="42548" y="60910"/>
                    <a:pt x="34196" y="50393"/>
                  </a:cubicBezTo>
                  <a:cubicBezTo>
                    <a:pt x="25842" y="39875"/>
                    <a:pt x="37461" y="43579"/>
                    <a:pt x="36889" y="34682"/>
                  </a:cubicBezTo>
                  <a:cubicBezTo>
                    <a:pt x="36318" y="25785"/>
                    <a:pt x="26820" y="25994"/>
                    <a:pt x="25348" y="19314"/>
                  </a:cubicBezTo>
                  <a:cubicBezTo>
                    <a:pt x="23877" y="12633"/>
                    <a:pt x="28121" y="5246"/>
                    <a:pt x="22166" y="947"/>
                  </a:cubicBezTo>
                  <a:cubicBezTo>
                    <a:pt x="21262" y="295"/>
                    <a:pt x="20359" y="0"/>
                    <a:pt x="194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22"/>
            <p:cNvSpPr/>
            <p:nvPr/>
          </p:nvSpPr>
          <p:spPr>
            <a:xfrm flipH="1">
              <a:off x="1418016" y="3952564"/>
              <a:ext cx="133930" cy="1185222"/>
            </a:xfrm>
            <a:custGeom>
              <a:avLst/>
              <a:gdLst/>
              <a:ahLst/>
              <a:cxnLst/>
              <a:rect l="l" t="t" r="r" b="b"/>
              <a:pathLst>
                <a:path w="8701" h="77000" extrusionOk="0">
                  <a:moveTo>
                    <a:pt x="8223" y="0"/>
                  </a:moveTo>
                  <a:cubicBezTo>
                    <a:pt x="8044" y="0"/>
                    <a:pt x="7877" y="114"/>
                    <a:pt x="7818" y="294"/>
                  </a:cubicBezTo>
                  <a:cubicBezTo>
                    <a:pt x="1" y="24032"/>
                    <a:pt x="7222" y="76111"/>
                    <a:pt x="7295" y="76632"/>
                  </a:cubicBezTo>
                  <a:cubicBezTo>
                    <a:pt x="7325" y="76842"/>
                    <a:pt x="7506" y="76999"/>
                    <a:pt x="7718" y="76999"/>
                  </a:cubicBezTo>
                  <a:cubicBezTo>
                    <a:pt x="7738" y="76999"/>
                    <a:pt x="7758" y="76996"/>
                    <a:pt x="7776" y="76993"/>
                  </a:cubicBezTo>
                  <a:cubicBezTo>
                    <a:pt x="8010" y="76961"/>
                    <a:pt x="8172" y="76746"/>
                    <a:pt x="8139" y="76513"/>
                  </a:cubicBezTo>
                  <a:cubicBezTo>
                    <a:pt x="8065" y="75992"/>
                    <a:pt x="871" y="24112"/>
                    <a:pt x="8627" y="559"/>
                  </a:cubicBezTo>
                  <a:cubicBezTo>
                    <a:pt x="8700" y="337"/>
                    <a:pt x="8578" y="95"/>
                    <a:pt x="8356" y="21"/>
                  </a:cubicBezTo>
                  <a:cubicBezTo>
                    <a:pt x="8312" y="7"/>
                    <a:pt x="8267" y="0"/>
                    <a:pt x="82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22"/>
            <p:cNvSpPr/>
            <p:nvPr/>
          </p:nvSpPr>
          <p:spPr>
            <a:xfrm flipH="1">
              <a:off x="1367142" y="4167265"/>
              <a:ext cx="205613" cy="98189"/>
            </a:xfrm>
            <a:custGeom>
              <a:avLst/>
              <a:gdLst/>
              <a:ahLst/>
              <a:cxnLst/>
              <a:rect l="l" t="t" r="r" b="b"/>
              <a:pathLst>
                <a:path w="13358" h="6379" extrusionOk="0">
                  <a:moveTo>
                    <a:pt x="474" y="1"/>
                  </a:moveTo>
                  <a:cubicBezTo>
                    <a:pt x="358" y="1"/>
                    <a:pt x="243" y="47"/>
                    <a:pt x="160" y="138"/>
                  </a:cubicBezTo>
                  <a:cubicBezTo>
                    <a:pt x="1" y="312"/>
                    <a:pt x="11" y="581"/>
                    <a:pt x="185" y="739"/>
                  </a:cubicBezTo>
                  <a:lnTo>
                    <a:pt x="6298" y="6378"/>
                  </a:lnTo>
                  <a:lnTo>
                    <a:pt x="13128" y="1304"/>
                  </a:lnTo>
                  <a:cubicBezTo>
                    <a:pt x="13317" y="1165"/>
                    <a:pt x="13357" y="898"/>
                    <a:pt x="13217" y="709"/>
                  </a:cubicBezTo>
                  <a:cubicBezTo>
                    <a:pt x="13133" y="597"/>
                    <a:pt x="13004" y="537"/>
                    <a:pt x="12874" y="537"/>
                  </a:cubicBezTo>
                  <a:cubicBezTo>
                    <a:pt x="12785" y="537"/>
                    <a:pt x="12696" y="564"/>
                    <a:pt x="12620" y="621"/>
                  </a:cubicBezTo>
                  <a:lnTo>
                    <a:pt x="6358" y="5274"/>
                  </a:lnTo>
                  <a:lnTo>
                    <a:pt x="761" y="113"/>
                  </a:lnTo>
                  <a:cubicBezTo>
                    <a:pt x="680" y="38"/>
                    <a:pt x="577" y="1"/>
                    <a:pt x="4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22"/>
            <p:cNvSpPr/>
            <p:nvPr/>
          </p:nvSpPr>
          <p:spPr>
            <a:xfrm flipH="1">
              <a:off x="1258386" y="4412271"/>
              <a:ext cx="383535" cy="177753"/>
            </a:xfrm>
            <a:custGeom>
              <a:avLst/>
              <a:gdLst/>
              <a:ahLst/>
              <a:cxnLst/>
              <a:rect l="l" t="t" r="r" b="b"/>
              <a:pathLst>
                <a:path w="24917" h="11548" extrusionOk="0">
                  <a:moveTo>
                    <a:pt x="24436" y="1"/>
                  </a:moveTo>
                  <a:cubicBezTo>
                    <a:pt x="24346" y="1"/>
                    <a:pt x="24256" y="29"/>
                    <a:pt x="24178" y="88"/>
                  </a:cubicBezTo>
                  <a:lnTo>
                    <a:pt x="10588" y="10458"/>
                  </a:lnTo>
                  <a:lnTo>
                    <a:pt x="746" y="2237"/>
                  </a:lnTo>
                  <a:cubicBezTo>
                    <a:pt x="667" y="2172"/>
                    <a:pt x="571" y="2141"/>
                    <a:pt x="477" y="2141"/>
                  </a:cubicBezTo>
                  <a:cubicBezTo>
                    <a:pt x="355" y="2141"/>
                    <a:pt x="234" y="2193"/>
                    <a:pt x="149" y="2293"/>
                  </a:cubicBezTo>
                  <a:cubicBezTo>
                    <a:pt x="0" y="2474"/>
                    <a:pt x="22" y="2739"/>
                    <a:pt x="199" y="2890"/>
                  </a:cubicBezTo>
                  <a:lnTo>
                    <a:pt x="10565" y="11548"/>
                  </a:lnTo>
                  <a:lnTo>
                    <a:pt x="24695" y="765"/>
                  </a:lnTo>
                  <a:cubicBezTo>
                    <a:pt x="24882" y="621"/>
                    <a:pt x="24917" y="354"/>
                    <a:pt x="24775" y="168"/>
                  </a:cubicBezTo>
                  <a:cubicBezTo>
                    <a:pt x="24691" y="58"/>
                    <a:pt x="24564" y="1"/>
                    <a:pt x="244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22"/>
            <p:cNvSpPr/>
            <p:nvPr/>
          </p:nvSpPr>
          <p:spPr>
            <a:xfrm flipH="1">
              <a:off x="1279706" y="4719055"/>
              <a:ext cx="347024" cy="174089"/>
            </a:xfrm>
            <a:custGeom>
              <a:avLst/>
              <a:gdLst/>
              <a:ahLst/>
              <a:cxnLst/>
              <a:rect l="l" t="t" r="r" b="b"/>
              <a:pathLst>
                <a:path w="22545" h="11310" extrusionOk="0">
                  <a:moveTo>
                    <a:pt x="22069" y="0"/>
                  </a:moveTo>
                  <a:cubicBezTo>
                    <a:pt x="21963" y="0"/>
                    <a:pt x="21856" y="40"/>
                    <a:pt x="21773" y="121"/>
                  </a:cubicBezTo>
                  <a:lnTo>
                    <a:pt x="10798" y="10182"/>
                  </a:lnTo>
                  <a:lnTo>
                    <a:pt x="741" y="1840"/>
                  </a:lnTo>
                  <a:cubicBezTo>
                    <a:pt x="663" y="1778"/>
                    <a:pt x="570" y="1748"/>
                    <a:pt x="477" y="1748"/>
                  </a:cubicBezTo>
                  <a:cubicBezTo>
                    <a:pt x="354" y="1748"/>
                    <a:pt x="232" y="1801"/>
                    <a:pt x="148" y="1903"/>
                  </a:cubicBezTo>
                  <a:cubicBezTo>
                    <a:pt x="1" y="2081"/>
                    <a:pt x="23" y="2345"/>
                    <a:pt x="198" y="2497"/>
                  </a:cubicBezTo>
                  <a:lnTo>
                    <a:pt x="10826" y="11310"/>
                  </a:lnTo>
                  <a:lnTo>
                    <a:pt x="22349" y="747"/>
                  </a:lnTo>
                  <a:cubicBezTo>
                    <a:pt x="22530" y="590"/>
                    <a:pt x="22545" y="315"/>
                    <a:pt x="22383" y="137"/>
                  </a:cubicBezTo>
                  <a:cubicBezTo>
                    <a:pt x="22299" y="47"/>
                    <a:pt x="22184" y="0"/>
                    <a:pt x="220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22"/>
            <p:cNvSpPr/>
            <p:nvPr/>
          </p:nvSpPr>
          <p:spPr>
            <a:xfrm flipH="1">
              <a:off x="1546580" y="5192444"/>
              <a:ext cx="882098" cy="406393"/>
            </a:xfrm>
            <a:custGeom>
              <a:avLst/>
              <a:gdLst/>
              <a:ahLst/>
              <a:cxnLst/>
              <a:rect l="l" t="t" r="r" b="b"/>
              <a:pathLst>
                <a:path w="57307" h="26402" extrusionOk="0">
                  <a:moveTo>
                    <a:pt x="16085" y="1"/>
                  </a:moveTo>
                  <a:cubicBezTo>
                    <a:pt x="11262" y="1"/>
                    <a:pt x="5916" y="561"/>
                    <a:pt x="0" y="1848"/>
                  </a:cubicBezTo>
                  <a:cubicBezTo>
                    <a:pt x="13241" y="7385"/>
                    <a:pt x="21434" y="26401"/>
                    <a:pt x="46194" y="26401"/>
                  </a:cubicBezTo>
                  <a:cubicBezTo>
                    <a:pt x="49572" y="26401"/>
                    <a:pt x="53257" y="26047"/>
                    <a:pt x="57306" y="25257"/>
                  </a:cubicBezTo>
                  <a:cubicBezTo>
                    <a:pt x="57306" y="25257"/>
                    <a:pt x="48472" y="1"/>
                    <a:pt x="160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22"/>
            <p:cNvSpPr/>
            <p:nvPr/>
          </p:nvSpPr>
          <p:spPr>
            <a:xfrm flipH="1">
              <a:off x="1500861" y="5227519"/>
              <a:ext cx="823776" cy="388907"/>
            </a:xfrm>
            <a:custGeom>
              <a:avLst/>
              <a:gdLst/>
              <a:ahLst/>
              <a:cxnLst/>
              <a:rect l="l" t="t" r="r" b="b"/>
              <a:pathLst>
                <a:path w="53518" h="25266" extrusionOk="0">
                  <a:moveTo>
                    <a:pt x="437" y="0"/>
                  </a:moveTo>
                  <a:cubicBezTo>
                    <a:pt x="434" y="0"/>
                    <a:pt x="432" y="1"/>
                    <a:pt x="429" y="2"/>
                  </a:cubicBezTo>
                  <a:cubicBezTo>
                    <a:pt x="197" y="2"/>
                    <a:pt x="8" y="187"/>
                    <a:pt x="5" y="421"/>
                  </a:cubicBezTo>
                  <a:cubicBezTo>
                    <a:pt x="0" y="653"/>
                    <a:pt x="184" y="845"/>
                    <a:pt x="416" y="852"/>
                  </a:cubicBezTo>
                  <a:cubicBezTo>
                    <a:pt x="21600" y="1510"/>
                    <a:pt x="52486" y="24940"/>
                    <a:pt x="52797" y="25177"/>
                  </a:cubicBezTo>
                  <a:cubicBezTo>
                    <a:pt x="52870" y="25234"/>
                    <a:pt x="52961" y="25264"/>
                    <a:pt x="53054" y="25265"/>
                  </a:cubicBezTo>
                  <a:lnTo>
                    <a:pt x="53054" y="25264"/>
                  </a:lnTo>
                  <a:cubicBezTo>
                    <a:pt x="53238" y="25264"/>
                    <a:pt x="53400" y="25147"/>
                    <a:pt x="53459" y="24973"/>
                  </a:cubicBezTo>
                  <a:cubicBezTo>
                    <a:pt x="53517" y="24801"/>
                    <a:pt x="53459" y="24611"/>
                    <a:pt x="53315" y="24499"/>
                  </a:cubicBezTo>
                  <a:cubicBezTo>
                    <a:pt x="53002" y="24261"/>
                    <a:pt x="21901" y="667"/>
                    <a:pt x="443" y="2"/>
                  </a:cubicBezTo>
                  <a:cubicBezTo>
                    <a:pt x="441" y="1"/>
                    <a:pt x="439" y="0"/>
                    <a:pt x="4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22"/>
            <p:cNvSpPr/>
            <p:nvPr/>
          </p:nvSpPr>
          <p:spPr>
            <a:xfrm flipH="1">
              <a:off x="2059210" y="5198908"/>
              <a:ext cx="124371" cy="151493"/>
            </a:xfrm>
            <a:custGeom>
              <a:avLst/>
              <a:gdLst/>
              <a:ahLst/>
              <a:cxnLst/>
              <a:rect l="l" t="t" r="r" b="b"/>
              <a:pathLst>
                <a:path w="8080" h="9842" extrusionOk="0">
                  <a:moveTo>
                    <a:pt x="3287" y="0"/>
                  </a:moveTo>
                  <a:cubicBezTo>
                    <a:pt x="3157" y="0"/>
                    <a:pt x="3028" y="55"/>
                    <a:pt x="2947" y="165"/>
                  </a:cubicBezTo>
                  <a:cubicBezTo>
                    <a:pt x="2808" y="355"/>
                    <a:pt x="2835" y="611"/>
                    <a:pt x="3023" y="749"/>
                  </a:cubicBezTo>
                  <a:cubicBezTo>
                    <a:pt x="3269" y="992"/>
                    <a:pt x="5354" y="3812"/>
                    <a:pt x="6796" y="5787"/>
                  </a:cubicBezTo>
                  <a:lnTo>
                    <a:pt x="272" y="9035"/>
                  </a:lnTo>
                  <a:cubicBezTo>
                    <a:pt x="93" y="9122"/>
                    <a:pt x="1" y="9321"/>
                    <a:pt x="46" y="9513"/>
                  </a:cubicBezTo>
                  <a:cubicBezTo>
                    <a:pt x="91" y="9705"/>
                    <a:pt x="263" y="9842"/>
                    <a:pt x="460" y="9842"/>
                  </a:cubicBezTo>
                  <a:cubicBezTo>
                    <a:pt x="527" y="9840"/>
                    <a:pt x="591" y="9825"/>
                    <a:pt x="649" y="9795"/>
                  </a:cubicBezTo>
                  <a:lnTo>
                    <a:pt x="8079" y="6101"/>
                  </a:lnTo>
                  <a:lnTo>
                    <a:pt x="7782" y="5693"/>
                  </a:lnTo>
                  <a:cubicBezTo>
                    <a:pt x="5992" y="3237"/>
                    <a:pt x="3805" y="272"/>
                    <a:pt x="3555" y="86"/>
                  </a:cubicBezTo>
                  <a:cubicBezTo>
                    <a:pt x="3476" y="29"/>
                    <a:pt x="3381" y="0"/>
                    <a:pt x="32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22"/>
            <p:cNvSpPr/>
            <p:nvPr/>
          </p:nvSpPr>
          <p:spPr>
            <a:xfrm flipH="1">
              <a:off x="1842491" y="5268028"/>
              <a:ext cx="142981" cy="211955"/>
            </a:xfrm>
            <a:custGeom>
              <a:avLst/>
              <a:gdLst/>
              <a:ahLst/>
              <a:cxnLst/>
              <a:rect l="l" t="t" r="r" b="b"/>
              <a:pathLst>
                <a:path w="9289" h="13770" extrusionOk="0">
                  <a:moveTo>
                    <a:pt x="7569" y="0"/>
                  </a:moveTo>
                  <a:cubicBezTo>
                    <a:pt x="7546" y="0"/>
                    <a:pt x="7523" y="2"/>
                    <a:pt x="7499" y="6"/>
                  </a:cubicBezTo>
                  <a:cubicBezTo>
                    <a:pt x="7265" y="44"/>
                    <a:pt x="7107" y="267"/>
                    <a:pt x="7148" y="501"/>
                  </a:cubicBezTo>
                  <a:lnTo>
                    <a:pt x="8358" y="7829"/>
                  </a:lnTo>
                  <a:lnTo>
                    <a:pt x="235" y="12985"/>
                  </a:lnTo>
                  <a:cubicBezTo>
                    <a:pt x="74" y="13087"/>
                    <a:pt x="1" y="13282"/>
                    <a:pt x="54" y="13464"/>
                  </a:cubicBezTo>
                  <a:cubicBezTo>
                    <a:pt x="106" y="13646"/>
                    <a:pt x="273" y="13770"/>
                    <a:pt x="464" y="13770"/>
                  </a:cubicBezTo>
                  <a:cubicBezTo>
                    <a:pt x="544" y="13770"/>
                    <a:pt x="622" y="13747"/>
                    <a:pt x="691" y="13703"/>
                  </a:cubicBezTo>
                  <a:lnTo>
                    <a:pt x="9289" y="8246"/>
                  </a:lnTo>
                  <a:lnTo>
                    <a:pt x="7989" y="362"/>
                  </a:lnTo>
                  <a:cubicBezTo>
                    <a:pt x="7957" y="150"/>
                    <a:pt x="7776" y="0"/>
                    <a:pt x="75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22"/>
            <p:cNvSpPr/>
            <p:nvPr/>
          </p:nvSpPr>
          <p:spPr>
            <a:xfrm flipH="1">
              <a:off x="1677280" y="4772261"/>
              <a:ext cx="733668" cy="608050"/>
            </a:xfrm>
            <a:custGeom>
              <a:avLst/>
              <a:gdLst/>
              <a:ahLst/>
              <a:cxnLst/>
              <a:rect l="l" t="t" r="r" b="b"/>
              <a:pathLst>
                <a:path w="47664" h="39503" extrusionOk="0">
                  <a:moveTo>
                    <a:pt x="1" y="0"/>
                  </a:moveTo>
                  <a:cubicBezTo>
                    <a:pt x="12473" y="10513"/>
                    <a:pt x="13509" y="35678"/>
                    <a:pt x="47663" y="39503"/>
                  </a:cubicBezTo>
                  <a:cubicBezTo>
                    <a:pt x="47663" y="39503"/>
                    <a:pt x="46524" y="420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22"/>
            <p:cNvSpPr/>
            <p:nvPr/>
          </p:nvSpPr>
          <p:spPr>
            <a:xfrm flipH="1">
              <a:off x="1639133" y="4810260"/>
              <a:ext cx="679056" cy="616670"/>
            </a:xfrm>
            <a:custGeom>
              <a:avLst/>
              <a:gdLst/>
              <a:ahLst/>
              <a:cxnLst/>
              <a:rect l="l" t="t" r="r" b="b"/>
              <a:pathLst>
                <a:path w="44116" h="40063" extrusionOk="0">
                  <a:moveTo>
                    <a:pt x="566" y="0"/>
                  </a:moveTo>
                  <a:cubicBezTo>
                    <a:pt x="359" y="0"/>
                    <a:pt x="166" y="129"/>
                    <a:pt x="94" y="337"/>
                  </a:cubicBezTo>
                  <a:cubicBezTo>
                    <a:pt x="0" y="602"/>
                    <a:pt x="144" y="891"/>
                    <a:pt x="411" y="978"/>
                  </a:cubicBezTo>
                  <a:cubicBezTo>
                    <a:pt x="20402" y="7944"/>
                    <a:pt x="42838" y="39531"/>
                    <a:pt x="43062" y="39849"/>
                  </a:cubicBezTo>
                  <a:cubicBezTo>
                    <a:pt x="43155" y="39983"/>
                    <a:pt x="43309" y="40063"/>
                    <a:pt x="43473" y="40063"/>
                  </a:cubicBezTo>
                  <a:cubicBezTo>
                    <a:pt x="43879" y="40063"/>
                    <a:pt x="44116" y="39603"/>
                    <a:pt x="43882" y="39273"/>
                  </a:cubicBezTo>
                  <a:cubicBezTo>
                    <a:pt x="43655" y="38950"/>
                    <a:pt x="21037" y="7103"/>
                    <a:pt x="742" y="32"/>
                  </a:cubicBezTo>
                  <a:cubicBezTo>
                    <a:pt x="684" y="11"/>
                    <a:pt x="625" y="0"/>
                    <a:pt x="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22"/>
            <p:cNvSpPr/>
            <p:nvPr/>
          </p:nvSpPr>
          <p:spPr>
            <a:xfrm flipH="1">
              <a:off x="1677280" y="4772261"/>
              <a:ext cx="733668" cy="608050"/>
            </a:xfrm>
            <a:custGeom>
              <a:avLst/>
              <a:gdLst/>
              <a:ahLst/>
              <a:cxnLst/>
              <a:rect l="l" t="t" r="r" b="b"/>
              <a:pathLst>
                <a:path w="47664" h="39503" extrusionOk="0">
                  <a:moveTo>
                    <a:pt x="1" y="0"/>
                  </a:moveTo>
                  <a:cubicBezTo>
                    <a:pt x="12473" y="10513"/>
                    <a:pt x="13509" y="35678"/>
                    <a:pt x="47663" y="39503"/>
                  </a:cubicBezTo>
                  <a:cubicBezTo>
                    <a:pt x="47663" y="39503"/>
                    <a:pt x="46524" y="4201"/>
                    <a:pt x="1" y="0"/>
                  </a:cubicBezTo>
                  <a:close/>
                </a:path>
              </a:pathLst>
            </a:custGeom>
            <a:solidFill>
              <a:srgbClr val="6D9EEB">
                <a:alpha val="41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22"/>
            <p:cNvSpPr/>
            <p:nvPr/>
          </p:nvSpPr>
          <p:spPr>
            <a:xfrm flipH="1">
              <a:off x="2078447" y="4838349"/>
              <a:ext cx="136839" cy="134515"/>
            </a:xfrm>
            <a:custGeom>
              <a:avLst/>
              <a:gdLst/>
              <a:ahLst/>
              <a:cxnLst/>
              <a:rect l="l" t="t" r="r" b="b"/>
              <a:pathLst>
                <a:path w="8890" h="8739" extrusionOk="0">
                  <a:moveTo>
                    <a:pt x="5905" y="1"/>
                  </a:moveTo>
                  <a:cubicBezTo>
                    <a:pt x="5807" y="1"/>
                    <a:pt x="5709" y="29"/>
                    <a:pt x="5625" y="90"/>
                  </a:cubicBezTo>
                  <a:cubicBezTo>
                    <a:pt x="5401" y="254"/>
                    <a:pt x="5339" y="548"/>
                    <a:pt x="5503" y="772"/>
                  </a:cubicBezTo>
                  <a:cubicBezTo>
                    <a:pt x="5667" y="1088"/>
                    <a:pt x="6779" y="4314"/>
                    <a:pt x="7560" y="6613"/>
                  </a:cubicBezTo>
                  <a:lnTo>
                    <a:pt x="450" y="7741"/>
                  </a:lnTo>
                  <a:cubicBezTo>
                    <a:pt x="188" y="7779"/>
                    <a:pt x="1" y="8013"/>
                    <a:pt x="23" y="8276"/>
                  </a:cubicBezTo>
                  <a:cubicBezTo>
                    <a:pt x="42" y="8537"/>
                    <a:pt x="260" y="8738"/>
                    <a:pt x="521" y="8738"/>
                  </a:cubicBezTo>
                  <a:cubicBezTo>
                    <a:pt x="523" y="8738"/>
                    <a:pt x="525" y="8738"/>
                    <a:pt x="527" y="8738"/>
                  </a:cubicBezTo>
                  <a:cubicBezTo>
                    <a:pt x="554" y="8738"/>
                    <a:pt x="581" y="8737"/>
                    <a:pt x="606" y="8733"/>
                  </a:cubicBezTo>
                  <a:lnTo>
                    <a:pt x="8889" y="7420"/>
                  </a:lnTo>
                  <a:lnTo>
                    <a:pt x="8701" y="6855"/>
                  </a:lnTo>
                  <a:cubicBezTo>
                    <a:pt x="7284" y="2660"/>
                    <a:pt x="6490" y="428"/>
                    <a:pt x="6337" y="219"/>
                  </a:cubicBezTo>
                  <a:cubicBezTo>
                    <a:pt x="6235" y="80"/>
                    <a:pt x="6070" y="1"/>
                    <a:pt x="59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22"/>
            <p:cNvSpPr/>
            <p:nvPr/>
          </p:nvSpPr>
          <p:spPr>
            <a:xfrm flipH="1">
              <a:off x="1884765" y="4983560"/>
              <a:ext cx="180415" cy="172319"/>
            </a:xfrm>
            <a:custGeom>
              <a:avLst/>
              <a:gdLst/>
              <a:ahLst/>
              <a:cxnLst/>
              <a:rect l="l" t="t" r="r" b="b"/>
              <a:pathLst>
                <a:path w="11721" h="11195" extrusionOk="0">
                  <a:moveTo>
                    <a:pt x="11198" y="1"/>
                  </a:moveTo>
                  <a:cubicBezTo>
                    <a:pt x="10947" y="1"/>
                    <a:pt x="10724" y="176"/>
                    <a:pt x="10688" y="430"/>
                  </a:cubicBezTo>
                  <a:lnTo>
                    <a:pt x="9652" y="7736"/>
                  </a:lnTo>
                  <a:lnTo>
                    <a:pt x="406" y="10207"/>
                  </a:lnTo>
                  <a:cubicBezTo>
                    <a:pt x="161" y="10270"/>
                    <a:pt x="0" y="10506"/>
                    <a:pt x="34" y="10758"/>
                  </a:cubicBezTo>
                  <a:cubicBezTo>
                    <a:pt x="67" y="11008"/>
                    <a:pt x="281" y="11194"/>
                    <a:pt x="532" y="11194"/>
                  </a:cubicBezTo>
                  <a:cubicBezTo>
                    <a:pt x="533" y="11194"/>
                    <a:pt x="534" y="11194"/>
                    <a:pt x="535" y="11194"/>
                  </a:cubicBezTo>
                  <a:cubicBezTo>
                    <a:pt x="578" y="11193"/>
                    <a:pt x="623" y="11188"/>
                    <a:pt x="665" y="11178"/>
                  </a:cubicBezTo>
                  <a:lnTo>
                    <a:pt x="10551" y="8533"/>
                  </a:lnTo>
                  <a:lnTo>
                    <a:pt x="11681" y="572"/>
                  </a:lnTo>
                  <a:cubicBezTo>
                    <a:pt x="11721" y="298"/>
                    <a:pt x="11530" y="42"/>
                    <a:pt x="11255" y="3"/>
                  </a:cubicBezTo>
                  <a:cubicBezTo>
                    <a:pt x="11236" y="2"/>
                    <a:pt x="11217" y="1"/>
                    <a:pt x="111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22"/>
            <p:cNvSpPr/>
            <p:nvPr/>
          </p:nvSpPr>
          <p:spPr>
            <a:xfrm flipH="1">
              <a:off x="1755237" y="5150935"/>
              <a:ext cx="174166" cy="137517"/>
            </a:xfrm>
            <a:custGeom>
              <a:avLst/>
              <a:gdLst/>
              <a:ahLst/>
              <a:cxnLst/>
              <a:rect l="l" t="t" r="r" b="b"/>
              <a:pathLst>
                <a:path w="11315" h="8934" extrusionOk="0">
                  <a:moveTo>
                    <a:pt x="10767" y="0"/>
                  </a:moveTo>
                  <a:cubicBezTo>
                    <a:pt x="10527" y="0"/>
                    <a:pt x="10321" y="179"/>
                    <a:pt x="10280" y="423"/>
                  </a:cubicBezTo>
                  <a:lnTo>
                    <a:pt x="9326" y="6224"/>
                  </a:lnTo>
                  <a:lnTo>
                    <a:pt x="436" y="7940"/>
                  </a:lnTo>
                  <a:cubicBezTo>
                    <a:pt x="179" y="7985"/>
                    <a:pt x="0" y="8221"/>
                    <a:pt x="25" y="8480"/>
                  </a:cubicBezTo>
                  <a:cubicBezTo>
                    <a:pt x="50" y="8738"/>
                    <a:pt x="265" y="8934"/>
                    <a:pt x="523" y="8934"/>
                  </a:cubicBezTo>
                  <a:cubicBezTo>
                    <a:pt x="525" y="8934"/>
                    <a:pt x="527" y="8934"/>
                    <a:pt x="530" y="8934"/>
                  </a:cubicBezTo>
                  <a:cubicBezTo>
                    <a:pt x="563" y="8934"/>
                    <a:pt x="595" y="8931"/>
                    <a:pt x="627" y="8926"/>
                  </a:cubicBezTo>
                  <a:lnTo>
                    <a:pt x="10205" y="7076"/>
                  </a:lnTo>
                  <a:lnTo>
                    <a:pt x="11270" y="585"/>
                  </a:lnTo>
                  <a:cubicBezTo>
                    <a:pt x="11315" y="311"/>
                    <a:pt x="11129" y="54"/>
                    <a:pt x="10857" y="9"/>
                  </a:cubicBezTo>
                  <a:cubicBezTo>
                    <a:pt x="10826" y="3"/>
                    <a:pt x="10796" y="0"/>
                    <a:pt x="107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22"/>
            <p:cNvSpPr/>
            <p:nvPr/>
          </p:nvSpPr>
          <p:spPr>
            <a:xfrm flipH="1">
              <a:off x="1324676" y="4680316"/>
              <a:ext cx="628799" cy="979625"/>
            </a:xfrm>
            <a:custGeom>
              <a:avLst/>
              <a:gdLst/>
              <a:ahLst/>
              <a:cxnLst/>
              <a:rect l="l" t="t" r="r" b="b"/>
              <a:pathLst>
                <a:path w="40851" h="63643" extrusionOk="0">
                  <a:moveTo>
                    <a:pt x="6468" y="1"/>
                  </a:moveTo>
                  <a:cubicBezTo>
                    <a:pt x="5113" y="1"/>
                    <a:pt x="3930" y="611"/>
                    <a:pt x="3121" y="2041"/>
                  </a:cubicBezTo>
                  <a:cubicBezTo>
                    <a:pt x="0" y="7558"/>
                    <a:pt x="5990" y="11822"/>
                    <a:pt x="7245" y="17590"/>
                  </a:cubicBezTo>
                  <a:cubicBezTo>
                    <a:pt x="8499" y="23359"/>
                    <a:pt x="974" y="26619"/>
                    <a:pt x="3734" y="33801"/>
                  </a:cubicBezTo>
                  <a:cubicBezTo>
                    <a:pt x="6493" y="40982"/>
                    <a:pt x="14267" y="33891"/>
                    <a:pt x="11509" y="45149"/>
                  </a:cubicBezTo>
                  <a:cubicBezTo>
                    <a:pt x="8750" y="56407"/>
                    <a:pt x="23296" y="60998"/>
                    <a:pt x="23296" y="60998"/>
                  </a:cubicBezTo>
                  <a:cubicBezTo>
                    <a:pt x="23296" y="60998"/>
                    <a:pt x="27791" y="63643"/>
                    <a:pt x="31661" y="63643"/>
                  </a:cubicBezTo>
                  <a:cubicBezTo>
                    <a:pt x="33042" y="63643"/>
                    <a:pt x="34344" y="63306"/>
                    <a:pt x="35334" y="62392"/>
                  </a:cubicBezTo>
                  <a:cubicBezTo>
                    <a:pt x="39097" y="58915"/>
                    <a:pt x="37842" y="53202"/>
                    <a:pt x="37466" y="48312"/>
                  </a:cubicBezTo>
                  <a:cubicBezTo>
                    <a:pt x="37090" y="43422"/>
                    <a:pt x="40851" y="39828"/>
                    <a:pt x="39011" y="36149"/>
                  </a:cubicBezTo>
                  <a:cubicBezTo>
                    <a:pt x="37174" y="32471"/>
                    <a:pt x="28646" y="30465"/>
                    <a:pt x="30636" y="25449"/>
                  </a:cubicBezTo>
                  <a:cubicBezTo>
                    <a:pt x="32626" y="20432"/>
                    <a:pt x="30318" y="16086"/>
                    <a:pt x="26973" y="14413"/>
                  </a:cubicBezTo>
                  <a:cubicBezTo>
                    <a:pt x="23630" y="12741"/>
                    <a:pt x="19450" y="12073"/>
                    <a:pt x="17610" y="10066"/>
                  </a:cubicBezTo>
                  <a:cubicBezTo>
                    <a:pt x="15629" y="4988"/>
                    <a:pt x="10343" y="1"/>
                    <a:pt x="64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22"/>
            <p:cNvSpPr/>
            <p:nvPr/>
          </p:nvSpPr>
          <p:spPr>
            <a:xfrm flipH="1">
              <a:off x="1412562" y="4744388"/>
              <a:ext cx="445690" cy="931754"/>
            </a:xfrm>
            <a:custGeom>
              <a:avLst/>
              <a:gdLst/>
              <a:ahLst/>
              <a:cxnLst/>
              <a:rect l="l" t="t" r="r" b="b"/>
              <a:pathLst>
                <a:path w="28955" h="60533" extrusionOk="0">
                  <a:moveTo>
                    <a:pt x="557" y="1"/>
                  </a:moveTo>
                  <a:cubicBezTo>
                    <a:pt x="435" y="1"/>
                    <a:pt x="311" y="45"/>
                    <a:pt x="214" y="136"/>
                  </a:cubicBezTo>
                  <a:cubicBezTo>
                    <a:pt x="12" y="324"/>
                    <a:pt x="0" y="642"/>
                    <a:pt x="189" y="844"/>
                  </a:cubicBezTo>
                  <a:cubicBezTo>
                    <a:pt x="14736" y="16492"/>
                    <a:pt x="27784" y="59739"/>
                    <a:pt x="27914" y="60175"/>
                  </a:cubicBezTo>
                  <a:cubicBezTo>
                    <a:pt x="27977" y="60387"/>
                    <a:pt x="28173" y="60533"/>
                    <a:pt x="28395" y="60533"/>
                  </a:cubicBezTo>
                  <a:cubicBezTo>
                    <a:pt x="28444" y="60533"/>
                    <a:pt x="28492" y="60524"/>
                    <a:pt x="28539" y="60511"/>
                  </a:cubicBezTo>
                  <a:cubicBezTo>
                    <a:pt x="28803" y="60432"/>
                    <a:pt x="28955" y="60152"/>
                    <a:pt x="28875" y="59886"/>
                  </a:cubicBezTo>
                  <a:cubicBezTo>
                    <a:pt x="28746" y="59450"/>
                    <a:pt x="15630" y="15980"/>
                    <a:pt x="924" y="161"/>
                  </a:cubicBezTo>
                  <a:cubicBezTo>
                    <a:pt x="825" y="54"/>
                    <a:pt x="692" y="1"/>
                    <a:pt x="557" y="1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22"/>
            <p:cNvSpPr/>
            <p:nvPr/>
          </p:nvSpPr>
          <p:spPr>
            <a:xfrm flipH="1">
              <a:off x="1653722" y="4862250"/>
              <a:ext cx="163884" cy="114289"/>
            </a:xfrm>
            <a:custGeom>
              <a:avLst/>
              <a:gdLst/>
              <a:ahLst/>
              <a:cxnLst/>
              <a:rect l="l" t="t" r="r" b="b"/>
              <a:pathLst>
                <a:path w="10647" h="7425" extrusionOk="0">
                  <a:moveTo>
                    <a:pt x="10078" y="0"/>
                  </a:moveTo>
                  <a:cubicBezTo>
                    <a:pt x="9881" y="0"/>
                    <a:pt x="9695" y="117"/>
                    <a:pt x="9616" y="310"/>
                  </a:cubicBezTo>
                  <a:lnTo>
                    <a:pt x="7130" y="6270"/>
                  </a:lnTo>
                  <a:lnTo>
                    <a:pt x="652" y="4901"/>
                  </a:lnTo>
                  <a:cubicBezTo>
                    <a:pt x="618" y="4894"/>
                    <a:pt x="583" y="4891"/>
                    <a:pt x="549" y="4891"/>
                  </a:cubicBezTo>
                  <a:cubicBezTo>
                    <a:pt x="317" y="4891"/>
                    <a:pt x="108" y="5053"/>
                    <a:pt x="57" y="5289"/>
                  </a:cubicBezTo>
                  <a:cubicBezTo>
                    <a:pt x="1" y="5560"/>
                    <a:pt x="174" y="5825"/>
                    <a:pt x="445" y="5884"/>
                  </a:cubicBezTo>
                  <a:lnTo>
                    <a:pt x="7736" y="7424"/>
                  </a:lnTo>
                  <a:lnTo>
                    <a:pt x="10542" y="694"/>
                  </a:lnTo>
                  <a:cubicBezTo>
                    <a:pt x="10647" y="439"/>
                    <a:pt x="10527" y="146"/>
                    <a:pt x="10271" y="39"/>
                  </a:cubicBezTo>
                  <a:cubicBezTo>
                    <a:pt x="10208" y="13"/>
                    <a:pt x="10142" y="0"/>
                    <a:pt x="10078" y="0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22"/>
            <p:cNvSpPr/>
            <p:nvPr/>
          </p:nvSpPr>
          <p:spPr>
            <a:xfrm flipH="1">
              <a:off x="1499227" y="5055235"/>
              <a:ext cx="318425" cy="174520"/>
            </a:xfrm>
            <a:custGeom>
              <a:avLst/>
              <a:gdLst/>
              <a:ahLst/>
              <a:cxnLst/>
              <a:rect l="l" t="t" r="r" b="b"/>
              <a:pathLst>
                <a:path w="20687" h="11338" extrusionOk="0">
                  <a:moveTo>
                    <a:pt x="20113" y="0"/>
                  </a:moveTo>
                  <a:cubicBezTo>
                    <a:pt x="19925" y="0"/>
                    <a:pt x="19746" y="106"/>
                    <a:pt x="19660" y="287"/>
                  </a:cubicBezTo>
                  <a:lnTo>
                    <a:pt x="14951" y="10185"/>
                  </a:lnTo>
                  <a:lnTo>
                    <a:pt x="662" y="6970"/>
                  </a:lnTo>
                  <a:cubicBezTo>
                    <a:pt x="625" y="6962"/>
                    <a:pt x="589" y="6958"/>
                    <a:pt x="552" y="6958"/>
                  </a:cubicBezTo>
                  <a:cubicBezTo>
                    <a:pt x="322" y="6958"/>
                    <a:pt x="114" y="7117"/>
                    <a:pt x="62" y="7351"/>
                  </a:cubicBezTo>
                  <a:cubicBezTo>
                    <a:pt x="0" y="7622"/>
                    <a:pt x="171" y="7889"/>
                    <a:pt x="441" y="7951"/>
                  </a:cubicBezTo>
                  <a:lnTo>
                    <a:pt x="15512" y="11338"/>
                  </a:lnTo>
                  <a:lnTo>
                    <a:pt x="20566" y="718"/>
                  </a:lnTo>
                  <a:cubicBezTo>
                    <a:pt x="20686" y="467"/>
                    <a:pt x="20579" y="168"/>
                    <a:pt x="20329" y="50"/>
                  </a:cubicBezTo>
                  <a:cubicBezTo>
                    <a:pt x="20259" y="16"/>
                    <a:pt x="20185" y="0"/>
                    <a:pt x="20113" y="0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22"/>
            <p:cNvSpPr/>
            <p:nvPr/>
          </p:nvSpPr>
          <p:spPr>
            <a:xfrm flipH="1">
              <a:off x="658816" y="4243988"/>
              <a:ext cx="858409" cy="1337331"/>
            </a:xfrm>
            <a:custGeom>
              <a:avLst/>
              <a:gdLst/>
              <a:ahLst/>
              <a:cxnLst/>
              <a:rect l="l" t="t" r="r" b="b"/>
              <a:pathLst>
                <a:path w="55768" h="86882" extrusionOk="0">
                  <a:moveTo>
                    <a:pt x="46938" y="0"/>
                  </a:moveTo>
                  <a:cubicBezTo>
                    <a:pt x="41647" y="0"/>
                    <a:pt x="34433" y="6807"/>
                    <a:pt x="31727" y="13740"/>
                  </a:cubicBezTo>
                  <a:cubicBezTo>
                    <a:pt x="29216" y="16480"/>
                    <a:pt x="23510" y="17393"/>
                    <a:pt x="18945" y="19675"/>
                  </a:cubicBezTo>
                  <a:cubicBezTo>
                    <a:pt x="14381" y="21957"/>
                    <a:pt x="11229" y="27892"/>
                    <a:pt x="13946" y="34740"/>
                  </a:cubicBezTo>
                  <a:cubicBezTo>
                    <a:pt x="16663" y="41587"/>
                    <a:pt x="5023" y="44326"/>
                    <a:pt x="2511" y="49348"/>
                  </a:cubicBezTo>
                  <a:cubicBezTo>
                    <a:pt x="0" y="54369"/>
                    <a:pt x="5136" y="59276"/>
                    <a:pt x="4622" y="65952"/>
                  </a:cubicBezTo>
                  <a:cubicBezTo>
                    <a:pt x="4109" y="72629"/>
                    <a:pt x="2398" y="80428"/>
                    <a:pt x="7532" y="85173"/>
                  </a:cubicBezTo>
                  <a:cubicBezTo>
                    <a:pt x="8883" y="86422"/>
                    <a:pt x="10661" y="86882"/>
                    <a:pt x="12547" y="86882"/>
                  </a:cubicBezTo>
                  <a:cubicBezTo>
                    <a:pt x="17831" y="86882"/>
                    <a:pt x="23966" y="83272"/>
                    <a:pt x="23966" y="83272"/>
                  </a:cubicBezTo>
                  <a:cubicBezTo>
                    <a:pt x="23966" y="83272"/>
                    <a:pt x="43823" y="77003"/>
                    <a:pt x="40057" y="61635"/>
                  </a:cubicBezTo>
                  <a:cubicBezTo>
                    <a:pt x="36291" y="46267"/>
                    <a:pt x="46904" y="55948"/>
                    <a:pt x="50672" y="46143"/>
                  </a:cubicBezTo>
                  <a:cubicBezTo>
                    <a:pt x="54438" y="36338"/>
                    <a:pt x="44166" y="31887"/>
                    <a:pt x="45878" y="24012"/>
                  </a:cubicBezTo>
                  <a:cubicBezTo>
                    <a:pt x="47589" y="16138"/>
                    <a:pt x="55768" y="10317"/>
                    <a:pt x="51507" y="2785"/>
                  </a:cubicBezTo>
                  <a:cubicBezTo>
                    <a:pt x="50403" y="833"/>
                    <a:pt x="48788" y="0"/>
                    <a:pt x="469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22"/>
            <p:cNvSpPr/>
            <p:nvPr/>
          </p:nvSpPr>
          <p:spPr>
            <a:xfrm flipH="1">
              <a:off x="658816" y="4243988"/>
              <a:ext cx="858409" cy="1337331"/>
            </a:xfrm>
            <a:custGeom>
              <a:avLst/>
              <a:gdLst/>
              <a:ahLst/>
              <a:cxnLst/>
              <a:rect l="l" t="t" r="r" b="b"/>
              <a:pathLst>
                <a:path w="55768" h="86882" extrusionOk="0">
                  <a:moveTo>
                    <a:pt x="46938" y="0"/>
                  </a:moveTo>
                  <a:cubicBezTo>
                    <a:pt x="41647" y="0"/>
                    <a:pt x="34433" y="6807"/>
                    <a:pt x="31727" y="13740"/>
                  </a:cubicBezTo>
                  <a:cubicBezTo>
                    <a:pt x="29216" y="16480"/>
                    <a:pt x="23510" y="17393"/>
                    <a:pt x="18945" y="19675"/>
                  </a:cubicBezTo>
                  <a:cubicBezTo>
                    <a:pt x="14381" y="21957"/>
                    <a:pt x="11229" y="27892"/>
                    <a:pt x="13946" y="34740"/>
                  </a:cubicBezTo>
                  <a:cubicBezTo>
                    <a:pt x="16663" y="41587"/>
                    <a:pt x="5023" y="44326"/>
                    <a:pt x="2511" y="49348"/>
                  </a:cubicBezTo>
                  <a:cubicBezTo>
                    <a:pt x="0" y="54369"/>
                    <a:pt x="5136" y="59276"/>
                    <a:pt x="4622" y="65952"/>
                  </a:cubicBezTo>
                  <a:cubicBezTo>
                    <a:pt x="4109" y="72629"/>
                    <a:pt x="2398" y="80428"/>
                    <a:pt x="7532" y="85173"/>
                  </a:cubicBezTo>
                  <a:cubicBezTo>
                    <a:pt x="8883" y="86422"/>
                    <a:pt x="10661" y="86882"/>
                    <a:pt x="12547" y="86882"/>
                  </a:cubicBezTo>
                  <a:cubicBezTo>
                    <a:pt x="17831" y="86882"/>
                    <a:pt x="23966" y="83272"/>
                    <a:pt x="23966" y="83272"/>
                  </a:cubicBezTo>
                  <a:cubicBezTo>
                    <a:pt x="23966" y="83272"/>
                    <a:pt x="43823" y="77003"/>
                    <a:pt x="40057" y="61635"/>
                  </a:cubicBezTo>
                  <a:cubicBezTo>
                    <a:pt x="36291" y="46267"/>
                    <a:pt x="46904" y="55948"/>
                    <a:pt x="50672" y="46143"/>
                  </a:cubicBezTo>
                  <a:cubicBezTo>
                    <a:pt x="54438" y="36338"/>
                    <a:pt x="44166" y="31887"/>
                    <a:pt x="45878" y="24012"/>
                  </a:cubicBezTo>
                  <a:cubicBezTo>
                    <a:pt x="47589" y="16138"/>
                    <a:pt x="55768" y="10317"/>
                    <a:pt x="51507" y="2785"/>
                  </a:cubicBezTo>
                  <a:cubicBezTo>
                    <a:pt x="50403" y="833"/>
                    <a:pt x="48788" y="0"/>
                    <a:pt x="46938" y="0"/>
                  </a:cubicBezTo>
                  <a:close/>
                </a:path>
              </a:pathLst>
            </a:custGeom>
            <a:solidFill>
              <a:srgbClr val="6D9EEB">
                <a:alpha val="41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22"/>
            <p:cNvSpPr/>
            <p:nvPr/>
          </p:nvSpPr>
          <p:spPr>
            <a:xfrm flipH="1">
              <a:off x="791960" y="4334255"/>
              <a:ext cx="602155" cy="1266356"/>
            </a:xfrm>
            <a:custGeom>
              <a:avLst/>
              <a:gdLst/>
              <a:ahLst/>
              <a:cxnLst/>
              <a:rect l="l" t="t" r="r" b="b"/>
              <a:pathLst>
                <a:path w="39120" h="82271" extrusionOk="0">
                  <a:moveTo>
                    <a:pt x="38564" y="0"/>
                  </a:moveTo>
                  <a:cubicBezTo>
                    <a:pt x="38430" y="0"/>
                    <a:pt x="38296" y="54"/>
                    <a:pt x="38197" y="160"/>
                  </a:cubicBezTo>
                  <a:cubicBezTo>
                    <a:pt x="18149" y="21726"/>
                    <a:pt x="258" y="81027"/>
                    <a:pt x="79" y="81624"/>
                  </a:cubicBezTo>
                  <a:cubicBezTo>
                    <a:pt x="1" y="81889"/>
                    <a:pt x="151" y="82170"/>
                    <a:pt x="417" y="82249"/>
                  </a:cubicBezTo>
                  <a:cubicBezTo>
                    <a:pt x="464" y="82262"/>
                    <a:pt x="512" y="82270"/>
                    <a:pt x="561" y="82270"/>
                  </a:cubicBezTo>
                  <a:cubicBezTo>
                    <a:pt x="781" y="82270"/>
                    <a:pt x="977" y="82125"/>
                    <a:pt x="1040" y="81913"/>
                  </a:cubicBezTo>
                  <a:cubicBezTo>
                    <a:pt x="1221" y="81318"/>
                    <a:pt x="19043" y="22239"/>
                    <a:pt x="38930" y="843"/>
                  </a:cubicBezTo>
                  <a:cubicBezTo>
                    <a:pt x="39119" y="641"/>
                    <a:pt x="39109" y="323"/>
                    <a:pt x="38905" y="135"/>
                  </a:cubicBezTo>
                  <a:cubicBezTo>
                    <a:pt x="38809" y="45"/>
                    <a:pt x="38686" y="0"/>
                    <a:pt x="385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22"/>
            <p:cNvSpPr/>
            <p:nvPr/>
          </p:nvSpPr>
          <p:spPr>
            <a:xfrm flipH="1">
              <a:off x="847457" y="4495181"/>
              <a:ext cx="217481" cy="149923"/>
            </a:xfrm>
            <a:custGeom>
              <a:avLst/>
              <a:gdLst/>
              <a:ahLst/>
              <a:cxnLst/>
              <a:rect l="l" t="t" r="r" b="b"/>
              <a:pathLst>
                <a:path w="14129" h="9740" extrusionOk="0">
                  <a:moveTo>
                    <a:pt x="572" y="0"/>
                  </a:moveTo>
                  <a:cubicBezTo>
                    <a:pt x="507" y="0"/>
                    <a:pt x="442" y="13"/>
                    <a:pt x="378" y="39"/>
                  </a:cubicBezTo>
                  <a:cubicBezTo>
                    <a:pt x="123" y="146"/>
                    <a:pt x="1" y="438"/>
                    <a:pt x="108" y="694"/>
                  </a:cubicBezTo>
                  <a:lnTo>
                    <a:pt x="3879" y="9740"/>
                  </a:lnTo>
                  <a:lnTo>
                    <a:pt x="13684" y="7668"/>
                  </a:lnTo>
                  <a:cubicBezTo>
                    <a:pt x="13955" y="7611"/>
                    <a:pt x="14129" y="7345"/>
                    <a:pt x="14072" y="7075"/>
                  </a:cubicBezTo>
                  <a:cubicBezTo>
                    <a:pt x="14020" y="6834"/>
                    <a:pt x="13806" y="6679"/>
                    <a:pt x="13572" y="6679"/>
                  </a:cubicBezTo>
                  <a:cubicBezTo>
                    <a:pt x="13540" y="6679"/>
                    <a:pt x="13509" y="6681"/>
                    <a:pt x="13477" y="6687"/>
                  </a:cubicBezTo>
                  <a:lnTo>
                    <a:pt x="4485" y="8587"/>
                  </a:lnTo>
                  <a:lnTo>
                    <a:pt x="1033" y="308"/>
                  </a:lnTo>
                  <a:cubicBezTo>
                    <a:pt x="953" y="116"/>
                    <a:pt x="767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22"/>
            <p:cNvSpPr/>
            <p:nvPr/>
          </p:nvSpPr>
          <p:spPr>
            <a:xfrm flipH="1">
              <a:off x="847371" y="4758624"/>
              <a:ext cx="428373" cy="232196"/>
            </a:xfrm>
            <a:custGeom>
              <a:avLst/>
              <a:gdLst/>
              <a:ahLst/>
              <a:cxnLst/>
              <a:rect l="l" t="t" r="r" b="b"/>
              <a:pathLst>
                <a:path w="27830" h="15085" extrusionOk="0">
                  <a:moveTo>
                    <a:pt x="571" y="1"/>
                  </a:moveTo>
                  <a:cubicBezTo>
                    <a:pt x="499" y="1"/>
                    <a:pt x="426" y="16"/>
                    <a:pt x="356" y="49"/>
                  </a:cubicBezTo>
                  <a:cubicBezTo>
                    <a:pt x="107" y="170"/>
                    <a:pt x="0" y="469"/>
                    <a:pt x="119" y="719"/>
                  </a:cubicBezTo>
                  <a:lnTo>
                    <a:pt x="6956" y="15085"/>
                  </a:lnTo>
                  <a:lnTo>
                    <a:pt x="27388" y="10493"/>
                  </a:lnTo>
                  <a:cubicBezTo>
                    <a:pt x="27659" y="10432"/>
                    <a:pt x="27829" y="10164"/>
                    <a:pt x="27767" y="9894"/>
                  </a:cubicBezTo>
                  <a:cubicBezTo>
                    <a:pt x="27715" y="9660"/>
                    <a:pt x="27507" y="9500"/>
                    <a:pt x="27278" y="9500"/>
                  </a:cubicBezTo>
                  <a:cubicBezTo>
                    <a:pt x="27242" y="9500"/>
                    <a:pt x="27206" y="9504"/>
                    <a:pt x="27169" y="9513"/>
                  </a:cubicBezTo>
                  <a:lnTo>
                    <a:pt x="7517" y="13932"/>
                  </a:lnTo>
                  <a:lnTo>
                    <a:pt x="1026" y="288"/>
                  </a:lnTo>
                  <a:cubicBezTo>
                    <a:pt x="939" y="107"/>
                    <a:pt x="759" y="1"/>
                    <a:pt x="5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22"/>
            <p:cNvSpPr/>
            <p:nvPr/>
          </p:nvSpPr>
          <p:spPr>
            <a:xfrm flipH="1">
              <a:off x="1021107" y="5087956"/>
              <a:ext cx="386367" cy="236829"/>
            </a:xfrm>
            <a:custGeom>
              <a:avLst/>
              <a:gdLst/>
              <a:ahLst/>
              <a:cxnLst/>
              <a:rect l="l" t="t" r="r" b="b"/>
              <a:pathLst>
                <a:path w="25101" h="15386" extrusionOk="0">
                  <a:moveTo>
                    <a:pt x="572" y="1"/>
                  </a:moveTo>
                  <a:cubicBezTo>
                    <a:pt x="499" y="1"/>
                    <a:pt x="425" y="17"/>
                    <a:pt x="354" y="51"/>
                  </a:cubicBezTo>
                  <a:cubicBezTo>
                    <a:pt x="105" y="171"/>
                    <a:pt x="0" y="470"/>
                    <a:pt x="120" y="721"/>
                  </a:cubicBezTo>
                  <a:lnTo>
                    <a:pt x="7161" y="15385"/>
                  </a:lnTo>
                  <a:lnTo>
                    <a:pt x="24693" y="9750"/>
                  </a:lnTo>
                  <a:cubicBezTo>
                    <a:pt x="24957" y="9664"/>
                    <a:pt x="25100" y="9382"/>
                    <a:pt x="25015" y="9118"/>
                  </a:cubicBezTo>
                  <a:cubicBezTo>
                    <a:pt x="24948" y="8905"/>
                    <a:pt x="24749" y="8770"/>
                    <a:pt x="24538" y="8770"/>
                  </a:cubicBezTo>
                  <a:cubicBezTo>
                    <a:pt x="24487" y="8770"/>
                    <a:pt x="24436" y="8778"/>
                    <a:pt x="24385" y="8794"/>
                  </a:cubicBezTo>
                  <a:lnTo>
                    <a:pt x="7686" y="14162"/>
                  </a:lnTo>
                  <a:lnTo>
                    <a:pt x="1024" y="286"/>
                  </a:lnTo>
                  <a:cubicBezTo>
                    <a:pt x="938" y="106"/>
                    <a:pt x="759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_1">
    <p:spTree>
      <p:nvGrpSpPr>
        <p:cNvPr id="1" name="Shape 2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3" name="Google Shape;2563;p25"/>
          <p:cNvSpPr/>
          <p:nvPr/>
        </p:nvSpPr>
        <p:spPr>
          <a:xfrm>
            <a:off x="713225" y="2088875"/>
            <a:ext cx="3858900" cy="1751700"/>
          </a:xfrm>
          <a:prstGeom prst="roundRect">
            <a:avLst>
              <a:gd name="adj" fmla="val 10169"/>
            </a:avLst>
          </a:prstGeom>
          <a:solidFill>
            <a:schemeClr val="accent3"/>
          </a:solidFill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4" name="Google Shape;2564;p25"/>
          <p:cNvSpPr txBox="1">
            <a:spLocks noGrp="1"/>
          </p:cNvSpPr>
          <p:nvPr>
            <p:ph type="title"/>
          </p:nvPr>
        </p:nvSpPr>
        <p:spPr>
          <a:xfrm>
            <a:off x="806925" y="2149200"/>
            <a:ext cx="3656100" cy="169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565" name="Google Shape;2565;p25"/>
          <p:cNvSpPr txBox="1">
            <a:spLocks noGrp="1"/>
          </p:cNvSpPr>
          <p:nvPr>
            <p:ph type="subTitle" idx="1"/>
          </p:nvPr>
        </p:nvSpPr>
        <p:spPr>
          <a:xfrm>
            <a:off x="806956" y="3973775"/>
            <a:ext cx="3743400" cy="6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566" name="Google Shape;2566;p25"/>
          <p:cNvGrpSpPr/>
          <p:nvPr/>
        </p:nvGrpSpPr>
        <p:grpSpPr>
          <a:xfrm rot="8666762">
            <a:off x="-309222" y="-151931"/>
            <a:ext cx="2044882" cy="1485677"/>
            <a:chOff x="505605" y="4363304"/>
            <a:chExt cx="1923073" cy="1397179"/>
          </a:xfrm>
        </p:grpSpPr>
        <p:sp>
          <p:nvSpPr>
            <p:cNvPr id="2567" name="Google Shape;2567;p25"/>
            <p:cNvSpPr/>
            <p:nvPr/>
          </p:nvSpPr>
          <p:spPr>
            <a:xfrm flipH="1">
              <a:off x="1674625" y="5389061"/>
              <a:ext cx="141642" cy="176783"/>
            </a:xfrm>
            <a:custGeom>
              <a:avLst/>
              <a:gdLst/>
              <a:ahLst/>
              <a:cxnLst/>
              <a:rect l="l" t="t" r="r" b="b"/>
              <a:pathLst>
                <a:path w="9202" h="11485" extrusionOk="0">
                  <a:moveTo>
                    <a:pt x="7862" y="0"/>
                  </a:moveTo>
                  <a:cubicBezTo>
                    <a:pt x="7842" y="0"/>
                    <a:pt x="7822" y="2"/>
                    <a:pt x="7801" y="5"/>
                  </a:cubicBezTo>
                  <a:cubicBezTo>
                    <a:pt x="7568" y="36"/>
                    <a:pt x="7405" y="252"/>
                    <a:pt x="7439" y="484"/>
                  </a:cubicBezTo>
                  <a:lnTo>
                    <a:pt x="8274" y="6355"/>
                  </a:lnTo>
                  <a:lnTo>
                    <a:pt x="259" y="10683"/>
                  </a:lnTo>
                  <a:cubicBezTo>
                    <a:pt x="87" y="10776"/>
                    <a:pt x="1" y="10973"/>
                    <a:pt x="49" y="11162"/>
                  </a:cubicBezTo>
                  <a:cubicBezTo>
                    <a:pt x="97" y="11351"/>
                    <a:pt x="268" y="11485"/>
                    <a:pt x="462" y="11485"/>
                  </a:cubicBezTo>
                  <a:cubicBezTo>
                    <a:pt x="532" y="11483"/>
                    <a:pt x="602" y="11465"/>
                    <a:pt x="664" y="11431"/>
                  </a:cubicBezTo>
                  <a:lnTo>
                    <a:pt x="9202" y="6825"/>
                  </a:lnTo>
                  <a:lnTo>
                    <a:pt x="8281" y="366"/>
                  </a:lnTo>
                  <a:cubicBezTo>
                    <a:pt x="8252" y="154"/>
                    <a:pt x="8070" y="0"/>
                    <a:pt x="7862" y="0"/>
                  </a:cubicBezTo>
                  <a:close/>
                </a:path>
              </a:pathLst>
            </a:custGeom>
            <a:solidFill>
              <a:srgbClr val="8CC4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25"/>
            <p:cNvSpPr/>
            <p:nvPr/>
          </p:nvSpPr>
          <p:spPr>
            <a:xfrm flipH="1">
              <a:off x="1402746" y="5296486"/>
              <a:ext cx="287717" cy="178076"/>
            </a:xfrm>
            <a:custGeom>
              <a:avLst/>
              <a:gdLst/>
              <a:ahLst/>
              <a:cxnLst/>
              <a:rect l="l" t="t" r="r" b="b"/>
              <a:pathLst>
                <a:path w="18692" h="11569" extrusionOk="0">
                  <a:moveTo>
                    <a:pt x="18120" y="0"/>
                  </a:moveTo>
                  <a:cubicBezTo>
                    <a:pt x="17933" y="0"/>
                    <a:pt x="17753" y="105"/>
                    <a:pt x="17667" y="286"/>
                  </a:cubicBezTo>
                  <a:lnTo>
                    <a:pt x="12838" y="10345"/>
                  </a:lnTo>
                  <a:lnTo>
                    <a:pt x="718" y="6447"/>
                  </a:lnTo>
                  <a:cubicBezTo>
                    <a:pt x="667" y="6431"/>
                    <a:pt x="615" y="6423"/>
                    <a:pt x="563" y="6423"/>
                  </a:cubicBezTo>
                  <a:cubicBezTo>
                    <a:pt x="351" y="6423"/>
                    <a:pt x="154" y="6558"/>
                    <a:pt x="85" y="6772"/>
                  </a:cubicBezTo>
                  <a:cubicBezTo>
                    <a:pt x="0" y="7036"/>
                    <a:pt x="145" y="7318"/>
                    <a:pt x="411" y="7403"/>
                  </a:cubicBezTo>
                  <a:lnTo>
                    <a:pt x="13363" y="11568"/>
                  </a:lnTo>
                  <a:lnTo>
                    <a:pt x="18571" y="720"/>
                  </a:lnTo>
                  <a:cubicBezTo>
                    <a:pt x="18691" y="471"/>
                    <a:pt x="18586" y="170"/>
                    <a:pt x="18337" y="50"/>
                  </a:cubicBezTo>
                  <a:cubicBezTo>
                    <a:pt x="18267" y="16"/>
                    <a:pt x="18193" y="0"/>
                    <a:pt x="18120" y="0"/>
                  </a:cubicBezTo>
                  <a:close/>
                </a:path>
              </a:pathLst>
            </a:custGeom>
            <a:solidFill>
              <a:srgbClr val="FF81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25"/>
            <p:cNvSpPr/>
            <p:nvPr/>
          </p:nvSpPr>
          <p:spPr>
            <a:xfrm rot="-1863570" flipH="1">
              <a:off x="777625" y="4443639"/>
              <a:ext cx="655024" cy="1236509"/>
            </a:xfrm>
            <a:custGeom>
              <a:avLst/>
              <a:gdLst/>
              <a:ahLst/>
              <a:cxnLst/>
              <a:rect l="l" t="t" r="r" b="b"/>
              <a:pathLst>
                <a:path w="42549" h="80321" extrusionOk="0">
                  <a:moveTo>
                    <a:pt x="19479" y="0"/>
                  </a:moveTo>
                  <a:cubicBezTo>
                    <a:pt x="14561" y="0"/>
                    <a:pt x="10368" y="9188"/>
                    <a:pt x="10793" y="16409"/>
                  </a:cubicBezTo>
                  <a:cubicBezTo>
                    <a:pt x="9828" y="19411"/>
                    <a:pt x="5751" y="22138"/>
                    <a:pt x="3039" y="25516"/>
                  </a:cubicBezTo>
                  <a:cubicBezTo>
                    <a:pt x="328" y="28895"/>
                    <a:pt x="0" y="34589"/>
                    <a:pt x="4523" y="38906"/>
                  </a:cubicBezTo>
                  <a:cubicBezTo>
                    <a:pt x="9046" y="43225"/>
                    <a:pt x="1039" y="49464"/>
                    <a:pt x="884" y="54225"/>
                  </a:cubicBezTo>
                  <a:cubicBezTo>
                    <a:pt x="729" y="58989"/>
                    <a:pt x="6428" y="60952"/>
                    <a:pt x="8399" y="66283"/>
                  </a:cubicBezTo>
                  <a:cubicBezTo>
                    <a:pt x="10369" y="71615"/>
                    <a:pt x="11813" y="78236"/>
                    <a:pt x="17456" y="80076"/>
                  </a:cubicBezTo>
                  <a:cubicBezTo>
                    <a:pt x="17973" y="80244"/>
                    <a:pt x="18495" y="80320"/>
                    <a:pt x="19018" y="80320"/>
                  </a:cubicBezTo>
                  <a:cubicBezTo>
                    <a:pt x="24209" y="80320"/>
                    <a:pt x="29454" y="72784"/>
                    <a:pt x="29454" y="72784"/>
                  </a:cubicBezTo>
                  <a:cubicBezTo>
                    <a:pt x="29454" y="72784"/>
                    <a:pt x="42548" y="60910"/>
                    <a:pt x="34196" y="50393"/>
                  </a:cubicBezTo>
                  <a:cubicBezTo>
                    <a:pt x="25842" y="39875"/>
                    <a:pt x="37461" y="43579"/>
                    <a:pt x="36889" y="34682"/>
                  </a:cubicBezTo>
                  <a:cubicBezTo>
                    <a:pt x="36318" y="25785"/>
                    <a:pt x="26820" y="25994"/>
                    <a:pt x="25348" y="19314"/>
                  </a:cubicBezTo>
                  <a:cubicBezTo>
                    <a:pt x="23877" y="12633"/>
                    <a:pt x="28121" y="5246"/>
                    <a:pt x="22166" y="947"/>
                  </a:cubicBezTo>
                  <a:cubicBezTo>
                    <a:pt x="21262" y="295"/>
                    <a:pt x="20359" y="0"/>
                    <a:pt x="194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25"/>
            <p:cNvSpPr/>
            <p:nvPr/>
          </p:nvSpPr>
          <p:spPr>
            <a:xfrm rot="-1863570" flipH="1">
              <a:off x="1137831" y="4469807"/>
              <a:ext cx="133948" cy="1185384"/>
            </a:xfrm>
            <a:custGeom>
              <a:avLst/>
              <a:gdLst/>
              <a:ahLst/>
              <a:cxnLst/>
              <a:rect l="l" t="t" r="r" b="b"/>
              <a:pathLst>
                <a:path w="8701" h="77000" extrusionOk="0">
                  <a:moveTo>
                    <a:pt x="8223" y="0"/>
                  </a:moveTo>
                  <a:cubicBezTo>
                    <a:pt x="8044" y="0"/>
                    <a:pt x="7877" y="114"/>
                    <a:pt x="7818" y="294"/>
                  </a:cubicBezTo>
                  <a:cubicBezTo>
                    <a:pt x="1" y="24032"/>
                    <a:pt x="7222" y="76111"/>
                    <a:pt x="7295" y="76632"/>
                  </a:cubicBezTo>
                  <a:cubicBezTo>
                    <a:pt x="7325" y="76842"/>
                    <a:pt x="7506" y="76999"/>
                    <a:pt x="7718" y="76999"/>
                  </a:cubicBezTo>
                  <a:cubicBezTo>
                    <a:pt x="7738" y="76999"/>
                    <a:pt x="7758" y="76996"/>
                    <a:pt x="7776" y="76993"/>
                  </a:cubicBezTo>
                  <a:cubicBezTo>
                    <a:pt x="8010" y="76961"/>
                    <a:pt x="8172" y="76746"/>
                    <a:pt x="8139" y="76513"/>
                  </a:cubicBezTo>
                  <a:cubicBezTo>
                    <a:pt x="8065" y="75992"/>
                    <a:pt x="871" y="24112"/>
                    <a:pt x="8627" y="559"/>
                  </a:cubicBezTo>
                  <a:cubicBezTo>
                    <a:pt x="8700" y="337"/>
                    <a:pt x="8578" y="95"/>
                    <a:pt x="8356" y="21"/>
                  </a:cubicBezTo>
                  <a:cubicBezTo>
                    <a:pt x="8312" y="7"/>
                    <a:pt x="8267" y="0"/>
                    <a:pt x="82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25"/>
            <p:cNvSpPr/>
            <p:nvPr/>
          </p:nvSpPr>
          <p:spPr>
            <a:xfrm rot="-1863570" flipH="1">
              <a:off x="919414" y="4739423"/>
              <a:ext cx="205641" cy="98202"/>
            </a:xfrm>
            <a:custGeom>
              <a:avLst/>
              <a:gdLst/>
              <a:ahLst/>
              <a:cxnLst/>
              <a:rect l="l" t="t" r="r" b="b"/>
              <a:pathLst>
                <a:path w="13358" h="6379" extrusionOk="0">
                  <a:moveTo>
                    <a:pt x="474" y="1"/>
                  </a:moveTo>
                  <a:cubicBezTo>
                    <a:pt x="358" y="1"/>
                    <a:pt x="243" y="47"/>
                    <a:pt x="160" y="138"/>
                  </a:cubicBezTo>
                  <a:cubicBezTo>
                    <a:pt x="1" y="312"/>
                    <a:pt x="11" y="581"/>
                    <a:pt x="185" y="739"/>
                  </a:cubicBezTo>
                  <a:lnTo>
                    <a:pt x="6298" y="6378"/>
                  </a:lnTo>
                  <a:lnTo>
                    <a:pt x="13128" y="1304"/>
                  </a:lnTo>
                  <a:cubicBezTo>
                    <a:pt x="13317" y="1165"/>
                    <a:pt x="13357" y="898"/>
                    <a:pt x="13217" y="709"/>
                  </a:cubicBezTo>
                  <a:cubicBezTo>
                    <a:pt x="13133" y="597"/>
                    <a:pt x="13004" y="537"/>
                    <a:pt x="12874" y="537"/>
                  </a:cubicBezTo>
                  <a:cubicBezTo>
                    <a:pt x="12785" y="537"/>
                    <a:pt x="12696" y="564"/>
                    <a:pt x="12620" y="621"/>
                  </a:cubicBezTo>
                  <a:lnTo>
                    <a:pt x="6358" y="5274"/>
                  </a:lnTo>
                  <a:lnTo>
                    <a:pt x="761" y="113"/>
                  </a:lnTo>
                  <a:cubicBezTo>
                    <a:pt x="680" y="38"/>
                    <a:pt x="577" y="1"/>
                    <a:pt x="4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25"/>
            <p:cNvSpPr/>
            <p:nvPr/>
          </p:nvSpPr>
          <p:spPr>
            <a:xfrm rot="-1863570" flipH="1">
              <a:off x="960401" y="4953823"/>
              <a:ext cx="383587" cy="177777"/>
            </a:xfrm>
            <a:custGeom>
              <a:avLst/>
              <a:gdLst/>
              <a:ahLst/>
              <a:cxnLst/>
              <a:rect l="l" t="t" r="r" b="b"/>
              <a:pathLst>
                <a:path w="24917" h="11548" extrusionOk="0">
                  <a:moveTo>
                    <a:pt x="24436" y="1"/>
                  </a:moveTo>
                  <a:cubicBezTo>
                    <a:pt x="24346" y="1"/>
                    <a:pt x="24256" y="29"/>
                    <a:pt x="24178" y="88"/>
                  </a:cubicBezTo>
                  <a:lnTo>
                    <a:pt x="10588" y="10458"/>
                  </a:lnTo>
                  <a:lnTo>
                    <a:pt x="746" y="2237"/>
                  </a:lnTo>
                  <a:cubicBezTo>
                    <a:pt x="667" y="2172"/>
                    <a:pt x="571" y="2141"/>
                    <a:pt x="477" y="2141"/>
                  </a:cubicBezTo>
                  <a:cubicBezTo>
                    <a:pt x="355" y="2141"/>
                    <a:pt x="234" y="2193"/>
                    <a:pt x="149" y="2293"/>
                  </a:cubicBezTo>
                  <a:cubicBezTo>
                    <a:pt x="0" y="2474"/>
                    <a:pt x="22" y="2739"/>
                    <a:pt x="199" y="2890"/>
                  </a:cubicBezTo>
                  <a:lnTo>
                    <a:pt x="10565" y="11548"/>
                  </a:lnTo>
                  <a:lnTo>
                    <a:pt x="24695" y="765"/>
                  </a:lnTo>
                  <a:cubicBezTo>
                    <a:pt x="24882" y="621"/>
                    <a:pt x="24917" y="354"/>
                    <a:pt x="24775" y="168"/>
                  </a:cubicBezTo>
                  <a:cubicBezTo>
                    <a:pt x="24691" y="58"/>
                    <a:pt x="24564" y="1"/>
                    <a:pt x="244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25"/>
            <p:cNvSpPr/>
            <p:nvPr/>
          </p:nvSpPr>
          <p:spPr>
            <a:xfrm rot="-1863570" flipH="1">
              <a:off x="1138612" y="5215309"/>
              <a:ext cx="347071" cy="174113"/>
            </a:xfrm>
            <a:custGeom>
              <a:avLst/>
              <a:gdLst/>
              <a:ahLst/>
              <a:cxnLst/>
              <a:rect l="l" t="t" r="r" b="b"/>
              <a:pathLst>
                <a:path w="22545" h="11310" extrusionOk="0">
                  <a:moveTo>
                    <a:pt x="22069" y="0"/>
                  </a:moveTo>
                  <a:cubicBezTo>
                    <a:pt x="21963" y="0"/>
                    <a:pt x="21856" y="40"/>
                    <a:pt x="21773" y="121"/>
                  </a:cubicBezTo>
                  <a:lnTo>
                    <a:pt x="10798" y="10182"/>
                  </a:lnTo>
                  <a:lnTo>
                    <a:pt x="741" y="1840"/>
                  </a:lnTo>
                  <a:cubicBezTo>
                    <a:pt x="663" y="1778"/>
                    <a:pt x="570" y="1748"/>
                    <a:pt x="477" y="1748"/>
                  </a:cubicBezTo>
                  <a:cubicBezTo>
                    <a:pt x="354" y="1748"/>
                    <a:pt x="232" y="1801"/>
                    <a:pt x="148" y="1903"/>
                  </a:cubicBezTo>
                  <a:cubicBezTo>
                    <a:pt x="1" y="2081"/>
                    <a:pt x="23" y="2345"/>
                    <a:pt x="198" y="2497"/>
                  </a:cubicBezTo>
                  <a:lnTo>
                    <a:pt x="10826" y="11310"/>
                  </a:lnTo>
                  <a:lnTo>
                    <a:pt x="22349" y="747"/>
                  </a:lnTo>
                  <a:cubicBezTo>
                    <a:pt x="22530" y="590"/>
                    <a:pt x="22545" y="315"/>
                    <a:pt x="22383" y="137"/>
                  </a:cubicBezTo>
                  <a:cubicBezTo>
                    <a:pt x="22299" y="47"/>
                    <a:pt x="22184" y="0"/>
                    <a:pt x="220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25"/>
            <p:cNvSpPr/>
            <p:nvPr/>
          </p:nvSpPr>
          <p:spPr>
            <a:xfrm flipH="1">
              <a:off x="1546580" y="5192444"/>
              <a:ext cx="882098" cy="406393"/>
            </a:xfrm>
            <a:custGeom>
              <a:avLst/>
              <a:gdLst/>
              <a:ahLst/>
              <a:cxnLst/>
              <a:rect l="l" t="t" r="r" b="b"/>
              <a:pathLst>
                <a:path w="57307" h="26402" extrusionOk="0">
                  <a:moveTo>
                    <a:pt x="16085" y="1"/>
                  </a:moveTo>
                  <a:cubicBezTo>
                    <a:pt x="11262" y="1"/>
                    <a:pt x="5916" y="561"/>
                    <a:pt x="0" y="1848"/>
                  </a:cubicBezTo>
                  <a:cubicBezTo>
                    <a:pt x="13241" y="7385"/>
                    <a:pt x="21434" y="26401"/>
                    <a:pt x="46194" y="26401"/>
                  </a:cubicBezTo>
                  <a:cubicBezTo>
                    <a:pt x="49572" y="26401"/>
                    <a:pt x="53257" y="26047"/>
                    <a:pt x="57306" y="25257"/>
                  </a:cubicBezTo>
                  <a:cubicBezTo>
                    <a:pt x="57306" y="25257"/>
                    <a:pt x="48472" y="1"/>
                    <a:pt x="160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25"/>
            <p:cNvSpPr/>
            <p:nvPr/>
          </p:nvSpPr>
          <p:spPr>
            <a:xfrm flipH="1">
              <a:off x="1500861" y="5227519"/>
              <a:ext cx="823776" cy="388907"/>
            </a:xfrm>
            <a:custGeom>
              <a:avLst/>
              <a:gdLst/>
              <a:ahLst/>
              <a:cxnLst/>
              <a:rect l="l" t="t" r="r" b="b"/>
              <a:pathLst>
                <a:path w="53518" h="25266" extrusionOk="0">
                  <a:moveTo>
                    <a:pt x="437" y="0"/>
                  </a:moveTo>
                  <a:cubicBezTo>
                    <a:pt x="434" y="0"/>
                    <a:pt x="432" y="1"/>
                    <a:pt x="429" y="2"/>
                  </a:cubicBezTo>
                  <a:cubicBezTo>
                    <a:pt x="197" y="2"/>
                    <a:pt x="8" y="187"/>
                    <a:pt x="5" y="421"/>
                  </a:cubicBezTo>
                  <a:cubicBezTo>
                    <a:pt x="0" y="653"/>
                    <a:pt x="184" y="845"/>
                    <a:pt x="416" y="852"/>
                  </a:cubicBezTo>
                  <a:cubicBezTo>
                    <a:pt x="21600" y="1510"/>
                    <a:pt x="52486" y="24940"/>
                    <a:pt x="52797" y="25177"/>
                  </a:cubicBezTo>
                  <a:cubicBezTo>
                    <a:pt x="52870" y="25234"/>
                    <a:pt x="52961" y="25264"/>
                    <a:pt x="53054" y="25265"/>
                  </a:cubicBezTo>
                  <a:lnTo>
                    <a:pt x="53054" y="25264"/>
                  </a:lnTo>
                  <a:cubicBezTo>
                    <a:pt x="53238" y="25264"/>
                    <a:pt x="53400" y="25147"/>
                    <a:pt x="53459" y="24973"/>
                  </a:cubicBezTo>
                  <a:cubicBezTo>
                    <a:pt x="53517" y="24801"/>
                    <a:pt x="53459" y="24611"/>
                    <a:pt x="53315" y="24499"/>
                  </a:cubicBezTo>
                  <a:cubicBezTo>
                    <a:pt x="53002" y="24261"/>
                    <a:pt x="21901" y="667"/>
                    <a:pt x="443" y="2"/>
                  </a:cubicBezTo>
                  <a:cubicBezTo>
                    <a:pt x="441" y="1"/>
                    <a:pt x="439" y="0"/>
                    <a:pt x="4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25"/>
            <p:cNvSpPr/>
            <p:nvPr/>
          </p:nvSpPr>
          <p:spPr>
            <a:xfrm flipH="1">
              <a:off x="2059210" y="5198908"/>
              <a:ext cx="124371" cy="151493"/>
            </a:xfrm>
            <a:custGeom>
              <a:avLst/>
              <a:gdLst/>
              <a:ahLst/>
              <a:cxnLst/>
              <a:rect l="l" t="t" r="r" b="b"/>
              <a:pathLst>
                <a:path w="8080" h="9842" extrusionOk="0">
                  <a:moveTo>
                    <a:pt x="3287" y="0"/>
                  </a:moveTo>
                  <a:cubicBezTo>
                    <a:pt x="3157" y="0"/>
                    <a:pt x="3028" y="55"/>
                    <a:pt x="2947" y="165"/>
                  </a:cubicBezTo>
                  <a:cubicBezTo>
                    <a:pt x="2808" y="355"/>
                    <a:pt x="2835" y="611"/>
                    <a:pt x="3023" y="749"/>
                  </a:cubicBezTo>
                  <a:cubicBezTo>
                    <a:pt x="3269" y="992"/>
                    <a:pt x="5354" y="3812"/>
                    <a:pt x="6796" y="5787"/>
                  </a:cubicBezTo>
                  <a:lnTo>
                    <a:pt x="272" y="9035"/>
                  </a:lnTo>
                  <a:cubicBezTo>
                    <a:pt x="93" y="9122"/>
                    <a:pt x="1" y="9321"/>
                    <a:pt x="46" y="9513"/>
                  </a:cubicBezTo>
                  <a:cubicBezTo>
                    <a:pt x="91" y="9705"/>
                    <a:pt x="263" y="9842"/>
                    <a:pt x="460" y="9842"/>
                  </a:cubicBezTo>
                  <a:cubicBezTo>
                    <a:pt x="527" y="9840"/>
                    <a:pt x="591" y="9825"/>
                    <a:pt x="649" y="9795"/>
                  </a:cubicBezTo>
                  <a:lnTo>
                    <a:pt x="8079" y="6101"/>
                  </a:lnTo>
                  <a:lnTo>
                    <a:pt x="7782" y="5693"/>
                  </a:lnTo>
                  <a:cubicBezTo>
                    <a:pt x="5992" y="3237"/>
                    <a:pt x="3805" y="272"/>
                    <a:pt x="3555" y="86"/>
                  </a:cubicBezTo>
                  <a:cubicBezTo>
                    <a:pt x="3476" y="29"/>
                    <a:pt x="3381" y="0"/>
                    <a:pt x="32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25"/>
            <p:cNvSpPr/>
            <p:nvPr/>
          </p:nvSpPr>
          <p:spPr>
            <a:xfrm flipH="1">
              <a:off x="1842491" y="5268028"/>
              <a:ext cx="142981" cy="211955"/>
            </a:xfrm>
            <a:custGeom>
              <a:avLst/>
              <a:gdLst/>
              <a:ahLst/>
              <a:cxnLst/>
              <a:rect l="l" t="t" r="r" b="b"/>
              <a:pathLst>
                <a:path w="9289" h="13770" extrusionOk="0">
                  <a:moveTo>
                    <a:pt x="7569" y="0"/>
                  </a:moveTo>
                  <a:cubicBezTo>
                    <a:pt x="7546" y="0"/>
                    <a:pt x="7523" y="2"/>
                    <a:pt x="7499" y="6"/>
                  </a:cubicBezTo>
                  <a:cubicBezTo>
                    <a:pt x="7265" y="44"/>
                    <a:pt x="7107" y="267"/>
                    <a:pt x="7148" y="501"/>
                  </a:cubicBezTo>
                  <a:lnTo>
                    <a:pt x="8358" y="7829"/>
                  </a:lnTo>
                  <a:lnTo>
                    <a:pt x="235" y="12985"/>
                  </a:lnTo>
                  <a:cubicBezTo>
                    <a:pt x="74" y="13087"/>
                    <a:pt x="1" y="13282"/>
                    <a:pt x="54" y="13464"/>
                  </a:cubicBezTo>
                  <a:cubicBezTo>
                    <a:pt x="106" y="13646"/>
                    <a:pt x="273" y="13770"/>
                    <a:pt x="464" y="13770"/>
                  </a:cubicBezTo>
                  <a:cubicBezTo>
                    <a:pt x="544" y="13770"/>
                    <a:pt x="622" y="13747"/>
                    <a:pt x="691" y="13703"/>
                  </a:cubicBezTo>
                  <a:lnTo>
                    <a:pt x="9289" y="8246"/>
                  </a:lnTo>
                  <a:lnTo>
                    <a:pt x="7989" y="362"/>
                  </a:lnTo>
                  <a:cubicBezTo>
                    <a:pt x="7957" y="150"/>
                    <a:pt x="7776" y="0"/>
                    <a:pt x="75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25"/>
            <p:cNvSpPr/>
            <p:nvPr/>
          </p:nvSpPr>
          <p:spPr>
            <a:xfrm flipH="1">
              <a:off x="1677280" y="4772261"/>
              <a:ext cx="733668" cy="608050"/>
            </a:xfrm>
            <a:custGeom>
              <a:avLst/>
              <a:gdLst/>
              <a:ahLst/>
              <a:cxnLst/>
              <a:rect l="l" t="t" r="r" b="b"/>
              <a:pathLst>
                <a:path w="47664" h="39503" extrusionOk="0">
                  <a:moveTo>
                    <a:pt x="1" y="0"/>
                  </a:moveTo>
                  <a:cubicBezTo>
                    <a:pt x="12473" y="10513"/>
                    <a:pt x="13509" y="35678"/>
                    <a:pt x="47663" y="39503"/>
                  </a:cubicBezTo>
                  <a:cubicBezTo>
                    <a:pt x="47663" y="39503"/>
                    <a:pt x="46524" y="420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25"/>
            <p:cNvSpPr/>
            <p:nvPr/>
          </p:nvSpPr>
          <p:spPr>
            <a:xfrm flipH="1">
              <a:off x="1639133" y="4810260"/>
              <a:ext cx="679056" cy="616670"/>
            </a:xfrm>
            <a:custGeom>
              <a:avLst/>
              <a:gdLst/>
              <a:ahLst/>
              <a:cxnLst/>
              <a:rect l="l" t="t" r="r" b="b"/>
              <a:pathLst>
                <a:path w="44116" h="40063" extrusionOk="0">
                  <a:moveTo>
                    <a:pt x="566" y="0"/>
                  </a:moveTo>
                  <a:cubicBezTo>
                    <a:pt x="359" y="0"/>
                    <a:pt x="166" y="129"/>
                    <a:pt x="94" y="337"/>
                  </a:cubicBezTo>
                  <a:cubicBezTo>
                    <a:pt x="0" y="602"/>
                    <a:pt x="144" y="891"/>
                    <a:pt x="411" y="978"/>
                  </a:cubicBezTo>
                  <a:cubicBezTo>
                    <a:pt x="20402" y="7944"/>
                    <a:pt x="42838" y="39531"/>
                    <a:pt x="43062" y="39849"/>
                  </a:cubicBezTo>
                  <a:cubicBezTo>
                    <a:pt x="43155" y="39983"/>
                    <a:pt x="43309" y="40063"/>
                    <a:pt x="43473" y="40063"/>
                  </a:cubicBezTo>
                  <a:cubicBezTo>
                    <a:pt x="43879" y="40063"/>
                    <a:pt x="44116" y="39603"/>
                    <a:pt x="43882" y="39273"/>
                  </a:cubicBezTo>
                  <a:cubicBezTo>
                    <a:pt x="43655" y="38950"/>
                    <a:pt x="21037" y="7103"/>
                    <a:pt x="742" y="32"/>
                  </a:cubicBezTo>
                  <a:cubicBezTo>
                    <a:pt x="684" y="11"/>
                    <a:pt x="625" y="0"/>
                    <a:pt x="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25"/>
            <p:cNvSpPr/>
            <p:nvPr/>
          </p:nvSpPr>
          <p:spPr>
            <a:xfrm flipH="1">
              <a:off x="1677280" y="4772261"/>
              <a:ext cx="733668" cy="608050"/>
            </a:xfrm>
            <a:custGeom>
              <a:avLst/>
              <a:gdLst/>
              <a:ahLst/>
              <a:cxnLst/>
              <a:rect l="l" t="t" r="r" b="b"/>
              <a:pathLst>
                <a:path w="47664" h="39503" extrusionOk="0">
                  <a:moveTo>
                    <a:pt x="1" y="0"/>
                  </a:moveTo>
                  <a:cubicBezTo>
                    <a:pt x="12473" y="10513"/>
                    <a:pt x="13509" y="35678"/>
                    <a:pt x="47663" y="39503"/>
                  </a:cubicBezTo>
                  <a:cubicBezTo>
                    <a:pt x="47663" y="39503"/>
                    <a:pt x="46524" y="4201"/>
                    <a:pt x="1" y="0"/>
                  </a:cubicBezTo>
                  <a:close/>
                </a:path>
              </a:pathLst>
            </a:custGeom>
            <a:solidFill>
              <a:srgbClr val="6D9EEB">
                <a:alpha val="41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25"/>
            <p:cNvSpPr/>
            <p:nvPr/>
          </p:nvSpPr>
          <p:spPr>
            <a:xfrm flipH="1">
              <a:off x="2078447" y="4838349"/>
              <a:ext cx="136839" cy="134515"/>
            </a:xfrm>
            <a:custGeom>
              <a:avLst/>
              <a:gdLst/>
              <a:ahLst/>
              <a:cxnLst/>
              <a:rect l="l" t="t" r="r" b="b"/>
              <a:pathLst>
                <a:path w="8890" h="8739" extrusionOk="0">
                  <a:moveTo>
                    <a:pt x="5905" y="1"/>
                  </a:moveTo>
                  <a:cubicBezTo>
                    <a:pt x="5807" y="1"/>
                    <a:pt x="5709" y="29"/>
                    <a:pt x="5625" y="90"/>
                  </a:cubicBezTo>
                  <a:cubicBezTo>
                    <a:pt x="5401" y="254"/>
                    <a:pt x="5339" y="548"/>
                    <a:pt x="5503" y="772"/>
                  </a:cubicBezTo>
                  <a:cubicBezTo>
                    <a:pt x="5667" y="1088"/>
                    <a:pt x="6779" y="4314"/>
                    <a:pt x="7560" y="6613"/>
                  </a:cubicBezTo>
                  <a:lnTo>
                    <a:pt x="450" y="7741"/>
                  </a:lnTo>
                  <a:cubicBezTo>
                    <a:pt x="188" y="7779"/>
                    <a:pt x="1" y="8013"/>
                    <a:pt x="23" y="8276"/>
                  </a:cubicBezTo>
                  <a:cubicBezTo>
                    <a:pt x="42" y="8537"/>
                    <a:pt x="260" y="8738"/>
                    <a:pt x="521" y="8738"/>
                  </a:cubicBezTo>
                  <a:cubicBezTo>
                    <a:pt x="523" y="8738"/>
                    <a:pt x="525" y="8738"/>
                    <a:pt x="527" y="8738"/>
                  </a:cubicBezTo>
                  <a:cubicBezTo>
                    <a:pt x="554" y="8738"/>
                    <a:pt x="581" y="8737"/>
                    <a:pt x="606" y="8733"/>
                  </a:cubicBezTo>
                  <a:lnTo>
                    <a:pt x="8889" y="7420"/>
                  </a:lnTo>
                  <a:lnTo>
                    <a:pt x="8701" y="6855"/>
                  </a:lnTo>
                  <a:cubicBezTo>
                    <a:pt x="7284" y="2660"/>
                    <a:pt x="6490" y="428"/>
                    <a:pt x="6337" y="219"/>
                  </a:cubicBezTo>
                  <a:cubicBezTo>
                    <a:pt x="6235" y="80"/>
                    <a:pt x="6070" y="1"/>
                    <a:pt x="59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25"/>
            <p:cNvSpPr/>
            <p:nvPr/>
          </p:nvSpPr>
          <p:spPr>
            <a:xfrm flipH="1">
              <a:off x="1884765" y="4983560"/>
              <a:ext cx="180415" cy="172319"/>
            </a:xfrm>
            <a:custGeom>
              <a:avLst/>
              <a:gdLst/>
              <a:ahLst/>
              <a:cxnLst/>
              <a:rect l="l" t="t" r="r" b="b"/>
              <a:pathLst>
                <a:path w="11721" h="11195" extrusionOk="0">
                  <a:moveTo>
                    <a:pt x="11198" y="1"/>
                  </a:moveTo>
                  <a:cubicBezTo>
                    <a:pt x="10947" y="1"/>
                    <a:pt x="10724" y="176"/>
                    <a:pt x="10688" y="430"/>
                  </a:cubicBezTo>
                  <a:lnTo>
                    <a:pt x="9652" y="7736"/>
                  </a:lnTo>
                  <a:lnTo>
                    <a:pt x="406" y="10207"/>
                  </a:lnTo>
                  <a:cubicBezTo>
                    <a:pt x="161" y="10270"/>
                    <a:pt x="0" y="10506"/>
                    <a:pt x="34" y="10758"/>
                  </a:cubicBezTo>
                  <a:cubicBezTo>
                    <a:pt x="67" y="11008"/>
                    <a:pt x="281" y="11194"/>
                    <a:pt x="532" y="11194"/>
                  </a:cubicBezTo>
                  <a:cubicBezTo>
                    <a:pt x="533" y="11194"/>
                    <a:pt x="534" y="11194"/>
                    <a:pt x="535" y="11194"/>
                  </a:cubicBezTo>
                  <a:cubicBezTo>
                    <a:pt x="578" y="11193"/>
                    <a:pt x="623" y="11188"/>
                    <a:pt x="665" y="11178"/>
                  </a:cubicBezTo>
                  <a:lnTo>
                    <a:pt x="10551" y="8533"/>
                  </a:lnTo>
                  <a:lnTo>
                    <a:pt x="11681" y="572"/>
                  </a:lnTo>
                  <a:cubicBezTo>
                    <a:pt x="11721" y="298"/>
                    <a:pt x="11530" y="42"/>
                    <a:pt x="11255" y="3"/>
                  </a:cubicBezTo>
                  <a:cubicBezTo>
                    <a:pt x="11236" y="2"/>
                    <a:pt x="11217" y="1"/>
                    <a:pt x="111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25"/>
            <p:cNvSpPr/>
            <p:nvPr/>
          </p:nvSpPr>
          <p:spPr>
            <a:xfrm flipH="1">
              <a:off x="1755237" y="5150935"/>
              <a:ext cx="174166" cy="137517"/>
            </a:xfrm>
            <a:custGeom>
              <a:avLst/>
              <a:gdLst/>
              <a:ahLst/>
              <a:cxnLst/>
              <a:rect l="l" t="t" r="r" b="b"/>
              <a:pathLst>
                <a:path w="11315" h="8934" extrusionOk="0">
                  <a:moveTo>
                    <a:pt x="10767" y="0"/>
                  </a:moveTo>
                  <a:cubicBezTo>
                    <a:pt x="10527" y="0"/>
                    <a:pt x="10321" y="179"/>
                    <a:pt x="10280" y="423"/>
                  </a:cubicBezTo>
                  <a:lnTo>
                    <a:pt x="9326" y="6224"/>
                  </a:lnTo>
                  <a:lnTo>
                    <a:pt x="436" y="7940"/>
                  </a:lnTo>
                  <a:cubicBezTo>
                    <a:pt x="179" y="7985"/>
                    <a:pt x="0" y="8221"/>
                    <a:pt x="25" y="8480"/>
                  </a:cubicBezTo>
                  <a:cubicBezTo>
                    <a:pt x="50" y="8738"/>
                    <a:pt x="265" y="8934"/>
                    <a:pt x="523" y="8934"/>
                  </a:cubicBezTo>
                  <a:cubicBezTo>
                    <a:pt x="525" y="8934"/>
                    <a:pt x="527" y="8934"/>
                    <a:pt x="530" y="8934"/>
                  </a:cubicBezTo>
                  <a:cubicBezTo>
                    <a:pt x="563" y="8934"/>
                    <a:pt x="595" y="8931"/>
                    <a:pt x="627" y="8926"/>
                  </a:cubicBezTo>
                  <a:lnTo>
                    <a:pt x="10205" y="7076"/>
                  </a:lnTo>
                  <a:lnTo>
                    <a:pt x="11270" y="585"/>
                  </a:lnTo>
                  <a:cubicBezTo>
                    <a:pt x="11315" y="311"/>
                    <a:pt x="11129" y="54"/>
                    <a:pt x="10857" y="9"/>
                  </a:cubicBezTo>
                  <a:cubicBezTo>
                    <a:pt x="10826" y="3"/>
                    <a:pt x="10796" y="0"/>
                    <a:pt x="107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25"/>
            <p:cNvSpPr/>
            <p:nvPr/>
          </p:nvSpPr>
          <p:spPr>
            <a:xfrm flipH="1">
              <a:off x="1324676" y="4680316"/>
              <a:ext cx="628799" cy="979625"/>
            </a:xfrm>
            <a:custGeom>
              <a:avLst/>
              <a:gdLst/>
              <a:ahLst/>
              <a:cxnLst/>
              <a:rect l="l" t="t" r="r" b="b"/>
              <a:pathLst>
                <a:path w="40851" h="63643" extrusionOk="0">
                  <a:moveTo>
                    <a:pt x="6468" y="1"/>
                  </a:moveTo>
                  <a:cubicBezTo>
                    <a:pt x="5113" y="1"/>
                    <a:pt x="3930" y="611"/>
                    <a:pt x="3121" y="2041"/>
                  </a:cubicBezTo>
                  <a:cubicBezTo>
                    <a:pt x="0" y="7558"/>
                    <a:pt x="5990" y="11822"/>
                    <a:pt x="7245" y="17590"/>
                  </a:cubicBezTo>
                  <a:cubicBezTo>
                    <a:pt x="8499" y="23359"/>
                    <a:pt x="974" y="26619"/>
                    <a:pt x="3734" y="33801"/>
                  </a:cubicBezTo>
                  <a:cubicBezTo>
                    <a:pt x="6493" y="40982"/>
                    <a:pt x="14267" y="33891"/>
                    <a:pt x="11509" y="45149"/>
                  </a:cubicBezTo>
                  <a:cubicBezTo>
                    <a:pt x="8750" y="56407"/>
                    <a:pt x="23296" y="60998"/>
                    <a:pt x="23296" y="60998"/>
                  </a:cubicBezTo>
                  <a:cubicBezTo>
                    <a:pt x="23296" y="60998"/>
                    <a:pt x="27791" y="63643"/>
                    <a:pt x="31661" y="63643"/>
                  </a:cubicBezTo>
                  <a:cubicBezTo>
                    <a:pt x="33042" y="63643"/>
                    <a:pt x="34344" y="63306"/>
                    <a:pt x="35334" y="62392"/>
                  </a:cubicBezTo>
                  <a:cubicBezTo>
                    <a:pt x="39097" y="58915"/>
                    <a:pt x="37842" y="53202"/>
                    <a:pt x="37466" y="48312"/>
                  </a:cubicBezTo>
                  <a:cubicBezTo>
                    <a:pt x="37090" y="43422"/>
                    <a:pt x="40851" y="39828"/>
                    <a:pt x="39011" y="36149"/>
                  </a:cubicBezTo>
                  <a:cubicBezTo>
                    <a:pt x="37174" y="32471"/>
                    <a:pt x="28646" y="30465"/>
                    <a:pt x="30636" y="25449"/>
                  </a:cubicBezTo>
                  <a:cubicBezTo>
                    <a:pt x="32626" y="20432"/>
                    <a:pt x="30318" y="16086"/>
                    <a:pt x="26973" y="14413"/>
                  </a:cubicBezTo>
                  <a:cubicBezTo>
                    <a:pt x="23630" y="12741"/>
                    <a:pt x="19450" y="12073"/>
                    <a:pt x="17610" y="10066"/>
                  </a:cubicBezTo>
                  <a:cubicBezTo>
                    <a:pt x="15629" y="4988"/>
                    <a:pt x="10343" y="1"/>
                    <a:pt x="6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25"/>
            <p:cNvSpPr/>
            <p:nvPr/>
          </p:nvSpPr>
          <p:spPr>
            <a:xfrm flipH="1">
              <a:off x="1412562" y="4744388"/>
              <a:ext cx="445690" cy="931754"/>
            </a:xfrm>
            <a:custGeom>
              <a:avLst/>
              <a:gdLst/>
              <a:ahLst/>
              <a:cxnLst/>
              <a:rect l="l" t="t" r="r" b="b"/>
              <a:pathLst>
                <a:path w="28955" h="60533" extrusionOk="0">
                  <a:moveTo>
                    <a:pt x="557" y="1"/>
                  </a:moveTo>
                  <a:cubicBezTo>
                    <a:pt x="435" y="1"/>
                    <a:pt x="311" y="45"/>
                    <a:pt x="214" y="136"/>
                  </a:cubicBezTo>
                  <a:cubicBezTo>
                    <a:pt x="12" y="324"/>
                    <a:pt x="0" y="642"/>
                    <a:pt x="189" y="844"/>
                  </a:cubicBezTo>
                  <a:cubicBezTo>
                    <a:pt x="14736" y="16492"/>
                    <a:pt x="27784" y="59739"/>
                    <a:pt x="27914" y="60175"/>
                  </a:cubicBezTo>
                  <a:cubicBezTo>
                    <a:pt x="27977" y="60387"/>
                    <a:pt x="28173" y="60533"/>
                    <a:pt x="28395" y="60533"/>
                  </a:cubicBezTo>
                  <a:cubicBezTo>
                    <a:pt x="28444" y="60533"/>
                    <a:pt x="28492" y="60524"/>
                    <a:pt x="28539" y="60511"/>
                  </a:cubicBezTo>
                  <a:cubicBezTo>
                    <a:pt x="28803" y="60432"/>
                    <a:pt x="28955" y="60152"/>
                    <a:pt x="28875" y="59886"/>
                  </a:cubicBezTo>
                  <a:cubicBezTo>
                    <a:pt x="28746" y="59450"/>
                    <a:pt x="15630" y="15980"/>
                    <a:pt x="924" y="161"/>
                  </a:cubicBezTo>
                  <a:cubicBezTo>
                    <a:pt x="825" y="54"/>
                    <a:pt x="692" y="1"/>
                    <a:pt x="557" y="1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25"/>
            <p:cNvSpPr/>
            <p:nvPr/>
          </p:nvSpPr>
          <p:spPr>
            <a:xfrm flipH="1">
              <a:off x="1653722" y="4862250"/>
              <a:ext cx="163884" cy="114289"/>
            </a:xfrm>
            <a:custGeom>
              <a:avLst/>
              <a:gdLst/>
              <a:ahLst/>
              <a:cxnLst/>
              <a:rect l="l" t="t" r="r" b="b"/>
              <a:pathLst>
                <a:path w="10647" h="7425" extrusionOk="0">
                  <a:moveTo>
                    <a:pt x="10078" y="0"/>
                  </a:moveTo>
                  <a:cubicBezTo>
                    <a:pt x="9881" y="0"/>
                    <a:pt x="9695" y="117"/>
                    <a:pt x="9616" y="310"/>
                  </a:cubicBezTo>
                  <a:lnTo>
                    <a:pt x="7130" y="6270"/>
                  </a:lnTo>
                  <a:lnTo>
                    <a:pt x="652" y="4901"/>
                  </a:lnTo>
                  <a:cubicBezTo>
                    <a:pt x="618" y="4894"/>
                    <a:pt x="583" y="4891"/>
                    <a:pt x="549" y="4891"/>
                  </a:cubicBezTo>
                  <a:cubicBezTo>
                    <a:pt x="317" y="4891"/>
                    <a:pt x="108" y="5053"/>
                    <a:pt x="57" y="5289"/>
                  </a:cubicBezTo>
                  <a:cubicBezTo>
                    <a:pt x="1" y="5560"/>
                    <a:pt x="174" y="5825"/>
                    <a:pt x="445" y="5884"/>
                  </a:cubicBezTo>
                  <a:lnTo>
                    <a:pt x="7736" y="7424"/>
                  </a:lnTo>
                  <a:lnTo>
                    <a:pt x="10542" y="694"/>
                  </a:lnTo>
                  <a:cubicBezTo>
                    <a:pt x="10647" y="439"/>
                    <a:pt x="10527" y="146"/>
                    <a:pt x="10271" y="39"/>
                  </a:cubicBezTo>
                  <a:cubicBezTo>
                    <a:pt x="10208" y="13"/>
                    <a:pt x="10142" y="0"/>
                    <a:pt x="10078" y="0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25"/>
            <p:cNvSpPr/>
            <p:nvPr/>
          </p:nvSpPr>
          <p:spPr>
            <a:xfrm flipH="1">
              <a:off x="1499227" y="5055235"/>
              <a:ext cx="318425" cy="174520"/>
            </a:xfrm>
            <a:custGeom>
              <a:avLst/>
              <a:gdLst/>
              <a:ahLst/>
              <a:cxnLst/>
              <a:rect l="l" t="t" r="r" b="b"/>
              <a:pathLst>
                <a:path w="20687" h="11338" extrusionOk="0">
                  <a:moveTo>
                    <a:pt x="20113" y="0"/>
                  </a:moveTo>
                  <a:cubicBezTo>
                    <a:pt x="19925" y="0"/>
                    <a:pt x="19746" y="106"/>
                    <a:pt x="19660" y="287"/>
                  </a:cubicBezTo>
                  <a:lnTo>
                    <a:pt x="14951" y="10185"/>
                  </a:lnTo>
                  <a:lnTo>
                    <a:pt x="662" y="6970"/>
                  </a:lnTo>
                  <a:cubicBezTo>
                    <a:pt x="625" y="6962"/>
                    <a:pt x="589" y="6958"/>
                    <a:pt x="552" y="6958"/>
                  </a:cubicBezTo>
                  <a:cubicBezTo>
                    <a:pt x="322" y="6958"/>
                    <a:pt x="114" y="7117"/>
                    <a:pt x="62" y="7351"/>
                  </a:cubicBezTo>
                  <a:cubicBezTo>
                    <a:pt x="0" y="7622"/>
                    <a:pt x="171" y="7889"/>
                    <a:pt x="441" y="7951"/>
                  </a:cubicBezTo>
                  <a:lnTo>
                    <a:pt x="15512" y="11338"/>
                  </a:lnTo>
                  <a:lnTo>
                    <a:pt x="20566" y="718"/>
                  </a:lnTo>
                  <a:cubicBezTo>
                    <a:pt x="20686" y="467"/>
                    <a:pt x="20579" y="168"/>
                    <a:pt x="20329" y="50"/>
                  </a:cubicBezTo>
                  <a:cubicBezTo>
                    <a:pt x="20259" y="16"/>
                    <a:pt x="20185" y="0"/>
                    <a:pt x="20113" y="0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88" name="Google Shape;2588;p25"/>
          <p:cNvGrpSpPr/>
          <p:nvPr/>
        </p:nvGrpSpPr>
        <p:grpSpPr>
          <a:xfrm rot="10800000">
            <a:off x="1017620" y="-696152"/>
            <a:ext cx="3013111" cy="2009705"/>
            <a:chOff x="4679541" y="3900059"/>
            <a:chExt cx="2331407" cy="1555018"/>
          </a:xfrm>
        </p:grpSpPr>
        <p:sp>
          <p:nvSpPr>
            <p:cNvPr id="2589" name="Google Shape;2589;p25"/>
            <p:cNvSpPr/>
            <p:nvPr/>
          </p:nvSpPr>
          <p:spPr>
            <a:xfrm rot="577487">
              <a:off x="5547186" y="4855550"/>
              <a:ext cx="327846" cy="202913"/>
            </a:xfrm>
            <a:custGeom>
              <a:avLst/>
              <a:gdLst/>
              <a:ahLst/>
              <a:cxnLst/>
              <a:rect l="l" t="t" r="r" b="b"/>
              <a:pathLst>
                <a:path w="18692" h="11569" extrusionOk="0">
                  <a:moveTo>
                    <a:pt x="18120" y="0"/>
                  </a:moveTo>
                  <a:cubicBezTo>
                    <a:pt x="17933" y="0"/>
                    <a:pt x="17753" y="105"/>
                    <a:pt x="17667" y="286"/>
                  </a:cubicBezTo>
                  <a:lnTo>
                    <a:pt x="12838" y="10345"/>
                  </a:lnTo>
                  <a:lnTo>
                    <a:pt x="718" y="6447"/>
                  </a:lnTo>
                  <a:cubicBezTo>
                    <a:pt x="667" y="6431"/>
                    <a:pt x="615" y="6423"/>
                    <a:pt x="563" y="6423"/>
                  </a:cubicBezTo>
                  <a:cubicBezTo>
                    <a:pt x="351" y="6423"/>
                    <a:pt x="154" y="6558"/>
                    <a:pt x="85" y="6772"/>
                  </a:cubicBezTo>
                  <a:cubicBezTo>
                    <a:pt x="0" y="7036"/>
                    <a:pt x="145" y="7318"/>
                    <a:pt x="411" y="7403"/>
                  </a:cubicBezTo>
                  <a:lnTo>
                    <a:pt x="13363" y="11568"/>
                  </a:lnTo>
                  <a:lnTo>
                    <a:pt x="18571" y="720"/>
                  </a:lnTo>
                  <a:cubicBezTo>
                    <a:pt x="18691" y="471"/>
                    <a:pt x="18586" y="170"/>
                    <a:pt x="18337" y="50"/>
                  </a:cubicBezTo>
                  <a:cubicBezTo>
                    <a:pt x="18267" y="16"/>
                    <a:pt x="18193" y="0"/>
                    <a:pt x="18120" y="0"/>
                  </a:cubicBezTo>
                  <a:close/>
                </a:path>
              </a:pathLst>
            </a:custGeom>
            <a:solidFill>
              <a:srgbClr val="FF81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25"/>
            <p:cNvSpPr/>
            <p:nvPr/>
          </p:nvSpPr>
          <p:spPr>
            <a:xfrm rot="2440967">
              <a:off x="5895515" y="3973079"/>
              <a:ext cx="746387" cy="1408977"/>
            </a:xfrm>
            <a:custGeom>
              <a:avLst/>
              <a:gdLst/>
              <a:ahLst/>
              <a:cxnLst/>
              <a:rect l="l" t="t" r="r" b="b"/>
              <a:pathLst>
                <a:path w="42549" h="80321" extrusionOk="0">
                  <a:moveTo>
                    <a:pt x="19479" y="0"/>
                  </a:moveTo>
                  <a:cubicBezTo>
                    <a:pt x="14561" y="0"/>
                    <a:pt x="10368" y="9188"/>
                    <a:pt x="10793" y="16409"/>
                  </a:cubicBezTo>
                  <a:cubicBezTo>
                    <a:pt x="9828" y="19411"/>
                    <a:pt x="5751" y="22138"/>
                    <a:pt x="3039" y="25516"/>
                  </a:cubicBezTo>
                  <a:cubicBezTo>
                    <a:pt x="328" y="28895"/>
                    <a:pt x="0" y="34589"/>
                    <a:pt x="4523" y="38906"/>
                  </a:cubicBezTo>
                  <a:cubicBezTo>
                    <a:pt x="9046" y="43225"/>
                    <a:pt x="1039" y="49464"/>
                    <a:pt x="884" y="54225"/>
                  </a:cubicBezTo>
                  <a:cubicBezTo>
                    <a:pt x="729" y="58989"/>
                    <a:pt x="6428" y="60952"/>
                    <a:pt x="8399" y="66283"/>
                  </a:cubicBezTo>
                  <a:cubicBezTo>
                    <a:pt x="10369" y="71615"/>
                    <a:pt x="11813" y="78236"/>
                    <a:pt x="17456" y="80076"/>
                  </a:cubicBezTo>
                  <a:cubicBezTo>
                    <a:pt x="17973" y="80244"/>
                    <a:pt x="18495" y="80320"/>
                    <a:pt x="19018" y="80320"/>
                  </a:cubicBezTo>
                  <a:cubicBezTo>
                    <a:pt x="24209" y="80320"/>
                    <a:pt x="29454" y="72784"/>
                    <a:pt x="29454" y="72784"/>
                  </a:cubicBezTo>
                  <a:cubicBezTo>
                    <a:pt x="29454" y="72784"/>
                    <a:pt x="42548" y="60910"/>
                    <a:pt x="34196" y="50393"/>
                  </a:cubicBezTo>
                  <a:cubicBezTo>
                    <a:pt x="25842" y="39875"/>
                    <a:pt x="37461" y="43579"/>
                    <a:pt x="36889" y="34682"/>
                  </a:cubicBezTo>
                  <a:cubicBezTo>
                    <a:pt x="36318" y="25785"/>
                    <a:pt x="26820" y="25994"/>
                    <a:pt x="25348" y="19314"/>
                  </a:cubicBezTo>
                  <a:cubicBezTo>
                    <a:pt x="23877" y="12633"/>
                    <a:pt x="28121" y="5246"/>
                    <a:pt x="22166" y="947"/>
                  </a:cubicBezTo>
                  <a:cubicBezTo>
                    <a:pt x="21262" y="295"/>
                    <a:pt x="20359" y="0"/>
                    <a:pt x="19479" y="0"/>
                  </a:cubicBezTo>
                  <a:close/>
                </a:path>
              </a:pathLst>
            </a:custGeom>
            <a:solidFill>
              <a:srgbClr val="6D9EEB">
                <a:alpha val="41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25"/>
            <p:cNvSpPr/>
            <p:nvPr/>
          </p:nvSpPr>
          <p:spPr>
            <a:xfrm rot="2440967">
              <a:off x="6080299" y="3983896"/>
              <a:ext cx="152631" cy="1350721"/>
            </a:xfrm>
            <a:custGeom>
              <a:avLst/>
              <a:gdLst/>
              <a:ahLst/>
              <a:cxnLst/>
              <a:rect l="l" t="t" r="r" b="b"/>
              <a:pathLst>
                <a:path w="8701" h="77000" extrusionOk="0">
                  <a:moveTo>
                    <a:pt x="8223" y="0"/>
                  </a:moveTo>
                  <a:cubicBezTo>
                    <a:pt x="8044" y="0"/>
                    <a:pt x="7877" y="114"/>
                    <a:pt x="7818" y="294"/>
                  </a:cubicBezTo>
                  <a:cubicBezTo>
                    <a:pt x="1" y="24032"/>
                    <a:pt x="7222" y="76111"/>
                    <a:pt x="7295" y="76632"/>
                  </a:cubicBezTo>
                  <a:cubicBezTo>
                    <a:pt x="7325" y="76842"/>
                    <a:pt x="7506" y="76999"/>
                    <a:pt x="7718" y="76999"/>
                  </a:cubicBezTo>
                  <a:cubicBezTo>
                    <a:pt x="7738" y="76999"/>
                    <a:pt x="7758" y="76996"/>
                    <a:pt x="7776" y="76993"/>
                  </a:cubicBezTo>
                  <a:cubicBezTo>
                    <a:pt x="8010" y="76961"/>
                    <a:pt x="8172" y="76746"/>
                    <a:pt x="8139" y="76513"/>
                  </a:cubicBezTo>
                  <a:cubicBezTo>
                    <a:pt x="8065" y="75992"/>
                    <a:pt x="871" y="24112"/>
                    <a:pt x="8627" y="559"/>
                  </a:cubicBezTo>
                  <a:cubicBezTo>
                    <a:pt x="8700" y="337"/>
                    <a:pt x="8578" y="95"/>
                    <a:pt x="8356" y="21"/>
                  </a:cubicBezTo>
                  <a:cubicBezTo>
                    <a:pt x="8312" y="7"/>
                    <a:pt x="8267" y="0"/>
                    <a:pt x="82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25"/>
            <p:cNvSpPr/>
            <p:nvPr/>
          </p:nvSpPr>
          <p:spPr>
            <a:xfrm rot="2440967">
              <a:off x="6296753" y="4330279"/>
              <a:ext cx="234324" cy="111899"/>
            </a:xfrm>
            <a:custGeom>
              <a:avLst/>
              <a:gdLst/>
              <a:ahLst/>
              <a:cxnLst/>
              <a:rect l="l" t="t" r="r" b="b"/>
              <a:pathLst>
                <a:path w="13358" h="6379" extrusionOk="0">
                  <a:moveTo>
                    <a:pt x="474" y="1"/>
                  </a:moveTo>
                  <a:cubicBezTo>
                    <a:pt x="358" y="1"/>
                    <a:pt x="243" y="47"/>
                    <a:pt x="160" y="138"/>
                  </a:cubicBezTo>
                  <a:cubicBezTo>
                    <a:pt x="1" y="312"/>
                    <a:pt x="11" y="581"/>
                    <a:pt x="185" y="739"/>
                  </a:cubicBezTo>
                  <a:lnTo>
                    <a:pt x="6298" y="6378"/>
                  </a:lnTo>
                  <a:lnTo>
                    <a:pt x="13128" y="1304"/>
                  </a:lnTo>
                  <a:cubicBezTo>
                    <a:pt x="13317" y="1165"/>
                    <a:pt x="13357" y="898"/>
                    <a:pt x="13217" y="709"/>
                  </a:cubicBezTo>
                  <a:cubicBezTo>
                    <a:pt x="13133" y="597"/>
                    <a:pt x="13004" y="537"/>
                    <a:pt x="12874" y="537"/>
                  </a:cubicBezTo>
                  <a:cubicBezTo>
                    <a:pt x="12785" y="537"/>
                    <a:pt x="12696" y="564"/>
                    <a:pt x="12620" y="621"/>
                  </a:cubicBezTo>
                  <a:lnTo>
                    <a:pt x="6358" y="5274"/>
                  </a:lnTo>
                  <a:lnTo>
                    <a:pt x="761" y="113"/>
                  </a:lnTo>
                  <a:cubicBezTo>
                    <a:pt x="680" y="38"/>
                    <a:pt x="577" y="1"/>
                    <a:pt x="4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25"/>
            <p:cNvSpPr/>
            <p:nvPr/>
          </p:nvSpPr>
          <p:spPr>
            <a:xfrm rot="2440967">
              <a:off x="6000954" y="4545742"/>
              <a:ext cx="437090" cy="202573"/>
            </a:xfrm>
            <a:custGeom>
              <a:avLst/>
              <a:gdLst/>
              <a:ahLst/>
              <a:cxnLst/>
              <a:rect l="l" t="t" r="r" b="b"/>
              <a:pathLst>
                <a:path w="24917" h="11548" extrusionOk="0">
                  <a:moveTo>
                    <a:pt x="24436" y="1"/>
                  </a:moveTo>
                  <a:cubicBezTo>
                    <a:pt x="24346" y="1"/>
                    <a:pt x="24256" y="29"/>
                    <a:pt x="24178" y="88"/>
                  </a:cubicBezTo>
                  <a:lnTo>
                    <a:pt x="10588" y="10458"/>
                  </a:lnTo>
                  <a:lnTo>
                    <a:pt x="746" y="2237"/>
                  </a:lnTo>
                  <a:cubicBezTo>
                    <a:pt x="667" y="2172"/>
                    <a:pt x="571" y="2141"/>
                    <a:pt x="477" y="2141"/>
                  </a:cubicBezTo>
                  <a:cubicBezTo>
                    <a:pt x="355" y="2141"/>
                    <a:pt x="234" y="2193"/>
                    <a:pt x="149" y="2293"/>
                  </a:cubicBezTo>
                  <a:cubicBezTo>
                    <a:pt x="0" y="2474"/>
                    <a:pt x="22" y="2739"/>
                    <a:pt x="199" y="2890"/>
                  </a:cubicBezTo>
                  <a:lnTo>
                    <a:pt x="10565" y="11548"/>
                  </a:lnTo>
                  <a:lnTo>
                    <a:pt x="24695" y="765"/>
                  </a:lnTo>
                  <a:cubicBezTo>
                    <a:pt x="24882" y="621"/>
                    <a:pt x="24917" y="354"/>
                    <a:pt x="24775" y="168"/>
                  </a:cubicBezTo>
                  <a:cubicBezTo>
                    <a:pt x="24691" y="58"/>
                    <a:pt x="24564" y="1"/>
                    <a:pt x="244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25"/>
            <p:cNvSpPr/>
            <p:nvPr/>
          </p:nvSpPr>
          <p:spPr>
            <a:xfrm rot="2440967">
              <a:off x="5792603" y="4809053"/>
              <a:ext cx="395481" cy="198398"/>
            </a:xfrm>
            <a:custGeom>
              <a:avLst/>
              <a:gdLst/>
              <a:ahLst/>
              <a:cxnLst/>
              <a:rect l="l" t="t" r="r" b="b"/>
              <a:pathLst>
                <a:path w="22545" h="11310" extrusionOk="0">
                  <a:moveTo>
                    <a:pt x="22069" y="0"/>
                  </a:moveTo>
                  <a:cubicBezTo>
                    <a:pt x="21963" y="0"/>
                    <a:pt x="21856" y="40"/>
                    <a:pt x="21773" y="121"/>
                  </a:cubicBezTo>
                  <a:lnTo>
                    <a:pt x="10798" y="10182"/>
                  </a:lnTo>
                  <a:lnTo>
                    <a:pt x="741" y="1840"/>
                  </a:lnTo>
                  <a:cubicBezTo>
                    <a:pt x="663" y="1778"/>
                    <a:pt x="570" y="1748"/>
                    <a:pt x="477" y="1748"/>
                  </a:cubicBezTo>
                  <a:cubicBezTo>
                    <a:pt x="354" y="1748"/>
                    <a:pt x="232" y="1801"/>
                    <a:pt x="148" y="1903"/>
                  </a:cubicBezTo>
                  <a:cubicBezTo>
                    <a:pt x="1" y="2081"/>
                    <a:pt x="23" y="2345"/>
                    <a:pt x="198" y="2497"/>
                  </a:cubicBezTo>
                  <a:lnTo>
                    <a:pt x="10826" y="11310"/>
                  </a:lnTo>
                  <a:lnTo>
                    <a:pt x="22349" y="747"/>
                  </a:lnTo>
                  <a:cubicBezTo>
                    <a:pt x="22530" y="590"/>
                    <a:pt x="22545" y="315"/>
                    <a:pt x="22383" y="137"/>
                  </a:cubicBezTo>
                  <a:cubicBezTo>
                    <a:pt x="22299" y="47"/>
                    <a:pt x="22184" y="0"/>
                    <a:pt x="220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25"/>
            <p:cNvSpPr/>
            <p:nvPr/>
          </p:nvSpPr>
          <p:spPr>
            <a:xfrm rot="577487">
              <a:off x="4711179" y="4652828"/>
              <a:ext cx="1005130" cy="463075"/>
            </a:xfrm>
            <a:custGeom>
              <a:avLst/>
              <a:gdLst/>
              <a:ahLst/>
              <a:cxnLst/>
              <a:rect l="l" t="t" r="r" b="b"/>
              <a:pathLst>
                <a:path w="57307" h="26402" extrusionOk="0">
                  <a:moveTo>
                    <a:pt x="16085" y="1"/>
                  </a:moveTo>
                  <a:cubicBezTo>
                    <a:pt x="11262" y="1"/>
                    <a:pt x="5916" y="561"/>
                    <a:pt x="0" y="1848"/>
                  </a:cubicBezTo>
                  <a:cubicBezTo>
                    <a:pt x="13241" y="7385"/>
                    <a:pt x="21434" y="26401"/>
                    <a:pt x="46194" y="26401"/>
                  </a:cubicBezTo>
                  <a:cubicBezTo>
                    <a:pt x="49572" y="26401"/>
                    <a:pt x="53257" y="26047"/>
                    <a:pt x="57306" y="25257"/>
                  </a:cubicBezTo>
                  <a:cubicBezTo>
                    <a:pt x="57306" y="25257"/>
                    <a:pt x="48472" y="1"/>
                    <a:pt x="16085" y="1"/>
                  </a:cubicBezTo>
                  <a:close/>
                </a:path>
              </a:pathLst>
            </a:custGeom>
            <a:solidFill>
              <a:srgbClr val="F1C232">
                <a:alpha val="59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25"/>
            <p:cNvSpPr/>
            <p:nvPr/>
          </p:nvSpPr>
          <p:spPr>
            <a:xfrm rot="577487">
              <a:off x="4823510" y="4706637"/>
              <a:ext cx="938673" cy="443150"/>
            </a:xfrm>
            <a:custGeom>
              <a:avLst/>
              <a:gdLst/>
              <a:ahLst/>
              <a:cxnLst/>
              <a:rect l="l" t="t" r="r" b="b"/>
              <a:pathLst>
                <a:path w="53518" h="25266" extrusionOk="0">
                  <a:moveTo>
                    <a:pt x="437" y="0"/>
                  </a:moveTo>
                  <a:cubicBezTo>
                    <a:pt x="434" y="0"/>
                    <a:pt x="432" y="1"/>
                    <a:pt x="429" y="2"/>
                  </a:cubicBezTo>
                  <a:cubicBezTo>
                    <a:pt x="197" y="2"/>
                    <a:pt x="8" y="187"/>
                    <a:pt x="5" y="421"/>
                  </a:cubicBezTo>
                  <a:cubicBezTo>
                    <a:pt x="0" y="653"/>
                    <a:pt x="184" y="845"/>
                    <a:pt x="416" y="852"/>
                  </a:cubicBezTo>
                  <a:cubicBezTo>
                    <a:pt x="21600" y="1510"/>
                    <a:pt x="52486" y="24940"/>
                    <a:pt x="52797" y="25177"/>
                  </a:cubicBezTo>
                  <a:cubicBezTo>
                    <a:pt x="52870" y="25234"/>
                    <a:pt x="52961" y="25264"/>
                    <a:pt x="53054" y="25265"/>
                  </a:cubicBezTo>
                  <a:lnTo>
                    <a:pt x="53054" y="25264"/>
                  </a:lnTo>
                  <a:cubicBezTo>
                    <a:pt x="53238" y="25264"/>
                    <a:pt x="53400" y="25147"/>
                    <a:pt x="53459" y="24973"/>
                  </a:cubicBezTo>
                  <a:cubicBezTo>
                    <a:pt x="53517" y="24801"/>
                    <a:pt x="53459" y="24611"/>
                    <a:pt x="53315" y="24499"/>
                  </a:cubicBezTo>
                  <a:cubicBezTo>
                    <a:pt x="53002" y="24261"/>
                    <a:pt x="21901" y="667"/>
                    <a:pt x="443" y="2"/>
                  </a:cubicBezTo>
                  <a:cubicBezTo>
                    <a:pt x="441" y="1"/>
                    <a:pt x="439" y="0"/>
                    <a:pt x="4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25"/>
            <p:cNvSpPr/>
            <p:nvPr/>
          </p:nvSpPr>
          <p:spPr>
            <a:xfrm rot="577487">
              <a:off x="5015647" y="4636646"/>
              <a:ext cx="141718" cy="172623"/>
            </a:xfrm>
            <a:custGeom>
              <a:avLst/>
              <a:gdLst/>
              <a:ahLst/>
              <a:cxnLst/>
              <a:rect l="l" t="t" r="r" b="b"/>
              <a:pathLst>
                <a:path w="8080" h="9842" extrusionOk="0">
                  <a:moveTo>
                    <a:pt x="3287" y="0"/>
                  </a:moveTo>
                  <a:cubicBezTo>
                    <a:pt x="3157" y="0"/>
                    <a:pt x="3028" y="55"/>
                    <a:pt x="2947" y="165"/>
                  </a:cubicBezTo>
                  <a:cubicBezTo>
                    <a:pt x="2808" y="355"/>
                    <a:pt x="2835" y="611"/>
                    <a:pt x="3023" y="749"/>
                  </a:cubicBezTo>
                  <a:cubicBezTo>
                    <a:pt x="3269" y="992"/>
                    <a:pt x="5354" y="3812"/>
                    <a:pt x="6796" y="5787"/>
                  </a:cubicBezTo>
                  <a:lnTo>
                    <a:pt x="272" y="9035"/>
                  </a:lnTo>
                  <a:cubicBezTo>
                    <a:pt x="93" y="9122"/>
                    <a:pt x="1" y="9321"/>
                    <a:pt x="46" y="9513"/>
                  </a:cubicBezTo>
                  <a:cubicBezTo>
                    <a:pt x="91" y="9705"/>
                    <a:pt x="263" y="9842"/>
                    <a:pt x="460" y="9842"/>
                  </a:cubicBezTo>
                  <a:cubicBezTo>
                    <a:pt x="527" y="9840"/>
                    <a:pt x="591" y="9825"/>
                    <a:pt x="649" y="9795"/>
                  </a:cubicBezTo>
                  <a:lnTo>
                    <a:pt x="8079" y="6101"/>
                  </a:lnTo>
                  <a:lnTo>
                    <a:pt x="7782" y="5693"/>
                  </a:lnTo>
                  <a:cubicBezTo>
                    <a:pt x="5992" y="3237"/>
                    <a:pt x="3805" y="272"/>
                    <a:pt x="3555" y="86"/>
                  </a:cubicBezTo>
                  <a:cubicBezTo>
                    <a:pt x="3476" y="29"/>
                    <a:pt x="3381" y="0"/>
                    <a:pt x="32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25"/>
            <p:cNvSpPr/>
            <p:nvPr/>
          </p:nvSpPr>
          <p:spPr>
            <a:xfrm rot="577487">
              <a:off x="5219127" y="4753323"/>
              <a:ext cx="162923" cy="241517"/>
            </a:xfrm>
            <a:custGeom>
              <a:avLst/>
              <a:gdLst/>
              <a:ahLst/>
              <a:cxnLst/>
              <a:rect l="l" t="t" r="r" b="b"/>
              <a:pathLst>
                <a:path w="9289" h="13770" extrusionOk="0">
                  <a:moveTo>
                    <a:pt x="7569" y="0"/>
                  </a:moveTo>
                  <a:cubicBezTo>
                    <a:pt x="7546" y="0"/>
                    <a:pt x="7523" y="2"/>
                    <a:pt x="7499" y="6"/>
                  </a:cubicBezTo>
                  <a:cubicBezTo>
                    <a:pt x="7265" y="44"/>
                    <a:pt x="7107" y="267"/>
                    <a:pt x="7148" y="501"/>
                  </a:cubicBezTo>
                  <a:lnTo>
                    <a:pt x="8358" y="7829"/>
                  </a:lnTo>
                  <a:lnTo>
                    <a:pt x="235" y="12985"/>
                  </a:lnTo>
                  <a:cubicBezTo>
                    <a:pt x="74" y="13087"/>
                    <a:pt x="1" y="13282"/>
                    <a:pt x="54" y="13464"/>
                  </a:cubicBezTo>
                  <a:cubicBezTo>
                    <a:pt x="106" y="13646"/>
                    <a:pt x="273" y="13770"/>
                    <a:pt x="464" y="13770"/>
                  </a:cubicBezTo>
                  <a:cubicBezTo>
                    <a:pt x="544" y="13770"/>
                    <a:pt x="622" y="13747"/>
                    <a:pt x="691" y="13703"/>
                  </a:cubicBezTo>
                  <a:lnTo>
                    <a:pt x="9289" y="8246"/>
                  </a:lnTo>
                  <a:lnTo>
                    <a:pt x="7989" y="362"/>
                  </a:lnTo>
                  <a:cubicBezTo>
                    <a:pt x="7957" y="150"/>
                    <a:pt x="7776" y="0"/>
                    <a:pt x="75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25"/>
            <p:cNvSpPr/>
            <p:nvPr/>
          </p:nvSpPr>
          <p:spPr>
            <a:xfrm rot="577487">
              <a:off x="4793123" y="4168416"/>
              <a:ext cx="835997" cy="692858"/>
            </a:xfrm>
            <a:custGeom>
              <a:avLst/>
              <a:gdLst/>
              <a:ahLst/>
              <a:cxnLst/>
              <a:rect l="l" t="t" r="r" b="b"/>
              <a:pathLst>
                <a:path w="47664" h="39503" extrusionOk="0">
                  <a:moveTo>
                    <a:pt x="1" y="0"/>
                  </a:moveTo>
                  <a:cubicBezTo>
                    <a:pt x="12473" y="10513"/>
                    <a:pt x="13509" y="35678"/>
                    <a:pt x="47663" y="39503"/>
                  </a:cubicBezTo>
                  <a:cubicBezTo>
                    <a:pt x="47663" y="39503"/>
                    <a:pt x="46524" y="420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25"/>
            <p:cNvSpPr/>
            <p:nvPr/>
          </p:nvSpPr>
          <p:spPr>
            <a:xfrm rot="577487">
              <a:off x="4889707" y="4223504"/>
              <a:ext cx="773768" cy="702680"/>
            </a:xfrm>
            <a:custGeom>
              <a:avLst/>
              <a:gdLst/>
              <a:ahLst/>
              <a:cxnLst/>
              <a:rect l="l" t="t" r="r" b="b"/>
              <a:pathLst>
                <a:path w="44116" h="40063" extrusionOk="0">
                  <a:moveTo>
                    <a:pt x="566" y="0"/>
                  </a:moveTo>
                  <a:cubicBezTo>
                    <a:pt x="359" y="0"/>
                    <a:pt x="166" y="129"/>
                    <a:pt x="94" y="337"/>
                  </a:cubicBezTo>
                  <a:cubicBezTo>
                    <a:pt x="0" y="602"/>
                    <a:pt x="144" y="891"/>
                    <a:pt x="411" y="978"/>
                  </a:cubicBezTo>
                  <a:cubicBezTo>
                    <a:pt x="20402" y="7944"/>
                    <a:pt x="42838" y="39531"/>
                    <a:pt x="43062" y="39849"/>
                  </a:cubicBezTo>
                  <a:cubicBezTo>
                    <a:pt x="43155" y="39983"/>
                    <a:pt x="43309" y="40063"/>
                    <a:pt x="43473" y="40063"/>
                  </a:cubicBezTo>
                  <a:cubicBezTo>
                    <a:pt x="43879" y="40063"/>
                    <a:pt x="44116" y="39603"/>
                    <a:pt x="43882" y="39273"/>
                  </a:cubicBezTo>
                  <a:cubicBezTo>
                    <a:pt x="43655" y="38950"/>
                    <a:pt x="21037" y="7103"/>
                    <a:pt x="742" y="32"/>
                  </a:cubicBezTo>
                  <a:cubicBezTo>
                    <a:pt x="684" y="11"/>
                    <a:pt x="625" y="0"/>
                    <a:pt x="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25"/>
            <p:cNvSpPr/>
            <p:nvPr/>
          </p:nvSpPr>
          <p:spPr>
            <a:xfrm rot="577487">
              <a:off x="4793123" y="4168416"/>
              <a:ext cx="835997" cy="692858"/>
            </a:xfrm>
            <a:custGeom>
              <a:avLst/>
              <a:gdLst/>
              <a:ahLst/>
              <a:cxnLst/>
              <a:rect l="l" t="t" r="r" b="b"/>
              <a:pathLst>
                <a:path w="47664" h="39503" extrusionOk="0">
                  <a:moveTo>
                    <a:pt x="1" y="0"/>
                  </a:moveTo>
                  <a:cubicBezTo>
                    <a:pt x="12473" y="10513"/>
                    <a:pt x="13509" y="35678"/>
                    <a:pt x="47663" y="39503"/>
                  </a:cubicBezTo>
                  <a:cubicBezTo>
                    <a:pt x="47663" y="39503"/>
                    <a:pt x="46524" y="4201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25"/>
            <p:cNvSpPr/>
            <p:nvPr/>
          </p:nvSpPr>
          <p:spPr>
            <a:xfrm rot="577487">
              <a:off x="5050234" y="4226878"/>
              <a:ext cx="155925" cy="153277"/>
            </a:xfrm>
            <a:custGeom>
              <a:avLst/>
              <a:gdLst/>
              <a:ahLst/>
              <a:cxnLst/>
              <a:rect l="l" t="t" r="r" b="b"/>
              <a:pathLst>
                <a:path w="8890" h="8739" extrusionOk="0">
                  <a:moveTo>
                    <a:pt x="5905" y="1"/>
                  </a:moveTo>
                  <a:cubicBezTo>
                    <a:pt x="5807" y="1"/>
                    <a:pt x="5709" y="29"/>
                    <a:pt x="5625" y="90"/>
                  </a:cubicBezTo>
                  <a:cubicBezTo>
                    <a:pt x="5401" y="254"/>
                    <a:pt x="5339" y="548"/>
                    <a:pt x="5503" y="772"/>
                  </a:cubicBezTo>
                  <a:cubicBezTo>
                    <a:pt x="5667" y="1088"/>
                    <a:pt x="6779" y="4314"/>
                    <a:pt x="7560" y="6613"/>
                  </a:cubicBezTo>
                  <a:lnTo>
                    <a:pt x="450" y="7741"/>
                  </a:lnTo>
                  <a:cubicBezTo>
                    <a:pt x="188" y="7779"/>
                    <a:pt x="1" y="8013"/>
                    <a:pt x="23" y="8276"/>
                  </a:cubicBezTo>
                  <a:cubicBezTo>
                    <a:pt x="42" y="8537"/>
                    <a:pt x="260" y="8738"/>
                    <a:pt x="521" y="8738"/>
                  </a:cubicBezTo>
                  <a:cubicBezTo>
                    <a:pt x="523" y="8738"/>
                    <a:pt x="525" y="8738"/>
                    <a:pt x="527" y="8738"/>
                  </a:cubicBezTo>
                  <a:cubicBezTo>
                    <a:pt x="554" y="8738"/>
                    <a:pt x="581" y="8737"/>
                    <a:pt x="606" y="8733"/>
                  </a:cubicBezTo>
                  <a:lnTo>
                    <a:pt x="8889" y="7420"/>
                  </a:lnTo>
                  <a:lnTo>
                    <a:pt x="8701" y="6855"/>
                  </a:lnTo>
                  <a:cubicBezTo>
                    <a:pt x="7284" y="2660"/>
                    <a:pt x="6490" y="428"/>
                    <a:pt x="6337" y="219"/>
                  </a:cubicBezTo>
                  <a:cubicBezTo>
                    <a:pt x="6235" y="80"/>
                    <a:pt x="6070" y="1"/>
                    <a:pt x="59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25"/>
            <p:cNvSpPr/>
            <p:nvPr/>
          </p:nvSpPr>
          <p:spPr>
            <a:xfrm rot="1519396">
              <a:off x="4830352" y="4374419"/>
              <a:ext cx="938732" cy="443178"/>
            </a:xfrm>
            <a:custGeom>
              <a:avLst/>
              <a:gdLst/>
              <a:ahLst/>
              <a:cxnLst/>
              <a:rect l="l" t="t" r="r" b="b"/>
              <a:pathLst>
                <a:path w="53518" h="25266" extrusionOk="0">
                  <a:moveTo>
                    <a:pt x="437" y="0"/>
                  </a:moveTo>
                  <a:cubicBezTo>
                    <a:pt x="434" y="0"/>
                    <a:pt x="432" y="1"/>
                    <a:pt x="429" y="2"/>
                  </a:cubicBezTo>
                  <a:cubicBezTo>
                    <a:pt x="197" y="2"/>
                    <a:pt x="8" y="187"/>
                    <a:pt x="5" y="421"/>
                  </a:cubicBezTo>
                  <a:cubicBezTo>
                    <a:pt x="0" y="653"/>
                    <a:pt x="184" y="845"/>
                    <a:pt x="416" y="852"/>
                  </a:cubicBezTo>
                  <a:cubicBezTo>
                    <a:pt x="21600" y="1510"/>
                    <a:pt x="52486" y="24940"/>
                    <a:pt x="52797" y="25177"/>
                  </a:cubicBezTo>
                  <a:cubicBezTo>
                    <a:pt x="52870" y="25234"/>
                    <a:pt x="52961" y="25264"/>
                    <a:pt x="53054" y="25265"/>
                  </a:cubicBezTo>
                  <a:lnTo>
                    <a:pt x="53054" y="25264"/>
                  </a:lnTo>
                  <a:cubicBezTo>
                    <a:pt x="53238" y="25264"/>
                    <a:pt x="53400" y="25147"/>
                    <a:pt x="53459" y="24973"/>
                  </a:cubicBezTo>
                  <a:cubicBezTo>
                    <a:pt x="53517" y="24801"/>
                    <a:pt x="53459" y="24611"/>
                    <a:pt x="53315" y="24499"/>
                  </a:cubicBezTo>
                  <a:cubicBezTo>
                    <a:pt x="53002" y="24261"/>
                    <a:pt x="21901" y="667"/>
                    <a:pt x="443" y="2"/>
                  </a:cubicBezTo>
                  <a:cubicBezTo>
                    <a:pt x="441" y="1"/>
                    <a:pt x="439" y="0"/>
                    <a:pt x="4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25"/>
            <p:cNvSpPr/>
            <p:nvPr/>
          </p:nvSpPr>
          <p:spPr>
            <a:xfrm rot="577487">
              <a:off x="5187249" y="4422452"/>
              <a:ext cx="205579" cy="196353"/>
            </a:xfrm>
            <a:custGeom>
              <a:avLst/>
              <a:gdLst/>
              <a:ahLst/>
              <a:cxnLst/>
              <a:rect l="l" t="t" r="r" b="b"/>
              <a:pathLst>
                <a:path w="11721" h="11195" extrusionOk="0">
                  <a:moveTo>
                    <a:pt x="11198" y="1"/>
                  </a:moveTo>
                  <a:cubicBezTo>
                    <a:pt x="10947" y="1"/>
                    <a:pt x="10724" y="176"/>
                    <a:pt x="10688" y="430"/>
                  </a:cubicBezTo>
                  <a:lnTo>
                    <a:pt x="9652" y="7736"/>
                  </a:lnTo>
                  <a:lnTo>
                    <a:pt x="406" y="10207"/>
                  </a:lnTo>
                  <a:cubicBezTo>
                    <a:pt x="161" y="10270"/>
                    <a:pt x="0" y="10506"/>
                    <a:pt x="34" y="10758"/>
                  </a:cubicBezTo>
                  <a:cubicBezTo>
                    <a:pt x="67" y="11008"/>
                    <a:pt x="281" y="11194"/>
                    <a:pt x="532" y="11194"/>
                  </a:cubicBezTo>
                  <a:cubicBezTo>
                    <a:pt x="533" y="11194"/>
                    <a:pt x="534" y="11194"/>
                    <a:pt x="535" y="11194"/>
                  </a:cubicBezTo>
                  <a:cubicBezTo>
                    <a:pt x="578" y="11193"/>
                    <a:pt x="623" y="11188"/>
                    <a:pt x="665" y="11178"/>
                  </a:cubicBezTo>
                  <a:lnTo>
                    <a:pt x="10551" y="8533"/>
                  </a:lnTo>
                  <a:lnTo>
                    <a:pt x="11681" y="572"/>
                  </a:lnTo>
                  <a:cubicBezTo>
                    <a:pt x="11721" y="298"/>
                    <a:pt x="11530" y="42"/>
                    <a:pt x="11255" y="3"/>
                  </a:cubicBezTo>
                  <a:cubicBezTo>
                    <a:pt x="11236" y="2"/>
                    <a:pt x="11217" y="1"/>
                    <a:pt x="111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25"/>
            <p:cNvSpPr/>
            <p:nvPr/>
          </p:nvSpPr>
          <p:spPr>
            <a:xfrm rot="577487">
              <a:off x="5311261" y="4636030"/>
              <a:ext cx="198458" cy="156697"/>
            </a:xfrm>
            <a:custGeom>
              <a:avLst/>
              <a:gdLst/>
              <a:ahLst/>
              <a:cxnLst/>
              <a:rect l="l" t="t" r="r" b="b"/>
              <a:pathLst>
                <a:path w="11315" h="8934" extrusionOk="0">
                  <a:moveTo>
                    <a:pt x="10767" y="0"/>
                  </a:moveTo>
                  <a:cubicBezTo>
                    <a:pt x="10527" y="0"/>
                    <a:pt x="10321" y="179"/>
                    <a:pt x="10280" y="423"/>
                  </a:cubicBezTo>
                  <a:lnTo>
                    <a:pt x="9326" y="6224"/>
                  </a:lnTo>
                  <a:lnTo>
                    <a:pt x="436" y="7940"/>
                  </a:lnTo>
                  <a:cubicBezTo>
                    <a:pt x="179" y="7985"/>
                    <a:pt x="0" y="8221"/>
                    <a:pt x="25" y="8480"/>
                  </a:cubicBezTo>
                  <a:cubicBezTo>
                    <a:pt x="50" y="8738"/>
                    <a:pt x="265" y="8934"/>
                    <a:pt x="523" y="8934"/>
                  </a:cubicBezTo>
                  <a:cubicBezTo>
                    <a:pt x="525" y="8934"/>
                    <a:pt x="527" y="8934"/>
                    <a:pt x="530" y="8934"/>
                  </a:cubicBezTo>
                  <a:cubicBezTo>
                    <a:pt x="563" y="8934"/>
                    <a:pt x="595" y="8931"/>
                    <a:pt x="627" y="8926"/>
                  </a:cubicBezTo>
                  <a:lnTo>
                    <a:pt x="10205" y="7076"/>
                  </a:lnTo>
                  <a:lnTo>
                    <a:pt x="11270" y="585"/>
                  </a:lnTo>
                  <a:cubicBezTo>
                    <a:pt x="11315" y="311"/>
                    <a:pt x="11129" y="54"/>
                    <a:pt x="10857" y="9"/>
                  </a:cubicBezTo>
                  <a:cubicBezTo>
                    <a:pt x="10826" y="3"/>
                    <a:pt x="10796" y="0"/>
                    <a:pt x="107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25"/>
            <p:cNvSpPr/>
            <p:nvPr/>
          </p:nvSpPr>
          <p:spPr>
            <a:xfrm rot="577487">
              <a:off x="5290010" y="4139305"/>
              <a:ext cx="716502" cy="1116259"/>
            </a:xfrm>
            <a:custGeom>
              <a:avLst/>
              <a:gdLst/>
              <a:ahLst/>
              <a:cxnLst/>
              <a:rect l="l" t="t" r="r" b="b"/>
              <a:pathLst>
                <a:path w="40851" h="63643" extrusionOk="0">
                  <a:moveTo>
                    <a:pt x="6468" y="1"/>
                  </a:moveTo>
                  <a:cubicBezTo>
                    <a:pt x="5113" y="1"/>
                    <a:pt x="3930" y="611"/>
                    <a:pt x="3121" y="2041"/>
                  </a:cubicBezTo>
                  <a:cubicBezTo>
                    <a:pt x="0" y="7558"/>
                    <a:pt x="5990" y="11822"/>
                    <a:pt x="7245" y="17590"/>
                  </a:cubicBezTo>
                  <a:cubicBezTo>
                    <a:pt x="8499" y="23359"/>
                    <a:pt x="974" y="26619"/>
                    <a:pt x="3734" y="33801"/>
                  </a:cubicBezTo>
                  <a:cubicBezTo>
                    <a:pt x="6493" y="40982"/>
                    <a:pt x="14267" y="33891"/>
                    <a:pt x="11509" y="45149"/>
                  </a:cubicBezTo>
                  <a:cubicBezTo>
                    <a:pt x="8750" y="56407"/>
                    <a:pt x="23296" y="60998"/>
                    <a:pt x="23296" y="60998"/>
                  </a:cubicBezTo>
                  <a:cubicBezTo>
                    <a:pt x="23296" y="60998"/>
                    <a:pt x="27791" y="63643"/>
                    <a:pt x="31661" y="63643"/>
                  </a:cubicBezTo>
                  <a:cubicBezTo>
                    <a:pt x="33042" y="63643"/>
                    <a:pt x="34344" y="63306"/>
                    <a:pt x="35334" y="62392"/>
                  </a:cubicBezTo>
                  <a:cubicBezTo>
                    <a:pt x="39097" y="58915"/>
                    <a:pt x="37842" y="53202"/>
                    <a:pt x="37466" y="48312"/>
                  </a:cubicBezTo>
                  <a:cubicBezTo>
                    <a:pt x="37090" y="43422"/>
                    <a:pt x="40851" y="39828"/>
                    <a:pt x="39011" y="36149"/>
                  </a:cubicBezTo>
                  <a:cubicBezTo>
                    <a:pt x="37174" y="32471"/>
                    <a:pt x="28646" y="30465"/>
                    <a:pt x="30636" y="25449"/>
                  </a:cubicBezTo>
                  <a:cubicBezTo>
                    <a:pt x="32626" y="20432"/>
                    <a:pt x="30318" y="16086"/>
                    <a:pt x="26973" y="14413"/>
                  </a:cubicBezTo>
                  <a:cubicBezTo>
                    <a:pt x="23630" y="12741"/>
                    <a:pt x="19450" y="12073"/>
                    <a:pt x="17610" y="10066"/>
                  </a:cubicBezTo>
                  <a:cubicBezTo>
                    <a:pt x="15629" y="4988"/>
                    <a:pt x="10343" y="1"/>
                    <a:pt x="64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25"/>
            <p:cNvSpPr/>
            <p:nvPr/>
          </p:nvSpPr>
          <p:spPr>
            <a:xfrm rot="577487">
              <a:off x="5390805" y="4212364"/>
              <a:ext cx="507853" cy="1061712"/>
            </a:xfrm>
            <a:custGeom>
              <a:avLst/>
              <a:gdLst/>
              <a:ahLst/>
              <a:cxnLst/>
              <a:rect l="l" t="t" r="r" b="b"/>
              <a:pathLst>
                <a:path w="28955" h="60533" extrusionOk="0">
                  <a:moveTo>
                    <a:pt x="557" y="1"/>
                  </a:moveTo>
                  <a:cubicBezTo>
                    <a:pt x="435" y="1"/>
                    <a:pt x="311" y="45"/>
                    <a:pt x="214" y="136"/>
                  </a:cubicBezTo>
                  <a:cubicBezTo>
                    <a:pt x="12" y="324"/>
                    <a:pt x="0" y="642"/>
                    <a:pt x="189" y="844"/>
                  </a:cubicBezTo>
                  <a:cubicBezTo>
                    <a:pt x="14736" y="16492"/>
                    <a:pt x="27784" y="59739"/>
                    <a:pt x="27914" y="60175"/>
                  </a:cubicBezTo>
                  <a:cubicBezTo>
                    <a:pt x="27977" y="60387"/>
                    <a:pt x="28173" y="60533"/>
                    <a:pt x="28395" y="60533"/>
                  </a:cubicBezTo>
                  <a:cubicBezTo>
                    <a:pt x="28444" y="60533"/>
                    <a:pt x="28492" y="60524"/>
                    <a:pt x="28539" y="60511"/>
                  </a:cubicBezTo>
                  <a:cubicBezTo>
                    <a:pt x="28803" y="60432"/>
                    <a:pt x="28955" y="60152"/>
                    <a:pt x="28875" y="59886"/>
                  </a:cubicBezTo>
                  <a:cubicBezTo>
                    <a:pt x="28746" y="59450"/>
                    <a:pt x="15630" y="15980"/>
                    <a:pt x="924" y="161"/>
                  </a:cubicBezTo>
                  <a:cubicBezTo>
                    <a:pt x="825" y="54"/>
                    <a:pt x="692" y="1"/>
                    <a:pt x="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25"/>
            <p:cNvSpPr/>
            <p:nvPr/>
          </p:nvSpPr>
          <p:spPr>
            <a:xfrm rot="577487">
              <a:off x="5494145" y="4332226"/>
              <a:ext cx="186742" cy="130230"/>
            </a:xfrm>
            <a:custGeom>
              <a:avLst/>
              <a:gdLst/>
              <a:ahLst/>
              <a:cxnLst/>
              <a:rect l="l" t="t" r="r" b="b"/>
              <a:pathLst>
                <a:path w="10647" h="7425" extrusionOk="0">
                  <a:moveTo>
                    <a:pt x="10078" y="0"/>
                  </a:moveTo>
                  <a:cubicBezTo>
                    <a:pt x="9881" y="0"/>
                    <a:pt x="9695" y="117"/>
                    <a:pt x="9616" y="310"/>
                  </a:cubicBezTo>
                  <a:lnTo>
                    <a:pt x="7130" y="6270"/>
                  </a:lnTo>
                  <a:lnTo>
                    <a:pt x="652" y="4901"/>
                  </a:lnTo>
                  <a:cubicBezTo>
                    <a:pt x="618" y="4894"/>
                    <a:pt x="583" y="4891"/>
                    <a:pt x="549" y="4891"/>
                  </a:cubicBezTo>
                  <a:cubicBezTo>
                    <a:pt x="317" y="4891"/>
                    <a:pt x="108" y="5053"/>
                    <a:pt x="57" y="5289"/>
                  </a:cubicBezTo>
                  <a:cubicBezTo>
                    <a:pt x="1" y="5560"/>
                    <a:pt x="174" y="5825"/>
                    <a:pt x="445" y="5884"/>
                  </a:cubicBezTo>
                  <a:lnTo>
                    <a:pt x="7736" y="7424"/>
                  </a:lnTo>
                  <a:lnTo>
                    <a:pt x="10542" y="694"/>
                  </a:lnTo>
                  <a:cubicBezTo>
                    <a:pt x="10647" y="439"/>
                    <a:pt x="10527" y="146"/>
                    <a:pt x="10271" y="39"/>
                  </a:cubicBezTo>
                  <a:cubicBezTo>
                    <a:pt x="10208" y="13"/>
                    <a:pt x="10142" y="0"/>
                    <a:pt x="10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25"/>
            <p:cNvSpPr/>
            <p:nvPr/>
          </p:nvSpPr>
          <p:spPr>
            <a:xfrm rot="577487">
              <a:off x="5450352" y="4563254"/>
              <a:ext cx="362837" cy="198862"/>
            </a:xfrm>
            <a:custGeom>
              <a:avLst/>
              <a:gdLst/>
              <a:ahLst/>
              <a:cxnLst/>
              <a:rect l="l" t="t" r="r" b="b"/>
              <a:pathLst>
                <a:path w="20687" h="11338" extrusionOk="0">
                  <a:moveTo>
                    <a:pt x="20113" y="0"/>
                  </a:moveTo>
                  <a:cubicBezTo>
                    <a:pt x="19925" y="0"/>
                    <a:pt x="19746" y="106"/>
                    <a:pt x="19660" y="287"/>
                  </a:cubicBezTo>
                  <a:lnTo>
                    <a:pt x="14951" y="10185"/>
                  </a:lnTo>
                  <a:lnTo>
                    <a:pt x="662" y="6970"/>
                  </a:lnTo>
                  <a:cubicBezTo>
                    <a:pt x="625" y="6962"/>
                    <a:pt x="589" y="6958"/>
                    <a:pt x="552" y="6958"/>
                  </a:cubicBezTo>
                  <a:cubicBezTo>
                    <a:pt x="322" y="6958"/>
                    <a:pt x="114" y="7117"/>
                    <a:pt x="62" y="7351"/>
                  </a:cubicBezTo>
                  <a:cubicBezTo>
                    <a:pt x="0" y="7622"/>
                    <a:pt x="171" y="7889"/>
                    <a:pt x="441" y="7951"/>
                  </a:cubicBezTo>
                  <a:lnTo>
                    <a:pt x="15512" y="11338"/>
                  </a:lnTo>
                  <a:lnTo>
                    <a:pt x="20566" y="718"/>
                  </a:lnTo>
                  <a:cubicBezTo>
                    <a:pt x="20686" y="467"/>
                    <a:pt x="20579" y="168"/>
                    <a:pt x="20329" y="50"/>
                  </a:cubicBezTo>
                  <a:cubicBezTo>
                    <a:pt x="20259" y="16"/>
                    <a:pt x="20185" y="0"/>
                    <a:pt x="201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10" name="Google Shape;2610;p25"/>
          <p:cNvSpPr>
            <a:spLocks noGrp="1"/>
          </p:cNvSpPr>
          <p:nvPr>
            <p:ph type="pic" idx="2"/>
          </p:nvPr>
        </p:nvSpPr>
        <p:spPr>
          <a:xfrm>
            <a:off x="5213950" y="539500"/>
            <a:ext cx="3011700" cy="40692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1_1_1">
    <p:spTree>
      <p:nvGrpSpPr>
        <p:cNvPr id="1" name="Shape 2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2" name="Google Shape;2612;p26"/>
          <p:cNvSpPr txBox="1">
            <a:spLocks noGrp="1"/>
          </p:cNvSpPr>
          <p:nvPr>
            <p:ph type="title"/>
          </p:nvPr>
        </p:nvSpPr>
        <p:spPr>
          <a:xfrm>
            <a:off x="6079150" y="1434450"/>
            <a:ext cx="2351700" cy="102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613" name="Google Shape;2613;p26"/>
          <p:cNvSpPr txBox="1">
            <a:spLocks noGrp="1"/>
          </p:cNvSpPr>
          <p:nvPr>
            <p:ph type="subTitle" idx="1"/>
          </p:nvPr>
        </p:nvSpPr>
        <p:spPr>
          <a:xfrm>
            <a:off x="6079150" y="2690100"/>
            <a:ext cx="2351700" cy="102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614" name="Google Shape;2614;p26"/>
          <p:cNvGrpSpPr/>
          <p:nvPr/>
        </p:nvGrpSpPr>
        <p:grpSpPr>
          <a:xfrm rot="-8666762" flipH="1">
            <a:off x="6927341" y="-447693"/>
            <a:ext cx="2044882" cy="1485677"/>
            <a:chOff x="505605" y="4363304"/>
            <a:chExt cx="1923073" cy="1397179"/>
          </a:xfrm>
        </p:grpSpPr>
        <p:sp>
          <p:nvSpPr>
            <p:cNvPr id="2615" name="Google Shape;2615;p26"/>
            <p:cNvSpPr/>
            <p:nvPr/>
          </p:nvSpPr>
          <p:spPr>
            <a:xfrm flipH="1">
              <a:off x="1674625" y="5389061"/>
              <a:ext cx="141642" cy="176783"/>
            </a:xfrm>
            <a:custGeom>
              <a:avLst/>
              <a:gdLst/>
              <a:ahLst/>
              <a:cxnLst/>
              <a:rect l="l" t="t" r="r" b="b"/>
              <a:pathLst>
                <a:path w="9202" h="11485" extrusionOk="0">
                  <a:moveTo>
                    <a:pt x="7862" y="0"/>
                  </a:moveTo>
                  <a:cubicBezTo>
                    <a:pt x="7842" y="0"/>
                    <a:pt x="7822" y="2"/>
                    <a:pt x="7801" y="5"/>
                  </a:cubicBezTo>
                  <a:cubicBezTo>
                    <a:pt x="7568" y="36"/>
                    <a:pt x="7405" y="252"/>
                    <a:pt x="7439" y="484"/>
                  </a:cubicBezTo>
                  <a:lnTo>
                    <a:pt x="8274" y="6355"/>
                  </a:lnTo>
                  <a:lnTo>
                    <a:pt x="259" y="10683"/>
                  </a:lnTo>
                  <a:cubicBezTo>
                    <a:pt x="87" y="10776"/>
                    <a:pt x="1" y="10973"/>
                    <a:pt x="49" y="11162"/>
                  </a:cubicBezTo>
                  <a:cubicBezTo>
                    <a:pt x="97" y="11351"/>
                    <a:pt x="268" y="11485"/>
                    <a:pt x="462" y="11485"/>
                  </a:cubicBezTo>
                  <a:cubicBezTo>
                    <a:pt x="532" y="11483"/>
                    <a:pt x="602" y="11465"/>
                    <a:pt x="664" y="11431"/>
                  </a:cubicBezTo>
                  <a:lnTo>
                    <a:pt x="9202" y="6825"/>
                  </a:lnTo>
                  <a:lnTo>
                    <a:pt x="8281" y="366"/>
                  </a:lnTo>
                  <a:cubicBezTo>
                    <a:pt x="8252" y="154"/>
                    <a:pt x="8070" y="0"/>
                    <a:pt x="7862" y="0"/>
                  </a:cubicBezTo>
                  <a:close/>
                </a:path>
              </a:pathLst>
            </a:custGeom>
            <a:solidFill>
              <a:srgbClr val="8CC4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26"/>
            <p:cNvSpPr/>
            <p:nvPr/>
          </p:nvSpPr>
          <p:spPr>
            <a:xfrm flipH="1">
              <a:off x="1402746" y="5296486"/>
              <a:ext cx="287717" cy="178076"/>
            </a:xfrm>
            <a:custGeom>
              <a:avLst/>
              <a:gdLst/>
              <a:ahLst/>
              <a:cxnLst/>
              <a:rect l="l" t="t" r="r" b="b"/>
              <a:pathLst>
                <a:path w="18692" h="11569" extrusionOk="0">
                  <a:moveTo>
                    <a:pt x="18120" y="0"/>
                  </a:moveTo>
                  <a:cubicBezTo>
                    <a:pt x="17933" y="0"/>
                    <a:pt x="17753" y="105"/>
                    <a:pt x="17667" y="286"/>
                  </a:cubicBezTo>
                  <a:lnTo>
                    <a:pt x="12838" y="10345"/>
                  </a:lnTo>
                  <a:lnTo>
                    <a:pt x="718" y="6447"/>
                  </a:lnTo>
                  <a:cubicBezTo>
                    <a:pt x="667" y="6431"/>
                    <a:pt x="615" y="6423"/>
                    <a:pt x="563" y="6423"/>
                  </a:cubicBezTo>
                  <a:cubicBezTo>
                    <a:pt x="351" y="6423"/>
                    <a:pt x="154" y="6558"/>
                    <a:pt x="85" y="6772"/>
                  </a:cubicBezTo>
                  <a:cubicBezTo>
                    <a:pt x="0" y="7036"/>
                    <a:pt x="145" y="7318"/>
                    <a:pt x="411" y="7403"/>
                  </a:cubicBezTo>
                  <a:lnTo>
                    <a:pt x="13363" y="11568"/>
                  </a:lnTo>
                  <a:lnTo>
                    <a:pt x="18571" y="720"/>
                  </a:lnTo>
                  <a:cubicBezTo>
                    <a:pt x="18691" y="471"/>
                    <a:pt x="18586" y="170"/>
                    <a:pt x="18337" y="50"/>
                  </a:cubicBezTo>
                  <a:cubicBezTo>
                    <a:pt x="18267" y="16"/>
                    <a:pt x="18193" y="0"/>
                    <a:pt x="18120" y="0"/>
                  </a:cubicBezTo>
                  <a:close/>
                </a:path>
              </a:pathLst>
            </a:custGeom>
            <a:solidFill>
              <a:srgbClr val="FF81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26"/>
            <p:cNvSpPr/>
            <p:nvPr/>
          </p:nvSpPr>
          <p:spPr>
            <a:xfrm rot="-1863570" flipH="1">
              <a:off x="777625" y="4443639"/>
              <a:ext cx="655024" cy="1236509"/>
            </a:xfrm>
            <a:custGeom>
              <a:avLst/>
              <a:gdLst/>
              <a:ahLst/>
              <a:cxnLst/>
              <a:rect l="l" t="t" r="r" b="b"/>
              <a:pathLst>
                <a:path w="42549" h="80321" extrusionOk="0">
                  <a:moveTo>
                    <a:pt x="19479" y="0"/>
                  </a:moveTo>
                  <a:cubicBezTo>
                    <a:pt x="14561" y="0"/>
                    <a:pt x="10368" y="9188"/>
                    <a:pt x="10793" y="16409"/>
                  </a:cubicBezTo>
                  <a:cubicBezTo>
                    <a:pt x="9828" y="19411"/>
                    <a:pt x="5751" y="22138"/>
                    <a:pt x="3039" y="25516"/>
                  </a:cubicBezTo>
                  <a:cubicBezTo>
                    <a:pt x="328" y="28895"/>
                    <a:pt x="0" y="34589"/>
                    <a:pt x="4523" y="38906"/>
                  </a:cubicBezTo>
                  <a:cubicBezTo>
                    <a:pt x="9046" y="43225"/>
                    <a:pt x="1039" y="49464"/>
                    <a:pt x="884" y="54225"/>
                  </a:cubicBezTo>
                  <a:cubicBezTo>
                    <a:pt x="729" y="58989"/>
                    <a:pt x="6428" y="60952"/>
                    <a:pt x="8399" y="66283"/>
                  </a:cubicBezTo>
                  <a:cubicBezTo>
                    <a:pt x="10369" y="71615"/>
                    <a:pt x="11813" y="78236"/>
                    <a:pt x="17456" y="80076"/>
                  </a:cubicBezTo>
                  <a:cubicBezTo>
                    <a:pt x="17973" y="80244"/>
                    <a:pt x="18495" y="80320"/>
                    <a:pt x="19018" y="80320"/>
                  </a:cubicBezTo>
                  <a:cubicBezTo>
                    <a:pt x="24209" y="80320"/>
                    <a:pt x="29454" y="72784"/>
                    <a:pt x="29454" y="72784"/>
                  </a:cubicBezTo>
                  <a:cubicBezTo>
                    <a:pt x="29454" y="72784"/>
                    <a:pt x="42548" y="60910"/>
                    <a:pt x="34196" y="50393"/>
                  </a:cubicBezTo>
                  <a:cubicBezTo>
                    <a:pt x="25842" y="39875"/>
                    <a:pt x="37461" y="43579"/>
                    <a:pt x="36889" y="34682"/>
                  </a:cubicBezTo>
                  <a:cubicBezTo>
                    <a:pt x="36318" y="25785"/>
                    <a:pt x="26820" y="25994"/>
                    <a:pt x="25348" y="19314"/>
                  </a:cubicBezTo>
                  <a:cubicBezTo>
                    <a:pt x="23877" y="12633"/>
                    <a:pt x="28121" y="5246"/>
                    <a:pt x="22166" y="947"/>
                  </a:cubicBezTo>
                  <a:cubicBezTo>
                    <a:pt x="21262" y="295"/>
                    <a:pt x="20359" y="0"/>
                    <a:pt x="194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26"/>
            <p:cNvSpPr/>
            <p:nvPr/>
          </p:nvSpPr>
          <p:spPr>
            <a:xfrm rot="-1863570" flipH="1">
              <a:off x="1137831" y="4469807"/>
              <a:ext cx="133948" cy="1185384"/>
            </a:xfrm>
            <a:custGeom>
              <a:avLst/>
              <a:gdLst/>
              <a:ahLst/>
              <a:cxnLst/>
              <a:rect l="l" t="t" r="r" b="b"/>
              <a:pathLst>
                <a:path w="8701" h="77000" extrusionOk="0">
                  <a:moveTo>
                    <a:pt x="8223" y="0"/>
                  </a:moveTo>
                  <a:cubicBezTo>
                    <a:pt x="8044" y="0"/>
                    <a:pt x="7877" y="114"/>
                    <a:pt x="7818" y="294"/>
                  </a:cubicBezTo>
                  <a:cubicBezTo>
                    <a:pt x="1" y="24032"/>
                    <a:pt x="7222" y="76111"/>
                    <a:pt x="7295" y="76632"/>
                  </a:cubicBezTo>
                  <a:cubicBezTo>
                    <a:pt x="7325" y="76842"/>
                    <a:pt x="7506" y="76999"/>
                    <a:pt x="7718" y="76999"/>
                  </a:cubicBezTo>
                  <a:cubicBezTo>
                    <a:pt x="7738" y="76999"/>
                    <a:pt x="7758" y="76996"/>
                    <a:pt x="7776" y="76993"/>
                  </a:cubicBezTo>
                  <a:cubicBezTo>
                    <a:pt x="8010" y="76961"/>
                    <a:pt x="8172" y="76746"/>
                    <a:pt x="8139" y="76513"/>
                  </a:cubicBezTo>
                  <a:cubicBezTo>
                    <a:pt x="8065" y="75992"/>
                    <a:pt x="871" y="24112"/>
                    <a:pt x="8627" y="559"/>
                  </a:cubicBezTo>
                  <a:cubicBezTo>
                    <a:pt x="8700" y="337"/>
                    <a:pt x="8578" y="95"/>
                    <a:pt x="8356" y="21"/>
                  </a:cubicBezTo>
                  <a:cubicBezTo>
                    <a:pt x="8312" y="7"/>
                    <a:pt x="8267" y="0"/>
                    <a:pt x="82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26"/>
            <p:cNvSpPr/>
            <p:nvPr/>
          </p:nvSpPr>
          <p:spPr>
            <a:xfrm rot="-1863570" flipH="1">
              <a:off x="919414" y="4739423"/>
              <a:ext cx="205641" cy="98202"/>
            </a:xfrm>
            <a:custGeom>
              <a:avLst/>
              <a:gdLst/>
              <a:ahLst/>
              <a:cxnLst/>
              <a:rect l="l" t="t" r="r" b="b"/>
              <a:pathLst>
                <a:path w="13358" h="6379" extrusionOk="0">
                  <a:moveTo>
                    <a:pt x="474" y="1"/>
                  </a:moveTo>
                  <a:cubicBezTo>
                    <a:pt x="358" y="1"/>
                    <a:pt x="243" y="47"/>
                    <a:pt x="160" y="138"/>
                  </a:cubicBezTo>
                  <a:cubicBezTo>
                    <a:pt x="1" y="312"/>
                    <a:pt x="11" y="581"/>
                    <a:pt x="185" y="739"/>
                  </a:cubicBezTo>
                  <a:lnTo>
                    <a:pt x="6298" y="6378"/>
                  </a:lnTo>
                  <a:lnTo>
                    <a:pt x="13128" y="1304"/>
                  </a:lnTo>
                  <a:cubicBezTo>
                    <a:pt x="13317" y="1165"/>
                    <a:pt x="13357" y="898"/>
                    <a:pt x="13217" y="709"/>
                  </a:cubicBezTo>
                  <a:cubicBezTo>
                    <a:pt x="13133" y="597"/>
                    <a:pt x="13004" y="537"/>
                    <a:pt x="12874" y="537"/>
                  </a:cubicBezTo>
                  <a:cubicBezTo>
                    <a:pt x="12785" y="537"/>
                    <a:pt x="12696" y="564"/>
                    <a:pt x="12620" y="621"/>
                  </a:cubicBezTo>
                  <a:lnTo>
                    <a:pt x="6358" y="5274"/>
                  </a:lnTo>
                  <a:lnTo>
                    <a:pt x="761" y="113"/>
                  </a:lnTo>
                  <a:cubicBezTo>
                    <a:pt x="680" y="38"/>
                    <a:pt x="577" y="1"/>
                    <a:pt x="4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26"/>
            <p:cNvSpPr/>
            <p:nvPr/>
          </p:nvSpPr>
          <p:spPr>
            <a:xfrm rot="-1863570" flipH="1">
              <a:off x="960401" y="4953823"/>
              <a:ext cx="383587" cy="177777"/>
            </a:xfrm>
            <a:custGeom>
              <a:avLst/>
              <a:gdLst/>
              <a:ahLst/>
              <a:cxnLst/>
              <a:rect l="l" t="t" r="r" b="b"/>
              <a:pathLst>
                <a:path w="24917" h="11548" extrusionOk="0">
                  <a:moveTo>
                    <a:pt x="24436" y="1"/>
                  </a:moveTo>
                  <a:cubicBezTo>
                    <a:pt x="24346" y="1"/>
                    <a:pt x="24256" y="29"/>
                    <a:pt x="24178" y="88"/>
                  </a:cubicBezTo>
                  <a:lnTo>
                    <a:pt x="10588" y="10458"/>
                  </a:lnTo>
                  <a:lnTo>
                    <a:pt x="746" y="2237"/>
                  </a:lnTo>
                  <a:cubicBezTo>
                    <a:pt x="667" y="2172"/>
                    <a:pt x="571" y="2141"/>
                    <a:pt x="477" y="2141"/>
                  </a:cubicBezTo>
                  <a:cubicBezTo>
                    <a:pt x="355" y="2141"/>
                    <a:pt x="234" y="2193"/>
                    <a:pt x="149" y="2293"/>
                  </a:cubicBezTo>
                  <a:cubicBezTo>
                    <a:pt x="0" y="2474"/>
                    <a:pt x="22" y="2739"/>
                    <a:pt x="199" y="2890"/>
                  </a:cubicBezTo>
                  <a:lnTo>
                    <a:pt x="10565" y="11548"/>
                  </a:lnTo>
                  <a:lnTo>
                    <a:pt x="24695" y="765"/>
                  </a:lnTo>
                  <a:cubicBezTo>
                    <a:pt x="24882" y="621"/>
                    <a:pt x="24917" y="354"/>
                    <a:pt x="24775" y="168"/>
                  </a:cubicBezTo>
                  <a:cubicBezTo>
                    <a:pt x="24691" y="58"/>
                    <a:pt x="24564" y="1"/>
                    <a:pt x="244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26"/>
            <p:cNvSpPr/>
            <p:nvPr/>
          </p:nvSpPr>
          <p:spPr>
            <a:xfrm rot="-1863570" flipH="1">
              <a:off x="1138612" y="5215309"/>
              <a:ext cx="347071" cy="174113"/>
            </a:xfrm>
            <a:custGeom>
              <a:avLst/>
              <a:gdLst/>
              <a:ahLst/>
              <a:cxnLst/>
              <a:rect l="l" t="t" r="r" b="b"/>
              <a:pathLst>
                <a:path w="22545" h="11310" extrusionOk="0">
                  <a:moveTo>
                    <a:pt x="22069" y="0"/>
                  </a:moveTo>
                  <a:cubicBezTo>
                    <a:pt x="21963" y="0"/>
                    <a:pt x="21856" y="40"/>
                    <a:pt x="21773" y="121"/>
                  </a:cubicBezTo>
                  <a:lnTo>
                    <a:pt x="10798" y="10182"/>
                  </a:lnTo>
                  <a:lnTo>
                    <a:pt x="741" y="1840"/>
                  </a:lnTo>
                  <a:cubicBezTo>
                    <a:pt x="663" y="1778"/>
                    <a:pt x="570" y="1748"/>
                    <a:pt x="477" y="1748"/>
                  </a:cubicBezTo>
                  <a:cubicBezTo>
                    <a:pt x="354" y="1748"/>
                    <a:pt x="232" y="1801"/>
                    <a:pt x="148" y="1903"/>
                  </a:cubicBezTo>
                  <a:cubicBezTo>
                    <a:pt x="1" y="2081"/>
                    <a:pt x="23" y="2345"/>
                    <a:pt x="198" y="2497"/>
                  </a:cubicBezTo>
                  <a:lnTo>
                    <a:pt x="10826" y="11310"/>
                  </a:lnTo>
                  <a:lnTo>
                    <a:pt x="22349" y="747"/>
                  </a:lnTo>
                  <a:cubicBezTo>
                    <a:pt x="22530" y="590"/>
                    <a:pt x="22545" y="315"/>
                    <a:pt x="22383" y="137"/>
                  </a:cubicBezTo>
                  <a:cubicBezTo>
                    <a:pt x="22299" y="47"/>
                    <a:pt x="22184" y="0"/>
                    <a:pt x="220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26"/>
            <p:cNvSpPr/>
            <p:nvPr/>
          </p:nvSpPr>
          <p:spPr>
            <a:xfrm flipH="1">
              <a:off x="1546580" y="5192444"/>
              <a:ext cx="882098" cy="406393"/>
            </a:xfrm>
            <a:custGeom>
              <a:avLst/>
              <a:gdLst/>
              <a:ahLst/>
              <a:cxnLst/>
              <a:rect l="l" t="t" r="r" b="b"/>
              <a:pathLst>
                <a:path w="57307" h="26402" extrusionOk="0">
                  <a:moveTo>
                    <a:pt x="16085" y="1"/>
                  </a:moveTo>
                  <a:cubicBezTo>
                    <a:pt x="11262" y="1"/>
                    <a:pt x="5916" y="561"/>
                    <a:pt x="0" y="1848"/>
                  </a:cubicBezTo>
                  <a:cubicBezTo>
                    <a:pt x="13241" y="7385"/>
                    <a:pt x="21434" y="26401"/>
                    <a:pt x="46194" y="26401"/>
                  </a:cubicBezTo>
                  <a:cubicBezTo>
                    <a:pt x="49572" y="26401"/>
                    <a:pt x="53257" y="26047"/>
                    <a:pt x="57306" y="25257"/>
                  </a:cubicBezTo>
                  <a:cubicBezTo>
                    <a:pt x="57306" y="25257"/>
                    <a:pt x="48472" y="1"/>
                    <a:pt x="160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26"/>
            <p:cNvSpPr/>
            <p:nvPr/>
          </p:nvSpPr>
          <p:spPr>
            <a:xfrm flipH="1">
              <a:off x="1500861" y="5227519"/>
              <a:ext cx="823776" cy="388907"/>
            </a:xfrm>
            <a:custGeom>
              <a:avLst/>
              <a:gdLst/>
              <a:ahLst/>
              <a:cxnLst/>
              <a:rect l="l" t="t" r="r" b="b"/>
              <a:pathLst>
                <a:path w="53518" h="25266" extrusionOk="0">
                  <a:moveTo>
                    <a:pt x="437" y="0"/>
                  </a:moveTo>
                  <a:cubicBezTo>
                    <a:pt x="434" y="0"/>
                    <a:pt x="432" y="1"/>
                    <a:pt x="429" y="2"/>
                  </a:cubicBezTo>
                  <a:cubicBezTo>
                    <a:pt x="197" y="2"/>
                    <a:pt x="8" y="187"/>
                    <a:pt x="5" y="421"/>
                  </a:cubicBezTo>
                  <a:cubicBezTo>
                    <a:pt x="0" y="653"/>
                    <a:pt x="184" y="845"/>
                    <a:pt x="416" y="852"/>
                  </a:cubicBezTo>
                  <a:cubicBezTo>
                    <a:pt x="21600" y="1510"/>
                    <a:pt x="52486" y="24940"/>
                    <a:pt x="52797" y="25177"/>
                  </a:cubicBezTo>
                  <a:cubicBezTo>
                    <a:pt x="52870" y="25234"/>
                    <a:pt x="52961" y="25264"/>
                    <a:pt x="53054" y="25265"/>
                  </a:cubicBezTo>
                  <a:lnTo>
                    <a:pt x="53054" y="25264"/>
                  </a:lnTo>
                  <a:cubicBezTo>
                    <a:pt x="53238" y="25264"/>
                    <a:pt x="53400" y="25147"/>
                    <a:pt x="53459" y="24973"/>
                  </a:cubicBezTo>
                  <a:cubicBezTo>
                    <a:pt x="53517" y="24801"/>
                    <a:pt x="53459" y="24611"/>
                    <a:pt x="53315" y="24499"/>
                  </a:cubicBezTo>
                  <a:cubicBezTo>
                    <a:pt x="53002" y="24261"/>
                    <a:pt x="21901" y="667"/>
                    <a:pt x="443" y="2"/>
                  </a:cubicBezTo>
                  <a:cubicBezTo>
                    <a:pt x="441" y="1"/>
                    <a:pt x="439" y="0"/>
                    <a:pt x="4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26"/>
            <p:cNvSpPr/>
            <p:nvPr/>
          </p:nvSpPr>
          <p:spPr>
            <a:xfrm flipH="1">
              <a:off x="2059210" y="5198908"/>
              <a:ext cx="124371" cy="151493"/>
            </a:xfrm>
            <a:custGeom>
              <a:avLst/>
              <a:gdLst/>
              <a:ahLst/>
              <a:cxnLst/>
              <a:rect l="l" t="t" r="r" b="b"/>
              <a:pathLst>
                <a:path w="8080" h="9842" extrusionOk="0">
                  <a:moveTo>
                    <a:pt x="3287" y="0"/>
                  </a:moveTo>
                  <a:cubicBezTo>
                    <a:pt x="3157" y="0"/>
                    <a:pt x="3028" y="55"/>
                    <a:pt x="2947" y="165"/>
                  </a:cubicBezTo>
                  <a:cubicBezTo>
                    <a:pt x="2808" y="355"/>
                    <a:pt x="2835" y="611"/>
                    <a:pt x="3023" y="749"/>
                  </a:cubicBezTo>
                  <a:cubicBezTo>
                    <a:pt x="3269" y="992"/>
                    <a:pt x="5354" y="3812"/>
                    <a:pt x="6796" y="5787"/>
                  </a:cubicBezTo>
                  <a:lnTo>
                    <a:pt x="272" y="9035"/>
                  </a:lnTo>
                  <a:cubicBezTo>
                    <a:pt x="93" y="9122"/>
                    <a:pt x="1" y="9321"/>
                    <a:pt x="46" y="9513"/>
                  </a:cubicBezTo>
                  <a:cubicBezTo>
                    <a:pt x="91" y="9705"/>
                    <a:pt x="263" y="9842"/>
                    <a:pt x="460" y="9842"/>
                  </a:cubicBezTo>
                  <a:cubicBezTo>
                    <a:pt x="527" y="9840"/>
                    <a:pt x="591" y="9825"/>
                    <a:pt x="649" y="9795"/>
                  </a:cubicBezTo>
                  <a:lnTo>
                    <a:pt x="8079" y="6101"/>
                  </a:lnTo>
                  <a:lnTo>
                    <a:pt x="7782" y="5693"/>
                  </a:lnTo>
                  <a:cubicBezTo>
                    <a:pt x="5992" y="3237"/>
                    <a:pt x="3805" y="272"/>
                    <a:pt x="3555" y="86"/>
                  </a:cubicBezTo>
                  <a:cubicBezTo>
                    <a:pt x="3476" y="29"/>
                    <a:pt x="3381" y="0"/>
                    <a:pt x="32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26"/>
            <p:cNvSpPr/>
            <p:nvPr/>
          </p:nvSpPr>
          <p:spPr>
            <a:xfrm flipH="1">
              <a:off x="1842491" y="5268028"/>
              <a:ext cx="142981" cy="211955"/>
            </a:xfrm>
            <a:custGeom>
              <a:avLst/>
              <a:gdLst/>
              <a:ahLst/>
              <a:cxnLst/>
              <a:rect l="l" t="t" r="r" b="b"/>
              <a:pathLst>
                <a:path w="9289" h="13770" extrusionOk="0">
                  <a:moveTo>
                    <a:pt x="7569" y="0"/>
                  </a:moveTo>
                  <a:cubicBezTo>
                    <a:pt x="7546" y="0"/>
                    <a:pt x="7523" y="2"/>
                    <a:pt x="7499" y="6"/>
                  </a:cubicBezTo>
                  <a:cubicBezTo>
                    <a:pt x="7265" y="44"/>
                    <a:pt x="7107" y="267"/>
                    <a:pt x="7148" y="501"/>
                  </a:cubicBezTo>
                  <a:lnTo>
                    <a:pt x="8358" y="7829"/>
                  </a:lnTo>
                  <a:lnTo>
                    <a:pt x="235" y="12985"/>
                  </a:lnTo>
                  <a:cubicBezTo>
                    <a:pt x="74" y="13087"/>
                    <a:pt x="1" y="13282"/>
                    <a:pt x="54" y="13464"/>
                  </a:cubicBezTo>
                  <a:cubicBezTo>
                    <a:pt x="106" y="13646"/>
                    <a:pt x="273" y="13770"/>
                    <a:pt x="464" y="13770"/>
                  </a:cubicBezTo>
                  <a:cubicBezTo>
                    <a:pt x="544" y="13770"/>
                    <a:pt x="622" y="13747"/>
                    <a:pt x="691" y="13703"/>
                  </a:cubicBezTo>
                  <a:lnTo>
                    <a:pt x="9289" y="8246"/>
                  </a:lnTo>
                  <a:lnTo>
                    <a:pt x="7989" y="362"/>
                  </a:lnTo>
                  <a:cubicBezTo>
                    <a:pt x="7957" y="150"/>
                    <a:pt x="7776" y="0"/>
                    <a:pt x="75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26"/>
            <p:cNvSpPr/>
            <p:nvPr/>
          </p:nvSpPr>
          <p:spPr>
            <a:xfrm flipH="1">
              <a:off x="1677280" y="4772261"/>
              <a:ext cx="733668" cy="608050"/>
            </a:xfrm>
            <a:custGeom>
              <a:avLst/>
              <a:gdLst/>
              <a:ahLst/>
              <a:cxnLst/>
              <a:rect l="l" t="t" r="r" b="b"/>
              <a:pathLst>
                <a:path w="47664" h="39503" extrusionOk="0">
                  <a:moveTo>
                    <a:pt x="1" y="0"/>
                  </a:moveTo>
                  <a:cubicBezTo>
                    <a:pt x="12473" y="10513"/>
                    <a:pt x="13509" y="35678"/>
                    <a:pt x="47663" y="39503"/>
                  </a:cubicBezTo>
                  <a:cubicBezTo>
                    <a:pt x="47663" y="39503"/>
                    <a:pt x="46524" y="420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26"/>
            <p:cNvSpPr/>
            <p:nvPr/>
          </p:nvSpPr>
          <p:spPr>
            <a:xfrm flipH="1">
              <a:off x="1639133" y="4810260"/>
              <a:ext cx="679056" cy="616670"/>
            </a:xfrm>
            <a:custGeom>
              <a:avLst/>
              <a:gdLst/>
              <a:ahLst/>
              <a:cxnLst/>
              <a:rect l="l" t="t" r="r" b="b"/>
              <a:pathLst>
                <a:path w="44116" h="40063" extrusionOk="0">
                  <a:moveTo>
                    <a:pt x="566" y="0"/>
                  </a:moveTo>
                  <a:cubicBezTo>
                    <a:pt x="359" y="0"/>
                    <a:pt x="166" y="129"/>
                    <a:pt x="94" y="337"/>
                  </a:cubicBezTo>
                  <a:cubicBezTo>
                    <a:pt x="0" y="602"/>
                    <a:pt x="144" y="891"/>
                    <a:pt x="411" y="978"/>
                  </a:cubicBezTo>
                  <a:cubicBezTo>
                    <a:pt x="20402" y="7944"/>
                    <a:pt x="42838" y="39531"/>
                    <a:pt x="43062" y="39849"/>
                  </a:cubicBezTo>
                  <a:cubicBezTo>
                    <a:pt x="43155" y="39983"/>
                    <a:pt x="43309" y="40063"/>
                    <a:pt x="43473" y="40063"/>
                  </a:cubicBezTo>
                  <a:cubicBezTo>
                    <a:pt x="43879" y="40063"/>
                    <a:pt x="44116" y="39603"/>
                    <a:pt x="43882" y="39273"/>
                  </a:cubicBezTo>
                  <a:cubicBezTo>
                    <a:pt x="43655" y="38950"/>
                    <a:pt x="21037" y="7103"/>
                    <a:pt x="742" y="32"/>
                  </a:cubicBezTo>
                  <a:cubicBezTo>
                    <a:pt x="684" y="11"/>
                    <a:pt x="625" y="0"/>
                    <a:pt x="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26"/>
            <p:cNvSpPr/>
            <p:nvPr/>
          </p:nvSpPr>
          <p:spPr>
            <a:xfrm flipH="1">
              <a:off x="1677280" y="4772261"/>
              <a:ext cx="733668" cy="608050"/>
            </a:xfrm>
            <a:custGeom>
              <a:avLst/>
              <a:gdLst/>
              <a:ahLst/>
              <a:cxnLst/>
              <a:rect l="l" t="t" r="r" b="b"/>
              <a:pathLst>
                <a:path w="47664" h="39503" extrusionOk="0">
                  <a:moveTo>
                    <a:pt x="1" y="0"/>
                  </a:moveTo>
                  <a:cubicBezTo>
                    <a:pt x="12473" y="10513"/>
                    <a:pt x="13509" y="35678"/>
                    <a:pt x="47663" y="39503"/>
                  </a:cubicBezTo>
                  <a:cubicBezTo>
                    <a:pt x="47663" y="39503"/>
                    <a:pt x="46524" y="4201"/>
                    <a:pt x="1" y="0"/>
                  </a:cubicBezTo>
                  <a:close/>
                </a:path>
              </a:pathLst>
            </a:custGeom>
            <a:solidFill>
              <a:srgbClr val="6D9EEB">
                <a:alpha val="41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26"/>
            <p:cNvSpPr/>
            <p:nvPr/>
          </p:nvSpPr>
          <p:spPr>
            <a:xfrm flipH="1">
              <a:off x="2078447" y="4838349"/>
              <a:ext cx="136839" cy="134515"/>
            </a:xfrm>
            <a:custGeom>
              <a:avLst/>
              <a:gdLst/>
              <a:ahLst/>
              <a:cxnLst/>
              <a:rect l="l" t="t" r="r" b="b"/>
              <a:pathLst>
                <a:path w="8890" h="8739" extrusionOk="0">
                  <a:moveTo>
                    <a:pt x="5905" y="1"/>
                  </a:moveTo>
                  <a:cubicBezTo>
                    <a:pt x="5807" y="1"/>
                    <a:pt x="5709" y="29"/>
                    <a:pt x="5625" y="90"/>
                  </a:cubicBezTo>
                  <a:cubicBezTo>
                    <a:pt x="5401" y="254"/>
                    <a:pt x="5339" y="548"/>
                    <a:pt x="5503" y="772"/>
                  </a:cubicBezTo>
                  <a:cubicBezTo>
                    <a:pt x="5667" y="1088"/>
                    <a:pt x="6779" y="4314"/>
                    <a:pt x="7560" y="6613"/>
                  </a:cubicBezTo>
                  <a:lnTo>
                    <a:pt x="450" y="7741"/>
                  </a:lnTo>
                  <a:cubicBezTo>
                    <a:pt x="188" y="7779"/>
                    <a:pt x="1" y="8013"/>
                    <a:pt x="23" y="8276"/>
                  </a:cubicBezTo>
                  <a:cubicBezTo>
                    <a:pt x="42" y="8537"/>
                    <a:pt x="260" y="8738"/>
                    <a:pt x="521" y="8738"/>
                  </a:cubicBezTo>
                  <a:cubicBezTo>
                    <a:pt x="523" y="8738"/>
                    <a:pt x="525" y="8738"/>
                    <a:pt x="527" y="8738"/>
                  </a:cubicBezTo>
                  <a:cubicBezTo>
                    <a:pt x="554" y="8738"/>
                    <a:pt x="581" y="8737"/>
                    <a:pt x="606" y="8733"/>
                  </a:cubicBezTo>
                  <a:lnTo>
                    <a:pt x="8889" y="7420"/>
                  </a:lnTo>
                  <a:lnTo>
                    <a:pt x="8701" y="6855"/>
                  </a:lnTo>
                  <a:cubicBezTo>
                    <a:pt x="7284" y="2660"/>
                    <a:pt x="6490" y="428"/>
                    <a:pt x="6337" y="219"/>
                  </a:cubicBezTo>
                  <a:cubicBezTo>
                    <a:pt x="6235" y="80"/>
                    <a:pt x="6070" y="1"/>
                    <a:pt x="59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26"/>
            <p:cNvSpPr/>
            <p:nvPr/>
          </p:nvSpPr>
          <p:spPr>
            <a:xfrm flipH="1">
              <a:off x="1884765" y="4983560"/>
              <a:ext cx="180415" cy="172319"/>
            </a:xfrm>
            <a:custGeom>
              <a:avLst/>
              <a:gdLst/>
              <a:ahLst/>
              <a:cxnLst/>
              <a:rect l="l" t="t" r="r" b="b"/>
              <a:pathLst>
                <a:path w="11721" h="11195" extrusionOk="0">
                  <a:moveTo>
                    <a:pt x="11198" y="1"/>
                  </a:moveTo>
                  <a:cubicBezTo>
                    <a:pt x="10947" y="1"/>
                    <a:pt x="10724" y="176"/>
                    <a:pt x="10688" y="430"/>
                  </a:cubicBezTo>
                  <a:lnTo>
                    <a:pt x="9652" y="7736"/>
                  </a:lnTo>
                  <a:lnTo>
                    <a:pt x="406" y="10207"/>
                  </a:lnTo>
                  <a:cubicBezTo>
                    <a:pt x="161" y="10270"/>
                    <a:pt x="0" y="10506"/>
                    <a:pt x="34" y="10758"/>
                  </a:cubicBezTo>
                  <a:cubicBezTo>
                    <a:pt x="67" y="11008"/>
                    <a:pt x="281" y="11194"/>
                    <a:pt x="532" y="11194"/>
                  </a:cubicBezTo>
                  <a:cubicBezTo>
                    <a:pt x="533" y="11194"/>
                    <a:pt x="534" y="11194"/>
                    <a:pt x="535" y="11194"/>
                  </a:cubicBezTo>
                  <a:cubicBezTo>
                    <a:pt x="578" y="11193"/>
                    <a:pt x="623" y="11188"/>
                    <a:pt x="665" y="11178"/>
                  </a:cubicBezTo>
                  <a:lnTo>
                    <a:pt x="10551" y="8533"/>
                  </a:lnTo>
                  <a:lnTo>
                    <a:pt x="11681" y="572"/>
                  </a:lnTo>
                  <a:cubicBezTo>
                    <a:pt x="11721" y="298"/>
                    <a:pt x="11530" y="42"/>
                    <a:pt x="11255" y="3"/>
                  </a:cubicBezTo>
                  <a:cubicBezTo>
                    <a:pt x="11236" y="2"/>
                    <a:pt x="11217" y="1"/>
                    <a:pt x="111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26"/>
            <p:cNvSpPr/>
            <p:nvPr/>
          </p:nvSpPr>
          <p:spPr>
            <a:xfrm flipH="1">
              <a:off x="1755237" y="5150935"/>
              <a:ext cx="174166" cy="137517"/>
            </a:xfrm>
            <a:custGeom>
              <a:avLst/>
              <a:gdLst/>
              <a:ahLst/>
              <a:cxnLst/>
              <a:rect l="l" t="t" r="r" b="b"/>
              <a:pathLst>
                <a:path w="11315" h="8934" extrusionOk="0">
                  <a:moveTo>
                    <a:pt x="10767" y="0"/>
                  </a:moveTo>
                  <a:cubicBezTo>
                    <a:pt x="10527" y="0"/>
                    <a:pt x="10321" y="179"/>
                    <a:pt x="10280" y="423"/>
                  </a:cubicBezTo>
                  <a:lnTo>
                    <a:pt x="9326" y="6224"/>
                  </a:lnTo>
                  <a:lnTo>
                    <a:pt x="436" y="7940"/>
                  </a:lnTo>
                  <a:cubicBezTo>
                    <a:pt x="179" y="7985"/>
                    <a:pt x="0" y="8221"/>
                    <a:pt x="25" y="8480"/>
                  </a:cubicBezTo>
                  <a:cubicBezTo>
                    <a:pt x="50" y="8738"/>
                    <a:pt x="265" y="8934"/>
                    <a:pt x="523" y="8934"/>
                  </a:cubicBezTo>
                  <a:cubicBezTo>
                    <a:pt x="525" y="8934"/>
                    <a:pt x="527" y="8934"/>
                    <a:pt x="530" y="8934"/>
                  </a:cubicBezTo>
                  <a:cubicBezTo>
                    <a:pt x="563" y="8934"/>
                    <a:pt x="595" y="8931"/>
                    <a:pt x="627" y="8926"/>
                  </a:cubicBezTo>
                  <a:lnTo>
                    <a:pt x="10205" y="7076"/>
                  </a:lnTo>
                  <a:lnTo>
                    <a:pt x="11270" y="585"/>
                  </a:lnTo>
                  <a:cubicBezTo>
                    <a:pt x="11315" y="311"/>
                    <a:pt x="11129" y="54"/>
                    <a:pt x="10857" y="9"/>
                  </a:cubicBezTo>
                  <a:cubicBezTo>
                    <a:pt x="10826" y="3"/>
                    <a:pt x="10796" y="0"/>
                    <a:pt x="107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26"/>
            <p:cNvSpPr/>
            <p:nvPr/>
          </p:nvSpPr>
          <p:spPr>
            <a:xfrm flipH="1">
              <a:off x="1324676" y="4680316"/>
              <a:ext cx="628799" cy="979625"/>
            </a:xfrm>
            <a:custGeom>
              <a:avLst/>
              <a:gdLst/>
              <a:ahLst/>
              <a:cxnLst/>
              <a:rect l="l" t="t" r="r" b="b"/>
              <a:pathLst>
                <a:path w="40851" h="63643" extrusionOk="0">
                  <a:moveTo>
                    <a:pt x="6468" y="1"/>
                  </a:moveTo>
                  <a:cubicBezTo>
                    <a:pt x="5113" y="1"/>
                    <a:pt x="3930" y="611"/>
                    <a:pt x="3121" y="2041"/>
                  </a:cubicBezTo>
                  <a:cubicBezTo>
                    <a:pt x="0" y="7558"/>
                    <a:pt x="5990" y="11822"/>
                    <a:pt x="7245" y="17590"/>
                  </a:cubicBezTo>
                  <a:cubicBezTo>
                    <a:pt x="8499" y="23359"/>
                    <a:pt x="974" y="26619"/>
                    <a:pt x="3734" y="33801"/>
                  </a:cubicBezTo>
                  <a:cubicBezTo>
                    <a:pt x="6493" y="40982"/>
                    <a:pt x="14267" y="33891"/>
                    <a:pt x="11509" y="45149"/>
                  </a:cubicBezTo>
                  <a:cubicBezTo>
                    <a:pt x="8750" y="56407"/>
                    <a:pt x="23296" y="60998"/>
                    <a:pt x="23296" y="60998"/>
                  </a:cubicBezTo>
                  <a:cubicBezTo>
                    <a:pt x="23296" y="60998"/>
                    <a:pt x="27791" y="63643"/>
                    <a:pt x="31661" y="63643"/>
                  </a:cubicBezTo>
                  <a:cubicBezTo>
                    <a:pt x="33042" y="63643"/>
                    <a:pt x="34344" y="63306"/>
                    <a:pt x="35334" y="62392"/>
                  </a:cubicBezTo>
                  <a:cubicBezTo>
                    <a:pt x="39097" y="58915"/>
                    <a:pt x="37842" y="53202"/>
                    <a:pt x="37466" y="48312"/>
                  </a:cubicBezTo>
                  <a:cubicBezTo>
                    <a:pt x="37090" y="43422"/>
                    <a:pt x="40851" y="39828"/>
                    <a:pt x="39011" y="36149"/>
                  </a:cubicBezTo>
                  <a:cubicBezTo>
                    <a:pt x="37174" y="32471"/>
                    <a:pt x="28646" y="30465"/>
                    <a:pt x="30636" y="25449"/>
                  </a:cubicBezTo>
                  <a:cubicBezTo>
                    <a:pt x="32626" y="20432"/>
                    <a:pt x="30318" y="16086"/>
                    <a:pt x="26973" y="14413"/>
                  </a:cubicBezTo>
                  <a:cubicBezTo>
                    <a:pt x="23630" y="12741"/>
                    <a:pt x="19450" y="12073"/>
                    <a:pt x="17610" y="10066"/>
                  </a:cubicBezTo>
                  <a:cubicBezTo>
                    <a:pt x="15629" y="4988"/>
                    <a:pt x="10343" y="1"/>
                    <a:pt x="6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26"/>
            <p:cNvSpPr/>
            <p:nvPr/>
          </p:nvSpPr>
          <p:spPr>
            <a:xfrm flipH="1">
              <a:off x="1412562" y="4744388"/>
              <a:ext cx="445690" cy="931754"/>
            </a:xfrm>
            <a:custGeom>
              <a:avLst/>
              <a:gdLst/>
              <a:ahLst/>
              <a:cxnLst/>
              <a:rect l="l" t="t" r="r" b="b"/>
              <a:pathLst>
                <a:path w="28955" h="60533" extrusionOk="0">
                  <a:moveTo>
                    <a:pt x="557" y="1"/>
                  </a:moveTo>
                  <a:cubicBezTo>
                    <a:pt x="435" y="1"/>
                    <a:pt x="311" y="45"/>
                    <a:pt x="214" y="136"/>
                  </a:cubicBezTo>
                  <a:cubicBezTo>
                    <a:pt x="12" y="324"/>
                    <a:pt x="0" y="642"/>
                    <a:pt x="189" y="844"/>
                  </a:cubicBezTo>
                  <a:cubicBezTo>
                    <a:pt x="14736" y="16492"/>
                    <a:pt x="27784" y="59739"/>
                    <a:pt x="27914" y="60175"/>
                  </a:cubicBezTo>
                  <a:cubicBezTo>
                    <a:pt x="27977" y="60387"/>
                    <a:pt x="28173" y="60533"/>
                    <a:pt x="28395" y="60533"/>
                  </a:cubicBezTo>
                  <a:cubicBezTo>
                    <a:pt x="28444" y="60533"/>
                    <a:pt x="28492" y="60524"/>
                    <a:pt x="28539" y="60511"/>
                  </a:cubicBezTo>
                  <a:cubicBezTo>
                    <a:pt x="28803" y="60432"/>
                    <a:pt x="28955" y="60152"/>
                    <a:pt x="28875" y="59886"/>
                  </a:cubicBezTo>
                  <a:cubicBezTo>
                    <a:pt x="28746" y="59450"/>
                    <a:pt x="15630" y="15980"/>
                    <a:pt x="924" y="161"/>
                  </a:cubicBezTo>
                  <a:cubicBezTo>
                    <a:pt x="825" y="54"/>
                    <a:pt x="692" y="1"/>
                    <a:pt x="557" y="1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26"/>
            <p:cNvSpPr/>
            <p:nvPr/>
          </p:nvSpPr>
          <p:spPr>
            <a:xfrm flipH="1">
              <a:off x="1653722" y="4862250"/>
              <a:ext cx="163884" cy="114289"/>
            </a:xfrm>
            <a:custGeom>
              <a:avLst/>
              <a:gdLst/>
              <a:ahLst/>
              <a:cxnLst/>
              <a:rect l="l" t="t" r="r" b="b"/>
              <a:pathLst>
                <a:path w="10647" h="7425" extrusionOk="0">
                  <a:moveTo>
                    <a:pt x="10078" y="0"/>
                  </a:moveTo>
                  <a:cubicBezTo>
                    <a:pt x="9881" y="0"/>
                    <a:pt x="9695" y="117"/>
                    <a:pt x="9616" y="310"/>
                  </a:cubicBezTo>
                  <a:lnTo>
                    <a:pt x="7130" y="6270"/>
                  </a:lnTo>
                  <a:lnTo>
                    <a:pt x="652" y="4901"/>
                  </a:lnTo>
                  <a:cubicBezTo>
                    <a:pt x="618" y="4894"/>
                    <a:pt x="583" y="4891"/>
                    <a:pt x="549" y="4891"/>
                  </a:cubicBezTo>
                  <a:cubicBezTo>
                    <a:pt x="317" y="4891"/>
                    <a:pt x="108" y="5053"/>
                    <a:pt x="57" y="5289"/>
                  </a:cubicBezTo>
                  <a:cubicBezTo>
                    <a:pt x="1" y="5560"/>
                    <a:pt x="174" y="5825"/>
                    <a:pt x="445" y="5884"/>
                  </a:cubicBezTo>
                  <a:lnTo>
                    <a:pt x="7736" y="7424"/>
                  </a:lnTo>
                  <a:lnTo>
                    <a:pt x="10542" y="694"/>
                  </a:lnTo>
                  <a:cubicBezTo>
                    <a:pt x="10647" y="439"/>
                    <a:pt x="10527" y="146"/>
                    <a:pt x="10271" y="39"/>
                  </a:cubicBezTo>
                  <a:cubicBezTo>
                    <a:pt x="10208" y="13"/>
                    <a:pt x="10142" y="0"/>
                    <a:pt x="10078" y="0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26"/>
            <p:cNvSpPr/>
            <p:nvPr/>
          </p:nvSpPr>
          <p:spPr>
            <a:xfrm flipH="1">
              <a:off x="1499227" y="5055235"/>
              <a:ext cx="318425" cy="174520"/>
            </a:xfrm>
            <a:custGeom>
              <a:avLst/>
              <a:gdLst/>
              <a:ahLst/>
              <a:cxnLst/>
              <a:rect l="l" t="t" r="r" b="b"/>
              <a:pathLst>
                <a:path w="20687" h="11338" extrusionOk="0">
                  <a:moveTo>
                    <a:pt x="20113" y="0"/>
                  </a:moveTo>
                  <a:cubicBezTo>
                    <a:pt x="19925" y="0"/>
                    <a:pt x="19746" y="106"/>
                    <a:pt x="19660" y="287"/>
                  </a:cubicBezTo>
                  <a:lnTo>
                    <a:pt x="14951" y="10185"/>
                  </a:lnTo>
                  <a:lnTo>
                    <a:pt x="662" y="6970"/>
                  </a:lnTo>
                  <a:cubicBezTo>
                    <a:pt x="625" y="6962"/>
                    <a:pt x="589" y="6958"/>
                    <a:pt x="552" y="6958"/>
                  </a:cubicBezTo>
                  <a:cubicBezTo>
                    <a:pt x="322" y="6958"/>
                    <a:pt x="114" y="7117"/>
                    <a:pt x="62" y="7351"/>
                  </a:cubicBezTo>
                  <a:cubicBezTo>
                    <a:pt x="0" y="7622"/>
                    <a:pt x="171" y="7889"/>
                    <a:pt x="441" y="7951"/>
                  </a:cubicBezTo>
                  <a:lnTo>
                    <a:pt x="15512" y="11338"/>
                  </a:lnTo>
                  <a:lnTo>
                    <a:pt x="20566" y="718"/>
                  </a:lnTo>
                  <a:cubicBezTo>
                    <a:pt x="20686" y="467"/>
                    <a:pt x="20579" y="168"/>
                    <a:pt x="20329" y="50"/>
                  </a:cubicBezTo>
                  <a:cubicBezTo>
                    <a:pt x="20259" y="16"/>
                    <a:pt x="20185" y="0"/>
                    <a:pt x="20113" y="0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36" name="Google Shape;2636;p26"/>
          <p:cNvGrpSpPr/>
          <p:nvPr/>
        </p:nvGrpSpPr>
        <p:grpSpPr>
          <a:xfrm rot="3400073" flipH="1">
            <a:off x="-2205025" y="2399362"/>
            <a:ext cx="5260613" cy="3686670"/>
            <a:chOff x="2276975" y="3593505"/>
            <a:chExt cx="3623744" cy="2539542"/>
          </a:xfrm>
        </p:grpSpPr>
        <p:grpSp>
          <p:nvGrpSpPr>
            <p:cNvPr id="2637" name="Google Shape;2637;p26"/>
            <p:cNvGrpSpPr/>
            <p:nvPr/>
          </p:nvGrpSpPr>
          <p:grpSpPr>
            <a:xfrm rot="-1325960">
              <a:off x="2550748" y="3860259"/>
              <a:ext cx="1769799" cy="1801022"/>
              <a:chOff x="658816" y="3875056"/>
              <a:chExt cx="1769862" cy="1801086"/>
            </a:xfrm>
          </p:grpSpPr>
          <p:sp>
            <p:nvSpPr>
              <p:cNvPr id="2638" name="Google Shape;2638;p26"/>
              <p:cNvSpPr/>
              <p:nvPr/>
            </p:nvSpPr>
            <p:spPr>
              <a:xfrm flipH="1">
                <a:off x="1674625" y="5389061"/>
                <a:ext cx="141642" cy="176783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11485" extrusionOk="0">
                    <a:moveTo>
                      <a:pt x="7862" y="0"/>
                    </a:moveTo>
                    <a:cubicBezTo>
                      <a:pt x="7842" y="0"/>
                      <a:pt x="7822" y="2"/>
                      <a:pt x="7801" y="5"/>
                    </a:cubicBezTo>
                    <a:cubicBezTo>
                      <a:pt x="7568" y="36"/>
                      <a:pt x="7405" y="252"/>
                      <a:pt x="7439" y="484"/>
                    </a:cubicBezTo>
                    <a:lnTo>
                      <a:pt x="8274" y="6355"/>
                    </a:lnTo>
                    <a:lnTo>
                      <a:pt x="259" y="10683"/>
                    </a:lnTo>
                    <a:cubicBezTo>
                      <a:pt x="87" y="10776"/>
                      <a:pt x="1" y="10973"/>
                      <a:pt x="49" y="11162"/>
                    </a:cubicBezTo>
                    <a:cubicBezTo>
                      <a:pt x="97" y="11351"/>
                      <a:pt x="268" y="11485"/>
                      <a:pt x="462" y="11485"/>
                    </a:cubicBezTo>
                    <a:cubicBezTo>
                      <a:pt x="532" y="11483"/>
                      <a:pt x="602" y="11465"/>
                      <a:pt x="664" y="11431"/>
                    </a:cubicBezTo>
                    <a:lnTo>
                      <a:pt x="9202" y="6825"/>
                    </a:lnTo>
                    <a:lnTo>
                      <a:pt x="8281" y="366"/>
                    </a:lnTo>
                    <a:cubicBezTo>
                      <a:pt x="8252" y="154"/>
                      <a:pt x="8070" y="0"/>
                      <a:pt x="7862" y="0"/>
                    </a:cubicBezTo>
                    <a:close/>
                  </a:path>
                </a:pathLst>
              </a:custGeom>
              <a:solidFill>
                <a:srgbClr val="8CC4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9" name="Google Shape;2639;p26"/>
              <p:cNvSpPr/>
              <p:nvPr/>
            </p:nvSpPr>
            <p:spPr>
              <a:xfrm flipH="1">
                <a:off x="1402746" y="5296486"/>
                <a:ext cx="287717" cy="178076"/>
              </a:xfrm>
              <a:custGeom>
                <a:avLst/>
                <a:gdLst/>
                <a:ahLst/>
                <a:cxnLst/>
                <a:rect l="l" t="t" r="r" b="b"/>
                <a:pathLst>
                  <a:path w="18692" h="11569" extrusionOk="0">
                    <a:moveTo>
                      <a:pt x="18120" y="0"/>
                    </a:moveTo>
                    <a:cubicBezTo>
                      <a:pt x="17933" y="0"/>
                      <a:pt x="17753" y="105"/>
                      <a:pt x="17667" y="286"/>
                    </a:cubicBezTo>
                    <a:lnTo>
                      <a:pt x="12838" y="10345"/>
                    </a:lnTo>
                    <a:lnTo>
                      <a:pt x="718" y="6447"/>
                    </a:lnTo>
                    <a:cubicBezTo>
                      <a:pt x="667" y="6431"/>
                      <a:pt x="615" y="6423"/>
                      <a:pt x="563" y="6423"/>
                    </a:cubicBezTo>
                    <a:cubicBezTo>
                      <a:pt x="351" y="6423"/>
                      <a:pt x="154" y="6558"/>
                      <a:pt x="85" y="6772"/>
                    </a:cubicBezTo>
                    <a:cubicBezTo>
                      <a:pt x="0" y="7036"/>
                      <a:pt x="145" y="7318"/>
                      <a:pt x="411" y="7403"/>
                    </a:cubicBezTo>
                    <a:lnTo>
                      <a:pt x="13363" y="11568"/>
                    </a:lnTo>
                    <a:lnTo>
                      <a:pt x="18571" y="720"/>
                    </a:lnTo>
                    <a:cubicBezTo>
                      <a:pt x="18691" y="471"/>
                      <a:pt x="18586" y="170"/>
                      <a:pt x="18337" y="50"/>
                    </a:cubicBezTo>
                    <a:cubicBezTo>
                      <a:pt x="18267" y="16"/>
                      <a:pt x="18193" y="0"/>
                      <a:pt x="18120" y="0"/>
                    </a:cubicBezTo>
                    <a:close/>
                  </a:path>
                </a:pathLst>
              </a:custGeom>
              <a:solidFill>
                <a:srgbClr val="FF81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0" name="Google Shape;2640;p26"/>
              <p:cNvSpPr/>
              <p:nvPr/>
            </p:nvSpPr>
            <p:spPr>
              <a:xfrm flipH="1">
                <a:off x="1072480" y="3875056"/>
                <a:ext cx="654935" cy="1236341"/>
              </a:xfrm>
              <a:custGeom>
                <a:avLst/>
                <a:gdLst/>
                <a:ahLst/>
                <a:cxnLst/>
                <a:rect l="l" t="t" r="r" b="b"/>
                <a:pathLst>
                  <a:path w="42549" h="80321" extrusionOk="0">
                    <a:moveTo>
                      <a:pt x="19479" y="0"/>
                    </a:moveTo>
                    <a:cubicBezTo>
                      <a:pt x="14561" y="0"/>
                      <a:pt x="10368" y="9188"/>
                      <a:pt x="10793" y="16409"/>
                    </a:cubicBezTo>
                    <a:cubicBezTo>
                      <a:pt x="9828" y="19411"/>
                      <a:pt x="5751" y="22138"/>
                      <a:pt x="3039" y="25516"/>
                    </a:cubicBezTo>
                    <a:cubicBezTo>
                      <a:pt x="328" y="28895"/>
                      <a:pt x="0" y="34589"/>
                      <a:pt x="4523" y="38906"/>
                    </a:cubicBezTo>
                    <a:cubicBezTo>
                      <a:pt x="9046" y="43225"/>
                      <a:pt x="1039" y="49464"/>
                      <a:pt x="884" y="54225"/>
                    </a:cubicBezTo>
                    <a:cubicBezTo>
                      <a:pt x="729" y="58989"/>
                      <a:pt x="6428" y="60952"/>
                      <a:pt x="8399" y="66283"/>
                    </a:cubicBezTo>
                    <a:cubicBezTo>
                      <a:pt x="10369" y="71615"/>
                      <a:pt x="11813" y="78236"/>
                      <a:pt x="17456" y="80076"/>
                    </a:cubicBezTo>
                    <a:cubicBezTo>
                      <a:pt x="17973" y="80244"/>
                      <a:pt x="18495" y="80320"/>
                      <a:pt x="19018" y="80320"/>
                    </a:cubicBezTo>
                    <a:cubicBezTo>
                      <a:pt x="24209" y="80320"/>
                      <a:pt x="29454" y="72784"/>
                      <a:pt x="29454" y="72784"/>
                    </a:cubicBezTo>
                    <a:cubicBezTo>
                      <a:pt x="29454" y="72784"/>
                      <a:pt x="42548" y="60910"/>
                      <a:pt x="34196" y="50393"/>
                    </a:cubicBezTo>
                    <a:cubicBezTo>
                      <a:pt x="25842" y="39875"/>
                      <a:pt x="37461" y="43579"/>
                      <a:pt x="36889" y="34682"/>
                    </a:cubicBezTo>
                    <a:cubicBezTo>
                      <a:pt x="36318" y="25785"/>
                      <a:pt x="26820" y="25994"/>
                      <a:pt x="25348" y="19314"/>
                    </a:cubicBezTo>
                    <a:cubicBezTo>
                      <a:pt x="23877" y="12633"/>
                      <a:pt x="28121" y="5246"/>
                      <a:pt x="22166" y="947"/>
                    </a:cubicBezTo>
                    <a:cubicBezTo>
                      <a:pt x="21262" y="295"/>
                      <a:pt x="20359" y="0"/>
                      <a:pt x="194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1" name="Google Shape;2641;p26"/>
              <p:cNvSpPr/>
              <p:nvPr/>
            </p:nvSpPr>
            <p:spPr>
              <a:xfrm flipH="1">
                <a:off x="1418016" y="3952564"/>
                <a:ext cx="133930" cy="1185222"/>
              </a:xfrm>
              <a:custGeom>
                <a:avLst/>
                <a:gdLst/>
                <a:ahLst/>
                <a:cxnLst/>
                <a:rect l="l" t="t" r="r" b="b"/>
                <a:pathLst>
                  <a:path w="8701" h="77000" extrusionOk="0">
                    <a:moveTo>
                      <a:pt x="8223" y="0"/>
                    </a:moveTo>
                    <a:cubicBezTo>
                      <a:pt x="8044" y="0"/>
                      <a:pt x="7877" y="114"/>
                      <a:pt x="7818" y="294"/>
                    </a:cubicBezTo>
                    <a:cubicBezTo>
                      <a:pt x="1" y="24032"/>
                      <a:pt x="7222" y="76111"/>
                      <a:pt x="7295" y="76632"/>
                    </a:cubicBezTo>
                    <a:cubicBezTo>
                      <a:pt x="7325" y="76842"/>
                      <a:pt x="7506" y="76999"/>
                      <a:pt x="7718" y="76999"/>
                    </a:cubicBezTo>
                    <a:cubicBezTo>
                      <a:pt x="7738" y="76999"/>
                      <a:pt x="7758" y="76996"/>
                      <a:pt x="7776" y="76993"/>
                    </a:cubicBezTo>
                    <a:cubicBezTo>
                      <a:pt x="8010" y="76961"/>
                      <a:pt x="8172" y="76746"/>
                      <a:pt x="8139" y="76513"/>
                    </a:cubicBezTo>
                    <a:cubicBezTo>
                      <a:pt x="8065" y="75992"/>
                      <a:pt x="871" y="24112"/>
                      <a:pt x="8627" y="559"/>
                    </a:cubicBezTo>
                    <a:cubicBezTo>
                      <a:pt x="8700" y="337"/>
                      <a:pt x="8578" y="95"/>
                      <a:pt x="8356" y="21"/>
                    </a:cubicBezTo>
                    <a:cubicBezTo>
                      <a:pt x="8312" y="7"/>
                      <a:pt x="8267" y="0"/>
                      <a:pt x="822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2" name="Google Shape;2642;p26"/>
              <p:cNvSpPr/>
              <p:nvPr/>
            </p:nvSpPr>
            <p:spPr>
              <a:xfrm flipH="1">
                <a:off x="1367142" y="4167265"/>
                <a:ext cx="205613" cy="98189"/>
              </a:xfrm>
              <a:custGeom>
                <a:avLst/>
                <a:gdLst/>
                <a:ahLst/>
                <a:cxnLst/>
                <a:rect l="l" t="t" r="r" b="b"/>
                <a:pathLst>
                  <a:path w="13358" h="6379" extrusionOk="0">
                    <a:moveTo>
                      <a:pt x="474" y="1"/>
                    </a:moveTo>
                    <a:cubicBezTo>
                      <a:pt x="358" y="1"/>
                      <a:pt x="243" y="47"/>
                      <a:pt x="160" y="138"/>
                    </a:cubicBezTo>
                    <a:cubicBezTo>
                      <a:pt x="1" y="312"/>
                      <a:pt x="11" y="581"/>
                      <a:pt x="185" y="739"/>
                    </a:cubicBezTo>
                    <a:lnTo>
                      <a:pt x="6298" y="6378"/>
                    </a:lnTo>
                    <a:lnTo>
                      <a:pt x="13128" y="1304"/>
                    </a:lnTo>
                    <a:cubicBezTo>
                      <a:pt x="13317" y="1165"/>
                      <a:pt x="13357" y="898"/>
                      <a:pt x="13217" y="709"/>
                    </a:cubicBezTo>
                    <a:cubicBezTo>
                      <a:pt x="13133" y="597"/>
                      <a:pt x="13004" y="537"/>
                      <a:pt x="12874" y="537"/>
                    </a:cubicBezTo>
                    <a:cubicBezTo>
                      <a:pt x="12785" y="537"/>
                      <a:pt x="12696" y="564"/>
                      <a:pt x="12620" y="621"/>
                    </a:cubicBezTo>
                    <a:lnTo>
                      <a:pt x="6358" y="5274"/>
                    </a:lnTo>
                    <a:lnTo>
                      <a:pt x="761" y="113"/>
                    </a:lnTo>
                    <a:cubicBezTo>
                      <a:pt x="680" y="38"/>
                      <a:pt x="577" y="1"/>
                      <a:pt x="4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3" name="Google Shape;2643;p26"/>
              <p:cNvSpPr/>
              <p:nvPr/>
            </p:nvSpPr>
            <p:spPr>
              <a:xfrm flipH="1">
                <a:off x="1258386" y="4412271"/>
                <a:ext cx="383535" cy="177753"/>
              </a:xfrm>
              <a:custGeom>
                <a:avLst/>
                <a:gdLst/>
                <a:ahLst/>
                <a:cxnLst/>
                <a:rect l="l" t="t" r="r" b="b"/>
                <a:pathLst>
                  <a:path w="24917" h="11548" extrusionOk="0">
                    <a:moveTo>
                      <a:pt x="24436" y="1"/>
                    </a:moveTo>
                    <a:cubicBezTo>
                      <a:pt x="24346" y="1"/>
                      <a:pt x="24256" y="29"/>
                      <a:pt x="24178" y="88"/>
                    </a:cubicBezTo>
                    <a:lnTo>
                      <a:pt x="10588" y="10458"/>
                    </a:lnTo>
                    <a:lnTo>
                      <a:pt x="746" y="2237"/>
                    </a:lnTo>
                    <a:cubicBezTo>
                      <a:pt x="667" y="2172"/>
                      <a:pt x="571" y="2141"/>
                      <a:pt x="477" y="2141"/>
                    </a:cubicBezTo>
                    <a:cubicBezTo>
                      <a:pt x="355" y="2141"/>
                      <a:pt x="234" y="2193"/>
                      <a:pt x="149" y="2293"/>
                    </a:cubicBezTo>
                    <a:cubicBezTo>
                      <a:pt x="0" y="2474"/>
                      <a:pt x="22" y="2739"/>
                      <a:pt x="199" y="2890"/>
                    </a:cubicBezTo>
                    <a:lnTo>
                      <a:pt x="10565" y="11548"/>
                    </a:lnTo>
                    <a:lnTo>
                      <a:pt x="24695" y="765"/>
                    </a:lnTo>
                    <a:cubicBezTo>
                      <a:pt x="24882" y="621"/>
                      <a:pt x="24917" y="354"/>
                      <a:pt x="24775" y="168"/>
                    </a:cubicBezTo>
                    <a:cubicBezTo>
                      <a:pt x="24691" y="58"/>
                      <a:pt x="24564" y="1"/>
                      <a:pt x="2443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4" name="Google Shape;2644;p26"/>
              <p:cNvSpPr/>
              <p:nvPr/>
            </p:nvSpPr>
            <p:spPr>
              <a:xfrm flipH="1">
                <a:off x="1279706" y="4719055"/>
                <a:ext cx="347024" cy="174089"/>
              </a:xfrm>
              <a:custGeom>
                <a:avLst/>
                <a:gdLst/>
                <a:ahLst/>
                <a:cxnLst/>
                <a:rect l="l" t="t" r="r" b="b"/>
                <a:pathLst>
                  <a:path w="22545" h="11310" extrusionOk="0">
                    <a:moveTo>
                      <a:pt x="22069" y="0"/>
                    </a:moveTo>
                    <a:cubicBezTo>
                      <a:pt x="21963" y="0"/>
                      <a:pt x="21856" y="40"/>
                      <a:pt x="21773" y="121"/>
                    </a:cubicBezTo>
                    <a:lnTo>
                      <a:pt x="10798" y="10182"/>
                    </a:lnTo>
                    <a:lnTo>
                      <a:pt x="741" y="1840"/>
                    </a:lnTo>
                    <a:cubicBezTo>
                      <a:pt x="663" y="1778"/>
                      <a:pt x="570" y="1748"/>
                      <a:pt x="477" y="1748"/>
                    </a:cubicBezTo>
                    <a:cubicBezTo>
                      <a:pt x="354" y="1748"/>
                      <a:pt x="232" y="1801"/>
                      <a:pt x="148" y="1903"/>
                    </a:cubicBezTo>
                    <a:cubicBezTo>
                      <a:pt x="1" y="2081"/>
                      <a:pt x="23" y="2345"/>
                      <a:pt x="198" y="2497"/>
                    </a:cubicBezTo>
                    <a:lnTo>
                      <a:pt x="10826" y="11310"/>
                    </a:lnTo>
                    <a:lnTo>
                      <a:pt x="22349" y="747"/>
                    </a:lnTo>
                    <a:cubicBezTo>
                      <a:pt x="22530" y="590"/>
                      <a:pt x="22545" y="315"/>
                      <a:pt x="22383" y="137"/>
                    </a:cubicBezTo>
                    <a:cubicBezTo>
                      <a:pt x="22299" y="47"/>
                      <a:pt x="22184" y="0"/>
                      <a:pt x="2206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5" name="Google Shape;2645;p26"/>
              <p:cNvSpPr/>
              <p:nvPr/>
            </p:nvSpPr>
            <p:spPr>
              <a:xfrm flipH="1">
                <a:off x="1546580" y="5192444"/>
                <a:ext cx="882098" cy="406393"/>
              </a:xfrm>
              <a:custGeom>
                <a:avLst/>
                <a:gdLst/>
                <a:ahLst/>
                <a:cxnLst/>
                <a:rect l="l" t="t" r="r" b="b"/>
                <a:pathLst>
                  <a:path w="57307" h="26402" extrusionOk="0">
                    <a:moveTo>
                      <a:pt x="16085" y="1"/>
                    </a:moveTo>
                    <a:cubicBezTo>
                      <a:pt x="11262" y="1"/>
                      <a:pt x="5916" y="561"/>
                      <a:pt x="0" y="1848"/>
                    </a:cubicBezTo>
                    <a:cubicBezTo>
                      <a:pt x="13241" y="7385"/>
                      <a:pt x="21434" y="26401"/>
                      <a:pt x="46194" y="26401"/>
                    </a:cubicBezTo>
                    <a:cubicBezTo>
                      <a:pt x="49572" y="26401"/>
                      <a:pt x="53257" y="26047"/>
                      <a:pt x="57306" y="25257"/>
                    </a:cubicBezTo>
                    <a:cubicBezTo>
                      <a:pt x="57306" y="25257"/>
                      <a:pt x="48472" y="1"/>
                      <a:pt x="1608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6" name="Google Shape;2646;p26"/>
              <p:cNvSpPr/>
              <p:nvPr/>
            </p:nvSpPr>
            <p:spPr>
              <a:xfrm flipH="1">
                <a:off x="1500861" y="5227519"/>
                <a:ext cx="823776" cy="388907"/>
              </a:xfrm>
              <a:custGeom>
                <a:avLst/>
                <a:gdLst/>
                <a:ahLst/>
                <a:cxnLst/>
                <a:rect l="l" t="t" r="r" b="b"/>
                <a:pathLst>
                  <a:path w="53518" h="25266" extrusionOk="0">
                    <a:moveTo>
                      <a:pt x="437" y="0"/>
                    </a:moveTo>
                    <a:cubicBezTo>
                      <a:pt x="434" y="0"/>
                      <a:pt x="432" y="1"/>
                      <a:pt x="429" y="2"/>
                    </a:cubicBezTo>
                    <a:cubicBezTo>
                      <a:pt x="197" y="2"/>
                      <a:pt x="8" y="187"/>
                      <a:pt x="5" y="421"/>
                    </a:cubicBezTo>
                    <a:cubicBezTo>
                      <a:pt x="0" y="653"/>
                      <a:pt x="184" y="845"/>
                      <a:pt x="416" y="852"/>
                    </a:cubicBezTo>
                    <a:cubicBezTo>
                      <a:pt x="21600" y="1510"/>
                      <a:pt x="52486" y="24940"/>
                      <a:pt x="52797" y="25177"/>
                    </a:cubicBezTo>
                    <a:cubicBezTo>
                      <a:pt x="52870" y="25234"/>
                      <a:pt x="52961" y="25264"/>
                      <a:pt x="53054" y="25265"/>
                    </a:cubicBezTo>
                    <a:lnTo>
                      <a:pt x="53054" y="25264"/>
                    </a:lnTo>
                    <a:cubicBezTo>
                      <a:pt x="53238" y="25264"/>
                      <a:pt x="53400" y="25147"/>
                      <a:pt x="53459" y="24973"/>
                    </a:cubicBezTo>
                    <a:cubicBezTo>
                      <a:pt x="53517" y="24801"/>
                      <a:pt x="53459" y="24611"/>
                      <a:pt x="53315" y="24499"/>
                    </a:cubicBezTo>
                    <a:cubicBezTo>
                      <a:pt x="53002" y="24261"/>
                      <a:pt x="21901" y="667"/>
                      <a:pt x="443" y="2"/>
                    </a:cubicBezTo>
                    <a:cubicBezTo>
                      <a:pt x="441" y="1"/>
                      <a:pt x="439" y="0"/>
                      <a:pt x="4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7" name="Google Shape;2647;p26"/>
              <p:cNvSpPr/>
              <p:nvPr/>
            </p:nvSpPr>
            <p:spPr>
              <a:xfrm flipH="1">
                <a:off x="2059210" y="5198908"/>
                <a:ext cx="124371" cy="151493"/>
              </a:xfrm>
              <a:custGeom>
                <a:avLst/>
                <a:gdLst/>
                <a:ahLst/>
                <a:cxnLst/>
                <a:rect l="l" t="t" r="r" b="b"/>
                <a:pathLst>
                  <a:path w="8080" h="9842" extrusionOk="0">
                    <a:moveTo>
                      <a:pt x="3287" y="0"/>
                    </a:moveTo>
                    <a:cubicBezTo>
                      <a:pt x="3157" y="0"/>
                      <a:pt x="3028" y="55"/>
                      <a:pt x="2947" y="165"/>
                    </a:cubicBezTo>
                    <a:cubicBezTo>
                      <a:pt x="2808" y="355"/>
                      <a:pt x="2835" y="611"/>
                      <a:pt x="3023" y="749"/>
                    </a:cubicBezTo>
                    <a:cubicBezTo>
                      <a:pt x="3269" y="992"/>
                      <a:pt x="5354" y="3812"/>
                      <a:pt x="6796" y="5787"/>
                    </a:cubicBezTo>
                    <a:lnTo>
                      <a:pt x="272" y="9035"/>
                    </a:lnTo>
                    <a:cubicBezTo>
                      <a:pt x="93" y="9122"/>
                      <a:pt x="1" y="9321"/>
                      <a:pt x="46" y="9513"/>
                    </a:cubicBezTo>
                    <a:cubicBezTo>
                      <a:pt x="91" y="9705"/>
                      <a:pt x="263" y="9842"/>
                      <a:pt x="460" y="9842"/>
                    </a:cubicBezTo>
                    <a:cubicBezTo>
                      <a:pt x="527" y="9840"/>
                      <a:pt x="591" y="9825"/>
                      <a:pt x="649" y="9795"/>
                    </a:cubicBezTo>
                    <a:lnTo>
                      <a:pt x="8079" y="6101"/>
                    </a:lnTo>
                    <a:lnTo>
                      <a:pt x="7782" y="5693"/>
                    </a:lnTo>
                    <a:cubicBezTo>
                      <a:pt x="5992" y="3237"/>
                      <a:pt x="3805" y="272"/>
                      <a:pt x="3555" y="86"/>
                    </a:cubicBezTo>
                    <a:cubicBezTo>
                      <a:pt x="3476" y="29"/>
                      <a:pt x="3381" y="0"/>
                      <a:pt x="3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8" name="Google Shape;2648;p26"/>
              <p:cNvSpPr/>
              <p:nvPr/>
            </p:nvSpPr>
            <p:spPr>
              <a:xfrm flipH="1">
                <a:off x="1842491" y="5268028"/>
                <a:ext cx="142981" cy="211955"/>
              </a:xfrm>
              <a:custGeom>
                <a:avLst/>
                <a:gdLst/>
                <a:ahLst/>
                <a:cxnLst/>
                <a:rect l="l" t="t" r="r" b="b"/>
                <a:pathLst>
                  <a:path w="9289" h="13770" extrusionOk="0">
                    <a:moveTo>
                      <a:pt x="7569" y="0"/>
                    </a:moveTo>
                    <a:cubicBezTo>
                      <a:pt x="7546" y="0"/>
                      <a:pt x="7523" y="2"/>
                      <a:pt x="7499" y="6"/>
                    </a:cubicBezTo>
                    <a:cubicBezTo>
                      <a:pt x="7265" y="44"/>
                      <a:pt x="7107" y="267"/>
                      <a:pt x="7148" y="501"/>
                    </a:cubicBezTo>
                    <a:lnTo>
                      <a:pt x="8358" y="7829"/>
                    </a:lnTo>
                    <a:lnTo>
                      <a:pt x="235" y="12985"/>
                    </a:lnTo>
                    <a:cubicBezTo>
                      <a:pt x="74" y="13087"/>
                      <a:pt x="1" y="13282"/>
                      <a:pt x="54" y="13464"/>
                    </a:cubicBezTo>
                    <a:cubicBezTo>
                      <a:pt x="106" y="13646"/>
                      <a:pt x="273" y="13770"/>
                      <a:pt x="464" y="13770"/>
                    </a:cubicBezTo>
                    <a:cubicBezTo>
                      <a:pt x="544" y="13770"/>
                      <a:pt x="622" y="13747"/>
                      <a:pt x="691" y="13703"/>
                    </a:cubicBezTo>
                    <a:lnTo>
                      <a:pt x="9289" y="8246"/>
                    </a:lnTo>
                    <a:lnTo>
                      <a:pt x="7989" y="362"/>
                    </a:lnTo>
                    <a:cubicBezTo>
                      <a:pt x="7957" y="150"/>
                      <a:pt x="7776" y="0"/>
                      <a:pt x="75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9" name="Google Shape;2649;p26"/>
              <p:cNvSpPr/>
              <p:nvPr/>
            </p:nvSpPr>
            <p:spPr>
              <a:xfrm flipH="1">
                <a:off x="1677280" y="4772261"/>
                <a:ext cx="733668" cy="608050"/>
              </a:xfrm>
              <a:custGeom>
                <a:avLst/>
                <a:gdLst/>
                <a:ahLst/>
                <a:cxnLst/>
                <a:rect l="l" t="t" r="r" b="b"/>
                <a:pathLst>
                  <a:path w="47664" h="39503" extrusionOk="0">
                    <a:moveTo>
                      <a:pt x="1" y="0"/>
                    </a:moveTo>
                    <a:cubicBezTo>
                      <a:pt x="12473" y="10513"/>
                      <a:pt x="13509" y="35678"/>
                      <a:pt x="47663" y="39503"/>
                    </a:cubicBezTo>
                    <a:cubicBezTo>
                      <a:pt x="47663" y="39503"/>
                      <a:pt x="46524" y="4201"/>
                      <a:pt x="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0" name="Google Shape;2650;p26"/>
              <p:cNvSpPr/>
              <p:nvPr/>
            </p:nvSpPr>
            <p:spPr>
              <a:xfrm flipH="1">
                <a:off x="1639133" y="4810260"/>
                <a:ext cx="679056" cy="616670"/>
              </a:xfrm>
              <a:custGeom>
                <a:avLst/>
                <a:gdLst/>
                <a:ahLst/>
                <a:cxnLst/>
                <a:rect l="l" t="t" r="r" b="b"/>
                <a:pathLst>
                  <a:path w="44116" h="40063" extrusionOk="0">
                    <a:moveTo>
                      <a:pt x="566" y="0"/>
                    </a:moveTo>
                    <a:cubicBezTo>
                      <a:pt x="359" y="0"/>
                      <a:pt x="166" y="129"/>
                      <a:pt x="94" y="337"/>
                    </a:cubicBezTo>
                    <a:cubicBezTo>
                      <a:pt x="0" y="602"/>
                      <a:pt x="144" y="891"/>
                      <a:pt x="411" y="978"/>
                    </a:cubicBezTo>
                    <a:cubicBezTo>
                      <a:pt x="20402" y="7944"/>
                      <a:pt x="42838" y="39531"/>
                      <a:pt x="43062" y="39849"/>
                    </a:cubicBezTo>
                    <a:cubicBezTo>
                      <a:pt x="43155" y="39983"/>
                      <a:pt x="43309" y="40063"/>
                      <a:pt x="43473" y="40063"/>
                    </a:cubicBezTo>
                    <a:cubicBezTo>
                      <a:pt x="43879" y="40063"/>
                      <a:pt x="44116" y="39603"/>
                      <a:pt x="43882" y="39273"/>
                    </a:cubicBezTo>
                    <a:cubicBezTo>
                      <a:pt x="43655" y="38950"/>
                      <a:pt x="21037" y="7103"/>
                      <a:pt x="742" y="32"/>
                    </a:cubicBezTo>
                    <a:cubicBezTo>
                      <a:pt x="684" y="11"/>
                      <a:pt x="625" y="0"/>
                      <a:pt x="5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1" name="Google Shape;2651;p26"/>
              <p:cNvSpPr/>
              <p:nvPr/>
            </p:nvSpPr>
            <p:spPr>
              <a:xfrm flipH="1">
                <a:off x="1677280" y="4772261"/>
                <a:ext cx="733668" cy="608050"/>
              </a:xfrm>
              <a:custGeom>
                <a:avLst/>
                <a:gdLst/>
                <a:ahLst/>
                <a:cxnLst/>
                <a:rect l="l" t="t" r="r" b="b"/>
                <a:pathLst>
                  <a:path w="47664" h="39503" extrusionOk="0">
                    <a:moveTo>
                      <a:pt x="1" y="0"/>
                    </a:moveTo>
                    <a:cubicBezTo>
                      <a:pt x="12473" y="10513"/>
                      <a:pt x="13509" y="35678"/>
                      <a:pt x="47663" y="39503"/>
                    </a:cubicBezTo>
                    <a:cubicBezTo>
                      <a:pt x="47663" y="39503"/>
                      <a:pt x="46524" y="4201"/>
                      <a:pt x="1" y="0"/>
                    </a:cubicBezTo>
                    <a:close/>
                  </a:path>
                </a:pathLst>
              </a:custGeom>
              <a:solidFill>
                <a:srgbClr val="6D9EEB">
                  <a:alpha val="41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2" name="Google Shape;2652;p26"/>
              <p:cNvSpPr/>
              <p:nvPr/>
            </p:nvSpPr>
            <p:spPr>
              <a:xfrm flipH="1">
                <a:off x="2078447" y="4838349"/>
                <a:ext cx="136839" cy="134515"/>
              </a:xfrm>
              <a:custGeom>
                <a:avLst/>
                <a:gdLst/>
                <a:ahLst/>
                <a:cxnLst/>
                <a:rect l="l" t="t" r="r" b="b"/>
                <a:pathLst>
                  <a:path w="8890" h="8739" extrusionOk="0">
                    <a:moveTo>
                      <a:pt x="5905" y="1"/>
                    </a:moveTo>
                    <a:cubicBezTo>
                      <a:pt x="5807" y="1"/>
                      <a:pt x="5709" y="29"/>
                      <a:pt x="5625" y="90"/>
                    </a:cubicBezTo>
                    <a:cubicBezTo>
                      <a:pt x="5401" y="254"/>
                      <a:pt x="5339" y="548"/>
                      <a:pt x="5503" y="772"/>
                    </a:cubicBezTo>
                    <a:cubicBezTo>
                      <a:pt x="5667" y="1088"/>
                      <a:pt x="6779" y="4314"/>
                      <a:pt x="7560" y="6613"/>
                    </a:cubicBezTo>
                    <a:lnTo>
                      <a:pt x="450" y="7741"/>
                    </a:lnTo>
                    <a:cubicBezTo>
                      <a:pt x="188" y="7779"/>
                      <a:pt x="1" y="8013"/>
                      <a:pt x="23" y="8276"/>
                    </a:cubicBezTo>
                    <a:cubicBezTo>
                      <a:pt x="42" y="8537"/>
                      <a:pt x="260" y="8738"/>
                      <a:pt x="521" y="8738"/>
                    </a:cubicBezTo>
                    <a:cubicBezTo>
                      <a:pt x="523" y="8738"/>
                      <a:pt x="525" y="8738"/>
                      <a:pt x="527" y="8738"/>
                    </a:cubicBezTo>
                    <a:cubicBezTo>
                      <a:pt x="554" y="8738"/>
                      <a:pt x="581" y="8737"/>
                      <a:pt x="606" y="8733"/>
                    </a:cubicBezTo>
                    <a:lnTo>
                      <a:pt x="8889" y="7420"/>
                    </a:lnTo>
                    <a:lnTo>
                      <a:pt x="8701" y="6855"/>
                    </a:lnTo>
                    <a:cubicBezTo>
                      <a:pt x="7284" y="2660"/>
                      <a:pt x="6490" y="428"/>
                      <a:pt x="6337" y="219"/>
                    </a:cubicBezTo>
                    <a:cubicBezTo>
                      <a:pt x="6235" y="80"/>
                      <a:pt x="6070" y="1"/>
                      <a:pt x="590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3" name="Google Shape;2653;p26"/>
              <p:cNvSpPr/>
              <p:nvPr/>
            </p:nvSpPr>
            <p:spPr>
              <a:xfrm flipH="1">
                <a:off x="1884765" y="4983560"/>
                <a:ext cx="180415" cy="172319"/>
              </a:xfrm>
              <a:custGeom>
                <a:avLst/>
                <a:gdLst/>
                <a:ahLst/>
                <a:cxnLst/>
                <a:rect l="l" t="t" r="r" b="b"/>
                <a:pathLst>
                  <a:path w="11721" h="11195" extrusionOk="0">
                    <a:moveTo>
                      <a:pt x="11198" y="1"/>
                    </a:moveTo>
                    <a:cubicBezTo>
                      <a:pt x="10947" y="1"/>
                      <a:pt x="10724" y="176"/>
                      <a:pt x="10688" y="430"/>
                    </a:cubicBezTo>
                    <a:lnTo>
                      <a:pt x="9652" y="7736"/>
                    </a:lnTo>
                    <a:lnTo>
                      <a:pt x="406" y="10207"/>
                    </a:lnTo>
                    <a:cubicBezTo>
                      <a:pt x="161" y="10270"/>
                      <a:pt x="0" y="10506"/>
                      <a:pt x="34" y="10758"/>
                    </a:cubicBezTo>
                    <a:cubicBezTo>
                      <a:pt x="67" y="11008"/>
                      <a:pt x="281" y="11194"/>
                      <a:pt x="532" y="11194"/>
                    </a:cubicBezTo>
                    <a:cubicBezTo>
                      <a:pt x="533" y="11194"/>
                      <a:pt x="534" y="11194"/>
                      <a:pt x="535" y="11194"/>
                    </a:cubicBezTo>
                    <a:cubicBezTo>
                      <a:pt x="578" y="11193"/>
                      <a:pt x="623" y="11188"/>
                      <a:pt x="665" y="11178"/>
                    </a:cubicBezTo>
                    <a:lnTo>
                      <a:pt x="10551" y="8533"/>
                    </a:lnTo>
                    <a:lnTo>
                      <a:pt x="11681" y="572"/>
                    </a:lnTo>
                    <a:cubicBezTo>
                      <a:pt x="11721" y="298"/>
                      <a:pt x="11530" y="42"/>
                      <a:pt x="11255" y="3"/>
                    </a:cubicBezTo>
                    <a:cubicBezTo>
                      <a:pt x="11236" y="2"/>
                      <a:pt x="11217" y="1"/>
                      <a:pt x="1119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4" name="Google Shape;2654;p26"/>
              <p:cNvSpPr/>
              <p:nvPr/>
            </p:nvSpPr>
            <p:spPr>
              <a:xfrm flipH="1">
                <a:off x="1755237" y="5150935"/>
                <a:ext cx="174166" cy="137517"/>
              </a:xfrm>
              <a:custGeom>
                <a:avLst/>
                <a:gdLst/>
                <a:ahLst/>
                <a:cxnLst/>
                <a:rect l="l" t="t" r="r" b="b"/>
                <a:pathLst>
                  <a:path w="11315" h="8934" extrusionOk="0">
                    <a:moveTo>
                      <a:pt x="10767" y="0"/>
                    </a:moveTo>
                    <a:cubicBezTo>
                      <a:pt x="10527" y="0"/>
                      <a:pt x="10321" y="179"/>
                      <a:pt x="10280" y="423"/>
                    </a:cubicBezTo>
                    <a:lnTo>
                      <a:pt x="9326" y="6224"/>
                    </a:lnTo>
                    <a:lnTo>
                      <a:pt x="436" y="7940"/>
                    </a:lnTo>
                    <a:cubicBezTo>
                      <a:pt x="179" y="7985"/>
                      <a:pt x="0" y="8221"/>
                      <a:pt x="25" y="8480"/>
                    </a:cubicBezTo>
                    <a:cubicBezTo>
                      <a:pt x="50" y="8738"/>
                      <a:pt x="265" y="8934"/>
                      <a:pt x="523" y="8934"/>
                    </a:cubicBezTo>
                    <a:cubicBezTo>
                      <a:pt x="525" y="8934"/>
                      <a:pt x="527" y="8934"/>
                      <a:pt x="530" y="8934"/>
                    </a:cubicBezTo>
                    <a:cubicBezTo>
                      <a:pt x="563" y="8934"/>
                      <a:pt x="595" y="8931"/>
                      <a:pt x="627" y="8926"/>
                    </a:cubicBezTo>
                    <a:lnTo>
                      <a:pt x="10205" y="7076"/>
                    </a:lnTo>
                    <a:lnTo>
                      <a:pt x="11270" y="585"/>
                    </a:lnTo>
                    <a:cubicBezTo>
                      <a:pt x="11315" y="311"/>
                      <a:pt x="11129" y="54"/>
                      <a:pt x="10857" y="9"/>
                    </a:cubicBezTo>
                    <a:cubicBezTo>
                      <a:pt x="10826" y="3"/>
                      <a:pt x="10796" y="0"/>
                      <a:pt x="1076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5" name="Google Shape;2655;p26"/>
              <p:cNvSpPr/>
              <p:nvPr/>
            </p:nvSpPr>
            <p:spPr>
              <a:xfrm flipH="1">
                <a:off x="1324676" y="4680316"/>
                <a:ext cx="628799" cy="979625"/>
              </a:xfrm>
              <a:custGeom>
                <a:avLst/>
                <a:gdLst/>
                <a:ahLst/>
                <a:cxnLst/>
                <a:rect l="l" t="t" r="r" b="b"/>
                <a:pathLst>
                  <a:path w="40851" h="63643" extrusionOk="0">
                    <a:moveTo>
                      <a:pt x="6468" y="1"/>
                    </a:moveTo>
                    <a:cubicBezTo>
                      <a:pt x="5113" y="1"/>
                      <a:pt x="3930" y="611"/>
                      <a:pt x="3121" y="2041"/>
                    </a:cubicBezTo>
                    <a:cubicBezTo>
                      <a:pt x="0" y="7558"/>
                      <a:pt x="5990" y="11822"/>
                      <a:pt x="7245" y="17590"/>
                    </a:cubicBezTo>
                    <a:cubicBezTo>
                      <a:pt x="8499" y="23359"/>
                      <a:pt x="974" y="26619"/>
                      <a:pt x="3734" y="33801"/>
                    </a:cubicBezTo>
                    <a:cubicBezTo>
                      <a:pt x="6493" y="40982"/>
                      <a:pt x="14267" y="33891"/>
                      <a:pt x="11509" y="45149"/>
                    </a:cubicBezTo>
                    <a:cubicBezTo>
                      <a:pt x="8750" y="56407"/>
                      <a:pt x="23296" y="60998"/>
                      <a:pt x="23296" y="60998"/>
                    </a:cubicBezTo>
                    <a:cubicBezTo>
                      <a:pt x="23296" y="60998"/>
                      <a:pt x="27791" y="63643"/>
                      <a:pt x="31661" y="63643"/>
                    </a:cubicBezTo>
                    <a:cubicBezTo>
                      <a:pt x="33042" y="63643"/>
                      <a:pt x="34344" y="63306"/>
                      <a:pt x="35334" y="62392"/>
                    </a:cubicBezTo>
                    <a:cubicBezTo>
                      <a:pt x="39097" y="58915"/>
                      <a:pt x="37842" y="53202"/>
                      <a:pt x="37466" y="48312"/>
                    </a:cubicBezTo>
                    <a:cubicBezTo>
                      <a:pt x="37090" y="43422"/>
                      <a:pt x="40851" y="39828"/>
                      <a:pt x="39011" y="36149"/>
                    </a:cubicBezTo>
                    <a:cubicBezTo>
                      <a:pt x="37174" y="32471"/>
                      <a:pt x="28646" y="30465"/>
                      <a:pt x="30636" y="25449"/>
                    </a:cubicBezTo>
                    <a:cubicBezTo>
                      <a:pt x="32626" y="20432"/>
                      <a:pt x="30318" y="16086"/>
                      <a:pt x="26973" y="14413"/>
                    </a:cubicBezTo>
                    <a:cubicBezTo>
                      <a:pt x="23630" y="12741"/>
                      <a:pt x="19450" y="12073"/>
                      <a:pt x="17610" y="10066"/>
                    </a:cubicBezTo>
                    <a:cubicBezTo>
                      <a:pt x="15629" y="4988"/>
                      <a:pt x="10343" y="1"/>
                      <a:pt x="646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6" name="Google Shape;2656;p26"/>
              <p:cNvSpPr/>
              <p:nvPr/>
            </p:nvSpPr>
            <p:spPr>
              <a:xfrm flipH="1">
                <a:off x="1412562" y="4744388"/>
                <a:ext cx="445690" cy="931754"/>
              </a:xfrm>
              <a:custGeom>
                <a:avLst/>
                <a:gdLst/>
                <a:ahLst/>
                <a:cxnLst/>
                <a:rect l="l" t="t" r="r" b="b"/>
                <a:pathLst>
                  <a:path w="28955" h="60533" extrusionOk="0">
                    <a:moveTo>
                      <a:pt x="557" y="1"/>
                    </a:moveTo>
                    <a:cubicBezTo>
                      <a:pt x="435" y="1"/>
                      <a:pt x="311" y="45"/>
                      <a:pt x="214" y="136"/>
                    </a:cubicBezTo>
                    <a:cubicBezTo>
                      <a:pt x="12" y="324"/>
                      <a:pt x="0" y="642"/>
                      <a:pt x="189" y="844"/>
                    </a:cubicBezTo>
                    <a:cubicBezTo>
                      <a:pt x="14736" y="16492"/>
                      <a:pt x="27784" y="59739"/>
                      <a:pt x="27914" y="60175"/>
                    </a:cubicBezTo>
                    <a:cubicBezTo>
                      <a:pt x="27977" y="60387"/>
                      <a:pt x="28173" y="60533"/>
                      <a:pt x="28395" y="60533"/>
                    </a:cubicBezTo>
                    <a:cubicBezTo>
                      <a:pt x="28444" y="60533"/>
                      <a:pt x="28492" y="60524"/>
                      <a:pt x="28539" y="60511"/>
                    </a:cubicBezTo>
                    <a:cubicBezTo>
                      <a:pt x="28803" y="60432"/>
                      <a:pt x="28955" y="60152"/>
                      <a:pt x="28875" y="59886"/>
                    </a:cubicBezTo>
                    <a:cubicBezTo>
                      <a:pt x="28746" y="59450"/>
                      <a:pt x="15630" y="15980"/>
                      <a:pt x="924" y="161"/>
                    </a:cubicBezTo>
                    <a:cubicBezTo>
                      <a:pt x="825" y="54"/>
                      <a:pt x="692" y="1"/>
                      <a:pt x="557" y="1"/>
                    </a:cubicBezTo>
                    <a:close/>
                  </a:path>
                </a:pathLst>
              </a:custGeom>
              <a:solidFill>
                <a:srgbClr val="DEE7E9">
                  <a:alpha val="396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7" name="Google Shape;2657;p26"/>
              <p:cNvSpPr/>
              <p:nvPr/>
            </p:nvSpPr>
            <p:spPr>
              <a:xfrm flipH="1">
                <a:off x="1653722" y="4862250"/>
                <a:ext cx="163884" cy="114289"/>
              </a:xfrm>
              <a:custGeom>
                <a:avLst/>
                <a:gdLst/>
                <a:ahLst/>
                <a:cxnLst/>
                <a:rect l="l" t="t" r="r" b="b"/>
                <a:pathLst>
                  <a:path w="10647" h="7425" extrusionOk="0">
                    <a:moveTo>
                      <a:pt x="10078" y="0"/>
                    </a:moveTo>
                    <a:cubicBezTo>
                      <a:pt x="9881" y="0"/>
                      <a:pt x="9695" y="117"/>
                      <a:pt x="9616" y="310"/>
                    </a:cubicBezTo>
                    <a:lnTo>
                      <a:pt x="7130" y="6270"/>
                    </a:lnTo>
                    <a:lnTo>
                      <a:pt x="652" y="4901"/>
                    </a:lnTo>
                    <a:cubicBezTo>
                      <a:pt x="618" y="4894"/>
                      <a:pt x="583" y="4891"/>
                      <a:pt x="549" y="4891"/>
                    </a:cubicBezTo>
                    <a:cubicBezTo>
                      <a:pt x="317" y="4891"/>
                      <a:pt x="108" y="5053"/>
                      <a:pt x="57" y="5289"/>
                    </a:cubicBezTo>
                    <a:cubicBezTo>
                      <a:pt x="1" y="5560"/>
                      <a:pt x="174" y="5825"/>
                      <a:pt x="445" y="5884"/>
                    </a:cubicBezTo>
                    <a:lnTo>
                      <a:pt x="7736" y="7424"/>
                    </a:lnTo>
                    <a:lnTo>
                      <a:pt x="10542" y="694"/>
                    </a:lnTo>
                    <a:cubicBezTo>
                      <a:pt x="10647" y="439"/>
                      <a:pt x="10527" y="146"/>
                      <a:pt x="10271" y="39"/>
                    </a:cubicBezTo>
                    <a:cubicBezTo>
                      <a:pt x="10208" y="13"/>
                      <a:pt x="10142" y="0"/>
                      <a:pt x="10078" y="0"/>
                    </a:cubicBezTo>
                    <a:close/>
                  </a:path>
                </a:pathLst>
              </a:custGeom>
              <a:solidFill>
                <a:srgbClr val="DEE7E9">
                  <a:alpha val="396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8" name="Google Shape;2658;p26"/>
              <p:cNvSpPr/>
              <p:nvPr/>
            </p:nvSpPr>
            <p:spPr>
              <a:xfrm flipH="1">
                <a:off x="1499227" y="5055235"/>
                <a:ext cx="318425" cy="174520"/>
              </a:xfrm>
              <a:custGeom>
                <a:avLst/>
                <a:gdLst/>
                <a:ahLst/>
                <a:cxnLst/>
                <a:rect l="l" t="t" r="r" b="b"/>
                <a:pathLst>
                  <a:path w="20687" h="11338" extrusionOk="0">
                    <a:moveTo>
                      <a:pt x="20113" y="0"/>
                    </a:moveTo>
                    <a:cubicBezTo>
                      <a:pt x="19925" y="0"/>
                      <a:pt x="19746" y="106"/>
                      <a:pt x="19660" y="287"/>
                    </a:cubicBezTo>
                    <a:lnTo>
                      <a:pt x="14951" y="10185"/>
                    </a:lnTo>
                    <a:lnTo>
                      <a:pt x="662" y="6970"/>
                    </a:lnTo>
                    <a:cubicBezTo>
                      <a:pt x="625" y="6962"/>
                      <a:pt x="589" y="6958"/>
                      <a:pt x="552" y="6958"/>
                    </a:cubicBezTo>
                    <a:cubicBezTo>
                      <a:pt x="322" y="6958"/>
                      <a:pt x="114" y="7117"/>
                      <a:pt x="62" y="7351"/>
                    </a:cubicBezTo>
                    <a:cubicBezTo>
                      <a:pt x="0" y="7622"/>
                      <a:pt x="171" y="7889"/>
                      <a:pt x="441" y="7951"/>
                    </a:cubicBezTo>
                    <a:lnTo>
                      <a:pt x="15512" y="11338"/>
                    </a:lnTo>
                    <a:lnTo>
                      <a:pt x="20566" y="718"/>
                    </a:lnTo>
                    <a:cubicBezTo>
                      <a:pt x="20686" y="467"/>
                      <a:pt x="20579" y="168"/>
                      <a:pt x="20329" y="50"/>
                    </a:cubicBezTo>
                    <a:cubicBezTo>
                      <a:pt x="20259" y="16"/>
                      <a:pt x="20185" y="0"/>
                      <a:pt x="20113" y="0"/>
                    </a:cubicBezTo>
                    <a:close/>
                  </a:path>
                </a:pathLst>
              </a:custGeom>
              <a:solidFill>
                <a:srgbClr val="DEE7E9">
                  <a:alpha val="396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9" name="Google Shape;2659;p26"/>
              <p:cNvSpPr/>
              <p:nvPr/>
            </p:nvSpPr>
            <p:spPr>
              <a:xfrm flipH="1">
                <a:off x="658816" y="4243988"/>
                <a:ext cx="858409" cy="1337331"/>
              </a:xfrm>
              <a:custGeom>
                <a:avLst/>
                <a:gdLst/>
                <a:ahLst/>
                <a:cxnLst/>
                <a:rect l="l" t="t" r="r" b="b"/>
                <a:pathLst>
                  <a:path w="55768" h="86882" extrusionOk="0">
                    <a:moveTo>
                      <a:pt x="46938" y="0"/>
                    </a:moveTo>
                    <a:cubicBezTo>
                      <a:pt x="41647" y="0"/>
                      <a:pt x="34433" y="6807"/>
                      <a:pt x="31727" y="13740"/>
                    </a:cubicBezTo>
                    <a:cubicBezTo>
                      <a:pt x="29216" y="16480"/>
                      <a:pt x="23510" y="17393"/>
                      <a:pt x="18945" y="19675"/>
                    </a:cubicBezTo>
                    <a:cubicBezTo>
                      <a:pt x="14381" y="21957"/>
                      <a:pt x="11229" y="27892"/>
                      <a:pt x="13946" y="34740"/>
                    </a:cubicBezTo>
                    <a:cubicBezTo>
                      <a:pt x="16663" y="41587"/>
                      <a:pt x="5023" y="44326"/>
                      <a:pt x="2511" y="49348"/>
                    </a:cubicBezTo>
                    <a:cubicBezTo>
                      <a:pt x="0" y="54369"/>
                      <a:pt x="5136" y="59276"/>
                      <a:pt x="4622" y="65952"/>
                    </a:cubicBezTo>
                    <a:cubicBezTo>
                      <a:pt x="4109" y="72629"/>
                      <a:pt x="2398" y="80428"/>
                      <a:pt x="7532" y="85173"/>
                    </a:cubicBezTo>
                    <a:cubicBezTo>
                      <a:pt x="8883" y="86422"/>
                      <a:pt x="10661" y="86882"/>
                      <a:pt x="12547" y="86882"/>
                    </a:cubicBezTo>
                    <a:cubicBezTo>
                      <a:pt x="17831" y="86882"/>
                      <a:pt x="23966" y="83272"/>
                      <a:pt x="23966" y="83272"/>
                    </a:cubicBezTo>
                    <a:cubicBezTo>
                      <a:pt x="23966" y="83272"/>
                      <a:pt x="43823" y="77003"/>
                      <a:pt x="40057" y="61635"/>
                    </a:cubicBezTo>
                    <a:cubicBezTo>
                      <a:pt x="36291" y="46267"/>
                      <a:pt x="46904" y="55948"/>
                      <a:pt x="50672" y="46143"/>
                    </a:cubicBezTo>
                    <a:cubicBezTo>
                      <a:pt x="54438" y="36338"/>
                      <a:pt x="44166" y="31887"/>
                      <a:pt x="45878" y="24012"/>
                    </a:cubicBezTo>
                    <a:cubicBezTo>
                      <a:pt x="47589" y="16138"/>
                      <a:pt x="55768" y="10317"/>
                      <a:pt x="51507" y="2785"/>
                    </a:cubicBezTo>
                    <a:cubicBezTo>
                      <a:pt x="50403" y="833"/>
                      <a:pt x="48788" y="0"/>
                      <a:pt x="469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0" name="Google Shape;2660;p26"/>
              <p:cNvSpPr/>
              <p:nvPr/>
            </p:nvSpPr>
            <p:spPr>
              <a:xfrm flipH="1">
                <a:off x="658816" y="4243988"/>
                <a:ext cx="858409" cy="1337331"/>
              </a:xfrm>
              <a:custGeom>
                <a:avLst/>
                <a:gdLst/>
                <a:ahLst/>
                <a:cxnLst/>
                <a:rect l="l" t="t" r="r" b="b"/>
                <a:pathLst>
                  <a:path w="55768" h="86882" extrusionOk="0">
                    <a:moveTo>
                      <a:pt x="46938" y="0"/>
                    </a:moveTo>
                    <a:cubicBezTo>
                      <a:pt x="41647" y="0"/>
                      <a:pt x="34433" y="6807"/>
                      <a:pt x="31727" y="13740"/>
                    </a:cubicBezTo>
                    <a:cubicBezTo>
                      <a:pt x="29216" y="16480"/>
                      <a:pt x="23510" y="17393"/>
                      <a:pt x="18945" y="19675"/>
                    </a:cubicBezTo>
                    <a:cubicBezTo>
                      <a:pt x="14381" y="21957"/>
                      <a:pt x="11229" y="27892"/>
                      <a:pt x="13946" y="34740"/>
                    </a:cubicBezTo>
                    <a:cubicBezTo>
                      <a:pt x="16663" y="41587"/>
                      <a:pt x="5023" y="44326"/>
                      <a:pt x="2511" y="49348"/>
                    </a:cubicBezTo>
                    <a:cubicBezTo>
                      <a:pt x="0" y="54369"/>
                      <a:pt x="5136" y="59276"/>
                      <a:pt x="4622" y="65952"/>
                    </a:cubicBezTo>
                    <a:cubicBezTo>
                      <a:pt x="4109" y="72629"/>
                      <a:pt x="2398" y="80428"/>
                      <a:pt x="7532" y="85173"/>
                    </a:cubicBezTo>
                    <a:cubicBezTo>
                      <a:pt x="8883" y="86422"/>
                      <a:pt x="10661" y="86882"/>
                      <a:pt x="12547" y="86882"/>
                    </a:cubicBezTo>
                    <a:cubicBezTo>
                      <a:pt x="17831" y="86882"/>
                      <a:pt x="23966" y="83272"/>
                      <a:pt x="23966" y="83272"/>
                    </a:cubicBezTo>
                    <a:cubicBezTo>
                      <a:pt x="23966" y="83272"/>
                      <a:pt x="43823" y="77003"/>
                      <a:pt x="40057" y="61635"/>
                    </a:cubicBezTo>
                    <a:cubicBezTo>
                      <a:pt x="36291" y="46267"/>
                      <a:pt x="46904" y="55948"/>
                      <a:pt x="50672" y="46143"/>
                    </a:cubicBezTo>
                    <a:cubicBezTo>
                      <a:pt x="54438" y="36338"/>
                      <a:pt x="44166" y="31887"/>
                      <a:pt x="45878" y="24012"/>
                    </a:cubicBezTo>
                    <a:cubicBezTo>
                      <a:pt x="47589" y="16138"/>
                      <a:pt x="55768" y="10317"/>
                      <a:pt x="51507" y="2785"/>
                    </a:cubicBezTo>
                    <a:cubicBezTo>
                      <a:pt x="50403" y="833"/>
                      <a:pt x="48788" y="0"/>
                      <a:pt x="46938" y="0"/>
                    </a:cubicBezTo>
                    <a:close/>
                  </a:path>
                </a:pathLst>
              </a:custGeom>
              <a:solidFill>
                <a:srgbClr val="6D9EEB">
                  <a:alpha val="41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1" name="Google Shape;2661;p26"/>
              <p:cNvSpPr/>
              <p:nvPr/>
            </p:nvSpPr>
            <p:spPr>
              <a:xfrm flipH="1">
                <a:off x="791960" y="4334255"/>
                <a:ext cx="602155" cy="1266356"/>
              </a:xfrm>
              <a:custGeom>
                <a:avLst/>
                <a:gdLst/>
                <a:ahLst/>
                <a:cxnLst/>
                <a:rect l="l" t="t" r="r" b="b"/>
                <a:pathLst>
                  <a:path w="39120" h="82271" extrusionOk="0">
                    <a:moveTo>
                      <a:pt x="38564" y="0"/>
                    </a:moveTo>
                    <a:cubicBezTo>
                      <a:pt x="38430" y="0"/>
                      <a:pt x="38296" y="54"/>
                      <a:pt x="38197" y="160"/>
                    </a:cubicBezTo>
                    <a:cubicBezTo>
                      <a:pt x="18149" y="21726"/>
                      <a:pt x="258" y="81027"/>
                      <a:pt x="79" y="81624"/>
                    </a:cubicBezTo>
                    <a:cubicBezTo>
                      <a:pt x="1" y="81889"/>
                      <a:pt x="151" y="82170"/>
                      <a:pt x="417" y="82249"/>
                    </a:cubicBezTo>
                    <a:cubicBezTo>
                      <a:pt x="464" y="82262"/>
                      <a:pt x="512" y="82270"/>
                      <a:pt x="561" y="82270"/>
                    </a:cubicBezTo>
                    <a:cubicBezTo>
                      <a:pt x="781" y="82270"/>
                      <a:pt x="977" y="82125"/>
                      <a:pt x="1040" y="81913"/>
                    </a:cubicBezTo>
                    <a:cubicBezTo>
                      <a:pt x="1221" y="81318"/>
                      <a:pt x="19043" y="22239"/>
                      <a:pt x="38930" y="843"/>
                    </a:cubicBezTo>
                    <a:cubicBezTo>
                      <a:pt x="39119" y="641"/>
                      <a:pt x="39109" y="323"/>
                      <a:pt x="38905" y="135"/>
                    </a:cubicBezTo>
                    <a:cubicBezTo>
                      <a:pt x="38809" y="45"/>
                      <a:pt x="38686" y="0"/>
                      <a:pt x="385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2" name="Google Shape;2662;p26"/>
              <p:cNvSpPr/>
              <p:nvPr/>
            </p:nvSpPr>
            <p:spPr>
              <a:xfrm flipH="1">
                <a:off x="847457" y="4495181"/>
                <a:ext cx="217481" cy="149923"/>
              </a:xfrm>
              <a:custGeom>
                <a:avLst/>
                <a:gdLst/>
                <a:ahLst/>
                <a:cxnLst/>
                <a:rect l="l" t="t" r="r" b="b"/>
                <a:pathLst>
                  <a:path w="14129" h="9740" extrusionOk="0">
                    <a:moveTo>
                      <a:pt x="572" y="0"/>
                    </a:moveTo>
                    <a:cubicBezTo>
                      <a:pt x="507" y="0"/>
                      <a:pt x="442" y="13"/>
                      <a:pt x="378" y="39"/>
                    </a:cubicBezTo>
                    <a:cubicBezTo>
                      <a:pt x="123" y="146"/>
                      <a:pt x="1" y="438"/>
                      <a:pt x="108" y="694"/>
                    </a:cubicBezTo>
                    <a:lnTo>
                      <a:pt x="3879" y="9740"/>
                    </a:lnTo>
                    <a:lnTo>
                      <a:pt x="13684" y="7668"/>
                    </a:lnTo>
                    <a:cubicBezTo>
                      <a:pt x="13955" y="7611"/>
                      <a:pt x="14129" y="7345"/>
                      <a:pt x="14072" y="7075"/>
                    </a:cubicBezTo>
                    <a:cubicBezTo>
                      <a:pt x="14020" y="6834"/>
                      <a:pt x="13806" y="6679"/>
                      <a:pt x="13572" y="6679"/>
                    </a:cubicBezTo>
                    <a:cubicBezTo>
                      <a:pt x="13540" y="6679"/>
                      <a:pt x="13509" y="6681"/>
                      <a:pt x="13477" y="6687"/>
                    </a:cubicBezTo>
                    <a:lnTo>
                      <a:pt x="4485" y="8587"/>
                    </a:lnTo>
                    <a:lnTo>
                      <a:pt x="1033" y="308"/>
                    </a:lnTo>
                    <a:cubicBezTo>
                      <a:pt x="953" y="116"/>
                      <a:pt x="767" y="0"/>
                      <a:pt x="57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3" name="Google Shape;2663;p26"/>
              <p:cNvSpPr/>
              <p:nvPr/>
            </p:nvSpPr>
            <p:spPr>
              <a:xfrm flipH="1">
                <a:off x="847371" y="4758624"/>
                <a:ext cx="428373" cy="232196"/>
              </a:xfrm>
              <a:custGeom>
                <a:avLst/>
                <a:gdLst/>
                <a:ahLst/>
                <a:cxnLst/>
                <a:rect l="l" t="t" r="r" b="b"/>
                <a:pathLst>
                  <a:path w="27830" h="15085" extrusionOk="0">
                    <a:moveTo>
                      <a:pt x="571" y="1"/>
                    </a:moveTo>
                    <a:cubicBezTo>
                      <a:pt x="499" y="1"/>
                      <a:pt x="426" y="16"/>
                      <a:pt x="356" y="49"/>
                    </a:cubicBezTo>
                    <a:cubicBezTo>
                      <a:pt x="107" y="170"/>
                      <a:pt x="0" y="469"/>
                      <a:pt x="119" y="719"/>
                    </a:cubicBezTo>
                    <a:lnTo>
                      <a:pt x="6956" y="15085"/>
                    </a:lnTo>
                    <a:lnTo>
                      <a:pt x="27388" y="10493"/>
                    </a:lnTo>
                    <a:cubicBezTo>
                      <a:pt x="27659" y="10432"/>
                      <a:pt x="27829" y="10164"/>
                      <a:pt x="27767" y="9894"/>
                    </a:cubicBezTo>
                    <a:cubicBezTo>
                      <a:pt x="27715" y="9660"/>
                      <a:pt x="27507" y="9500"/>
                      <a:pt x="27278" y="9500"/>
                    </a:cubicBezTo>
                    <a:cubicBezTo>
                      <a:pt x="27242" y="9500"/>
                      <a:pt x="27206" y="9504"/>
                      <a:pt x="27169" y="9513"/>
                    </a:cubicBezTo>
                    <a:lnTo>
                      <a:pt x="7517" y="13932"/>
                    </a:lnTo>
                    <a:lnTo>
                      <a:pt x="1026" y="288"/>
                    </a:lnTo>
                    <a:cubicBezTo>
                      <a:pt x="939" y="107"/>
                      <a:pt x="759" y="1"/>
                      <a:pt x="5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4" name="Google Shape;2664;p26"/>
              <p:cNvSpPr/>
              <p:nvPr/>
            </p:nvSpPr>
            <p:spPr>
              <a:xfrm flipH="1">
                <a:off x="1021107" y="5087956"/>
                <a:ext cx="386367" cy="236829"/>
              </a:xfrm>
              <a:custGeom>
                <a:avLst/>
                <a:gdLst/>
                <a:ahLst/>
                <a:cxnLst/>
                <a:rect l="l" t="t" r="r" b="b"/>
                <a:pathLst>
                  <a:path w="25101" h="15386" extrusionOk="0">
                    <a:moveTo>
                      <a:pt x="572" y="1"/>
                    </a:moveTo>
                    <a:cubicBezTo>
                      <a:pt x="499" y="1"/>
                      <a:pt x="425" y="17"/>
                      <a:pt x="354" y="51"/>
                    </a:cubicBezTo>
                    <a:cubicBezTo>
                      <a:pt x="105" y="171"/>
                      <a:pt x="0" y="470"/>
                      <a:pt x="120" y="721"/>
                    </a:cubicBezTo>
                    <a:lnTo>
                      <a:pt x="7161" y="15385"/>
                    </a:lnTo>
                    <a:lnTo>
                      <a:pt x="24693" y="9750"/>
                    </a:lnTo>
                    <a:cubicBezTo>
                      <a:pt x="24957" y="9664"/>
                      <a:pt x="25100" y="9382"/>
                      <a:pt x="25015" y="9118"/>
                    </a:cubicBezTo>
                    <a:cubicBezTo>
                      <a:pt x="24948" y="8905"/>
                      <a:pt x="24749" y="8770"/>
                      <a:pt x="24538" y="8770"/>
                    </a:cubicBezTo>
                    <a:cubicBezTo>
                      <a:pt x="24487" y="8770"/>
                      <a:pt x="24436" y="8778"/>
                      <a:pt x="24385" y="8794"/>
                    </a:cubicBezTo>
                    <a:lnTo>
                      <a:pt x="7686" y="14162"/>
                    </a:lnTo>
                    <a:lnTo>
                      <a:pt x="1024" y="286"/>
                    </a:lnTo>
                    <a:cubicBezTo>
                      <a:pt x="938" y="106"/>
                      <a:pt x="759" y="1"/>
                      <a:pt x="5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65" name="Google Shape;2665;p26"/>
            <p:cNvGrpSpPr/>
            <p:nvPr/>
          </p:nvGrpSpPr>
          <p:grpSpPr>
            <a:xfrm rot="2973282" flipH="1">
              <a:off x="4148176" y="4155735"/>
              <a:ext cx="1294615" cy="1801026"/>
              <a:chOff x="658816" y="3875056"/>
              <a:chExt cx="1294659" cy="1801086"/>
            </a:xfrm>
          </p:grpSpPr>
          <p:sp>
            <p:nvSpPr>
              <p:cNvPr id="2666" name="Google Shape;2666;p26"/>
              <p:cNvSpPr/>
              <p:nvPr/>
            </p:nvSpPr>
            <p:spPr>
              <a:xfrm flipH="1">
                <a:off x="1402746" y="5296486"/>
                <a:ext cx="287717" cy="178076"/>
              </a:xfrm>
              <a:custGeom>
                <a:avLst/>
                <a:gdLst/>
                <a:ahLst/>
                <a:cxnLst/>
                <a:rect l="l" t="t" r="r" b="b"/>
                <a:pathLst>
                  <a:path w="18692" h="11569" extrusionOk="0">
                    <a:moveTo>
                      <a:pt x="18120" y="0"/>
                    </a:moveTo>
                    <a:cubicBezTo>
                      <a:pt x="17933" y="0"/>
                      <a:pt x="17753" y="105"/>
                      <a:pt x="17667" y="286"/>
                    </a:cubicBezTo>
                    <a:lnTo>
                      <a:pt x="12838" y="10345"/>
                    </a:lnTo>
                    <a:lnTo>
                      <a:pt x="718" y="6447"/>
                    </a:lnTo>
                    <a:cubicBezTo>
                      <a:pt x="667" y="6431"/>
                      <a:pt x="615" y="6423"/>
                      <a:pt x="563" y="6423"/>
                    </a:cubicBezTo>
                    <a:cubicBezTo>
                      <a:pt x="351" y="6423"/>
                      <a:pt x="154" y="6558"/>
                      <a:pt x="85" y="6772"/>
                    </a:cubicBezTo>
                    <a:cubicBezTo>
                      <a:pt x="0" y="7036"/>
                      <a:pt x="145" y="7318"/>
                      <a:pt x="411" y="7403"/>
                    </a:cubicBezTo>
                    <a:lnTo>
                      <a:pt x="13363" y="11568"/>
                    </a:lnTo>
                    <a:lnTo>
                      <a:pt x="18571" y="720"/>
                    </a:lnTo>
                    <a:cubicBezTo>
                      <a:pt x="18691" y="471"/>
                      <a:pt x="18586" y="170"/>
                      <a:pt x="18337" y="50"/>
                    </a:cubicBezTo>
                    <a:cubicBezTo>
                      <a:pt x="18267" y="16"/>
                      <a:pt x="18193" y="0"/>
                      <a:pt x="18120" y="0"/>
                    </a:cubicBezTo>
                    <a:close/>
                  </a:path>
                </a:pathLst>
              </a:custGeom>
              <a:solidFill>
                <a:srgbClr val="FF81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7" name="Google Shape;2667;p26"/>
              <p:cNvSpPr/>
              <p:nvPr/>
            </p:nvSpPr>
            <p:spPr>
              <a:xfrm flipH="1">
                <a:off x="1072480" y="3875056"/>
                <a:ext cx="654935" cy="1236341"/>
              </a:xfrm>
              <a:custGeom>
                <a:avLst/>
                <a:gdLst/>
                <a:ahLst/>
                <a:cxnLst/>
                <a:rect l="l" t="t" r="r" b="b"/>
                <a:pathLst>
                  <a:path w="42549" h="80321" extrusionOk="0">
                    <a:moveTo>
                      <a:pt x="19479" y="0"/>
                    </a:moveTo>
                    <a:cubicBezTo>
                      <a:pt x="14561" y="0"/>
                      <a:pt x="10368" y="9188"/>
                      <a:pt x="10793" y="16409"/>
                    </a:cubicBezTo>
                    <a:cubicBezTo>
                      <a:pt x="9828" y="19411"/>
                      <a:pt x="5751" y="22138"/>
                      <a:pt x="3039" y="25516"/>
                    </a:cubicBezTo>
                    <a:cubicBezTo>
                      <a:pt x="328" y="28895"/>
                      <a:pt x="0" y="34589"/>
                      <a:pt x="4523" y="38906"/>
                    </a:cubicBezTo>
                    <a:cubicBezTo>
                      <a:pt x="9046" y="43225"/>
                      <a:pt x="1039" y="49464"/>
                      <a:pt x="884" y="54225"/>
                    </a:cubicBezTo>
                    <a:cubicBezTo>
                      <a:pt x="729" y="58989"/>
                      <a:pt x="6428" y="60952"/>
                      <a:pt x="8399" y="66283"/>
                    </a:cubicBezTo>
                    <a:cubicBezTo>
                      <a:pt x="10369" y="71615"/>
                      <a:pt x="11813" y="78236"/>
                      <a:pt x="17456" y="80076"/>
                    </a:cubicBezTo>
                    <a:cubicBezTo>
                      <a:pt x="17973" y="80244"/>
                      <a:pt x="18495" y="80320"/>
                      <a:pt x="19018" y="80320"/>
                    </a:cubicBezTo>
                    <a:cubicBezTo>
                      <a:pt x="24209" y="80320"/>
                      <a:pt x="29454" y="72784"/>
                      <a:pt x="29454" y="72784"/>
                    </a:cubicBezTo>
                    <a:cubicBezTo>
                      <a:pt x="29454" y="72784"/>
                      <a:pt x="42548" y="60910"/>
                      <a:pt x="34196" y="50393"/>
                    </a:cubicBezTo>
                    <a:cubicBezTo>
                      <a:pt x="25842" y="39875"/>
                      <a:pt x="37461" y="43579"/>
                      <a:pt x="36889" y="34682"/>
                    </a:cubicBezTo>
                    <a:cubicBezTo>
                      <a:pt x="36318" y="25785"/>
                      <a:pt x="26820" y="25994"/>
                      <a:pt x="25348" y="19314"/>
                    </a:cubicBezTo>
                    <a:cubicBezTo>
                      <a:pt x="23877" y="12633"/>
                      <a:pt x="28121" y="5246"/>
                      <a:pt x="22166" y="947"/>
                    </a:cubicBezTo>
                    <a:cubicBezTo>
                      <a:pt x="21262" y="295"/>
                      <a:pt x="20359" y="0"/>
                      <a:pt x="194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8" name="Google Shape;2668;p26"/>
              <p:cNvSpPr/>
              <p:nvPr/>
            </p:nvSpPr>
            <p:spPr>
              <a:xfrm flipH="1">
                <a:off x="1418016" y="3952564"/>
                <a:ext cx="133930" cy="1185222"/>
              </a:xfrm>
              <a:custGeom>
                <a:avLst/>
                <a:gdLst/>
                <a:ahLst/>
                <a:cxnLst/>
                <a:rect l="l" t="t" r="r" b="b"/>
                <a:pathLst>
                  <a:path w="8701" h="77000" extrusionOk="0">
                    <a:moveTo>
                      <a:pt x="8223" y="0"/>
                    </a:moveTo>
                    <a:cubicBezTo>
                      <a:pt x="8044" y="0"/>
                      <a:pt x="7877" y="114"/>
                      <a:pt x="7818" y="294"/>
                    </a:cubicBezTo>
                    <a:cubicBezTo>
                      <a:pt x="1" y="24032"/>
                      <a:pt x="7222" y="76111"/>
                      <a:pt x="7295" y="76632"/>
                    </a:cubicBezTo>
                    <a:cubicBezTo>
                      <a:pt x="7325" y="76842"/>
                      <a:pt x="7506" y="76999"/>
                      <a:pt x="7718" y="76999"/>
                    </a:cubicBezTo>
                    <a:cubicBezTo>
                      <a:pt x="7738" y="76999"/>
                      <a:pt x="7758" y="76996"/>
                      <a:pt x="7776" y="76993"/>
                    </a:cubicBezTo>
                    <a:cubicBezTo>
                      <a:pt x="8010" y="76961"/>
                      <a:pt x="8172" y="76746"/>
                      <a:pt x="8139" y="76513"/>
                    </a:cubicBezTo>
                    <a:cubicBezTo>
                      <a:pt x="8065" y="75992"/>
                      <a:pt x="871" y="24112"/>
                      <a:pt x="8627" y="559"/>
                    </a:cubicBezTo>
                    <a:cubicBezTo>
                      <a:pt x="8700" y="337"/>
                      <a:pt x="8578" y="95"/>
                      <a:pt x="8356" y="21"/>
                    </a:cubicBezTo>
                    <a:cubicBezTo>
                      <a:pt x="8312" y="7"/>
                      <a:pt x="8267" y="0"/>
                      <a:pt x="822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9" name="Google Shape;2669;p26"/>
              <p:cNvSpPr/>
              <p:nvPr/>
            </p:nvSpPr>
            <p:spPr>
              <a:xfrm flipH="1">
                <a:off x="1367142" y="4167265"/>
                <a:ext cx="205613" cy="98189"/>
              </a:xfrm>
              <a:custGeom>
                <a:avLst/>
                <a:gdLst/>
                <a:ahLst/>
                <a:cxnLst/>
                <a:rect l="l" t="t" r="r" b="b"/>
                <a:pathLst>
                  <a:path w="13358" h="6379" extrusionOk="0">
                    <a:moveTo>
                      <a:pt x="474" y="1"/>
                    </a:moveTo>
                    <a:cubicBezTo>
                      <a:pt x="358" y="1"/>
                      <a:pt x="243" y="47"/>
                      <a:pt x="160" y="138"/>
                    </a:cubicBezTo>
                    <a:cubicBezTo>
                      <a:pt x="1" y="312"/>
                      <a:pt x="11" y="581"/>
                      <a:pt x="185" y="739"/>
                    </a:cubicBezTo>
                    <a:lnTo>
                      <a:pt x="6298" y="6378"/>
                    </a:lnTo>
                    <a:lnTo>
                      <a:pt x="13128" y="1304"/>
                    </a:lnTo>
                    <a:cubicBezTo>
                      <a:pt x="13317" y="1165"/>
                      <a:pt x="13357" y="898"/>
                      <a:pt x="13217" y="709"/>
                    </a:cubicBezTo>
                    <a:cubicBezTo>
                      <a:pt x="13133" y="597"/>
                      <a:pt x="13004" y="537"/>
                      <a:pt x="12874" y="537"/>
                    </a:cubicBezTo>
                    <a:cubicBezTo>
                      <a:pt x="12785" y="537"/>
                      <a:pt x="12696" y="564"/>
                      <a:pt x="12620" y="621"/>
                    </a:cubicBezTo>
                    <a:lnTo>
                      <a:pt x="6358" y="5274"/>
                    </a:lnTo>
                    <a:lnTo>
                      <a:pt x="761" y="113"/>
                    </a:lnTo>
                    <a:cubicBezTo>
                      <a:pt x="680" y="38"/>
                      <a:pt x="577" y="1"/>
                      <a:pt x="4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0" name="Google Shape;2670;p26"/>
              <p:cNvSpPr/>
              <p:nvPr/>
            </p:nvSpPr>
            <p:spPr>
              <a:xfrm flipH="1">
                <a:off x="1258386" y="4412271"/>
                <a:ext cx="383535" cy="177753"/>
              </a:xfrm>
              <a:custGeom>
                <a:avLst/>
                <a:gdLst/>
                <a:ahLst/>
                <a:cxnLst/>
                <a:rect l="l" t="t" r="r" b="b"/>
                <a:pathLst>
                  <a:path w="24917" h="11548" extrusionOk="0">
                    <a:moveTo>
                      <a:pt x="24436" y="1"/>
                    </a:moveTo>
                    <a:cubicBezTo>
                      <a:pt x="24346" y="1"/>
                      <a:pt x="24256" y="29"/>
                      <a:pt x="24178" y="88"/>
                    </a:cubicBezTo>
                    <a:lnTo>
                      <a:pt x="10588" y="10458"/>
                    </a:lnTo>
                    <a:lnTo>
                      <a:pt x="746" y="2237"/>
                    </a:lnTo>
                    <a:cubicBezTo>
                      <a:pt x="667" y="2172"/>
                      <a:pt x="571" y="2141"/>
                      <a:pt x="477" y="2141"/>
                    </a:cubicBezTo>
                    <a:cubicBezTo>
                      <a:pt x="355" y="2141"/>
                      <a:pt x="234" y="2193"/>
                      <a:pt x="149" y="2293"/>
                    </a:cubicBezTo>
                    <a:cubicBezTo>
                      <a:pt x="0" y="2474"/>
                      <a:pt x="22" y="2739"/>
                      <a:pt x="199" y="2890"/>
                    </a:cubicBezTo>
                    <a:lnTo>
                      <a:pt x="10565" y="11548"/>
                    </a:lnTo>
                    <a:lnTo>
                      <a:pt x="24695" y="765"/>
                    </a:lnTo>
                    <a:cubicBezTo>
                      <a:pt x="24882" y="621"/>
                      <a:pt x="24917" y="354"/>
                      <a:pt x="24775" y="168"/>
                    </a:cubicBezTo>
                    <a:cubicBezTo>
                      <a:pt x="24691" y="58"/>
                      <a:pt x="24564" y="1"/>
                      <a:pt x="2443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1" name="Google Shape;2671;p26"/>
              <p:cNvSpPr/>
              <p:nvPr/>
            </p:nvSpPr>
            <p:spPr>
              <a:xfrm flipH="1">
                <a:off x="1279706" y="4719055"/>
                <a:ext cx="347024" cy="174089"/>
              </a:xfrm>
              <a:custGeom>
                <a:avLst/>
                <a:gdLst/>
                <a:ahLst/>
                <a:cxnLst/>
                <a:rect l="l" t="t" r="r" b="b"/>
                <a:pathLst>
                  <a:path w="22545" h="11310" extrusionOk="0">
                    <a:moveTo>
                      <a:pt x="22069" y="0"/>
                    </a:moveTo>
                    <a:cubicBezTo>
                      <a:pt x="21963" y="0"/>
                      <a:pt x="21856" y="40"/>
                      <a:pt x="21773" y="121"/>
                    </a:cubicBezTo>
                    <a:lnTo>
                      <a:pt x="10798" y="10182"/>
                    </a:lnTo>
                    <a:lnTo>
                      <a:pt x="741" y="1840"/>
                    </a:lnTo>
                    <a:cubicBezTo>
                      <a:pt x="663" y="1778"/>
                      <a:pt x="570" y="1748"/>
                      <a:pt x="477" y="1748"/>
                    </a:cubicBezTo>
                    <a:cubicBezTo>
                      <a:pt x="354" y="1748"/>
                      <a:pt x="232" y="1801"/>
                      <a:pt x="148" y="1903"/>
                    </a:cubicBezTo>
                    <a:cubicBezTo>
                      <a:pt x="1" y="2081"/>
                      <a:pt x="23" y="2345"/>
                      <a:pt x="198" y="2497"/>
                    </a:cubicBezTo>
                    <a:lnTo>
                      <a:pt x="10826" y="11310"/>
                    </a:lnTo>
                    <a:lnTo>
                      <a:pt x="22349" y="747"/>
                    </a:lnTo>
                    <a:cubicBezTo>
                      <a:pt x="22530" y="590"/>
                      <a:pt x="22545" y="315"/>
                      <a:pt x="22383" y="137"/>
                    </a:cubicBezTo>
                    <a:cubicBezTo>
                      <a:pt x="22299" y="47"/>
                      <a:pt x="22184" y="0"/>
                      <a:pt x="2206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2" name="Google Shape;2672;p26"/>
              <p:cNvSpPr/>
              <p:nvPr/>
            </p:nvSpPr>
            <p:spPr>
              <a:xfrm flipH="1">
                <a:off x="1324676" y="4680316"/>
                <a:ext cx="628799" cy="979625"/>
              </a:xfrm>
              <a:custGeom>
                <a:avLst/>
                <a:gdLst/>
                <a:ahLst/>
                <a:cxnLst/>
                <a:rect l="l" t="t" r="r" b="b"/>
                <a:pathLst>
                  <a:path w="40851" h="63643" extrusionOk="0">
                    <a:moveTo>
                      <a:pt x="6468" y="1"/>
                    </a:moveTo>
                    <a:cubicBezTo>
                      <a:pt x="5113" y="1"/>
                      <a:pt x="3930" y="611"/>
                      <a:pt x="3121" y="2041"/>
                    </a:cubicBezTo>
                    <a:cubicBezTo>
                      <a:pt x="0" y="7558"/>
                      <a:pt x="5990" y="11822"/>
                      <a:pt x="7245" y="17590"/>
                    </a:cubicBezTo>
                    <a:cubicBezTo>
                      <a:pt x="8499" y="23359"/>
                      <a:pt x="974" y="26619"/>
                      <a:pt x="3734" y="33801"/>
                    </a:cubicBezTo>
                    <a:cubicBezTo>
                      <a:pt x="6493" y="40982"/>
                      <a:pt x="14267" y="33891"/>
                      <a:pt x="11509" y="45149"/>
                    </a:cubicBezTo>
                    <a:cubicBezTo>
                      <a:pt x="8750" y="56407"/>
                      <a:pt x="23296" y="60998"/>
                      <a:pt x="23296" y="60998"/>
                    </a:cubicBezTo>
                    <a:cubicBezTo>
                      <a:pt x="23296" y="60998"/>
                      <a:pt x="27791" y="63643"/>
                      <a:pt x="31661" y="63643"/>
                    </a:cubicBezTo>
                    <a:cubicBezTo>
                      <a:pt x="33042" y="63643"/>
                      <a:pt x="34344" y="63306"/>
                      <a:pt x="35334" y="62392"/>
                    </a:cubicBezTo>
                    <a:cubicBezTo>
                      <a:pt x="39097" y="58915"/>
                      <a:pt x="37842" y="53202"/>
                      <a:pt x="37466" y="48312"/>
                    </a:cubicBezTo>
                    <a:cubicBezTo>
                      <a:pt x="37090" y="43422"/>
                      <a:pt x="40851" y="39828"/>
                      <a:pt x="39011" y="36149"/>
                    </a:cubicBezTo>
                    <a:cubicBezTo>
                      <a:pt x="37174" y="32471"/>
                      <a:pt x="28646" y="30465"/>
                      <a:pt x="30636" y="25449"/>
                    </a:cubicBezTo>
                    <a:cubicBezTo>
                      <a:pt x="32626" y="20432"/>
                      <a:pt x="30318" y="16086"/>
                      <a:pt x="26973" y="14413"/>
                    </a:cubicBezTo>
                    <a:cubicBezTo>
                      <a:pt x="23630" y="12741"/>
                      <a:pt x="19450" y="12073"/>
                      <a:pt x="17610" y="10066"/>
                    </a:cubicBezTo>
                    <a:cubicBezTo>
                      <a:pt x="15629" y="4988"/>
                      <a:pt x="10343" y="1"/>
                      <a:pt x="646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3" name="Google Shape;2673;p26"/>
              <p:cNvSpPr/>
              <p:nvPr/>
            </p:nvSpPr>
            <p:spPr>
              <a:xfrm flipH="1">
                <a:off x="1412562" y="4744388"/>
                <a:ext cx="445690" cy="931754"/>
              </a:xfrm>
              <a:custGeom>
                <a:avLst/>
                <a:gdLst/>
                <a:ahLst/>
                <a:cxnLst/>
                <a:rect l="l" t="t" r="r" b="b"/>
                <a:pathLst>
                  <a:path w="28955" h="60533" extrusionOk="0">
                    <a:moveTo>
                      <a:pt x="557" y="1"/>
                    </a:moveTo>
                    <a:cubicBezTo>
                      <a:pt x="435" y="1"/>
                      <a:pt x="311" y="45"/>
                      <a:pt x="214" y="136"/>
                    </a:cubicBezTo>
                    <a:cubicBezTo>
                      <a:pt x="12" y="324"/>
                      <a:pt x="0" y="642"/>
                      <a:pt x="189" y="844"/>
                    </a:cubicBezTo>
                    <a:cubicBezTo>
                      <a:pt x="14736" y="16492"/>
                      <a:pt x="27784" y="59739"/>
                      <a:pt x="27914" y="60175"/>
                    </a:cubicBezTo>
                    <a:cubicBezTo>
                      <a:pt x="27977" y="60387"/>
                      <a:pt x="28173" y="60533"/>
                      <a:pt x="28395" y="60533"/>
                    </a:cubicBezTo>
                    <a:cubicBezTo>
                      <a:pt x="28444" y="60533"/>
                      <a:pt x="28492" y="60524"/>
                      <a:pt x="28539" y="60511"/>
                    </a:cubicBezTo>
                    <a:cubicBezTo>
                      <a:pt x="28803" y="60432"/>
                      <a:pt x="28955" y="60152"/>
                      <a:pt x="28875" y="59886"/>
                    </a:cubicBezTo>
                    <a:cubicBezTo>
                      <a:pt x="28746" y="59450"/>
                      <a:pt x="15630" y="15980"/>
                      <a:pt x="924" y="161"/>
                    </a:cubicBezTo>
                    <a:cubicBezTo>
                      <a:pt x="825" y="54"/>
                      <a:pt x="692" y="1"/>
                      <a:pt x="557" y="1"/>
                    </a:cubicBezTo>
                    <a:close/>
                  </a:path>
                </a:pathLst>
              </a:custGeom>
              <a:solidFill>
                <a:srgbClr val="DEE7E9">
                  <a:alpha val="396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4" name="Google Shape;2674;p26"/>
              <p:cNvSpPr/>
              <p:nvPr/>
            </p:nvSpPr>
            <p:spPr>
              <a:xfrm flipH="1">
                <a:off x="1653722" y="4862250"/>
                <a:ext cx="163884" cy="114289"/>
              </a:xfrm>
              <a:custGeom>
                <a:avLst/>
                <a:gdLst/>
                <a:ahLst/>
                <a:cxnLst/>
                <a:rect l="l" t="t" r="r" b="b"/>
                <a:pathLst>
                  <a:path w="10647" h="7425" extrusionOk="0">
                    <a:moveTo>
                      <a:pt x="10078" y="0"/>
                    </a:moveTo>
                    <a:cubicBezTo>
                      <a:pt x="9881" y="0"/>
                      <a:pt x="9695" y="117"/>
                      <a:pt x="9616" y="310"/>
                    </a:cubicBezTo>
                    <a:lnTo>
                      <a:pt x="7130" y="6270"/>
                    </a:lnTo>
                    <a:lnTo>
                      <a:pt x="652" y="4901"/>
                    </a:lnTo>
                    <a:cubicBezTo>
                      <a:pt x="618" y="4894"/>
                      <a:pt x="583" y="4891"/>
                      <a:pt x="549" y="4891"/>
                    </a:cubicBezTo>
                    <a:cubicBezTo>
                      <a:pt x="317" y="4891"/>
                      <a:pt x="108" y="5053"/>
                      <a:pt x="57" y="5289"/>
                    </a:cubicBezTo>
                    <a:cubicBezTo>
                      <a:pt x="1" y="5560"/>
                      <a:pt x="174" y="5825"/>
                      <a:pt x="445" y="5884"/>
                    </a:cubicBezTo>
                    <a:lnTo>
                      <a:pt x="7736" y="7424"/>
                    </a:lnTo>
                    <a:lnTo>
                      <a:pt x="10542" y="694"/>
                    </a:lnTo>
                    <a:cubicBezTo>
                      <a:pt x="10647" y="439"/>
                      <a:pt x="10527" y="146"/>
                      <a:pt x="10271" y="39"/>
                    </a:cubicBezTo>
                    <a:cubicBezTo>
                      <a:pt x="10208" y="13"/>
                      <a:pt x="10142" y="0"/>
                      <a:pt x="10078" y="0"/>
                    </a:cubicBezTo>
                    <a:close/>
                  </a:path>
                </a:pathLst>
              </a:custGeom>
              <a:solidFill>
                <a:srgbClr val="DEE7E9">
                  <a:alpha val="396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5" name="Google Shape;2675;p26"/>
              <p:cNvSpPr/>
              <p:nvPr/>
            </p:nvSpPr>
            <p:spPr>
              <a:xfrm flipH="1">
                <a:off x="1499227" y="5055235"/>
                <a:ext cx="318425" cy="174520"/>
              </a:xfrm>
              <a:custGeom>
                <a:avLst/>
                <a:gdLst/>
                <a:ahLst/>
                <a:cxnLst/>
                <a:rect l="l" t="t" r="r" b="b"/>
                <a:pathLst>
                  <a:path w="20687" h="11338" extrusionOk="0">
                    <a:moveTo>
                      <a:pt x="20113" y="0"/>
                    </a:moveTo>
                    <a:cubicBezTo>
                      <a:pt x="19925" y="0"/>
                      <a:pt x="19746" y="106"/>
                      <a:pt x="19660" y="287"/>
                    </a:cubicBezTo>
                    <a:lnTo>
                      <a:pt x="14951" y="10185"/>
                    </a:lnTo>
                    <a:lnTo>
                      <a:pt x="662" y="6970"/>
                    </a:lnTo>
                    <a:cubicBezTo>
                      <a:pt x="625" y="6962"/>
                      <a:pt x="589" y="6958"/>
                      <a:pt x="552" y="6958"/>
                    </a:cubicBezTo>
                    <a:cubicBezTo>
                      <a:pt x="322" y="6958"/>
                      <a:pt x="114" y="7117"/>
                      <a:pt x="62" y="7351"/>
                    </a:cubicBezTo>
                    <a:cubicBezTo>
                      <a:pt x="0" y="7622"/>
                      <a:pt x="171" y="7889"/>
                      <a:pt x="441" y="7951"/>
                    </a:cubicBezTo>
                    <a:lnTo>
                      <a:pt x="15512" y="11338"/>
                    </a:lnTo>
                    <a:lnTo>
                      <a:pt x="20566" y="718"/>
                    </a:lnTo>
                    <a:cubicBezTo>
                      <a:pt x="20686" y="467"/>
                      <a:pt x="20579" y="168"/>
                      <a:pt x="20329" y="50"/>
                    </a:cubicBezTo>
                    <a:cubicBezTo>
                      <a:pt x="20259" y="16"/>
                      <a:pt x="20185" y="0"/>
                      <a:pt x="20113" y="0"/>
                    </a:cubicBezTo>
                    <a:close/>
                  </a:path>
                </a:pathLst>
              </a:custGeom>
              <a:solidFill>
                <a:srgbClr val="DEE7E9">
                  <a:alpha val="396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6" name="Google Shape;2676;p26"/>
              <p:cNvSpPr/>
              <p:nvPr/>
            </p:nvSpPr>
            <p:spPr>
              <a:xfrm flipH="1">
                <a:off x="658816" y="4243988"/>
                <a:ext cx="858409" cy="1337331"/>
              </a:xfrm>
              <a:custGeom>
                <a:avLst/>
                <a:gdLst/>
                <a:ahLst/>
                <a:cxnLst/>
                <a:rect l="l" t="t" r="r" b="b"/>
                <a:pathLst>
                  <a:path w="55768" h="86882" extrusionOk="0">
                    <a:moveTo>
                      <a:pt x="46938" y="0"/>
                    </a:moveTo>
                    <a:cubicBezTo>
                      <a:pt x="41647" y="0"/>
                      <a:pt x="34433" y="6807"/>
                      <a:pt x="31727" y="13740"/>
                    </a:cubicBezTo>
                    <a:cubicBezTo>
                      <a:pt x="29216" y="16480"/>
                      <a:pt x="23510" y="17393"/>
                      <a:pt x="18945" y="19675"/>
                    </a:cubicBezTo>
                    <a:cubicBezTo>
                      <a:pt x="14381" y="21957"/>
                      <a:pt x="11229" y="27892"/>
                      <a:pt x="13946" y="34740"/>
                    </a:cubicBezTo>
                    <a:cubicBezTo>
                      <a:pt x="16663" y="41587"/>
                      <a:pt x="5023" y="44326"/>
                      <a:pt x="2511" y="49348"/>
                    </a:cubicBezTo>
                    <a:cubicBezTo>
                      <a:pt x="0" y="54369"/>
                      <a:pt x="5136" y="59276"/>
                      <a:pt x="4622" y="65952"/>
                    </a:cubicBezTo>
                    <a:cubicBezTo>
                      <a:pt x="4109" y="72629"/>
                      <a:pt x="2398" y="80428"/>
                      <a:pt x="7532" y="85173"/>
                    </a:cubicBezTo>
                    <a:cubicBezTo>
                      <a:pt x="8883" y="86422"/>
                      <a:pt x="10661" y="86882"/>
                      <a:pt x="12547" y="86882"/>
                    </a:cubicBezTo>
                    <a:cubicBezTo>
                      <a:pt x="17831" y="86882"/>
                      <a:pt x="23966" y="83272"/>
                      <a:pt x="23966" y="83272"/>
                    </a:cubicBezTo>
                    <a:cubicBezTo>
                      <a:pt x="23966" y="83272"/>
                      <a:pt x="43823" y="77003"/>
                      <a:pt x="40057" y="61635"/>
                    </a:cubicBezTo>
                    <a:cubicBezTo>
                      <a:pt x="36291" y="46267"/>
                      <a:pt x="46904" y="55948"/>
                      <a:pt x="50672" y="46143"/>
                    </a:cubicBezTo>
                    <a:cubicBezTo>
                      <a:pt x="54438" y="36338"/>
                      <a:pt x="44166" y="31887"/>
                      <a:pt x="45878" y="24012"/>
                    </a:cubicBezTo>
                    <a:cubicBezTo>
                      <a:pt x="47589" y="16138"/>
                      <a:pt x="55768" y="10317"/>
                      <a:pt x="51507" y="2785"/>
                    </a:cubicBezTo>
                    <a:cubicBezTo>
                      <a:pt x="50403" y="833"/>
                      <a:pt x="48788" y="0"/>
                      <a:pt x="469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7" name="Google Shape;2677;p26"/>
              <p:cNvSpPr/>
              <p:nvPr/>
            </p:nvSpPr>
            <p:spPr>
              <a:xfrm flipH="1">
                <a:off x="658816" y="4243988"/>
                <a:ext cx="858409" cy="1337331"/>
              </a:xfrm>
              <a:custGeom>
                <a:avLst/>
                <a:gdLst/>
                <a:ahLst/>
                <a:cxnLst/>
                <a:rect l="l" t="t" r="r" b="b"/>
                <a:pathLst>
                  <a:path w="55768" h="86882" extrusionOk="0">
                    <a:moveTo>
                      <a:pt x="46938" y="0"/>
                    </a:moveTo>
                    <a:cubicBezTo>
                      <a:pt x="41647" y="0"/>
                      <a:pt x="34433" y="6807"/>
                      <a:pt x="31727" y="13740"/>
                    </a:cubicBezTo>
                    <a:cubicBezTo>
                      <a:pt x="29216" y="16480"/>
                      <a:pt x="23510" y="17393"/>
                      <a:pt x="18945" y="19675"/>
                    </a:cubicBezTo>
                    <a:cubicBezTo>
                      <a:pt x="14381" y="21957"/>
                      <a:pt x="11229" y="27892"/>
                      <a:pt x="13946" y="34740"/>
                    </a:cubicBezTo>
                    <a:cubicBezTo>
                      <a:pt x="16663" y="41587"/>
                      <a:pt x="5023" y="44326"/>
                      <a:pt x="2511" y="49348"/>
                    </a:cubicBezTo>
                    <a:cubicBezTo>
                      <a:pt x="0" y="54369"/>
                      <a:pt x="5136" y="59276"/>
                      <a:pt x="4622" y="65952"/>
                    </a:cubicBezTo>
                    <a:cubicBezTo>
                      <a:pt x="4109" y="72629"/>
                      <a:pt x="2398" y="80428"/>
                      <a:pt x="7532" y="85173"/>
                    </a:cubicBezTo>
                    <a:cubicBezTo>
                      <a:pt x="8883" y="86422"/>
                      <a:pt x="10661" y="86882"/>
                      <a:pt x="12547" y="86882"/>
                    </a:cubicBezTo>
                    <a:cubicBezTo>
                      <a:pt x="17831" y="86882"/>
                      <a:pt x="23966" y="83272"/>
                      <a:pt x="23966" y="83272"/>
                    </a:cubicBezTo>
                    <a:cubicBezTo>
                      <a:pt x="23966" y="83272"/>
                      <a:pt x="43823" y="77003"/>
                      <a:pt x="40057" y="61635"/>
                    </a:cubicBezTo>
                    <a:cubicBezTo>
                      <a:pt x="36291" y="46267"/>
                      <a:pt x="46904" y="55948"/>
                      <a:pt x="50672" y="46143"/>
                    </a:cubicBezTo>
                    <a:cubicBezTo>
                      <a:pt x="54438" y="36338"/>
                      <a:pt x="44166" y="31887"/>
                      <a:pt x="45878" y="24012"/>
                    </a:cubicBezTo>
                    <a:cubicBezTo>
                      <a:pt x="47589" y="16138"/>
                      <a:pt x="55768" y="10317"/>
                      <a:pt x="51507" y="2785"/>
                    </a:cubicBezTo>
                    <a:cubicBezTo>
                      <a:pt x="50403" y="833"/>
                      <a:pt x="48788" y="0"/>
                      <a:pt x="46938" y="0"/>
                    </a:cubicBezTo>
                    <a:close/>
                  </a:path>
                </a:pathLst>
              </a:custGeom>
              <a:solidFill>
                <a:srgbClr val="6D9EEB">
                  <a:alpha val="41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8" name="Google Shape;2678;p26"/>
              <p:cNvSpPr/>
              <p:nvPr/>
            </p:nvSpPr>
            <p:spPr>
              <a:xfrm flipH="1">
                <a:off x="791960" y="4334255"/>
                <a:ext cx="602155" cy="1266356"/>
              </a:xfrm>
              <a:custGeom>
                <a:avLst/>
                <a:gdLst/>
                <a:ahLst/>
                <a:cxnLst/>
                <a:rect l="l" t="t" r="r" b="b"/>
                <a:pathLst>
                  <a:path w="39120" h="82271" extrusionOk="0">
                    <a:moveTo>
                      <a:pt x="38564" y="0"/>
                    </a:moveTo>
                    <a:cubicBezTo>
                      <a:pt x="38430" y="0"/>
                      <a:pt x="38296" y="54"/>
                      <a:pt x="38197" y="160"/>
                    </a:cubicBezTo>
                    <a:cubicBezTo>
                      <a:pt x="18149" y="21726"/>
                      <a:pt x="258" y="81027"/>
                      <a:pt x="79" y="81624"/>
                    </a:cubicBezTo>
                    <a:cubicBezTo>
                      <a:pt x="1" y="81889"/>
                      <a:pt x="151" y="82170"/>
                      <a:pt x="417" y="82249"/>
                    </a:cubicBezTo>
                    <a:cubicBezTo>
                      <a:pt x="464" y="82262"/>
                      <a:pt x="512" y="82270"/>
                      <a:pt x="561" y="82270"/>
                    </a:cubicBezTo>
                    <a:cubicBezTo>
                      <a:pt x="781" y="82270"/>
                      <a:pt x="977" y="82125"/>
                      <a:pt x="1040" y="81913"/>
                    </a:cubicBezTo>
                    <a:cubicBezTo>
                      <a:pt x="1221" y="81318"/>
                      <a:pt x="19043" y="22239"/>
                      <a:pt x="38930" y="843"/>
                    </a:cubicBezTo>
                    <a:cubicBezTo>
                      <a:pt x="39119" y="641"/>
                      <a:pt x="39109" y="323"/>
                      <a:pt x="38905" y="135"/>
                    </a:cubicBezTo>
                    <a:cubicBezTo>
                      <a:pt x="38809" y="45"/>
                      <a:pt x="38686" y="0"/>
                      <a:pt x="385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9" name="Google Shape;2679;p26"/>
              <p:cNvSpPr/>
              <p:nvPr/>
            </p:nvSpPr>
            <p:spPr>
              <a:xfrm flipH="1">
                <a:off x="847457" y="4495181"/>
                <a:ext cx="217481" cy="149923"/>
              </a:xfrm>
              <a:custGeom>
                <a:avLst/>
                <a:gdLst/>
                <a:ahLst/>
                <a:cxnLst/>
                <a:rect l="l" t="t" r="r" b="b"/>
                <a:pathLst>
                  <a:path w="14129" h="9740" extrusionOk="0">
                    <a:moveTo>
                      <a:pt x="572" y="0"/>
                    </a:moveTo>
                    <a:cubicBezTo>
                      <a:pt x="507" y="0"/>
                      <a:pt x="442" y="13"/>
                      <a:pt x="378" y="39"/>
                    </a:cubicBezTo>
                    <a:cubicBezTo>
                      <a:pt x="123" y="146"/>
                      <a:pt x="1" y="438"/>
                      <a:pt x="108" y="694"/>
                    </a:cubicBezTo>
                    <a:lnTo>
                      <a:pt x="3879" y="9740"/>
                    </a:lnTo>
                    <a:lnTo>
                      <a:pt x="13684" y="7668"/>
                    </a:lnTo>
                    <a:cubicBezTo>
                      <a:pt x="13955" y="7611"/>
                      <a:pt x="14129" y="7345"/>
                      <a:pt x="14072" y="7075"/>
                    </a:cubicBezTo>
                    <a:cubicBezTo>
                      <a:pt x="14020" y="6834"/>
                      <a:pt x="13806" y="6679"/>
                      <a:pt x="13572" y="6679"/>
                    </a:cubicBezTo>
                    <a:cubicBezTo>
                      <a:pt x="13540" y="6679"/>
                      <a:pt x="13509" y="6681"/>
                      <a:pt x="13477" y="6687"/>
                    </a:cubicBezTo>
                    <a:lnTo>
                      <a:pt x="4485" y="8587"/>
                    </a:lnTo>
                    <a:lnTo>
                      <a:pt x="1033" y="308"/>
                    </a:lnTo>
                    <a:cubicBezTo>
                      <a:pt x="953" y="116"/>
                      <a:pt x="767" y="0"/>
                      <a:pt x="57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0" name="Google Shape;2680;p26"/>
              <p:cNvSpPr/>
              <p:nvPr/>
            </p:nvSpPr>
            <p:spPr>
              <a:xfrm flipH="1">
                <a:off x="847371" y="4758624"/>
                <a:ext cx="428373" cy="232196"/>
              </a:xfrm>
              <a:custGeom>
                <a:avLst/>
                <a:gdLst/>
                <a:ahLst/>
                <a:cxnLst/>
                <a:rect l="l" t="t" r="r" b="b"/>
                <a:pathLst>
                  <a:path w="27830" h="15085" extrusionOk="0">
                    <a:moveTo>
                      <a:pt x="571" y="1"/>
                    </a:moveTo>
                    <a:cubicBezTo>
                      <a:pt x="499" y="1"/>
                      <a:pt x="426" y="16"/>
                      <a:pt x="356" y="49"/>
                    </a:cubicBezTo>
                    <a:cubicBezTo>
                      <a:pt x="107" y="170"/>
                      <a:pt x="0" y="469"/>
                      <a:pt x="119" y="719"/>
                    </a:cubicBezTo>
                    <a:lnTo>
                      <a:pt x="6956" y="15085"/>
                    </a:lnTo>
                    <a:lnTo>
                      <a:pt x="27388" y="10493"/>
                    </a:lnTo>
                    <a:cubicBezTo>
                      <a:pt x="27659" y="10432"/>
                      <a:pt x="27829" y="10164"/>
                      <a:pt x="27767" y="9894"/>
                    </a:cubicBezTo>
                    <a:cubicBezTo>
                      <a:pt x="27715" y="9660"/>
                      <a:pt x="27507" y="9500"/>
                      <a:pt x="27278" y="9500"/>
                    </a:cubicBezTo>
                    <a:cubicBezTo>
                      <a:pt x="27242" y="9500"/>
                      <a:pt x="27206" y="9504"/>
                      <a:pt x="27169" y="9513"/>
                    </a:cubicBezTo>
                    <a:lnTo>
                      <a:pt x="7517" y="13932"/>
                    </a:lnTo>
                    <a:lnTo>
                      <a:pt x="1026" y="288"/>
                    </a:lnTo>
                    <a:cubicBezTo>
                      <a:pt x="939" y="107"/>
                      <a:pt x="759" y="1"/>
                      <a:pt x="5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1" name="Google Shape;2681;p26"/>
              <p:cNvSpPr/>
              <p:nvPr/>
            </p:nvSpPr>
            <p:spPr>
              <a:xfrm flipH="1">
                <a:off x="1021107" y="5087956"/>
                <a:ext cx="386367" cy="236829"/>
              </a:xfrm>
              <a:custGeom>
                <a:avLst/>
                <a:gdLst/>
                <a:ahLst/>
                <a:cxnLst/>
                <a:rect l="l" t="t" r="r" b="b"/>
                <a:pathLst>
                  <a:path w="25101" h="15386" extrusionOk="0">
                    <a:moveTo>
                      <a:pt x="572" y="1"/>
                    </a:moveTo>
                    <a:cubicBezTo>
                      <a:pt x="499" y="1"/>
                      <a:pt x="425" y="17"/>
                      <a:pt x="354" y="51"/>
                    </a:cubicBezTo>
                    <a:cubicBezTo>
                      <a:pt x="105" y="171"/>
                      <a:pt x="0" y="470"/>
                      <a:pt x="120" y="721"/>
                    </a:cubicBezTo>
                    <a:lnTo>
                      <a:pt x="7161" y="15385"/>
                    </a:lnTo>
                    <a:lnTo>
                      <a:pt x="24693" y="9750"/>
                    </a:lnTo>
                    <a:cubicBezTo>
                      <a:pt x="24957" y="9664"/>
                      <a:pt x="25100" y="9382"/>
                      <a:pt x="25015" y="9118"/>
                    </a:cubicBezTo>
                    <a:cubicBezTo>
                      <a:pt x="24948" y="8905"/>
                      <a:pt x="24749" y="8770"/>
                      <a:pt x="24538" y="8770"/>
                    </a:cubicBezTo>
                    <a:cubicBezTo>
                      <a:pt x="24487" y="8770"/>
                      <a:pt x="24436" y="8778"/>
                      <a:pt x="24385" y="8794"/>
                    </a:cubicBezTo>
                    <a:lnTo>
                      <a:pt x="7686" y="14162"/>
                    </a:lnTo>
                    <a:lnTo>
                      <a:pt x="1024" y="286"/>
                    </a:lnTo>
                    <a:cubicBezTo>
                      <a:pt x="938" y="106"/>
                      <a:pt x="759" y="1"/>
                      <a:pt x="5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1_1_1_1">
    <p:spTree>
      <p:nvGrpSpPr>
        <p:cNvPr id="1" name="Shape 2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3" name="Google Shape;2683;p27"/>
          <p:cNvSpPr txBox="1">
            <a:spLocks noGrp="1"/>
          </p:cNvSpPr>
          <p:nvPr>
            <p:ph type="title"/>
          </p:nvPr>
        </p:nvSpPr>
        <p:spPr>
          <a:xfrm flipH="1">
            <a:off x="789450" y="1864122"/>
            <a:ext cx="37434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684" name="Google Shape;2684;p27"/>
          <p:cNvSpPr txBox="1">
            <a:spLocks noGrp="1"/>
          </p:cNvSpPr>
          <p:nvPr>
            <p:ph type="subTitle" idx="1"/>
          </p:nvPr>
        </p:nvSpPr>
        <p:spPr>
          <a:xfrm flipH="1">
            <a:off x="713225" y="2557450"/>
            <a:ext cx="37434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685" name="Google Shape;2685;p27"/>
          <p:cNvGrpSpPr/>
          <p:nvPr/>
        </p:nvGrpSpPr>
        <p:grpSpPr>
          <a:xfrm rot="-2133238">
            <a:off x="7368441" y="3865732"/>
            <a:ext cx="2044882" cy="1485677"/>
            <a:chOff x="505605" y="4363304"/>
            <a:chExt cx="1923073" cy="1397179"/>
          </a:xfrm>
        </p:grpSpPr>
        <p:sp>
          <p:nvSpPr>
            <p:cNvPr id="2686" name="Google Shape;2686;p27"/>
            <p:cNvSpPr/>
            <p:nvPr/>
          </p:nvSpPr>
          <p:spPr>
            <a:xfrm flipH="1">
              <a:off x="1674625" y="5389061"/>
              <a:ext cx="141642" cy="176783"/>
            </a:xfrm>
            <a:custGeom>
              <a:avLst/>
              <a:gdLst/>
              <a:ahLst/>
              <a:cxnLst/>
              <a:rect l="l" t="t" r="r" b="b"/>
              <a:pathLst>
                <a:path w="9202" h="11485" extrusionOk="0">
                  <a:moveTo>
                    <a:pt x="7862" y="0"/>
                  </a:moveTo>
                  <a:cubicBezTo>
                    <a:pt x="7842" y="0"/>
                    <a:pt x="7822" y="2"/>
                    <a:pt x="7801" y="5"/>
                  </a:cubicBezTo>
                  <a:cubicBezTo>
                    <a:pt x="7568" y="36"/>
                    <a:pt x="7405" y="252"/>
                    <a:pt x="7439" y="484"/>
                  </a:cubicBezTo>
                  <a:lnTo>
                    <a:pt x="8274" y="6355"/>
                  </a:lnTo>
                  <a:lnTo>
                    <a:pt x="259" y="10683"/>
                  </a:lnTo>
                  <a:cubicBezTo>
                    <a:pt x="87" y="10776"/>
                    <a:pt x="1" y="10973"/>
                    <a:pt x="49" y="11162"/>
                  </a:cubicBezTo>
                  <a:cubicBezTo>
                    <a:pt x="97" y="11351"/>
                    <a:pt x="268" y="11485"/>
                    <a:pt x="462" y="11485"/>
                  </a:cubicBezTo>
                  <a:cubicBezTo>
                    <a:pt x="532" y="11483"/>
                    <a:pt x="602" y="11465"/>
                    <a:pt x="664" y="11431"/>
                  </a:cubicBezTo>
                  <a:lnTo>
                    <a:pt x="9202" y="6825"/>
                  </a:lnTo>
                  <a:lnTo>
                    <a:pt x="8281" y="366"/>
                  </a:lnTo>
                  <a:cubicBezTo>
                    <a:pt x="8252" y="154"/>
                    <a:pt x="8070" y="0"/>
                    <a:pt x="7862" y="0"/>
                  </a:cubicBezTo>
                  <a:close/>
                </a:path>
              </a:pathLst>
            </a:custGeom>
            <a:solidFill>
              <a:srgbClr val="8CC4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27"/>
            <p:cNvSpPr/>
            <p:nvPr/>
          </p:nvSpPr>
          <p:spPr>
            <a:xfrm flipH="1">
              <a:off x="1402746" y="5296486"/>
              <a:ext cx="287717" cy="178076"/>
            </a:xfrm>
            <a:custGeom>
              <a:avLst/>
              <a:gdLst/>
              <a:ahLst/>
              <a:cxnLst/>
              <a:rect l="l" t="t" r="r" b="b"/>
              <a:pathLst>
                <a:path w="18692" h="11569" extrusionOk="0">
                  <a:moveTo>
                    <a:pt x="18120" y="0"/>
                  </a:moveTo>
                  <a:cubicBezTo>
                    <a:pt x="17933" y="0"/>
                    <a:pt x="17753" y="105"/>
                    <a:pt x="17667" y="286"/>
                  </a:cubicBezTo>
                  <a:lnTo>
                    <a:pt x="12838" y="10345"/>
                  </a:lnTo>
                  <a:lnTo>
                    <a:pt x="718" y="6447"/>
                  </a:lnTo>
                  <a:cubicBezTo>
                    <a:pt x="667" y="6431"/>
                    <a:pt x="615" y="6423"/>
                    <a:pt x="563" y="6423"/>
                  </a:cubicBezTo>
                  <a:cubicBezTo>
                    <a:pt x="351" y="6423"/>
                    <a:pt x="154" y="6558"/>
                    <a:pt x="85" y="6772"/>
                  </a:cubicBezTo>
                  <a:cubicBezTo>
                    <a:pt x="0" y="7036"/>
                    <a:pt x="145" y="7318"/>
                    <a:pt x="411" y="7403"/>
                  </a:cubicBezTo>
                  <a:lnTo>
                    <a:pt x="13363" y="11568"/>
                  </a:lnTo>
                  <a:lnTo>
                    <a:pt x="18571" y="720"/>
                  </a:lnTo>
                  <a:cubicBezTo>
                    <a:pt x="18691" y="471"/>
                    <a:pt x="18586" y="170"/>
                    <a:pt x="18337" y="50"/>
                  </a:cubicBezTo>
                  <a:cubicBezTo>
                    <a:pt x="18267" y="16"/>
                    <a:pt x="18193" y="0"/>
                    <a:pt x="18120" y="0"/>
                  </a:cubicBezTo>
                  <a:close/>
                </a:path>
              </a:pathLst>
            </a:custGeom>
            <a:solidFill>
              <a:srgbClr val="FF81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27"/>
            <p:cNvSpPr/>
            <p:nvPr/>
          </p:nvSpPr>
          <p:spPr>
            <a:xfrm rot="-1863570" flipH="1">
              <a:off x="777625" y="4443639"/>
              <a:ext cx="655024" cy="1236509"/>
            </a:xfrm>
            <a:custGeom>
              <a:avLst/>
              <a:gdLst/>
              <a:ahLst/>
              <a:cxnLst/>
              <a:rect l="l" t="t" r="r" b="b"/>
              <a:pathLst>
                <a:path w="42549" h="80321" extrusionOk="0">
                  <a:moveTo>
                    <a:pt x="19479" y="0"/>
                  </a:moveTo>
                  <a:cubicBezTo>
                    <a:pt x="14561" y="0"/>
                    <a:pt x="10368" y="9188"/>
                    <a:pt x="10793" y="16409"/>
                  </a:cubicBezTo>
                  <a:cubicBezTo>
                    <a:pt x="9828" y="19411"/>
                    <a:pt x="5751" y="22138"/>
                    <a:pt x="3039" y="25516"/>
                  </a:cubicBezTo>
                  <a:cubicBezTo>
                    <a:pt x="328" y="28895"/>
                    <a:pt x="0" y="34589"/>
                    <a:pt x="4523" y="38906"/>
                  </a:cubicBezTo>
                  <a:cubicBezTo>
                    <a:pt x="9046" y="43225"/>
                    <a:pt x="1039" y="49464"/>
                    <a:pt x="884" y="54225"/>
                  </a:cubicBezTo>
                  <a:cubicBezTo>
                    <a:pt x="729" y="58989"/>
                    <a:pt x="6428" y="60952"/>
                    <a:pt x="8399" y="66283"/>
                  </a:cubicBezTo>
                  <a:cubicBezTo>
                    <a:pt x="10369" y="71615"/>
                    <a:pt x="11813" y="78236"/>
                    <a:pt x="17456" y="80076"/>
                  </a:cubicBezTo>
                  <a:cubicBezTo>
                    <a:pt x="17973" y="80244"/>
                    <a:pt x="18495" y="80320"/>
                    <a:pt x="19018" y="80320"/>
                  </a:cubicBezTo>
                  <a:cubicBezTo>
                    <a:pt x="24209" y="80320"/>
                    <a:pt x="29454" y="72784"/>
                    <a:pt x="29454" y="72784"/>
                  </a:cubicBezTo>
                  <a:cubicBezTo>
                    <a:pt x="29454" y="72784"/>
                    <a:pt x="42548" y="60910"/>
                    <a:pt x="34196" y="50393"/>
                  </a:cubicBezTo>
                  <a:cubicBezTo>
                    <a:pt x="25842" y="39875"/>
                    <a:pt x="37461" y="43579"/>
                    <a:pt x="36889" y="34682"/>
                  </a:cubicBezTo>
                  <a:cubicBezTo>
                    <a:pt x="36318" y="25785"/>
                    <a:pt x="26820" y="25994"/>
                    <a:pt x="25348" y="19314"/>
                  </a:cubicBezTo>
                  <a:cubicBezTo>
                    <a:pt x="23877" y="12633"/>
                    <a:pt x="28121" y="5246"/>
                    <a:pt x="22166" y="947"/>
                  </a:cubicBezTo>
                  <a:cubicBezTo>
                    <a:pt x="21262" y="295"/>
                    <a:pt x="20359" y="0"/>
                    <a:pt x="194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27"/>
            <p:cNvSpPr/>
            <p:nvPr/>
          </p:nvSpPr>
          <p:spPr>
            <a:xfrm rot="-1863570" flipH="1">
              <a:off x="1137831" y="4469807"/>
              <a:ext cx="133948" cy="1185384"/>
            </a:xfrm>
            <a:custGeom>
              <a:avLst/>
              <a:gdLst/>
              <a:ahLst/>
              <a:cxnLst/>
              <a:rect l="l" t="t" r="r" b="b"/>
              <a:pathLst>
                <a:path w="8701" h="77000" extrusionOk="0">
                  <a:moveTo>
                    <a:pt x="8223" y="0"/>
                  </a:moveTo>
                  <a:cubicBezTo>
                    <a:pt x="8044" y="0"/>
                    <a:pt x="7877" y="114"/>
                    <a:pt x="7818" y="294"/>
                  </a:cubicBezTo>
                  <a:cubicBezTo>
                    <a:pt x="1" y="24032"/>
                    <a:pt x="7222" y="76111"/>
                    <a:pt x="7295" y="76632"/>
                  </a:cubicBezTo>
                  <a:cubicBezTo>
                    <a:pt x="7325" y="76842"/>
                    <a:pt x="7506" y="76999"/>
                    <a:pt x="7718" y="76999"/>
                  </a:cubicBezTo>
                  <a:cubicBezTo>
                    <a:pt x="7738" y="76999"/>
                    <a:pt x="7758" y="76996"/>
                    <a:pt x="7776" y="76993"/>
                  </a:cubicBezTo>
                  <a:cubicBezTo>
                    <a:pt x="8010" y="76961"/>
                    <a:pt x="8172" y="76746"/>
                    <a:pt x="8139" y="76513"/>
                  </a:cubicBezTo>
                  <a:cubicBezTo>
                    <a:pt x="8065" y="75992"/>
                    <a:pt x="871" y="24112"/>
                    <a:pt x="8627" y="559"/>
                  </a:cubicBezTo>
                  <a:cubicBezTo>
                    <a:pt x="8700" y="337"/>
                    <a:pt x="8578" y="95"/>
                    <a:pt x="8356" y="21"/>
                  </a:cubicBezTo>
                  <a:cubicBezTo>
                    <a:pt x="8312" y="7"/>
                    <a:pt x="8267" y="0"/>
                    <a:pt x="82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27"/>
            <p:cNvSpPr/>
            <p:nvPr/>
          </p:nvSpPr>
          <p:spPr>
            <a:xfrm rot="-1863570" flipH="1">
              <a:off x="919414" y="4739423"/>
              <a:ext cx="205641" cy="98202"/>
            </a:xfrm>
            <a:custGeom>
              <a:avLst/>
              <a:gdLst/>
              <a:ahLst/>
              <a:cxnLst/>
              <a:rect l="l" t="t" r="r" b="b"/>
              <a:pathLst>
                <a:path w="13358" h="6379" extrusionOk="0">
                  <a:moveTo>
                    <a:pt x="474" y="1"/>
                  </a:moveTo>
                  <a:cubicBezTo>
                    <a:pt x="358" y="1"/>
                    <a:pt x="243" y="47"/>
                    <a:pt x="160" y="138"/>
                  </a:cubicBezTo>
                  <a:cubicBezTo>
                    <a:pt x="1" y="312"/>
                    <a:pt x="11" y="581"/>
                    <a:pt x="185" y="739"/>
                  </a:cubicBezTo>
                  <a:lnTo>
                    <a:pt x="6298" y="6378"/>
                  </a:lnTo>
                  <a:lnTo>
                    <a:pt x="13128" y="1304"/>
                  </a:lnTo>
                  <a:cubicBezTo>
                    <a:pt x="13317" y="1165"/>
                    <a:pt x="13357" y="898"/>
                    <a:pt x="13217" y="709"/>
                  </a:cubicBezTo>
                  <a:cubicBezTo>
                    <a:pt x="13133" y="597"/>
                    <a:pt x="13004" y="537"/>
                    <a:pt x="12874" y="537"/>
                  </a:cubicBezTo>
                  <a:cubicBezTo>
                    <a:pt x="12785" y="537"/>
                    <a:pt x="12696" y="564"/>
                    <a:pt x="12620" y="621"/>
                  </a:cubicBezTo>
                  <a:lnTo>
                    <a:pt x="6358" y="5274"/>
                  </a:lnTo>
                  <a:lnTo>
                    <a:pt x="761" y="113"/>
                  </a:lnTo>
                  <a:cubicBezTo>
                    <a:pt x="680" y="38"/>
                    <a:pt x="577" y="1"/>
                    <a:pt x="4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27"/>
            <p:cNvSpPr/>
            <p:nvPr/>
          </p:nvSpPr>
          <p:spPr>
            <a:xfrm rot="-1863570" flipH="1">
              <a:off x="960401" y="4953823"/>
              <a:ext cx="383587" cy="177777"/>
            </a:xfrm>
            <a:custGeom>
              <a:avLst/>
              <a:gdLst/>
              <a:ahLst/>
              <a:cxnLst/>
              <a:rect l="l" t="t" r="r" b="b"/>
              <a:pathLst>
                <a:path w="24917" h="11548" extrusionOk="0">
                  <a:moveTo>
                    <a:pt x="24436" y="1"/>
                  </a:moveTo>
                  <a:cubicBezTo>
                    <a:pt x="24346" y="1"/>
                    <a:pt x="24256" y="29"/>
                    <a:pt x="24178" y="88"/>
                  </a:cubicBezTo>
                  <a:lnTo>
                    <a:pt x="10588" y="10458"/>
                  </a:lnTo>
                  <a:lnTo>
                    <a:pt x="746" y="2237"/>
                  </a:lnTo>
                  <a:cubicBezTo>
                    <a:pt x="667" y="2172"/>
                    <a:pt x="571" y="2141"/>
                    <a:pt x="477" y="2141"/>
                  </a:cubicBezTo>
                  <a:cubicBezTo>
                    <a:pt x="355" y="2141"/>
                    <a:pt x="234" y="2193"/>
                    <a:pt x="149" y="2293"/>
                  </a:cubicBezTo>
                  <a:cubicBezTo>
                    <a:pt x="0" y="2474"/>
                    <a:pt x="22" y="2739"/>
                    <a:pt x="199" y="2890"/>
                  </a:cubicBezTo>
                  <a:lnTo>
                    <a:pt x="10565" y="11548"/>
                  </a:lnTo>
                  <a:lnTo>
                    <a:pt x="24695" y="765"/>
                  </a:lnTo>
                  <a:cubicBezTo>
                    <a:pt x="24882" y="621"/>
                    <a:pt x="24917" y="354"/>
                    <a:pt x="24775" y="168"/>
                  </a:cubicBezTo>
                  <a:cubicBezTo>
                    <a:pt x="24691" y="58"/>
                    <a:pt x="24564" y="1"/>
                    <a:pt x="244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27"/>
            <p:cNvSpPr/>
            <p:nvPr/>
          </p:nvSpPr>
          <p:spPr>
            <a:xfrm rot="-1863570" flipH="1">
              <a:off x="1138612" y="5215309"/>
              <a:ext cx="347071" cy="174113"/>
            </a:xfrm>
            <a:custGeom>
              <a:avLst/>
              <a:gdLst/>
              <a:ahLst/>
              <a:cxnLst/>
              <a:rect l="l" t="t" r="r" b="b"/>
              <a:pathLst>
                <a:path w="22545" h="11310" extrusionOk="0">
                  <a:moveTo>
                    <a:pt x="22069" y="0"/>
                  </a:moveTo>
                  <a:cubicBezTo>
                    <a:pt x="21963" y="0"/>
                    <a:pt x="21856" y="40"/>
                    <a:pt x="21773" y="121"/>
                  </a:cubicBezTo>
                  <a:lnTo>
                    <a:pt x="10798" y="10182"/>
                  </a:lnTo>
                  <a:lnTo>
                    <a:pt x="741" y="1840"/>
                  </a:lnTo>
                  <a:cubicBezTo>
                    <a:pt x="663" y="1778"/>
                    <a:pt x="570" y="1748"/>
                    <a:pt x="477" y="1748"/>
                  </a:cubicBezTo>
                  <a:cubicBezTo>
                    <a:pt x="354" y="1748"/>
                    <a:pt x="232" y="1801"/>
                    <a:pt x="148" y="1903"/>
                  </a:cubicBezTo>
                  <a:cubicBezTo>
                    <a:pt x="1" y="2081"/>
                    <a:pt x="23" y="2345"/>
                    <a:pt x="198" y="2497"/>
                  </a:cubicBezTo>
                  <a:lnTo>
                    <a:pt x="10826" y="11310"/>
                  </a:lnTo>
                  <a:lnTo>
                    <a:pt x="22349" y="747"/>
                  </a:lnTo>
                  <a:cubicBezTo>
                    <a:pt x="22530" y="590"/>
                    <a:pt x="22545" y="315"/>
                    <a:pt x="22383" y="137"/>
                  </a:cubicBezTo>
                  <a:cubicBezTo>
                    <a:pt x="22299" y="47"/>
                    <a:pt x="22184" y="0"/>
                    <a:pt x="220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27"/>
            <p:cNvSpPr/>
            <p:nvPr/>
          </p:nvSpPr>
          <p:spPr>
            <a:xfrm flipH="1">
              <a:off x="1546580" y="5192444"/>
              <a:ext cx="882098" cy="406393"/>
            </a:xfrm>
            <a:custGeom>
              <a:avLst/>
              <a:gdLst/>
              <a:ahLst/>
              <a:cxnLst/>
              <a:rect l="l" t="t" r="r" b="b"/>
              <a:pathLst>
                <a:path w="57307" h="26402" extrusionOk="0">
                  <a:moveTo>
                    <a:pt x="16085" y="1"/>
                  </a:moveTo>
                  <a:cubicBezTo>
                    <a:pt x="11262" y="1"/>
                    <a:pt x="5916" y="561"/>
                    <a:pt x="0" y="1848"/>
                  </a:cubicBezTo>
                  <a:cubicBezTo>
                    <a:pt x="13241" y="7385"/>
                    <a:pt x="21434" y="26401"/>
                    <a:pt x="46194" y="26401"/>
                  </a:cubicBezTo>
                  <a:cubicBezTo>
                    <a:pt x="49572" y="26401"/>
                    <a:pt x="53257" y="26047"/>
                    <a:pt x="57306" y="25257"/>
                  </a:cubicBezTo>
                  <a:cubicBezTo>
                    <a:pt x="57306" y="25257"/>
                    <a:pt x="48472" y="1"/>
                    <a:pt x="160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27"/>
            <p:cNvSpPr/>
            <p:nvPr/>
          </p:nvSpPr>
          <p:spPr>
            <a:xfrm flipH="1">
              <a:off x="1500861" y="5227519"/>
              <a:ext cx="823776" cy="388907"/>
            </a:xfrm>
            <a:custGeom>
              <a:avLst/>
              <a:gdLst/>
              <a:ahLst/>
              <a:cxnLst/>
              <a:rect l="l" t="t" r="r" b="b"/>
              <a:pathLst>
                <a:path w="53518" h="25266" extrusionOk="0">
                  <a:moveTo>
                    <a:pt x="437" y="0"/>
                  </a:moveTo>
                  <a:cubicBezTo>
                    <a:pt x="434" y="0"/>
                    <a:pt x="432" y="1"/>
                    <a:pt x="429" y="2"/>
                  </a:cubicBezTo>
                  <a:cubicBezTo>
                    <a:pt x="197" y="2"/>
                    <a:pt x="8" y="187"/>
                    <a:pt x="5" y="421"/>
                  </a:cubicBezTo>
                  <a:cubicBezTo>
                    <a:pt x="0" y="653"/>
                    <a:pt x="184" y="845"/>
                    <a:pt x="416" y="852"/>
                  </a:cubicBezTo>
                  <a:cubicBezTo>
                    <a:pt x="21600" y="1510"/>
                    <a:pt x="52486" y="24940"/>
                    <a:pt x="52797" y="25177"/>
                  </a:cubicBezTo>
                  <a:cubicBezTo>
                    <a:pt x="52870" y="25234"/>
                    <a:pt x="52961" y="25264"/>
                    <a:pt x="53054" y="25265"/>
                  </a:cubicBezTo>
                  <a:lnTo>
                    <a:pt x="53054" y="25264"/>
                  </a:lnTo>
                  <a:cubicBezTo>
                    <a:pt x="53238" y="25264"/>
                    <a:pt x="53400" y="25147"/>
                    <a:pt x="53459" y="24973"/>
                  </a:cubicBezTo>
                  <a:cubicBezTo>
                    <a:pt x="53517" y="24801"/>
                    <a:pt x="53459" y="24611"/>
                    <a:pt x="53315" y="24499"/>
                  </a:cubicBezTo>
                  <a:cubicBezTo>
                    <a:pt x="53002" y="24261"/>
                    <a:pt x="21901" y="667"/>
                    <a:pt x="443" y="2"/>
                  </a:cubicBezTo>
                  <a:cubicBezTo>
                    <a:pt x="441" y="1"/>
                    <a:pt x="439" y="0"/>
                    <a:pt x="4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27"/>
            <p:cNvSpPr/>
            <p:nvPr/>
          </p:nvSpPr>
          <p:spPr>
            <a:xfrm flipH="1">
              <a:off x="2059210" y="5198908"/>
              <a:ext cx="124371" cy="151493"/>
            </a:xfrm>
            <a:custGeom>
              <a:avLst/>
              <a:gdLst/>
              <a:ahLst/>
              <a:cxnLst/>
              <a:rect l="l" t="t" r="r" b="b"/>
              <a:pathLst>
                <a:path w="8080" h="9842" extrusionOk="0">
                  <a:moveTo>
                    <a:pt x="3287" y="0"/>
                  </a:moveTo>
                  <a:cubicBezTo>
                    <a:pt x="3157" y="0"/>
                    <a:pt x="3028" y="55"/>
                    <a:pt x="2947" y="165"/>
                  </a:cubicBezTo>
                  <a:cubicBezTo>
                    <a:pt x="2808" y="355"/>
                    <a:pt x="2835" y="611"/>
                    <a:pt x="3023" y="749"/>
                  </a:cubicBezTo>
                  <a:cubicBezTo>
                    <a:pt x="3269" y="992"/>
                    <a:pt x="5354" y="3812"/>
                    <a:pt x="6796" y="5787"/>
                  </a:cubicBezTo>
                  <a:lnTo>
                    <a:pt x="272" y="9035"/>
                  </a:lnTo>
                  <a:cubicBezTo>
                    <a:pt x="93" y="9122"/>
                    <a:pt x="1" y="9321"/>
                    <a:pt x="46" y="9513"/>
                  </a:cubicBezTo>
                  <a:cubicBezTo>
                    <a:pt x="91" y="9705"/>
                    <a:pt x="263" y="9842"/>
                    <a:pt x="460" y="9842"/>
                  </a:cubicBezTo>
                  <a:cubicBezTo>
                    <a:pt x="527" y="9840"/>
                    <a:pt x="591" y="9825"/>
                    <a:pt x="649" y="9795"/>
                  </a:cubicBezTo>
                  <a:lnTo>
                    <a:pt x="8079" y="6101"/>
                  </a:lnTo>
                  <a:lnTo>
                    <a:pt x="7782" y="5693"/>
                  </a:lnTo>
                  <a:cubicBezTo>
                    <a:pt x="5992" y="3237"/>
                    <a:pt x="3805" y="272"/>
                    <a:pt x="3555" y="86"/>
                  </a:cubicBezTo>
                  <a:cubicBezTo>
                    <a:pt x="3476" y="29"/>
                    <a:pt x="3381" y="0"/>
                    <a:pt x="32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27"/>
            <p:cNvSpPr/>
            <p:nvPr/>
          </p:nvSpPr>
          <p:spPr>
            <a:xfrm flipH="1">
              <a:off x="1842491" y="5268028"/>
              <a:ext cx="142981" cy="211955"/>
            </a:xfrm>
            <a:custGeom>
              <a:avLst/>
              <a:gdLst/>
              <a:ahLst/>
              <a:cxnLst/>
              <a:rect l="l" t="t" r="r" b="b"/>
              <a:pathLst>
                <a:path w="9289" h="13770" extrusionOk="0">
                  <a:moveTo>
                    <a:pt x="7569" y="0"/>
                  </a:moveTo>
                  <a:cubicBezTo>
                    <a:pt x="7546" y="0"/>
                    <a:pt x="7523" y="2"/>
                    <a:pt x="7499" y="6"/>
                  </a:cubicBezTo>
                  <a:cubicBezTo>
                    <a:pt x="7265" y="44"/>
                    <a:pt x="7107" y="267"/>
                    <a:pt x="7148" y="501"/>
                  </a:cubicBezTo>
                  <a:lnTo>
                    <a:pt x="8358" y="7829"/>
                  </a:lnTo>
                  <a:lnTo>
                    <a:pt x="235" y="12985"/>
                  </a:lnTo>
                  <a:cubicBezTo>
                    <a:pt x="74" y="13087"/>
                    <a:pt x="1" y="13282"/>
                    <a:pt x="54" y="13464"/>
                  </a:cubicBezTo>
                  <a:cubicBezTo>
                    <a:pt x="106" y="13646"/>
                    <a:pt x="273" y="13770"/>
                    <a:pt x="464" y="13770"/>
                  </a:cubicBezTo>
                  <a:cubicBezTo>
                    <a:pt x="544" y="13770"/>
                    <a:pt x="622" y="13747"/>
                    <a:pt x="691" y="13703"/>
                  </a:cubicBezTo>
                  <a:lnTo>
                    <a:pt x="9289" y="8246"/>
                  </a:lnTo>
                  <a:lnTo>
                    <a:pt x="7989" y="362"/>
                  </a:lnTo>
                  <a:cubicBezTo>
                    <a:pt x="7957" y="150"/>
                    <a:pt x="7776" y="0"/>
                    <a:pt x="75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27"/>
            <p:cNvSpPr/>
            <p:nvPr/>
          </p:nvSpPr>
          <p:spPr>
            <a:xfrm flipH="1">
              <a:off x="1677280" y="4772261"/>
              <a:ext cx="733668" cy="608050"/>
            </a:xfrm>
            <a:custGeom>
              <a:avLst/>
              <a:gdLst/>
              <a:ahLst/>
              <a:cxnLst/>
              <a:rect l="l" t="t" r="r" b="b"/>
              <a:pathLst>
                <a:path w="47664" h="39503" extrusionOk="0">
                  <a:moveTo>
                    <a:pt x="1" y="0"/>
                  </a:moveTo>
                  <a:cubicBezTo>
                    <a:pt x="12473" y="10513"/>
                    <a:pt x="13509" y="35678"/>
                    <a:pt x="47663" y="39503"/>
                  </a:cubicBezTo>
                  <a:cubicBezTo>
                    <a:pt x="47663" y="39503"/>
                    <a:pt x="46524" y="420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27"/>
            <p:cNvSpPr/>
            <p:nvPr/>
          </p:nvSpPr>
          <p:spPr>
            <a:xfrm flipH="1">
              <a:off x="1639133" y="4810260"/>
              <a:ext cx="679056" cy="616670"/>
            </a:xfrm>
            <a:custGeom>
              <a:avLst/>
              <a:gdLst/>
              <a:ahLst/>
              <a:cxnLst/>
              <a:rect l="l" t="t" r="r" b="b"/>
              <a:pathLst>
                <a:path w="44116" h="40063" extrusionOk="0">
                  <a:moveTo>
                    <a:pt x="566" y="0"/>
                  </a:moveTo>
                  <a:cubicBezTo>
                    <a:pt x="359" y="0"/>
                    <a:pt x="166" y="129"/>
                    <a:pt x="94" y="337"/>
                  </a:cubicBezTo>
                  <a:cubicBezTo>
                    <a:pt x="0" y="602"/>
                    <a:pt x="144" y="891"/>
                    <a:pt x="411" y="978"/>
                  </a:cubicBezTo>
                  <a:cubicBezTo>
                    <a:pt x="20402" y="7944"/>
                    <a:pt x="42838" y="39531"/>
                    <a:pt x="43062" y="39849"/>
                  </a:cubicBezTo>
                  <a:cubicBezTo>
                    <a:pt x="43155" y="39983"/>
                    <a:pt x="43309" y="40063"/>
                    <a:pt x="43473" y="40063"/>
                  </a:cubicBezTo>
                  <a:cubicBezTo>
                    <a:pt x="43879" y="40063"/>
                    <a:pt x="44116" y="39603"/>
                    <a:pt x="43882" y="39273"/>
                  </a:cubicBezTo>
                  <a:cubicBezTo>
                    <a:pt x="43655" y="38950"/>
                    <a:pt x="21037" y="7103"/>
                    <a:pt x="742" y="32"/>
                  </a:cubicBezTo>
                  <a:cubicBezTo>
                    <a:pt x="684" y="11"/>
                    <a:pt x="625" y="0"/>
                    <a:pt x="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27"/>
            <p:cNvSpPr/>
            <p:nvPr/>
          </p:nvSpPr>
          <p:spPr>
            <a:xfrm flipH="1">
              <a:off x="1677280" y="4772261"/>
              <a:ext cx="733668" cy="608050"/>
            </a:xfrm>
            <a:custGeom>
              <a:avLst/>
              <a:gdLst/>
              <a:ahLst/>
              <a:cxnLst/>
              <a:rect l="l" t="t" r="r" b="b"/>
              <a:pathLst>
                <a:path w="47664" h="39503" extrusionOk="0">
                  <a:moveTo>
                    <a:pt x="1" y="0"/>
                  </a:moveTo>
                  <a:cubicBezTo>
                    <a:pt x="12473" y="10513"/>
                    <a:pt x="13509" y="35678"/>
                    <a:pt x="47663" y="39503"/>
                  </a:cubicBezTo>
                  <a:cubicBezTo>
                    <a:pt x="47663" y="39503"/>
                    <a:pt x="46524" y="4201"/>
                    <a:pt x="1" y="0"/>
                  </a:cubicBezTo>
                  <a:close/>
                </a:path>
              </a:pathLst>
            </a:custGeom>
            <a:solidFill>
              <a:srgbClr val="6D9EEB">
                <a:alpha val="41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27"/>
            <p:cNvSpPr/>
            <p:nvPr/>
          </p:nvSpPr>
          <p:spPr>
            <a:xfrm flipH="1">
              <a:off x="2078447" y="4838349"/>
              <a:ext cx="136839" cy="134515"/>
            </a:xfrm>
            <a:custGeom>
              <a:avLst/>
              <a:gdLst/>
              <a:ahLst/>
              <a:cxnLst/>
              <a:rect l="l" t="t" r="r" b="b"/>
              <a:pathLst>
                <a:path w="8890" h="8739" extrusionOk="0">
                  <a:moveTo>
                    <a:pt x="5905" y="1"/>
                  </a:moveTo>
                  <a:cubicBezTo>
                    <a:pt x="5807" y="1"/>
                    <a:pt x="5709" y="29"/>
                    <a:pt x="5625" y="90"/>
                  </a:cubicBezTo>
                  <a:cubicBezTo>
                    <a:pt x="5401" y="254"/>
                    <a:pt x="5339" y="548"/>
                    <a:pt x="5503" y="772"/>
                  </a:cubicBezTo>
                  <a:cubicBezTo>
                    <a:pt x="5667" y="1088"/>
                    <a:pt x="6779" y="4314"/>
                    <a:pt x="7560" y="6613"/>
                  </a:cubicBezTo>
                  <a:lnTo>
                    <a:pt x="450" y="7741"/>
                  </a:lnTo>
                  <a:cubicBezTo>
                    <a:pt x="188" y="7779"/>
                    <a:pt x="1" y="8013"/>
                    <a:pt x="23" y="8276"/>
                  </a:cubicBezTo>
                  <a:cubicBezTo>
                    <a:pt x="42" y="8537"/>
                    <a:pt x="260" y="8738"/>
                    <a:pt x="521" y="8738"/>
                  </a:cubicBezTo>
                  <a:cubicBezTo>
                    <a:pt x="523" y="8738"/>
                    <a:pt x="525" y="8738"/>
                    <a:pt x="527" y="8738"/>
                  </a:cubicBezTo>
                  <a:cubicBezTo>
                    <a:pt x="554" y="8738"/>
                    <a:pt x="581" y="8737"/>
                    <a:pt x="606" y="8733"/>
                  </a:cubicBezTo>
                  <a:lnTo>
                    <a:pt x="8889" y="7420"/>
                  </a:lnTo>
                  <a:lnTo>
                    <a:pt x="8701" y="6855"/>
                  </a:lnTo>
                  <a:cubicBezTo>
                    <a:pt x="7284" y="2660"/>
                    <a:pt x="6490" y="428"/>
                    <a:pt x="6337" y="219"/>
                  </a:cubicBezTo>
                  <a:cubicBezTo>
                    <a:pt x="6235" y="80"/>
                    <a:pt x="6070" y="1"/>
                    <a:pt x="59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27"/>
            <p:cNvSpPr/>
            <p:nvPr/>
          </p:nvSpPr>
          <p:spPr>
            <a:xfrm flipH="1">
              <a:off x="1884765" y="4983560"/>
              <a:ext cx="180415" cy="172319"/>
            </a:xfrm>
            <a:custGeom>
              <a:avLst/>
              <a:gdLst/>
              <a:ahLst/>
              <a:cxnLst/>
              <a:rect l="l" t="t" r="r" b="b"/>
              <a:pathLst>
                <a:path w="11721" h="11195" extrusionOk="0">
                  <a:moveTo>
                    <a:pt x="11198" y="1"/>
                  </a:moveTo>
                  <a:cubicBezTo>
                    <a:pt x="10947" y="1"/>
                    <a:pt x="10724" y="176"/>
                    <a:pt x="10688" y="430"/>
                  </a:cubicBezTo>
                  <a:lnTo>
                    <a:pt x="9652" y="7736"/>
                  </a:lnTo>
                  <a:lnTo>
                    <a:pt x="406" y="10207"/>
                  </a:lnTo>
                  <a:cubicBezTo>
                    <a:pt x="161" y="10270"/>
                    <a:pt x="0" y="10506"/>
                    <a:pt x="34" y="10758"/>
                  </a:cubicBezTo>
                  <a:cubicBezTo>
                    <a:pt x="67" y="11008"/>
                    <a:pt x="281" y="11194"/>
                    <a:pt x="532" y="11194"/>
                  </a:cubicBezTo>
                  <a:cubicBezTo>
                    <a:pt x="533" y="11194"/>
                    <a:pt x="534" y="11194"/>
                    <a:pt x="535" y="11194"/>
                  </a:cubicBezTo>
                  <a:cubicBezTo>
                    <a:pt x="578" y="11193"/>
                    <a:pt x="623" y="11188"/>
                    <a:pt x="665" y="11178"/>
                  </a:cubicBezTo>
                  <a:lnTo>
                    <a:pt x="10551" y="8533"/>
                  </a:lnTo>
                  <a:lnTo>
                    <a:pt x="11681" y="572"/>
                  </a:lnTo>
                  <a:cubicBezTo>
                    <a:pt x="11721" y="298"/>
                    <a:pt x="11530" y="42"/>
                    <a:pt x="11255" y="3"/>
                  </a:cubicBezTo>
                  <a:cubicBezTo>
                    <a:pt x="11236" y="2"/>
                    <a:pt x="11217" y="1"/>
                    <a:pt x="111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27"/>
            <p:cNvSpPr/>
            <p:nvPr/>
          </p:nvSpPr>
          <p:spPr>
            <a:xfrm flipH="1">
              <a:off x="1755237" y="5150935"/>
              <a:ext cx="174166" cy="137517"/>
            </a:xfrm>
            <a:custGeom>
              <a:avLst/>
              <a:gdLst/>
              <a:ahLst/>
              <a:cxnLst/>
              <a:rect l="l" t="t" r="r" b="b"/>
              <a:pathLst>
                <a:path w="11315" h="8934" extrusionOk="0">
                  <a:moveTo>
                    <a:pt x="10767" y="0"/>
                  </a:moveTo>
                  <a:cubicBezTo>
                    <a:pt x="10527" y="0"/>
                    <a:pt x="10321" y="179"/>
                    <a:pt x="10280" y="423"/>
                  </a:cubicBezTo>
                  <a:lnTo>
                    <a:pt x="9326" y="6224"/>
                  </a:lnTo>
                  <a:lnTo>
                    <a:pt x="436" y="7940"/>
                  </a:lnTo>
                  <a:cubicBezTo>
                    <a:pt x="179" y="7985"/>
                    <a:pt x="0" y="8221"/>
                    <a:pt x="25" y="8480"/>
                  </a:cubicBezTo>
                  <a:cubicBezTo>
                    <a:pt x="50" y="8738"/>
                    <a:pt x="265" y="8934"/>
                    <a:pt x="523" y="8934"/>
                  </a:cubicBezTo>
                  <a:cubicBezTo>
                    <a:pt x="525" y="8934"/>
                    <a:pt x="527" y="8934"/>
                    <a:pt x="530" y="8934"/>
                  </a:cubicBezTo>
                  <a:cubicBezTo>
                    <a:pt x="563" y="8934"/>
                    <a:pt x="595" y="8931"/>
                    <a:pt x="627" y="8926"/>
                  </a:cubicBezTo>
                  <a:lnTo>
                    <a:pt x="10205" y="7076"/>
                  </a:lnTo>
                  <a:lnTo>
                    <a:pt x="11270" y="585"/>
                  </a:lnTo>
                  <a:cubicBezTo>
                    <a:pt x="11315" y="311"/>
                    <a:pt x="11129" y="54"/>
                    <a:pt x="10857" y="9"/>
                  </a:cubicBezTo>
                  <a:cubicBezTo>
                    <a:pt x="10826" y="3"/>
                    <a:pt x="10796" y="0"/>
                    <a:pt x="107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27"/>
            <p:cNvSpPr/>
            <p:nvPr/>
          </p:nvSpPr>
          <p:spPr>
            <a:xfrm flipH="1">
              <a:off x="1324676" y="4680316"/>
              <a:ext cx="628799" cy="979625"/>
            </a:xfrm>
            <a:custGeom>
              <a:avLst/>
              <a:gdLst/>
              <a:ahLst/>
              <a:cxnLst/>
              <a:rect l="l" t="t" r="r" b="b"/>
              <a:pathLst>
                <a:path w="40851" h="63643" extrusionOk="0">
                  <a:moveTo>
                    <a:pt x="6468" y="1"/>
                  </a:moveTo>
                  <a:cubicBezTo>
                    <a:pt x="5113" y="1"/>
                    <a:pt x="3930" y="611"/>
                    <a:pt x="3121" y="2041"/>
                  </a:cubicBezTo>
                  <a:cubicBezTo>
                    <a:pt x="0" y="7558"/>
                    <a:pt x="5990" y="11822"/>
                    <a:pt x="7245" y="17590"/>
                  </a:cubicBezTo>
                  <a:cubicBezTo>
                    <a:pt x="8499" y="23359"/>
                    <a:pt x="974" y="26619"/>
                    <a:pt x="3734" y="33801"/>
                  </a:cubicBezTo>
                  <a:cubicBezTo>
                    <a:pt x="6493" y="40982"/>
                    <a:pt x="14267" y="33891"/>
                    <a:pt x="11509" y="45149"/>
                  </a:cubicBezTo>
                  <a:cubicBezTo>
                    <a:pt x="8750" y="56407"/>
                    <a:pt x="23296" y="60998"/>
                    <a:pt x="23296" y="60998"/>
                  </a:cubicBezTo>
                  <a:cubicBezTo>
                    <a:pt x="23296" y="60998"/>
                    <a:pt x="27791" y="63643"/>
                    <a:pt x="31661" y="63643"/>
                  </a:cubicBezTo>
                  <a:cubicBezTo>
                    <a:pt x="33042" y="63643"/>
                    <a:pt x="34344" y="63306"/>
                    <a:pt x="35334" y="62392"/>
                  </a:cubicBezTo>
                  <a:cubicBezTo>
                    <a:pt x="39097" y="58915"/>
                    <a:pt x="37842" y="53202"/>
                    <a:pt x="37466" y="48312"/>
                  </a:cubicBezTo>
                  <a:cubicBezTo>
                    <a:pt x="37090" y="43422"/>
                    <a:pt x="40851" y="39828"/>
                    <a:pt x="39011" y="36149"/>
                  </a:cubicBezTo>
                  <a:cubicBezTo>
                    <a:pt x="37174" y="32471"/>
                    <a:pt x="28646" y="30465"/>
                    <a:pt x="30636" y="25449"/>
                  </a:cubicBezTo>
                  <a:cubicBezTo>
                    <a:pt x="32626" y="20432"/>
                    <a:pt x="30318" y="16086"/>
                    <a:pt x="26973" y="14413"/>
                  </a:cubicBezTo>
                  <a:cubicBezTo>
                    <a:pt x="23630" y="12741"/>
                    <a:pt x="19450" y="12073"/>
                    <a:pt x="17610" y="10066"/>
                  </a:cubicBezTo>
                  <a:cubicBezTo>
                    <a:pt x="15629" y="4988"/>
                    <a:pt x="10343" y="1"/>
                    <a:pt x="6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27"/>
            <p:cNvSpPr/>
            <p:nvPr/>
          </p:nvSpPr>
          <p:spPr>
            <a:xfrm flipH="1">
              <a:off x="1412562" y="4744388"/>
              <a:ext cx="445690" cy="931754"/>
            </a:xfrm>
            <a:custGeom>
              <a:avLst/>
              <a:gdLst/>
              <a:ahLst/>
              <a:cxnLst/>
              <a:rect l="l" t="t" r="r" b="b"/>
              <a:pathLst>
                <a:path w="28955" h="60533" extrusionOk="0">
                  <a:moveTo>
                    <a:pt x="557" y="1"/>
                  </a:moveTo>
                  <a:cubicBezTo>
                    <a:pt x="435" y="1"/>
                    <a:pt x="311" y="45"/>
                    <a:pt x="214" y="136"/>
                  </a:cubicBezTo>
                  <a:cubicBezTo>
                    <a:pt x="12" y="324"/>
                    <a:pt x="0" y="642"/>
                    <a:pt x="189" y="844"/>
                  </a:cubicBezTo>
                  <a:cubicBezTo>
                    <a:pt x="14736" y="16492"/>
                    <a:pt x="27784" y="59739"/>
                    <a:pt x="27914" y="60175"/>
                  </a:cubicBezTo>
                  <a:cubicBezTo>
                    <a:pt x="27977" y="60387"/>
                    <a:pt x="28173" y="60533"/>
                    <a:pt x="28395" y="60533"/>
                  </a:cubicBezTo>
                  <a:cubicBezTo>
                    <a:pt x="28444" y="60533"/>
                    <a:pt x="28492" y="60524"/>
                    <a:pt x="28539" y="60511"/>
                  </a:cubicBezTo>
                  <a:cubicBezTo>
                    <a:pt x="28803" y="60432"/>
                    <a:pt x="28955" y="60152"/>
                    <a:pt x="28875" y="59886"/>
                  </a:cubicBezTo>
                  <a:cubicBezTo>
                    <a:pt x="28746" y="59450"/>
                    <a:pt x="15630" y="15980"/>
                    <a:pt x="924" y="161"/>
                  </a:cubicBezTo>
                  <a:cubicBezTo>
                    <a:pt x="825" y="54"/>
                    <a:pt x="692" y="1"/>
                    <a:pt x="557" y="1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27"/>
            <p:cNvSpPr/>
            <p:nvPr/>
          </p:nvSpPr>
          <p:spPr>
            <a:xfrm flipH="1">
              <a:off x="1653722" y="4862250"/>
              <a:ext cx="163884" cy="114289"/>
            </a:xfrm>
            <a:custGeom>
              <a:avLst/>
              <a:gdLst/>
              <a:ahLst/>
              <a:cxnLst/>
              <a:rect l="l" t="t" r="r" b="b"/>
              <a:pathLst>
                <a:path w="10647" h="7425" extrusionOk="0">
                  <a:moveTo>
                    <a:pt x="10078" y="0"/>
                  </a:moveTo>
                  <a:cubicBezTo>
                    <a:pt x="9881" y="0"/>
                    <a:pt x="9695" y="117"/>
                    <a:pt x="9616" y="310"/>
                  </a:cubicBezTo>
                  <a:lnTo>
                    <a:pt x="7130" y="6270"/>
                  </a:lnTo>
                  <a:lnTo>
                    <a:pt x="652" y="4901"/>
                  </a:lnTo>
                  <a:cubicBezTo>
                    <a:pt x="618" y="4894"/>
                    <a:pt x="583" y="4891"/>
                    <a:pt x="549" y="4891"/>
                  </a:cubicBezTo>
                  <a:cubicBezTo>
                    <a:pt x="317" y="4891"/>
                    <a:pt x="108" y="5053"/>
                    <a:pt x="57" y="5289"/>
                  </a:cubicBezTo>
                  <a:cubicBezTo>
                    <a:pt x="1" y="5560"/>
                    <a:pt x="174" y="5825"/>
                    <a:pt x="445" y="5884"/>
                  </a:cubicBezTo>
                  <a:lnTo>
                    <a:pt x="7736" y="7424"/>
                  </a:lnTo>
                  <a:lnTo>
                    <a:pt x="10542" y="694"/>
                  </a:lnTo>
                  <a:cubicBezTo>
                    <a:pt x="10647" y="439"/>
                    <a:pt x="10527" y="146"/>
                    <a:pt x="10271" y="39"/>
                  </a:cubicBezTo>
                  <a:cubicBezTo>
                    <a:pt x="10208" y="13"/>
                    <a:pt x="10142" y="0"/>
                    <a:pt x="10078" y="0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27"/>
            <p:cNvSpPr/>
            <p:nvPr/>
          </p:nvSpPr>
          <p:spPr>
            <a:xfrm flipH="1">
              <a:off x="1499227" y="5055235"/>
              <a:ext cx="318425" cy="174520"/>
            </a:xfrm>
            <a:custGeom>
              <a:avLst/>
              <a:gdLst/>
              <a:ahLst/>
              <a:cxnLst/>
              <a:rect l="l" t="t" r="r" b="b"/>
              <a:pathLst>
                <a:path w="20687" h="11338" extrusionOk="0">
                  <a:moveTo>
                    <a:pt x="20113" y="0"/>
                  </a:moveTo>
                  <a:cubicBezTo>
                    <a:pt x="19925" y="0"/>
                    <a:pt x="19746" y="106"/>
                    <a:pt x="19660" y="287"/>
                  </a:cubicBezTo>
                  <a:lnTo>
                    <a:pt x="14951" y="10185"/>
                  </a:lnTo>
                  <a:lnTo>
                    <a:pt x="662" y="6970"/>
                  </a:lnTo>
                  <a:cubicBezTo>
                    <a:pt x="625" y="6962"/>
                    <a:pt x="589" y="6958"/>
                    <a:pt x="552" y="6958"/>
                  </a:cubicBezTo>
                  <a:cubicBezTo>
                    <a:pt x="322" y="6958"/>
                    <a:pt x="114" y="7117"/>
                    <a:pt x="62" y="7351"/>
                  </a:cubicBezTo>
                  <a:cubicBezTo>
                    <a:pt x="0" y="7622"/>
                    <a:pt x="171" y="7889"/>
                    <a:pt x="441" y="7951"/>
                  </a:cubicBezTo>
                  <a:lnTo>
                    <a:pt x="15512" y="11338"/>
                  </a:lnTo>
                  <a:lnTo>
                    <a:pt x="20566" y="718"/>
                  </a:lnTo>
                  <a:cubicBezTo>
                    <a:pt x="20686" y="467"/>
                    <a:pt x="20579" y="168"/>
                    <a:pt x="20329" y="50"/>
                  </a:cubicBezTo>
                  <a:cubicBezTo>
                    <a:pt x="20259" y="16"/>
                    <a:pt x="20185" y="0"/>
                    <a:pt x="20113" y="0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07" name="Google Shape;2707;p27"/>
          <p:cNvGrpSpPr/>
          <p:nvPr/>
        </p:nvGrpSpPr>
        <p:grpSpPr>
          <a:xfrm rot="-10425520" flipH="1">
            <a:off x="358356" y="-948495"/>
            <a:ext cx="4453161" cy="3120803"/>
            <a:chOff x="2276975" y="3593505"/>
            <a:chExt cx="3623744" cy="2539542"/>
          </a:xfrm>
        </p:grpSpPr>
        <p:grpSp>
          <p:nvGrpSpPr>
            <p:cNvPr id="2708" name="Google Shape;2708;p27"/>
            <p:cNvGrpSpPr/>
            <p:nvPr/>
          </p:nvGrpSpPr>
          <p:grpSpPr>
            <a:xfrm rot="-1325960">
              <a:off x="2550748" y="3860259"/>
              <a:ext cx="1769799" cy="1801022"/>
              <a:chOff x="658816" y="3875056"/>
              <a:chExt cx="1769862" cy="1801086"/>
            </a:xfrm>
          </p:grpSpPr>
          <p:sp>
            <p:nvSpPr>
              <p:cNvPr id="2709" name="Google Shape;2709;p27"/>
              <p:cNvSpPr/>
              <p:nvPr/>
            </p:nvSpPr>
            <p:spPr>
              <a:xfrm flipH="1">
                <a:off x="1674625" y="5389061"/>
                <a:ext cx="141642" cy="176783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11485" extrusionOk="0">
                    <a:moveTo>
                      <a:pt x="7862" y="0"/>
                    </a:moveTo>
                    <a:cubicBezTo>
                      <a:pt x="7842" y="0"/>
                      <a:pt x="7822" y="2"/>
                      <a:pt x="7801" y="5"/>
                    </a:cubicBezTo>
                    <a:cubicBezTo>
                      <a:pt x="7568" y="36"/>
                      <a:pt x="7405" y="252"/>
                      <a:pt x="7439" y="484"/>
                    </a:cubicBezTo>
                    <a:lnTo>
                      <a:pt x="8274" y="6355"/>
                    </a:lnTo>
                    <a:lnTo>
                      <a:pt x="259" y="10683"/>
                    </a:lnTo>
                    <a:cubicBezTo>
                      <a:pt x="87" y="10776"/>
                      <a:pt x="1" y="10973"/>
                      <a:pt x="49" y="11162"/>
                    </a:cubicBezTo>
                    <a:cubicBezTo>
                      <a:pt x="97" y="11351"/>
                      <a:pt x="268" y="11485"/>
                      <a:pt x="462" y="11485"/>
                    </a:cubicBezTo>
                    <a:cubicBezTo>
                      <a:pt x="532" y="11483"/>
                      <a:pt x="602" y="11465"/>
                      <a:pt x="664" y="11431"/>
                    </a:cubicBezTo>
                    <a:lnTo>
                      <a:pt x="9202" y="6825"/>
                    </a:lnTo>
                    <a:lnTo>
                      <a:pt x="8281" y="366"/>
                    </a:lnTo>
                    <a:cubicBezTo>
                      <a:pt x="8252" y="154"/>
                      <a:pt x="8070" y="0"/>
                      <a:pt x="7862" y="0"/>
                    </a:cubicBezTo>
                    <a:close/>
                  </a:path>
                </a:pathLst>
              </a:custGeom>
              <a:solidFill>
                <a:srgbClr val="8CC4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0" name="Google Shape;2710;p27"/>
              <p:cNvSpPr/>
              <p:nvPr/>
            </p:nvSpPr>
            <p:spPr>
              <a:xfrm flipH="1">
                <a:off x="1402746" y="5296486"/>
                <a:ext cx="287717" cy="178076"/>
              </a:xfrm>
              <a:custGeom>
                <a:avLst/>
                <a:gdLst/>
                <a:ahLst/>
                <a:cxnLst/>
                <a:rect l="l" t="t" r="r" b="b"/>
                <a:pathLst>
                  <a:path w="18692" h="11569" extrusionOk="0">
                    <a:moveTo>
                      <a:pt x="18120" y="0"/>
                    </a:moveTo>
                    <a:cubicBezTo>
                      <a:pt x="17933" y="0"/>
                      <a:pt x="17753" y="105"/>
                      <a:pt x="17667" y="286"/>
                    </a:cubicBezTo>
                    <a:lnTo>
                      <a:pt x="12838" y="10345"/>
                    </a:lnTo>
                    <a:lnTo>
                      <a:pt x="718" y="6447"/>
                    </a:lnTo>
                    <a:cubicBezTo>
                      <a:pt x="667" y="6431"/>
                      <a:pt x="615" y="6423"/>
                      <a:pt x="563" y="6423"/>
                    </a:cubicBezTo>
                    <a:cubicBezTo>
                      <a:pt x="351" y="6423"/>
                      <a:pt x="154" y="6558"/>
                      <a:pt x="85" y="6772"/>
                    </a:cubicBezTo>
                    <a:cubicBezTo>
                      <a:pt x="0" y="7036"/>
                      <a:pt x="145" y="7318"/>
                      <a:pt x="411" y="7403"/>
                    </a:cubicBezTo>
                    <a:lnTo>
                      <a:pt x="13363" y="11568"/>
                    </a:lnTo>
                    <a:lnTo>
                      <a:pt x="18571" y="720"/>
                    </a:lnTo>
                    <a:cubicBezTo>
                      <a:pt x="18691" y="471"/>
                      <a:pt x="18586" y="170"/>
                      <a:pt x="18337" y="50"/>
                    </a:cubicBezTo>
                    <a:cubicBezTo>
                      <a:pt x="18267" y="16"/>
                      <a:pt x="18193" y="0"/>
                      <a:pt x="18120" y="0"/>
                    </a:cubicBezTo>
                    <a:close/>
                  </a:path>
                </a:pathLst>
              </a:custGeom>
              <a:solidFill>
                <a:srgbClr val="FF81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1" name="Google Shape;2711;p27"/>
              <p:cNvSpPr/>
              <p:nvPr/>
            </p:nvSpPr>
            <p:spPr>
              <a:xfrm flipH="1">
                <a:off x="1072480" y="3875056"/>
                <a:ext cx="654935" cy="1236341"/>
              </a:xfrm>
              <a:custGeom>
                <a:avLst/>
                <a:gdLst/>
                <a:ahLst/>
                <a:cxnLst/>
                <a:rect l="l" t="t" r="r" b="b"/>
                <a:pathLst>
                  <a:path w="42549" h="80321" extrusionOk="0">
                    <a:moveTo>
                      <a:pt x="19479" y="0"/>
                    </a:moveTo>
                    <a:cubicBezTo>
                      <a:pt x="14561" y="0"/>
                      <a:pt x="10368" y="9188"/>
                      <a:pt x="10793" y="16409"/>
                    </a:cubicBezTo>
                    <a:cubicBezTo>
                      <a:pt x="9828" y="19411"/>
                      <a:pt x="5751" y="22138"/>
                      <a:pt x="3039" y="25516"/>
                    </a:cubicBezTo>
                    <a:cubicBezTo>
                      <a:pt x="328" y="28895"/>
                      <a:pt x="0" y="34589"/>
                      <a:pt x="4523" y="38906"/>
                    </a:cubicBezTo>
                    <a:cubicBezTo>
                      <a:pt x="9046" y="43225"/>
                      <a:pt x="1039" y="49464"/>
                      <a:pt x="884" y="54225"/>
                    </a:cubicBezTo>
                    <a:cubicBezTo>
                      <a:pt x="729" y="58989"/>
                      <a:pt x="6428" y="60952"/>
                      <a:pt x="8399" y="66283"/>
                    </a:cubicBezTo>
                    <a:cubicBezTo>
                      <a:pt x="10369" y="71615"/>
                      <a:pt x="11813" y="78236"/>
                      <a:pt x="17456" y="80076"/>
                    </a:cubicBezTo>
                    <a:cubicBezTo>
                      <a:pt x="17973" y="80244"/>
                      <a:pt x="18495" y="80320"/>
                      <a:pt x="19018" y="80320"/>
                    </a:cubicBezTo>
                    <a:cubicBezTo>
                      <a:pt x="24209" y="80320"/>
                      <a:pt x="29454" y="72784"/>
                      <a:pt x="29454" y="72784"/>
                    </a:cubicBezTo>
                    <a:cubicBezTo>
                      <a:pt x="29454" y="72784"/>
                      <a:pt x="42548" y="60910"/>
                      <a:pt x="34196" y="50393"/>
                    </a:cubicBezTo>
                    <a:cubicBezTo>
                      <a:pt x="25842" y="39875"/>
                      <a:pt x="37461" y="43579"/>
                      <a:pt x="36889" y="34682"/>
                    </a:cubicBezTo>
                    <a:cubicBezTo>
                      <a:pt x="36318" y="25785"/>
                      <a:pt x="26820" y="25994"/>
                      <a:pt x="25348" y="19314"/>
                    </a:cubicBezTo>
                    <a:cubicBezTo>
                      <a:pt x="23877" y="12633"/>
                      <a:pt x="28121" y="5246"/>
                      <a:pt x="22166" y="947"/>
                    </a:cubicBezTo>
                    <a:cubicBezTo>
                      <a:pt x="21262" y="295"/>
                      <a:pt x="20359" y="0"/>
                      <a:pt x="194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2" name="Google Shape;2712;p27"/>
              <p:cNvSpPr/>
              <p:nvPr/>
            </p:nvSpPr>
            <p:spPr>
              <a:xfrm flipH="1">
                <a:off x="1418016" y="3952564"/>
                <a:ext cx="133930" cy="1185222"/>
              </a:xfrm>
              <a:custGeom>
                <a:avLst/>
                <a:gdLst/>
                <a:ahLst/>
                <a:cxnLst/>
                <a:rect l="l" t="t" r="r" b="b"/>
                <a:pathLst>
                  <a:path w="8701" h="77000" extrusionOk="0">
                    <a:moveTo>
                      <a:pt x="8223" y="0"/>
                    </a:moveTo>
                    <a:cubicBezTo>
                      <a:pt x="8044" y="0"/>
                      <a:pt x="7877" y="114"/>
                      <a:pt x="7818" y="294"/>
                    </a:cubicBezTo>
                    <a:cubicBezTo>
                      <a:pt x="1" y="24032"/>
                      <a:pt x="7222" y="76111"/>
                      <a:pt x="7295" y="76632"/>
                    </a:cubicBezTo>
                    <a:cubicBezTo>
                      <a:pt x="7325" y="76842"/>
                      <a:pt x="7506" y="76999"/>
                      <a:pt x="7718" y="76999"/>
                    </a:cubicBezTo>
                    <a:cubicBezTo>
                      <a:pt x="7738" y="76999"/>
                      <a:pt x="7758" y="76996"/>
                      <a:pt x="7776" y="76993"/>
                    </a:cubicBezTo>
                    <a:cubicBezTo>
                      <a:pt x="8010" y="76961"/>
                      <a:pt x="8172" y="76746"/>
                      <a:pt x="8139" y="76513"/>
                    </a:cubicBezTo>
                    <a:cubicBezTo>
                      <a:pt x="8065" y="75992"/>
                      <a:pt x="871" y="24112"/>
                      <a:pt x="8627" y="559"/>
                    </a:cubicBezTo>
                    <a:cubicBezTo>
                      <a:pt x="8700" y="337"/>
                      <a:pt x="8578" y="95"/>
                      <a:pt x="8356" y="21"/>
                    </a:cubicBezTo>
                    <a:cubicBezTo>
                      <a:pt x="8312" y="7"/>
                      <a:pt x="8267" y="0"/>
                      <a:pt x="822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3" name="Google Shape;2713;p27"/>
              <p:cNvSpPr/>
              <p:nvPr/>
            </p:nvSpPr>
            <p:spPr>
              <a:xfrm flipH="1">
                <a:off x="1367142" y="4167265"/>
                <a:ext cx="205613" cy="98189"/>
              </a:xfrm>
              <a:custGeom>
                <a:avLst/>
                <a:gdLst/>
                <a:ahLst/>
                <a:cxnLst/>
                <a:rect l="l" t="t" r="r" b="b"/>
                <a:pathLst>
                  <a:path w="13358" h="6379" extrusionOk="0">
                    <a:moveTo>
                      <a:pt x="474" y="1"/>
                    </a:moveTo>
                    <a:cubicBezTo>
                      <a:pt x="358" y="1"/>
                      <a:pt x="243" y="47"/>
                      <a:pt x="160" y="138"/>
                    </a:cubicBezTo>
                    <a:cubicBezTo>
                      <a:pt x="1" y="312"/>
                      <a:pt x="11" y="581"/>
                      <a:pt x="185" y="739"/>
                    </a:cubicBezTo>
                    <a:lnTo>
                      <a:pt x="6298" y="6378"/>
                    </a:lnTo>
                    <a:lnTo>
                      <a:pt x="13128" y="1304"/>
                    </a:lnTo>
                    <a:cubicBezTo>
                      <a:pt x="13317" y="1165"/>
                      <a:pt x="13357" y="898"/>
                      <a:pt x="13217" y="709"/>
                    </a:cubicBezTo>
                    <a:cubicBezTo>
                      <a:pt x="13133" y="597"/>
                      <a:pt x="13004" y="537"/>
                      <a:pt x="12874" y="537"/>
                    </a:cubicBezTo>
                    <a:cubicBezTo>
                      <a:pt x="12785" y="537"/>
                      <a:pt x="12696" y="564"/>
                      <a:pt x="12620" y="621"/>
                    </a:cubicBezTo>
                    <a:lnTo>
                      <a:pt x="6358" y="5274"/>
                    </a:lnTo>
                    <a:lnTo>
                      <a:pt x="761" y="113"/>
                    </a:lnTo>
                    <a:cubicBezTo>
                      <a:pt x="680" y="38"/>
                      <a:pt x="577" y="1"/>
                      <a:pt x="4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4" name="Google Shape;2714;p27"/>
              <p:cNvSpPr/>
              <p:nvPr/>
            </p:nvSpPr>
            <p:spPr>
              <a:xfrm flipH="1">
                <a:off x="1258386" y="4412271"/>
                <a:ext cx="383535" cy="177753"/>
              </a:xfrm>
              <a:custGeom>
                <a:avLst/>
                <a:gdLst/>
                <a:ahLst/>
                <a:cxnLst/>
                <a:rect l="l" t="t" r="r" b="b"/>
                <a:pathLst>
                  <a:path w="24917" h="11548" extrusionOk="0">
                    <a:moveTo>
                      <a:pt x="24436" y="1"/>
                    </a:moveTo>
                    <a:cubicBezTo>
                      <a:pt x="24346" y="1"/>
                      <a:pt x="24256" y="29"/>
                      <a:pt x="24178" y="88"/>
                    </a:cubicBezTo>
                    <a:lnTo>
                      <a:pt x="10588" y="10458"/>
                    </a:lnTo>
                    <a:lnTo>
                      <a:pt x="746" y="2237"/>
                    </a:lnTo>
                    <a:cubicBezTo>
                      <a:pt x="667" y="2172"/>
                      <a:pt x="571" y="2141"/>
                      <a:pt x="477" y="2141"/>
                    </a:cubicBezTo>
                    <a:cubicBezTo>
                      <a:pt x="355" y="2141"/>
                      <a:pt x="234" y="2193"/>
                      <a:pt x="149" y="2293"/>
                    </a:cubicBezTo>
                    <a:cubicBezTo>
                      <a:pt x="0" y="2474"/>
                      <a:pt x="22" y="2739"/>
                      <a:pt x="199" y="2890"/>
                    </a:cubicBezTo>
                    <a:lnTo>
                      <a:pt x="10565" y="11548"/>
                    </a:lnTo>
                    <a:lnTo>
                      <a:pt x="24695" y="765"/>
                    </a:lnTo>
                    <a:cubicBezTo>
                      <a:pt x="24882" y="621"/>
                      <a:pt x="24917" y="354"/>
                      <a:pt x="24775" y="168"/>
                    </a:cubicBezTo>
                    <a:cubicBezTo>
                      <a:pt x="24691" y="58"/>
                      <a:pt x="24564" y="1"/>
                      <a:pt x="2443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5" name="Google Shape;2715;p27"/>
              <p:cNvSpPr/>
              <p:nvPr/>
            </p:nvSpPr>
            <p:spPr>
              <a:xfrm flipH="1">
                <a:off x="1279706" y="4719055"/>
                <a:ext cx="347024" cy="174089"/>
              </a:xfrm>
              <a:custGeom>
                <a:avLst/>
                <a:gdLst/>
                <a:ahLst/>
                <a:cxnLst/>
                <a:rect l="l" t="t" r="r" b="b"/>
                <a:pathLst>
                  <a:path w="22545" h="11310" extrusionOk="0">
                    <a:moveTo>
                      <a:pt x="22069" y="0"/>
                    </a:moveTo>
                    <a:cubicBezTo>
                      <a:pt x="21963" y="0"/>
                      <a:pt x="21856" y="40"/>
                      <a:pt x="21773" y="121"/>
                    </a:cubicBezTo>
                    <a:lnTo>
                      <a:pt x="10798" y="10182"/>
                    </a:lnTo>
                    <a:lnTo>
                      <a:pt x="741" y="1840"/>
                    </a:lnTo>
                    <a:cubicBezTo>
                      <a:pt x="663" y="1778"/>
                      <a:pt x="570" y="1748"/>
                      <a:pt x="477" y="1748"/>
                    </a:cubicBezTo>
                    <a:cubicBezTo>
                      <a:pt x="354" y="1748"/>
                      <a:pt x="232" y="1801"/>
                      <a:pt x="148" y="1903"/>
                    </a:cubicBezTo>
                    <a:cubicBezTo>
                      <a:pt x="1" y="2081"/>
                      <a:pt x="23" y="2345"/>
                      <a:pt x="198" y="2497"/>
                    </a:cubicBezTo>
                    <a:lnTo>
                      <a:pt x="10826" y="11310"/>
                    </a:lnTo>
                    <a:lnTo>
                      <a:pt x="22349" y="747"/>
                    </a:lnTo>
                    <a:cubicBezTo>
                      <a:pt x="22530" y="590"/>
                      <a:pt x="22545" y="315"/>
                      <a:pt x="22383" y="137"/>
                    </a:cubicBezTo>
                    <a:cubicBezTo>
                      <a:pt x="22299" y="47"/>
                      <a:pt x="22184" y="0"/>
                      <a:pt x="2206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6" name="Google Shape;2716;p27"/>
              <p:cNvSpPr/>
              <p:nvPr/>
            </p:nvSpPr>
            <p:spPr>
              <a:xfrm flipH="1">
                <a:off x="1546580" y="5192444"/>
                <a:ext cx="882098" cy="406393"/>
              </a:xfrm>
              <a:custGeom>
                <a:avLst/>
                <a:gdLst/>
                <a:ahLst/>
                <a:cxnLst/>
                <a:rect l="l" t="t" r="r" b="b"/>
                <a:pathLst>
                  <a:path w="57307" h="26402" extrusionOk="0">
                    <a:moveTo>
                      <a:pt x="16085" y="1"/>
                    </a:moveTo>
                    <a:cubicBezTo>
                      <a:pt x="11262" y="1"/>
                      <a:pt x="5916" y="561"/>
                      <a:pt x="0" y="1848"/>
                    </a:cubicBezTo>
                    <a:cubicBezTo>
                      <a:pt x="13241" y="7385"/>
                      <a:pt x="21434" y="26401"/>
                      <a:pt x="46194" y="26401"/>
                    </a:cubicBezTo>
                    <a:cubicBezTo>
                      <a:pt x="49572" y="26401"/>
                      <a:pt x="53257" y="26047"/>
                      <a:pt x="57306" y="25257"/>
                    </a:cubicBezTo>
                    <a:cubicBezTo>
                      <a:pt x="57306" y="25257"/>
                      <a:pt x="48472" y="1"/>
                      <a:pt x="1608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7" name="Google Shape;2717;p27"/>
              <p:cNvSpPr/>
              <p:nvPr/>
            </p:nvSpPr>
            <p:spPr>
              <a:xfrm flipH="1">
                <a:off x="1500861" y="5227519"/>
                <a:ext cx="823776" cy="388907"/>
              </a:xfrm>
              <a:custGeom>
                <a:avLst/>
                <a:gdLst/>
                <a:ahLst/>
                <a:cxnLst/>
                <a:rect l="l" t="t" r="r" b="b"/>
                <a:pathLst>
                  <a:path w="53518" h="25266" extrusionOk="0">
                    <a:moveTo>
                      <a:pt x="437" y="0"/>
                    </a:moveTo>
                    <a:cubicBezTo>
                      <a:pt x="434" y="0"/>
                      <a:pt x="432" y="1"/>
                      <a:pt x="429" y="2"/>
                    </a:cubicBezTo>
                    <a:cubicBezTo>
                      <a:pt x="197" y="2"/>
                      <a:pt x="8" y="187"/>
                      <a:pt x="5" y="421"/>
                    </a:cubicBezTo>
                    <a:cubicBezTo>
                      <a:pt x="0" y="653"/>
                      <a:pt x="184" y="845"/>
                      <a:pt x="416" y="852"/>
                    </a:cubicBezTo>
                    <a:cubicBezTo>
                      <a:pt x="21600" y="1510"/>
                      <a:pt x="52486" y="24940"/>
                      <a:pt x="52797" y="25177"/>
                    </a:cubicBezTo>
                    <a:cubicBezTo>
                      <a:pt x="52870" y="25234"/>
                      <a:pt x="52961" y="25264"/>
                      <a:pt x="53054" y="25265"/>
                    </a:cubicBezTo>
                    <a:lnTo>
                      <a:pt x="53054" y="25264"/>
                    </a:lnTo>
                    <a:cubicBezTo>
                      <a:pt x="53238" y="25264"/>
                      <a:pt x="53400" y="25147"/>
                      <a:pt x="53459" y="24973"/>
                    </a:cubicBezTo>
                    <a:cubicBezTo>
                      <a:pt x="53517" y="24801"/>
                      <a:pt x="53459" y="24611"/>
                      <a:pt x="53315" y="24499"/>
                    </a:cubicBezTo>
                    <a:cubicBezTo>
                      <a:pt x="53002" y="24261"/>
                      <a:pt x="21901" y="667"/>
                      <a:pt x="443" y="2"/>
                    </a:cubicBezTo>
                    <a:cubicBezTo>
                      <a:pt x="441" y="1"/>
                      <a:pt x="439" y="0"/>
                      <a:pt x="4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8" name="Google Shape;2718;p27"/>
              <p:cNvSpPr/>
              <p:nvPr/>
            </p:nvSpPr>
            <p:spPr>
              <a:xfrm flipH="1">
                <a:off x="2059210" y="5198908"/>
                <a:ext cx="124371" cy="151493"/>
              </a:xfrm>
              <a:custGeom>
                <a:avLst/>
                <a:gdLst/>
                <a:ahLst/>
                <a:cxnLst/>
                <a:rect l="l" t="t" r="r" b="b"/>
                <a:pathLst>
                  <a:path w="8080" h="9842" extrusionOk="0">
                    <a:moveTo>
                      <a:pt x="3287" y="0"/>
                    </a:moveTo>
                    <a:cubicBezTo>
                      <a:pt x="3157" y="0"/>
                      <a:pt x="3028" y="55"/>
                      <a:pt x="2947" y="165"/>
                    </a:cubicBezTo>
                    <a:cubicBezTo>
                      <a:pt x="2808" y="355"/>
                      <a:pt x="2835" y="611"/>
                      <a:pt x="3023" y="749"/>
                    </a:cubicBezTo>
                    <a:cubicBezTo>
                      <a:pt x="3269" y="992"/>
                      <a:pt x="5354" y="3812"/>
                      <a:pt x="6796" y="5787"/>
                    </a:cubicBezTo>
                    <a:lnTo>
                      <a:pt x="272" y="9035"/>
                    </a:lnTo>
                    <a:cubicBezTo>
                      <a:pt x="93" y="9122"/>
                      <a:pt x="1" y="9321"/>
                      <a:pt x="46" y="9513"/>
                    </a:cubicBezTo>
                    <a:cubicBezTo>
                      <a:pt x="91" y="9705"/>
                      <a:pt x="263" y="9842"/>
                      <a:pt x="460" y="9842"/>
                    </a:cubicBezTo>
                    <a:cubicBezTo>
                      <a:pt x="527" y="9840"/>
                      <a:pt x="591" y="9825"/>
                      <a:pt x="649" y="9795"/>
                    </a:cubicBezTo>
                    <a:lnTo>
                      <a:pt x="8079" y="6101"/>
                    </a:lnTo>
                    <a:lnTo>
                      <a:pt x="7782" y="5693"/>
                    </a:lnTo>
                    <a:cubicBezTo>
                      <a:pt x="5992" y="3237"/>
                      <a:pt x="3805" y="272"/>
                      <a:pt x="3555" y="86"/>
                    </a:cubicBezTo>
                    <a:cubicBezTo>
                      <a:pt x="3476" y="29"/>
                      <a:pt x="3381" y="0"/>
                      <a:pt x="3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9" name="Google Shape;2719;p27"/>
              <p:cNvSpPr/>
              <p:nvPr/>
            </p:nvSpPr>
            <p:spPr>
              <a:xfrm flipH="1">
                <a:off x="1842491" y="5268028"/>
                <a:ext cx="142981" cy="211955"/>
              </a:xfrm>
              <a:custGeom>
                <a:avLst/>
                <a:gdLst/>
                <a:ahLst/>
                <a:cxnLst/>
                <a:rect l="l" t="t" r="r" b="b"/>
                <a:pathLst>
                  <a:path w="9289" h="13770" extrusionOk="0">
                    <a:moveTo>
                      <a:pt x="7569" y="0"/>
                    </a:moveTo>
                    <a:cubicBezTo>
                      <a:pt x="7546" y="0"/>
                      <a:pt x="7523" y="2"/>
                      <a:pt x="7499" y="6"/>
                    </a:cubicBezTo>
                    <a:cubicBezTo>
                      <a:pt x="7265" y="44"/>
                      <a:pt x="7107" y="267"/>
                      <a:pt x="7148" y="501"/>
                    </a:cubicBezTo>
                    <a:lnTo>
                      <a:pt x="8358" y="7829"/>
                    </a:lnTo>
                    <a:lnTo>
                      <a:pt x="235" y="12985"/>
                    </a:lnTo>
                    <a:cubicBezTo>
                      <a:pt x="74" y="13087"/>
                      <a:pt x="1" y="13282"/>
                      <a:pt x="54" y="13464"/>
                    </a:cubicBezTo>
                    <a:cubicBezTo>
                      <a:pt x="106" y="13646"/>
                      <a:pt x="273" y="13770"/>
                      <a:pt x="464" y="13770"/>
                    </a:cubicBezTo>
                    <a:cubicBezTo>
                      <a:pt x="544" y="13770"/>
                      <a:pt x="622" y="13747"/>
                      <a:pt x="691" y="13703"/>
                    </a:cubicBezTo>
                    <a:lnTo>
                      <a:pt x="9289" y="8246"/>
                    </a:lnTo>
                    <a:lnTo>
                      <a:pt x="7989" y="362"/>
                    </a:lnTo>
                    <a:cubicBezTo>
                      <a:pt x="7957" y="150"/>
                      <a:pt x="7776" y="0"/>
                      <a:pt x="75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0" name="Google Shape;2720;p27"/>
              <p:cNvSpPr/>
              <p:nvPr/>
            </p:nvSpPr>
            <p:spPr>
              <a:xfrm flipH="1">
                <a:off x="1677280" y="4772261"/>
                <a:ext cx="733668" cy="608050"/>
              </a:xfrm>
              <a:custGeom>
                <a:avLst/>
                <a:gdLst/>
                <a:ahLst/>
                <a:cxnLst/>
                <a:rect l="l" t="t" r="r" b="b"/>
                <a:pathLst>
                  <a:path w="47664" h="39503" extrusionOk="0">
                    <a:moveTo>
                      <a:pt x="1" y="0"/>
                    </a:moveTo>
                    <a:cubicBezTo>
                      <a:pt x="12473" y="10513"/>
                      <a:pt x="13509" y="35678"/>
                      <a:pt x="47663" y="39503"/>
                    </a:cubicBezTo>
                    <a:cubicBezTo>
                      <a:pt x="47663" y="39503"/>
                      <a:pt x="46524" y="4201"/>
                      <a:pt x="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1" name="Google Shape;2721;p27"/>
              <p:cNvSpPr/>
              <p:nvPr/>
            </p:nvSpPr>
            <p:spPr>
              <a:xfrm flipH="1">
                <a:off x="1639133" y="4810260"/>
                <a:ext cx="679056" cy="616670"/>
              </a:xfrm>
              <a:custGeom>
                <a:avLst/>
                <a:gdLst/>
                <a:ahLst/>
                <a:cxnLst/>
                <a:rect l="l" t="t" r="r" b="b"/>
                <a:pathLst>
                  <a:path w="44116" h="40063" extrusionOk="0">
                    <a:moveTo>
                      <a:pt x="566" y="0"/>
                    </a:moveTo>
                    <a:cubicBezTo>
                      <a:pt x="359" y="0"/>
                      <a:pt x="166" y="129"/>
                      <a:pt x="94" y="337"/>
                    </a:cubicBezTo>
                    <a:cubicBezTo>
                      <a:pt x="0" y="602"/>
                      <a:pt x="144" y="891"/>
                      <a:pt x="411" y="978"/>
                    </a:cubicBezTo>
                    <a:cubicBezTo>
                      <a:pt x="20402" y="7944"/>
                      <a:pt x="42838" y="39531"/>
                      <a:pt x="43062" y="39849"/>
                    </a:cubicBezTo>
                    <a:cubicBezTo>
                      <a:pt x="43155" y="39983"/>
                      <a:pt x="43309" y="40063"/>
                      <a:pt x="43473" y="40063"/>
                    </a:cubicBezTo>
                    <a:cubicBezTo>
                      <a:pt x="43879" y="40063"/>
                      <a:pt x="44116" y="39603"/>
                      <a:pt x="43882" y="39273"/>
                    </a:cubicBezTo>
                    <a:cubicBezTo>
                      <a:pt x="43655" y="38950"/>
                      <a:pt x="21037" y="7103"/>
                      <a:pt x="742" y="32"/>
                    </a:cubicBezTo>
                    <a:cubicBezTo>
                      <a:pt x="684" y="11"/>
                      <a:pt x="625" y="0"/>
                      <a:pt x="5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2" name="Google Shape;2722;p27"/>
              <p:cNvSpPr/>
              <p:nvPr/>
            </p:nvSpPr>
            <p:spPr>
              <a:xfrm flipH="1">
                <a:off x="1677280" y="4772261"/>
                <a:ext cx="733668" cy="608050"/>
              </a:xfrm>
              <a:custGeom>
                <a:avLst/>
                <a:gdLst/>
                <a:ahLst/>
                <a:cxnLst/>
                <a:rect l="l" t="t" r="r" b="b"/>
                <a:pathLst>
                  <a:path w="47664" h="39503" extrusionOk="0">
                    <a:moveTo>
                      <a:pt x="1" y="0"/>
                    </a:moveTo>
                    <a:cubicBezTo>
                      <a:pt x="12473" y="10513"/>
                      <a:pt x="13509" y="35678"/>
                      <a:pt x="47663" y="39503"/>
                    </a:cubicBezTo>
                    <a:cubicBezTo>
                      <a:pt x="47663" y="39503"/>
                      <a:pt x="46524" y="4201"/>
                      <a:pt x="1" y="0"/>
                    </a:cubicBezTo>
                    <a:close/>
                  </a:path>
                </a:pathLst>
              </a:custGeom>
              <a:solidFill>
                <a:srgbClr val="6D9EEB">
                  <a:alpha val="41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3" name="Google Shape;2723;p27"/>
              <p:cNvSpPr/>
              <p:nvPr/>
            </p:nvSpPr>
            <p:spPr>
              <a:xfrm flipH="1">
                <a:off x="2078447" y="4838349"/>
                <a:ext cx="136839" cy="134515"/>
              </a:xfrm>
              <a:custGeom>
                <a:avLst/>
                <a:gdLst/>
                <a:ahLst/>
                <a:cxnLst/>
                <a:rect l="l" t="t" r="r" b="b"/>
                <a:pathLst>
                  <a:path w="8890" h="8739" extrusionOk="0">
                    <a:moveTo>
                      <a:pt x="5905" y="1"/>
                    </a:moveTo>
                    <a:cubicBezTo>
                      <a:pt x="5807" y="1"/>
                      <a:pt x="5709" y="29"/>
                      <a:pt x="5625" y="90"/>
                    </a:cubicBezTo>
                    <a:cubicBezTo>
                      <a:pt x="5401" y="254"/>
                      <a:pt x="5339" y="548"/>
                      <a:pt x="5503" y="772"/>
                    </a:cubicBezTo>
                    <a:cubicBezTo>
                      <a:pt x="5667" y="1088"/>
                      <a:pt x="6779" y="4314"/>
                      <a:pt x="7560" y="6613"/>
                    </a:cubicBezTo>
                    <a:lnTo>
                      <a:pt x="450" y="7741"/>
                    </a:lnTo>
                    <a:cubicBezTo>
                      <a:pt x="188" y="7779"/>
                      <a:pt x="1" y="8013"/>
                      <a:pt x="23" y="8276"/>
                    </a:cubicBezTo>
                    <a:cubicBezTo>
                      <a:pt x="42" y="8537"/>
                      <a:pt x="260" y="8738"/>
                      <a:pt x="521" y="8738"/>
                    </a:cubicBezTo>
                    <a:cubicBezTo>
                      <a:pt x="523" y="8738"/>
                      <a:pt x="525" y="8738"/>
                      <a:pt x="527" y="8738"/>
                    </a:cubicBezTo>
                    <a:cubicBezTo>
                      <a:pt x="554" y="8738"/>
                      <a:pt x="581" y="8737"/>
                      <a:pt x="606" y="8733"/>
                    </a:cubicBezTo>
                    <a:lnTo>
                      <a:pt x="8889" y="7420"/>
                    </a:lnTo>
                    <a:lnTo>
                      <a:pt x="8701" y="6855"/>
                    </a:lnTo>
                    <a:cubicBezTo>
                      <a:pt x="7284" y="2660"/>
                      <a:pt x="6490" y="428"/>
                      <a:pt x="6337" y="219"/>
                    </a:cubicBezTo>
                    <a:cubicBezTo>
                      <a:pt x="6235" y="80"/>
                      <a:pt x="6070" y="1"/>
                      <a:pt x="590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4" name="Google Shape;2724;p27"/>
              <p:cNvSpPr/>
              <p:nvPr/>
            </p:nvSpPr>
            <p:spPr>
              <a:xfrm flipH="1">
                <a:off x="1884765" y="4983560"/>
                <a:ext cx="180415" cy="172319"/>
              </a:xfrm>
              <a:custGeom>
                <a:avLst/>
                <a:gdLst/>
                <a:ahLst/>
                <a:cxnLst/>
                <a:rect l="l" t="t" r="r" b="b"/>
                <a:pathLst>
                  <a:path w="11721" h="11195" extrusionOk="0">
                    <a:moveTo>
                      <a:pt x="11198" y="1"/>
                    </a:moveTo>
                    <a:cubicBezTo>
                      <a:pt x="10947" y="1"/>
                      <a:pt x="10724" y="176"/>
                      <a:pt x="10688" y="430"/>
                    </a:cubicBezTo>
                    <a:lnTo>
                      <a:pt x="9652" y="7736"/>
                    </a:lnTo>
                    <a:lnTo>
                      <a:pt x="406" y="10207"/>
                    </a:lnTo>
                    <a:cubicBezTo>
                      <a:pt x="161" y="10270"/>
                      <a:pt x="0" y="10506"/>
                      <a:pt x="34" y="10758"/>
                    </a:cubicBezTo>
                    <a:cubicBezTo>
                      <a:pt x="67" y="11008"/>
                      <a:pt x="281" y="11194"/>
                      <a:pt x="532" y="11194"/>
                    </a:cubicBezTo>
                    <a:cubicBezTo>
                      <a:pt x="533" y="11194"/>
                      <a:pt x="534" y="11194"/>
                      <a:pt x="535" y="11194"/>
                    </a:cubicBezTo>
                    <a:cubicBezTo>
                      <a:pt x="578" y="11193"/>
                      <a:pt x="623" y="11188"/>
                      <a:pt x="665" y="11178"/>
                    </a:cubicBezTo>
                    <a:lnTo>
                      <a:pt x="10551" y="8533"/>
                    </a:lnTo>
                    <a:lnTo>
                      <a:pt x="11681" y="572"/>
                    </a:lnTo>
                    <a:cubicBezTo>
                      <a:pt x="11721" y="298"/>
                      <a:pt x="11530" y="42"/>
                      <a:pt x="11255" y="3"/>
                    </a:cubicBezTo>
                    <a:cubicBezTo>
                      <a:pt x="11236" y="2"/>
                      <a:pt x="11217" y="1"/>
                      <a:pt x="1119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5" name="Google Shape;2725;p27"/>
              <p:cNvSpPr/>
              <p:nvPr/>
            </p:nvSpPr>
            <p:spPr>
              <a:xfrm flipH="1">
                <a:off x="1755237" y="5150935"/>
                <a:ext cx="174166" cy="137517"/>
              </a:xfrm>
              <a:custGeom>
                <a:avLst/>
                <a:gdLst/>
                <a:ahLst/>
                <a:cxnLst/>
                <a:rect l="l" t="t" r="r" b="b"/>
                <a:pathLst>
                  <a:path w="11315" h="8934" extrusionOk="0">
                    <a:moveTo>
                      <a:pt x="10767" y="0"/>
                    </a:moveTo>
                    <a:cubicBezTo>
                      <a:pt x="10527" y="0"/>
                      <a:pt x="10321" y="179"/>
                      <a:pt x="10280" y="423"/>
                    </a:cubicBezTo>
                    <a:lnTo>
                      <a:pt x="9326" y="6224"/>
                    </a:lnTo>
                    <a:lnTo>
                      <a:pt x="436" y="7940"/>
                    </a:lnTo>
                    <a:cubicBezTo>
                      <a:pt x="179" y="7985"/>
                      <a:pt x="0" y="8221"/>
                      <a:pt x="25" y="8480"/>
                    </a:cubicBezTo>
                    <a:cubicBezTo>
                      <a:pt x="50" y="8738"/>
                      <a:pt x="265" y="8934"/>
                      <a:pt x="523" y="8934"/>
                    </a:cubicBezTo>
                    <a:cubicBezTo>
                      <a:pt x="525" y="8934"/>
                      <a:pt x="527" y="8934"/>
                      <a:pt x="530" y="8934"/>
                    </a:cubicBezTo>
                    <a:cubicBezTo>
                      <a:pt x="563" y="8934"/>
                      <a:pt x="595" y="8931"/>
                      <a:pt x="627" y="8926"/>
                    </a:cubicBezTo>
                    <a:lnTo>
                      <a:pt x="10205" y="7076"/>
                    </a:lnTo>
                    <a:lnTo>
                      <a:pt x="11270" y="585"/>
                    </a:lnTo>
                    <a:cubicBezTo>
                      <a:pt x="11315" y="311"/>
                      <a:pt x="11129" y="54"/>
                      <a:pt x="10857" y="9"/>
                    </a:cubicBezTo>
                    <a:cubicBezTo>
                      <a:pt x="10826" y="3"/>
                      <a:pt x="10796" y="0"/>
                      <a:pt x="1076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6" name="Google Shape;2726;p27"/>
              <p:cNvSpPr/>
              <p:nvPr/>
            </p:nvSpPr>
            <p:spPr>
              <a:xfrm flipH="1">
                <a:off x="1324676" y="4680316"/>
                <a:ext cx="628799" cy="979625"/>
              </a:xfrm>
              <a:custGeom>
                <a:avLst/>
                <a:gdLst/>
                <a:ahLst/>
                <a:cxnLst/>
                <a:rect l="l" t="t" r="r" b="b"/>
                <a:pathLst>
                  <a:path w="40851" h="63643" extrusionOk="0">
                    <a:moveTo>
                      <a:pt x="6468" y="1"/>
                    </a:moveTo>
                    <a:cubicBezTo>
                      <a:pt x="5113" y="1"/>
                      <a:pt x="3930" y="611"/>
                      <a:pt x="3121" y="2041"/>
                    </a:cubicBezTo>
                    <a:cubicBezTo>
                      <a:pt x="0" y="7558"/>
                      <a:pt x="5990" y="11822"/>
                      <a:pt x="7245" y="17590"/>
                    </a:cubicBezTo>
                    <a:cubicBezTo>
                      <a:pt x="8499" y="23359"/>
                      <a:pt x="974" y="26619"/>
                      <a:pt x="3734" y="33801"/>
                    </a:cubicBezTo>
                    <a:cubicBezTo>
                      <a:pt x="6493" y="40982"/>
                      <a:pt x="14267" y="33891"/>
                      <a:pt x="11509" y="45149"/>
                    </a:cubicBezTo>
                    <a:cubicBezTo>
                      <a:pt x="8750" y="56407"/>
                      <a:pt x="23296" y="60998"/>
                      <a:pt x="23296" y="60998"/>
                    </a:cubicBezTo>
                    <a:cubicBezTo>
                      <a:pt x="23296" y="60998"/>
                      <a:pt x="27791" y="63643"/>
                      <a:pt x="31661" y="63643"/>
                    </a:cubicBezTo>
                    <a:cubicBezTo>
                      <a:pt x="33042" y="63643"/>
                      <a:pt x="34344" y="63306"/>
                      <a:pt x="35334" y="62392"/>
                    </a:cubicBezTo>
                    <a:cubicBezTo>
                      <a:pt x="39097" y="58915"/>
                      <a:pt x="37842" y="53202"/>
                      <a:pt x="37466" y="48312"/>
                    </a:cubicBezTo>
                    <a:cubicBezTo>
                      <a:pt x="37090" y="43422"/>
                      <a:pt x="40851" y="39828"/>
                      <a:pt x="39011" y="36149"/>
                    </a:cubicBezTo>
                    <a:cubicBezTo>
                      <a:pt x="37174" y="32471"/>
                      <a:pt x="28646" y="30465"/>
                      <a:pt x="30636" y="25449"/>
                    </a:cubicBezTo>
                    <a:cubicBezTo>
                      <a:pt x="32626" y="20432"/>
                      <a:pt x="30318" y="16086"/>
                      <a:pt x="26973" y="14413"/>
                    </a:cubicBezTo>
                    <a:cubicBezTo>
                      <a:pt x="23630" y="12741"/>
                      <a:pt x="19450" y="12073"/>
                      <a:pt x="17610" y="10066"/>
                    </a:cubicBezTo>
                    <a:cubicBezTo>
                      <a:pt x="15629" y="4988"/>
                      <a:pt x="10343" y="1"/>
                      <a:pt x="646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7" name="Google Shape;2727;p27"/>
              <p:cNvSpPr/>
              <p:nvPr/>
            </p:nvSpPr>
            <p:spPr>
              <a:xfrm flipH="1">
                <a:off x="1412562" y="4744388"/>
                <a:ext cx="445690" cy="931754"/>
              </a:xfrm>
              <a:custGeom>
                <a:avLst/>
                <a:gdLst/>
                <a:ahLst/>
                <a:cxnLst/>
                <a:rect l="l" t="t" r="r" b="b"/>
                <a:pathLst>
                  <a:path w="28955" h="60533" extrusionOk="0">
                    <a:moveTo>
                      <a:pt x="557" y="1"/>
                    </a:moveTo>
                    <a:cubicBezTo>
                      <a:pt x="435" y="1"/>
                      <a:pt x="311" y="45"/>
                      <a:pt x="214" y="136"/>
                    </a:cubicBezTo>
                    <a:cubicBezTo>
                      <a:pt x="12" y="324"/>
                      <a:pt x="0" y="642"/>
                      <a:pt x="189" y="844"/>
                    </a:cubicBezTo>
                    <a:cubicBezTo>
                      <a:pt x="14736" y="16492"/>
                      <a:pt x="27784" y="59739"/>
                      <a:pt x="27914" y="60175"/>
                    </a:cubicBezTo>
                    <a:cubicBezTo>
                      <a:pt x="27977" y="60387"/>
                      <a:pt x="28173" y="60533"/>
                      <a:pt x="28395" y="60533"/>
                    </a:cubicBezTo>
                    <a:cubicBezTo>
                      <a:pt x="28444" y="60533"/>
                      <a:pt x="28492" y="60524"/>
                      <a:pt x="28539" y="60511"/>
                    </a:cubicBezTo>
                    <a:cubicBezTo>
                      <a:pt x="28803" y="60432"/>
                      <a:pt x="28955" y="60152"/>
                      <a:pt x="28875" y="59886"/>
                    </a:cubicBezTo>
                    <a:cubicBezTo>
                      <a:pt x="28746" y="59450"/>
                      <a:pt x="15630" y="15980"/>
                      <a:pt x="924" y="161"/>
                    </a:cubicBezTo>
                    <a:cubicBezTo>
                      <a:pt x="825" y="54"/>
                      <a:pt x="692" y="1"/>
                      <a:pt x="557" y="1"/>
                    </a:cubicBezTo>
                    <a:close/>
                  </a:path>
                </a:pathLst>
              </a:custGeom>
              <a:solidFill>
                <a:srgbClr val="DEE7E9">
                  <a:alpha val="396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8" name="Google Shape;2728;p27"/>
              <p:cNvSpPr/>
              <p:nvPr/>
            </p:nvSpPr>
            <p:spPr>
              <a:xfrm flipH="1">
                <a:off x="1653722" y="4862250"/>
                <a:ext cx="163884" cy="114289"/>
              </a:xfrm>
              <a:custGeom>
                <a:avLst/>
                <a:gdLst/>
                <a:ahLst/>
                <a:cxnLst/>
                <a:rect l="l" t="t" r="r" b="b"/>
                <a:pathLst>
                  <a:path w="10647" h="7425" extrusionOk="0">
                    <a:moveTo>
                      <a:pt x="10078" y="0"/>
                    </a:moveTo>
                    <a:cubicBezTo>
                      <a:pt x="9881" y="0"/>
                      <a:pt x="9695" y="117"/>
                      <a:pt x="9616" y="310"/>
                    </a:cubicBezTo>
                    <a:lnTo>
                      <a:pt x="7130" y="6270"/>
                    </a:lnTo>
                    <a:lnTo>
                      <a:pt x="652" y="4901"/>
                    </a:lnTo>
                    <a:cubicBezTo>
                      <a:pt x="618" y="4894"/>
                      <a:pt x="583" y="4891"/>
                      <a:pt x="549" y="4891"/>
                    </a:cubicBezTo>
                    <a:cubicBezTo>
                      <a:pt x="317" y="4891"/>
                      <a:pt x="108" y="5053"/>
                      <a:pt x="57" y="5289"/>
                    </a:cubicBezTo>
                    <a:cubicBezTo>
                      <a:pt x="1" y="5560"/>
                      <a:pt x="174" y="5825"/>
                      <a:pt x="445" y="5884"/>
                    </a:cubicBezTo>
                    <a:lnTo>
                      <a:pt x="7736" y="7424"/>
                    </a:lnTo>
                    <a:lnTo>
                      <a:pt x="10542" y="694"/>
                    </a:lnTo>
                    <a:cubicBezTo>
                      <a:pt x="10647" y="439"/>
                      <a:pt x="10527" y="146"/>
                      <a:pt x="10271" y="39"/>
                    </a:cubicBezTo>
                    <a:cubicBezTo>
                      <a:pt x="10208" y="13"/>
                      <a:pt x="10142" y="0"/>
                      <a:pt x="10078" y="0"/>
                    </a:cubicBezTo>
                    <a:close/>
                  </a:path>
                </a:pathLst>
              </a:custGeom>
              <a:solidFill>
                <a:srgbClr val="DEE7E9">
                  <a:alpha val="396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9" name="Google Shape;2729;p27"/>
              <p:cNvSpPr/>
              <p:nvPr/>
            </p:nvSpPr>
            <p:spPr>
              <a:xfrm flipH="1">
                <a:off x="1499227" y="5055235"/>
                <a:ext cx="318425" cy="174520"/>
              </a:xfrm>
              <a:custGeom>
                <a:avLst/>
                <a:gdLst/>
                <a:ahLst/>
                <a:cxnLst/>
                <a:rect l="l" t="t" r="r" b="b"/>
                <a:pathLst>
                  <a:path w="20687" h="11338" extrusionOk="0">
                    <a:moveTo>
                      <a:pt x="20113" y="0"/>
                    </a:moveTo>
                    <a:cubicBezTo>
                      <a:pt x="19925" y="0"/>
                      <a:pt x="19746" y="106"/>
                      <a:pt x="19660" y="287"/>
                    </a:cubicBezTo>
                    <a:lnTo>
                      <a:pt x="14951" y="10185"/>
                    </a:lnTo>
                    <a:lnTo>
                      <a:pt x="662" y="6970"/>
                    </a:lnTo>
                    <a:cubicBezTo>
                      <a:pt x="625" y="6962"/>
                      <a:pt x="589" y="6958"/>
                      <a:pt x="552" y="6958"/>
                    </a:cubicBezTo>
                    <a:cubicBezTo>
                      <a:pt x="322" y="6958"/>
                      <a:pt x="114" y="7117"/>
                      <a:pt x="62" y="7351"/>
                    </a:cubicBezTo>
                    <a:cubicBezTo>
                      <a:pt x="0" y="7622"/>
                      <a:pt x="171" y="7889"/>
                      <a:pt x="441" y="7951"/>
                    </a:cubicBezTo>
                    <a:lnTo>
                      <a:pt x="15512" y="11338"/>
                    </a:lnTo>
                    <a:lnTo>
                      <a:pt x="20566" y="718"/>
                    </a:lnTo>
                    <a:cubicBezTo>
                      <a:pt x="20686" y="467"/>
                      <a:pt x="20579" y="168"/>
                      <a:pt x="20329" y="50"/>
                    </a:cubicBezTo>
                    <a:cubicBezTo>
                      <a:pt x="20259" y="16"/>
                      <a:pt x="20185" y="0"/>
                      <a:pt x="20113" y="0"/>
                    </a:cubicBezTo>
                    <a:close/>
                  </a:path>
                </a:pathLst>
              </a:custGeom>
              <a:solidFill>
                <a:srgbClr val="DEE7E9">
                  <a:alpha val="396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0" name="Google Shape;2730;p27"/>
              <p:cNvSpPr/>
              <p:nvPr/>
            </p:nvSpPr>
            <p:spPr>
              <a:xfrm flipH="1">
                <a:off x="658816" y="4243988"/>
                <a:ext cx="858409" cy="1337331"/>
              </a:xfrm>
              <a:custGeom>
                <a:avLst/>
                <a:gdLst/>
                <a:ahLst/>
                <a:cxnLst/>
                <a:rect l="l" t="t" r="r" b="b"/>
                <a:pathLst>
                  <a:path w="55768" h="86882" extrusionOk="0">
                    <a:moveTo>
                      <a:pt x="46938" y="0"/>
                    </a:moveTo>
                    <a:cubicBezTo>
                      <a:pt x="41647" y="0"/>
                      <a:pt x="34433" y="6807"/>
                      <a:pt x="31727" y="13740"/>
                    </a:cubicBezTo>
                    <a:cubicBezTo>
                      <a:pt x="29216" y="16480"/>
                      <a:pt x="23510" y="17393"/>
                      <a:pt x="18945" y="19675"/>
                    </a:cubicBezTo>
                    <a:cubicBezTo>
                      <a:pt x="14381" y="21957"/>
                      <a:pt x="11229" y="27892"/>
                      <a:pt x="13946" y="34740"/>
                    </a:cubicBezTo>
                    <a:cubicBezTo>
                      <a:pt x="16663" y="41587"/>
                      <a:pt x="5023" y="44326"/>
                      <a:pt x="2511" y="49348"/>
                    </a:cubicBezTo>
                    <a:cubicBezTo>
                      <a:pt x="0" y="54369"/>
                      <a:pt x="5136" y="59276"/>
                      <a:pt x="4622" y="65952"/>
                    </a:cubicBezTo>
                    <a:cubicBezTo>
                      <a:pt x="4109" y="72629"/>
                      <a:pt x="2398" y="80428"/>
                      <a:pt x="7532" y="85173"/>
                    </a:cubicBezTo>
                    <a:cubicBezTo>
                      <a:pt x="8883" y="86422"/>
                      <a:pt x="10661" y="86882"/>
                      <a:pt x="12547" y="86882"/>
                    </a:cubicBezTo>
                    <a:cubicBezTo>
                      <a:pt x="17831" y="86882"/>
                      <a:pt x="23966" y="83272"/>
                      <a:pt x="23966" y="83272"/>
                    </a:cubicBezTo>
                    <a:cubicBezTo>
                      <a:pt x="23966" y="83272"/>
                      <a:pt x="43823" y="77003"/>
                      <a:pt x="40057" y="61635"/>
                    </a:cubicBezTo>
                    <a:cubicBezTo>
                      <a:pt x="36291" y="46267"/>
                      <a:pt x="46904" y="55948"/>
                      <a:pt x="50672" y="46143"/>
                    </a:cubicBezTo>
                    <a:cubicBezTo>
                      <a:pt x="54438" y="36338"/>
                      <a:pt x="44166" y="31887"/>
                      <a:pt x="45878" y="24012"/>
                    </a:cubicBezTo>
                    <a:cubicBezTo>
                      <a:pt x="47589" y="16138"/>
                      <a:pt x="55768" y="10317"/>
                      <a:pt x="51507" y="2785"/>
                    </a:cubicBezTo>
                    <a:cubicBezTo>
                      <a:pt x="50403" y="833"/>
                      <a:pt x="48788" y="0"/>
                      <a:pt x="469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1" name="Google Shape;2731;p27"/>
              <p:cNvSpPr/>
              <p:nvPr/>
            </p:nvSpPr>
            <p:spPr>
              <a:xfrm flipH="1">
                <a:off x="658816" y="4243988"/>
                <a:ext cx="858409" cy="1337331"/>
              </a:xfrm>
              <a:custGeom>
                <a:avLst/>
                <a:gdLst/>
                <a:ahLst/>
                <a:cxnLst/>
                <a:rect l="l" t="t" r="r" b="b"/>
                <a:pathLst>
                  <a:path w="55768" h="86882" extrusionOk="0">
                    <a:moveTo>
                      <a:pt x="46938" y="0"/>
                    </a:moveTo>
                    <a:cubicBezTo>
                      <a:pt x="41647" y="0"/>
                      <a:pt x="34433" y="6807"/>
                      <a:pt x="31727" y="13740"/>
                    </a:cubicBezTo>
                    <a:cubicBezTo>
                      <a:pt x="29216" y="16480"/>
                      <a:pt x="23510" y="17393"/>
                      <a:pt x="18945" y="19675"/>
                    </a:cubicBezTo>
                    <a:cubicBezTo>
                      <a:pt x="14381" y="21957"/>
                      <a:pt x="11229" y="27892"/>
                      <a:pt x="13946" y="34740"/>
                    </a:cubicBezTo>
                    <a:cubicBezTo>
                      <a:pt x="16663" y="41587"/>
                      <a:pt x="5023" y="44326"/>
                      <a:pt x="2511" y="49348"/>
                    </a:cubicBezTo>
                    <a:cubicBezTo>
                      <a:pt x="0" y="54369"/>
                      <a:pt x="5136" y="59276"/>
                      <a:pt x="4622" y="65952"/>
                    </a:cubicBezTo>
                    <a:cubicBezTo>
                      <a:pt x="4109" y="72629"/>
                      <a:pt x="2398" y="80428"/>
                      <a:pt x="7532" y="85173"/>
                    </a:cubicBezTo>
                    <a:cubicBezTo>
                      <a:pt x="8883" y="86422"/>
                      <a:pt x="10661" y="86882"/>
                      <a:pt x="12547" y="86882"/>
                    </a:cubicBezTo>
                    <a:cubicBezTo>
                      <a:pt x="17831" y="86882"/>
                      <a:pt x="23966" y="83272"/>
                      <a:pt x="23966" y="83272"/>
                    </a:cubicBezTo>
                    <a:cubicBezTo>
                      <a:pt x="23966" y="83272"/>
                      <a:pt x="43823" y="77003"/>
                      <a:pt x="40057" y="61635"/>
                    </a:cubicBezTo>
                    <a:cubicBezTo>
                      <a:pt x="36291" y="46267"/>
                      <a:pt x="46904" y="55948"/>
                      <a:pt x="50672" y="46143"/>
                    </a:cubicBezTo>
                    <a:cubicBezTo>
                      <a:pt x="54438" y="36338"/>
                      <a:pt x="44166" y="31887"/>
                      <a:pt x="45878" y="24012"/>
                    </a:cubicBezTo>
                    <a:cubicBezTo>
                      <a:pt x="47589" y="16138"/>
                      <a:pt x="55768" y="10317"/>
                      <a:pt x="51507" y="2785"/>
                    </a:cubicBezTo>
                    <a:cubicBezTo>
                      <a:pt x="50403" y="833"/>
                      <a:pt x="48788" y="0"/>
                      <a:pt x="46938" y="0"/>
                    </a:cubicBezTo>
                    <a:close/>
                  </a:path>
                </a:pathLst>
              </a:custGeom>
              <a:solidFill>
                <a:srgbClr val="6D9EEB">
                  <a:alpha val="41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2" name="Google Shape;2732;p27"/>
              <p:cNvSpPr/>
              <p:nvPr/>
            </p:nvSpPr>
            <p:spPr>
              <a:xfrm flipH="1">
                <a:off x="791960" y="4334255"/>
                <a:ext cx="602155" cy="1266356"/>
              </a:xfrm>
              <a:custGeom>
                <a:avLst/>
                <a:gdLst/>
                <a:ahLst/>
                <a:cxnLst/>
                <a:rect l="l" t="t" r="r" b="b"/>
                <a:pathLst>
                  <a:path w="39120" h="82271" extrusionOk="0">
                    <a:moveTo>
                      <a:pt x="38564" y="0"/>
                    </a:moveTo>
                    <a:cubicBezTo>
                      <a:pt x="38430" y="0"/>
                      <a:pt x="38296" y="54"/>
                      <a:pt x="38197" y="160"/>
                    </a:cubicBezTo>
                    <a:cubicBezTo>
                      <a:pt x="18149" y="21726"/>
                      <a:pt x="258" y="81027"/>
                      <a:pt x="79" y="81624"/>
                    </a:cubicBezTo>
                    <a:cubicBezTo>
                      <a:pt x="1" y="81889"/>
                      <a:pt x="151" y="82170"/>
                      <a:pt x="417" y="82249"/>
                    </a:cubicBezTo>
                    <a:cubicBezTo>
                      <a:pt x="464" y="82262"/>
                      <a:pt x="512" y="82270"/>
                      <a:pt x="561" y="82270"/>
                    </a:cubicBezTo>
                    <a:cubicBezTo>
                      <a:pt x="781" y="82270"/>
                      <a:pt x="977" y="82125"/>
                      <a:pt x="1040" y="81913"/>
                    </a:cubicBezTo>
                    <a:cubicBezTo>
                      <a:pt x="1221" y="81318"/>
                      <a:pt x="19043" y="22239"/>
                      <a:pt x="38930" y="843"/>
                    </a:cubicBezTo>
                    <a:cubicBezTo>
                      <a:pt x="39119" y="641"/>
                      <a:pt x="39109" y="323"/>
                      <a:pt x="38905" y="135"/>
                    </a:cubicBezTo>
                    <a:cubicBezTo>
                      <a:pt x="38809" y="45"/>
                      <a:pt x="38686" y="0"/>
                      <a:pt x="385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3" name="Google Shape;2733;p27"/>
              <p:cNvSpPr/>
              <p:nvPr/>
            </p:nvSpPr>
            <p:spPr>
              <a:xfrm flipH="1">
                <a:off x="847457" y="4495181"/>
                <a:ext cx="217481" cy="149923"/>
              </a:xfrm>
              <a:custGeom>
                <a:avLst/>
                <a:gdLst/>
                <a:ahLst/>
                <a:cxnLst/>
                <a:rect l="l" t="t" r="r" b="b"/>
                <a:pathLst>
                  <a:path w="14129" h="9740" extrusionOk="0">
                    <a:moveTo>
                      <a:pt x="572" y="0"/>
                    </a:moveTo>
                    <a:cubicBezTo>
                      <a:pt x="507" y="0"/>
                      <a:pt x="442" y="13"/>
                      <a:pt x="378" y="39"/>
                    </a:cubicBezTo>
                    <a:cubicBezTo>
                      <a:pt x="123" y="146"/>
                      <a:pt x="1" y="438"/>
                      <a:pt x="108" y="694"/>
                    </a:cubicBezTo>
                    <a:lnTo>
                      <a:pt x="3879" y="9740"/>
                    </a:lnTo>
                    <a:lnTo>
                      <a:pt x="13684" y="7668"/>
                    </a:lnTo>
                    <a:cubicBezTo>
                      <a:pt x="13955" y="7611"/>
                      <a:pt x="14129" y="7345"/>
                      <a:pt x="14072" y="7075"/>
                    </a:cubicBezTo>
                    <a:cubicBezTo>
                      <a:pt x="14020" y="6834"/>
                      <a:pt x="13806" y="6679"/>
                      <a:pt x="13572" y="6679"/>
                    </a:cubicBezTo>
                    <a:cubicBezTo>
                      <a:pt x="13540" y="6679"/>
                      <a:pt x="13509" y="6681"/>
                      <a:pt x="13477" y="6687"/>
                    </a:cubicBezTo>
                    <a:lnTo>
                      <a:pt x="4485" y="8587"/>
                    </a:lnTo>
                    <a:lnTo>
                      <a:pt x="1033" y="308"/>
                    </a:lnTo>
                    <a:cubicBezTo>
                      <a:pt x="953" y="116"/>
                      <a:pt x="767" y="0"/>
                      <a:pt x="57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4" name="Google Shape;2734;p27"/>
              <p:cNvSpPr/>
              <p:nvPr/>
            </p:nvSpPr>
            <p:spPr>
              <a:xfrm flipH="1">
                <a:off x="847371" y="4758624"/>
                <a:ext cx="428373" cy="232196"/>
              </a:xfrm>
              <a:custGeom>
                <a:avLst/>
                <a:gdLst/>
                <a:ahLst/>
                <a:cxnLst/>
                <a:rect l="l" t="t" r="r" b="b"/>
                <a:pathLst>
                  <a:path w="27830" h="15085" extrusionOk="0">
                    <a:moveTo>
                      <a:pt x="571" y="1"/>
                    </a:moveTo>
                    <a:cubicBezTo>
                      <a:pt x="499" y="1"/>
                      <a:pt x="426" y="16"/>
                      <a:pt x="356" y="49"/>
                    </a:cubicBezTo>
                    <a:cubicBezTo>
                      <a:pt x="107" y="170"/>
                      <a:pt x="0" y="469"/>
                      <a:pt x="119" y="719"/>
                    </a:cubicBezTo>
                    <a:lnTo>
                      <a:pt x="6956" y="15085"/>
                    </a:lnTo>
                    <a:lnTo>
                      <a:pt x="27388" y="10493"/>
                    </a:lnTo>
                    <a:cubicBezTo>
                      <a:pt x="27659" y="10432"/>
                      <a:pt x="27829" y="10164"/>
                      <a:pt x="27767" y="9894"/>
                    </a:cubicBezTo>
                    <a:cubicBezTo>
                      <a:pt x="27715" y="9660"/>
                      <a:pt x="27507" y="9500"/>
                      <a:pt x="27278" y="9500"/>
                    </a:cubicBezTo>
                    <a:cubicBezTo>
                      <a:pt x="27242" y="9500"/>
                      <a:pt x="27206" y="9504"/>
                      <a:pt x="27169" y="9513"/>
                    </a:cubicBezTo>
                    <a:lnTo>
                      <a:pt x="7517" y="13932"/>
                    </a:lnTo>
                    <a:lnTo>
                      <a:pt x="1026" y="288"/>
                    </a:lnTo>
                    <a:cubicBezTo>
                      <a:pt x="939" y="107"/>
                      <a:pt x="759" y="1"/>
                      <a:pt x="5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5" name="Google Shape;2735;p27"/>
              <p:cNvSpPr/>
              <p:nvPr/>
            </p:nvSpPr>
            <p:spPr>
              <a:xfrm flipH="1">
                <a:off x="1021107" y="5087956"/>
                <a:ext cx="386367" cy="236829"/>
              </a:xfrm>
              <a:custGeom>
                <a:avLst/>
                <a:gdLst/>
                <a:ahLst/>
                <a:cxnLst/>
                <a:rect l="l" t="t" r="r" b="b"/>
                <a:pathLst>
                  <a:path w="25101" h="15386" extrusionOk="0">
                    <a:moveTo>
                      <a:pt x="572" y="1"/>
                    </a:moveTo>
                    <a:cubicBezTo>
                      <a:pt x="499" y="1"/>
                      <a:pt x="425" y="17"/>
                      <a:pt x="354" y="51"/>
                    </a:cubicBezTo>
                    <a:cubicBezTo>
                      <a:pt x="105" y="171"/>
                      <a:pt x="0" y="470"/>
                      <a:pt x="120" y="721"/>
                    </a:cubicBezTo>
                    <a:lnTo>
                      <a:pt x="7161" y="15385"/>
                    </a:lnTo>
                    <a:lnTo>
                      <a:pt x="24693" y="9750"/>
                    </a:lnTo>
                    <a:cubicBezTo>
                      <a:pt x="24957" y="9664"/>
                      <a:pt x="25100" y="9382"/>
                      <a:pt x="25015" y="9118"/>
                    </a:cubicBezTo>
                    <a:cubicBezTo>
                      <a:pt x="24948" y="8905"/>
                      <a:pt x="24749" y="8770"/>
                      <a:pt x="24538" y="8770"/>
                    </a:cubicBezTo>
                    <a:cubicBezTo>
                      <a:pt x="24487" y="8770"/>
                      <a:pt x="24436" y="8778"/>
                      <a:pt x="24385" y="8794"/>
                    </a:cubicBezTo>
                    <a:lnTo>
                      <a:pt x="7686" y="14162"/>
                    </a:lnTo>
                    <a:lnTo>
                      <a:pt x="1024" y="286"/>
                    </a:lnTo>
                    <a:cubicBezTo>
                      <a:pt x="938" y="106"/>
                      <a:pt x="759" y="1"/>
                      <a:pt x="5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36" name="Google Shape;2736;p27"/>
            <p:cNvGrpSpPr/>
            <p:nvPr/>
          </p:nvGrpSpPr>
          <p:grpSpPr>
            <a:xfrm rot="2973282" flipH="1">
              <a:off x="4148176" y="4155735"/>
              <a:ext cx="1294615" cy="1801026"/>
              <a:chOff x="658816" y="3875056"/>
              <a:chExt cx="1294659" cy="1801086"/>
            </a:xfrm>
          </p:grpSpPr>
          <p:sp>
            <p:nvSpPr>
              <p:cNvPr id="2737" name="Google Shape;2737;p27"/>
              <p:cNvSpPr/>
              <p:nvPr/>
            </p:nvSpPr>
            <p:spPr>
              <a:xfrm flipH="1">
                <a:off x="1402746" y="5296486"/>
                <a:ext cx="287717" cy="178076"/>
              </a:xfrm>
              <a:custGeom>
                <a:avLst/>
                <a:gdLst/>
                <a:ahLst/>
                <a:cxnLst/>
                <a:rect l="l" t="t" r="r" b="b"/>
                <a:pathLst>
                  <a:path w="18692" h="11569" extrusionOk="0">
                    <a:moveTo>
                      <a:pt x="18120" y="0"/>
                    </a:moveTo>
                    <a:cubicBezTo>
                      <a:pt x="17933" y="0"/>
                      <a:pt x="17753" y="105"/>
                      <a:pt x="17667" y="286"/>
                    </a:cubicBezTo>
                    <a:lnTo>
                      <a:pt x="12838" y="10345"/>
                    </a:lnTo>
                    <a:lnTo>
                      <a:pt x="718" y="6447"/>
                    </a:lnTo>
                    <a:cubicBezTo>
                      <a:pt x="667" y="6431"/>
                      <a:pt x="615" y="6423"/>
                      <a:pt x="563" y="6423"/>
                    </a:cubicBezTo>
                    <a:cubicBezTo>
                      <a:pt x="351" y="6423"/>
                      <a:pt x="154" y="6558"/>
                      <a:pt x="85" y="6772"/>
                    </a:cubicBezTo>
                    <a:cubicBezTo>
                      <a:pt x="0" y="7036"/>
                      <a:pt x="145" y="7318"/>
                      <a:pt x="411" y="7403"/>
                    </a:cubicBezTo>
                    <a:lnTo>
                      <a:pt x="13363" y="11568"/>
                    </a:lnTo>
                    <a:lnTo>
                      <a:pt x="18571" y="720"/>
                    </a:lnTo>
                    <a:cubicBezTo>
                      <a:pt x="18691" y="471"/>
                      <a:pt x="18586" y="170"/>
                      <a:pt x="18337" y="50"/>
                    </a:cubicBezTo>
                    <a:cubicBezTo>
                      <a:pt x="18267" y="16"/>
                      <a:pt x="18193" y="0"/>
                      <a:pt x="18120" y="0"/>
                    </a:cubicBezTo>
                    <a:close/>
                  </a:path>
                </a:pathLst>
              </a:custGeom>
              <a:solidFill>
                <a:srgbClr val="FF81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8" name="Google Shape;2738;p27"/>
              <p:cNvSpPr/>
              <p:nvPr/>
            </p:nvSpPr>
            <p:spPr>
              <a:xfrm flipH="1">
                <a:off x="1072480" y="3875056"/>
                <a:ext cx="654935" cy="1236341"/>
              </a:xfrm>
              <a:custGeom>
                <a:avLst/>
                <a:gdLst/>
                <a:ahLst/>
                <a:cxnLst/>
                <a:rect l="l" t="t" r="r" b="b"/>
                <a:pathLst>
                  <a:path w="42549" h="80321" extrusionOk="0">
                    <a:moveTo>
                      <a:pt x="19479" y="0"/>
                    </a:moveTo>
                    <a:cubicBezTo>
                      <a:pt x="14561" y="0"/>
                      <a:pt x="10368" y="9188"/>
                      <a:pt x="10793" y="16409"/>
                    </a:cubicBezTo>
                    <a:cubicBezTo>
                      <a:pt x="9828" y="19411"/>
                      <a:pt x="5751" y="22138"/>
                      <a:pt x="3039" y="25516"/>
                    </a:cubicBezTo>
                    <a:cubicBezTo>
                      <a:pt x="328" y="28895"/>
                      <a:pt x="0" y="34589"/>
                      <a:pt x="4523" y="38906"/>
                    </a:cubicBezTo>
                    <a:cubicBezTo>
                      <a:pt x="9046" y="43225"/>
                      <a:pt x="1039" y="49464"/>
                      <a:pt x="884" y="54225"/>
                    </a:cubicBezTo>
                    <a:cubicBezTo>
                      <a:pt x="729" y="58989"/>
                      <a:pt x="6428" y="60952"/>
                      <a:pt x="8399" y="66283"/>
                    </a:cubicBezTo>
                    <a:cubicBezTo>
                      <a:pt x="10369" y="71615"/>
                      <a:pt x="11813" y="78236"/>
                      <a:pt x="17456" y="80076"/>
                    </a:cubicBezTo>
                    <a:cubicBezTo>
                      <a:pt x="17973" y="80244"/>
                      <a:pt x="18495" y="80320"/>
                      <a:pt x="19018" y="80320"/>
                    </a:cubicBezTo>
                    <a:cubicBezTo>
                      <a:pt x="24209" y="80320"/>
                      <a:pt x="29454" y="72784"/>
                      <a:pt x="29454" y="72784"/>
                    </a:cubicBezTo>
                    <a:cubicBezTo>
                      <a:pt x="29454" y="72784"/>
                      <a:pt x="42548" y="60910"/>
                      <a:pt x="34196" y="50393"/>
                    </a:cubicBezTo>
                    <a:cubicBezTo>
                      <a:pt x="25842" y="39875"/>
                      <a:pt x="37461" y="43579"/>
                      <a:pt x="36889" y="34682"/>
                    </a:cubicBezTo>
                    <a:cubicBezTo>
                      <a:pt x="36318" y="25785"/>
                      <a:pt x="26820" y="25994"/>
                      <a:pt x="25348" y="19314"/>
                    </a:cubicBezTo>
                    <a:cubicBezTo>
                      <a:pt x="23877" y="12633"/>
                      <a:pt x="28121" y="5246"/>
                      <a:pt x="22166" y="947"/>
                    </a:cubicBezTo>
                    <a:cubicBezTo>
                      <a:pt x="21262" y="295"/>
                      <a:pt x="20359" y="0"/>
                      <a:pt x="194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9" name="Google Shape;2739;p27"/>
              <p:cNvSpPr/>
              <p:nvPr/>
            </p:nvSpPr>
            <p:spPr>
              <a:xfrm flipH="1">
                <a:off x="1418016" y="3952564"/>
                <a:ext cx="133930" cy="1185222"/>
              </a:xfrm>
              <a:custGeom>
                <a:avLst/>
                <a:gdLst/>
                <a:ahLst/>
                <a:cxnLst/>
                <a:rect l="l" t="t" r="r" b="b"/>
                <a:pathLst>
                  <a:path w="8701" h="77000" extrusionOk="0">
                    <a:moveTo>
                      <a:pt x="8223" y="0"/>
                    </a:moveTo>
                    <a:cubicBezTo>
                      <a:pt x="8044" y="0"/>
                      <a:pt x="7877" y="114"/>
                      <a:pt x="7818" y="294"/>
                    </a:cubicBezTo>
                    <a:cubicBezTo>
                      <a:pt x="1" y="24032"/>
                      <a:pt x="7222" y="76111"/>
                      <a:pt x="7295" y="76632"/>
                    </a:cubicBezTo>
                    <a:cubicBezTo>
                      <a:pt x="7325" y="76842"/>
                      <a:pt x="7506" y="76999"/>
                      <a:pt x="7718" y="76999"/>
                    </a:cubicBezTo>
                    <a:cubicBezTo>
                      <a:pt x="7738" y="76999"/>
                      <a:pt x="7758" y="76996"/>
                      <a:pt x="7776" y="76993"/>
                    </a:cubicBezTo>
                    <a:cubicBezTo>
                      <a:pt x="8010" y="76961"/>
                      <a:pt x="8172" y="76746"/>
                      <a:pt x="8139" y="76513"/>
                    </a:cubicBezTo>
                    <a:cubicBezTo>
                      <a:pt x="8065" y="75992"/>
                      <a:pt x="871" y="24112"/>
                      <a:pt x="8627" y="559"/>
                    </a:cubicBezTo>
                    <a:cubicBezTo>
                      <a:pt x="8700" y="337"/>
                      <a:pt x="8578" y="95"/>
                      <a:pt x="8356" y="21"/>
                    </a:cubicBezTo>
                    <a:cubicBezTo>
                      <a:pt x="8312" y="7"/>
                      <a:pt x="8267" y="0"/>
                      <a:pt x="822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0" name="Google Shape;2740;p27"/>
              <p:cNvSpPr/>
              <p:nvPr/>
            </p:nvSpPr>
            <p:spPr>
              <a:xfrm flipH="1">
                <a:off x="1367142" y="4167265"/>
                <a:ext cx="205613" cy="98189"/>
              </a:xfrm>
              <a:custGeom>
                <a:avLst/>
                <a:gdLst/>
                <a:ahLst/>
                <a:cxnLst/>
                <a:rect l="l" t="t" r="r" b="b"/>
                <a:pathLst>
                  <a:path w="13358" h="6379" extrusionOk="0">
                    <a:moveTo>
                      <a:pt x="474" y="1"/>
                    </a:moveTo>
                    <a:cubicBezTo>
                      <a:pt x="358" y="1"/>
                      <a:pt x="243" y="47"/>
                      <a:pt x="160" y="138"/>
                    </a:cubicBezTo>
                    <a:cubicBezTo>
                      <a:pt x="1" y="312"/>
                      <a:pt x="11" y="581"/>
                      <a:pt x="185" y="739"/>
                    </a:cubicBezTo>
                    <a:lnTo>
                      <a:pt x="6298" y="6378"/>
                    </a:lnTo>
                    <a:lnTo>
                      <a:pt x="13128" y="1304"/>
                    </a:lnTo>
                    <a:cubicBezTo>
                      <a:pt x="13317" y="1165"/>
                      <a:pt x="13357" y="898"/>
                      <a:pt x="13217" y="709"/>
                    </a:cubicBezTo>
                    <a:cubicBezTo>
                      <a:pt x="13133" y="597"/>
                      <a:pt x="13004" y="537"/>
                      <a:pt x="12874" y="537"/>
                    </a:cubicBezTo>
                    <a:cubicBezTo>
                      <a:pt x="12785" y="537"/>
                      <a:pt x="12696" y="564"/>
                      <a:pt x="12620" y="621"/>
                    </a:cubicBezTo>
                    <a:lnTo>
                      <a:pt x="6358" y="5274"/>
                    </a:lnTo>
                    <a:lnTo>
                      <a:pt x="761" y="113"/>
                    </a:lnTo>
                    <a:cubicBezTo>
                      <a:pt x="680" y="38"/>
                      <a:pt x="577" y="1"/>
                      <a:pt x="4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1" name="Google Shape;2741;p27"/>
              <p:cNvSpPr/>
              <p:nvPr/>
            </p:nvSpPr>
            <p:spPr>
              <a:xfrm flipH="1">
                <a:off x="1258386" y="4412271"/>
                <a:ext cx="383535" cy="177753"/>
              </a:xfrm>
              <a:custGeom>
                <a:avLst/>
                <a:gdLst/>
                <a:ahLst/>
                <a:cxnLst/>
                <a:rect l="l" t="t" r="r" b="b"/>
                <a:pathLst>
                  <a:path w="24917" h="11548" extrusionOk="0">
                    <a:moveTo>
                      <a:pt x="24436" y="1"/>
                    </a:moveTo>
                    <a:cubicBezTo>
                      <a:pt x="24346" y="1"/>
                      <a:pt x="24256" y="29"/>
                      <a:pt x="24178" y="88"/>
                    </a:cubicBezTo>
                    <a:lnTo>
                      <a:pt x="10588" y="10458"/>
                    </a:lnTo>
                    <a:lnTo>
                      <a:pt x="746" y="2237"/>
                    </a:lnTo>
                    <a:cubicBezTo>
                      <a:pt x="667" y="2172"/>
                      <a:pt x="571" y="2141"/>
                      <a:pt x="477" y="2141"/>
                    </a:cubicBezTo>
                    <a:cubicBezTo>
                      <a:pt x="355" y="2141"/>
                      <a:pt x="234" y="2193"/>
                      <a:pt x="149" y="2293"/>
                    </a:cubicBezTo>
                    <a:cubicBezTo>
                      <a:pt x="0" y="2474"/>
                      <a:pt x="22" y="2739"/>
                      <a:pt x="199" y="2890"/>
                    </a:cubicBezTo>
                    <a:lnTo>
                      <a:pt x="10565" y="11548"/>
                    </a:lnTo>
                    <a:lnTo>
                      <a:pt x="24695" y="765"/>
                    </a:lnTo>
                    <a:cubicBezTo>
                      <a:pt x="24882" y="621"/>
                      <a:pt x="24917" y="354"/>
                      <a:pt x="24775" y="168"/>
                    </a:cubicBezTo>
                    <a:cubicBezTo>
                      <a:pt x="24691" y="58"/>
                      <a:pt x="24564" y="1"/>
                      <a:pt x="2443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2" name="Google Shape;2742;p27"/>
              <p:cNvSpPr/>
              <p:nvPr/>
            </p:nvSpPr>
            <p:spPr>
              <a:xfrm flipH="1">
                <a:off x="1279706" y="4719055"/>
                <a:ext cx="347024" cy="174089"/>
              </a:xfrm>
              <a:custGeom>
                <a:avLst/>
                <a:gdLst/>
                <a:ahLst/>
                <a:cxnLst/>
                <a:rect l="l" t="t" r="r" b="b"/>
                <a:pathLst>
                  <a:path w="22545" h="11310" extrusionOk="0">
                    <a:moveTo>
                      <a:pt x="22069" y="0"/>
                    </a:moveTo>
                    <a:cubicBezTo>
                      <a:pt x="21963" y="0"/>
                      <a:pt x="21856" y="40"/>
                      <a:pt x="21773" y="121"/>
                    </a:cubicBezTo>
                    <a:lnTo>
                      <a:pt x="10798" y="10182"/>
                    </a:lnTo>
                    <a:lnTo>
                      <a:pt x="741" y="1840"/>
                    </a:lnTo>
                    <a:cubicBezTo>
                      <a:pt x="663" y="1778"/>
                      <a:pt x="570" y="1748"/>
                      <a:pt x="477" y="1748"/>
                    </a:cubicBezTo>
                    <a:cubicBezTo>
                      <a:pt x="354" y="1748"/>
                      <a:pt x="232" y="1801"/>
                      <a:pt x="148" y="1903"/>
                    </a:cubicBezTo>
                    <a:cubicBezTo>
                      <a:pt x="1" y="2081"/>
                      <a:pt x="23" y="2345"/>
                      <a:pt x="198" y="2497"/>
                    </a:cubicBezTo>
                    <a:lnTo>
                      <a:pt x="10826" y="11310"/>
                    </a:lnTo>
                    <a:lnTo>
                      <a:pt x="22349" y="747"/>
                    </a:lnTo>
                    <a:cubicBezTo>
                      <a:pt x="22530" y="590"/>
                      <a:pt x="22545" y="315"/>
                      <a:pt x="22383" y="137"/>
                    </a:cubicBezTo>
                    <a:cubicBezTo>
                      <a:pt x="22299" y="47"/>
                      <a:pt x="22184" y="0"/>
                      <a:pt x="2206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3" name="Google Shape;2743;p27"/>
              <p:cNvSpPr/>
              <p:nvPr/>
            </p:nvSpPr>
            <p:spPr>
              <a:xfrm flipH="1">
                <a:off x="1324676" y="4680316"/>
                <a:ext cx="628799" cy="979625"/>
              </a:xfrm>
              <a:custGeom>
                <a:avLst/>
                <a:gdLst/>
                <a:ahLst/>
                <a:cxnLst/>
                <a:rect l="l" t="t" r="r" b="b"/>
                <a:pathLst>
                  <a:path w="40851" h="63643" extrusionOk="0">
                    <a:moveTo>
                      <a:pt x="6468" y="1"/>
                    </a:moveTo>
                    <a:cubicBezTo>
                      <a:pt x="5113" y="1"/>
                      <a:pt x="3930" y="611"/>
                      <a:pt x="3121" y="2041"/>
                    </a:cubicBezTo>
                    <a:cubicBezTo>
                      <a:pt x="0" y="7558"/>
                      <a:pt x="5990" y="11822"/>
                      <a:pt x="7245" y="17590"/>
                    </a:cubicBezTo>
                    <a:cubicBezTo>
                      <a:pt x="8499" y="23359"/>
                      <a:pt x="974" y="26619"/>
                      <a:pt x="3734" y="33801"/>
                    </a:cubicBezTo>
                    <a:cubicBezTo>
                      <a:pt x="6493" y="40982"/>
                      <a:pt x="14267" y="33891"/>
                      <a:pt x="11509" y="45149"/>
                    </a:cubicBezTo>
                    <a:cubicBezTo>
                      <a:pt x="8750" y="56407"/>
                      <a:pt x="23296" y="60998"/>
                      <a:pt x="23296" y="60998"/>
                    </a:cubicBezTo>
                    <a:cubicBezTo>
                      <a:pt x="23296" y="60998"/>
                      <a:pt x="27791" y="63643"/>
                      <a:pt x="31661" y="63643"/>
                    </a:cubicBezTo>
                    <a:cubicBezTo>
                      <a:pt x="33042" y="63643"/>
                      <a:pt x="34344" y="63306"/>
                      <a:pt x="35334" y="62392"/>
                    </a:cubicBezTo>
                    <a:cubicBezTo>
                      <a:pt x="39097" y="58915"/>
                      <a:pt x="37842" y="53202"/>
                      <a:pt x="37466" y="48312"/>
                    </a:cubicBezTo>
                    <a:cubicBezTo>
                      <a:pt x="37090" y="43422"/>
                      <a:pt x="40851" y="39828"/>
                      <a:pt x="39011" y="36149"/>
                    </a:cubicBezTo>
                    <a:cubicBezTo>
                      <a:pt x="37174" y="32471"/>
                      <a:pt x="28646" y="30465"/>
                      <a:pt x="30636" y="25449"/>
                    </a:cubicBezTo>
                    <a:cubicBezTo>
                      <a:pt x="32626" y="20432"/>
                      <a:pt x="30318" y="16086"/>
                      <a:pt x="26973" y="14413"/>
                    </a:cubicBezTo>
                    <a:cubicBezTo>
                      <a:pt x="23630" y="12741"/>
                      <a:pt x="19450" y="12073"/>
                      <a:pt x="17610" y="10066"/>
                    </a:cubicBezTo>
                    <a:cubicBezTo>
                      <a:pt x="15629" y="4988"/>
                      <a:pt x="10343" y="1"/>
                      <a:pt x="646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4" name="Google Shape;2744;p27"/>
              <p:cNvSpPr/>
              <p:nvPr/>
            </p:nvSpPr>
            <p:spPr>
              <a:xfrm flipH="1">
                <a:off x="1412562" y="4744388"/>
                <a:ext cx="445690" cy="931754"/>
              </a:xfrm>
              <a:custGeom>
                <a:avLst/>
                <a:gdLst/>
                <a:ahLst/>
                <a:cxnLst/>
                <a:rect l="l" t="t" r="r" b="b"/>
                <a:pathLst>
                  <a:path w="28955" h="60533" extrusionOk="0">
                    <a:moveTo>
                      <a:pt x="557" y="1"/>
                    </a:moveTo>
                    <a:cubicBezTo>
                      <a:pt x="435" y="1"/>
                      <a:pt x="311" y="45"/>
                      <a:pt x="214" y="136"/>
                    </a:cubicBezTo>
                    <a:cubicBezTo>
                      <a:pt x="12" y="324"/>
                      <a:pt x="0" y="642"/>
                      <a:pt x="189" y="844"/>
                    </a:cubicBezTo>
                    <a:cubicBezTo>
                      <a:pt x="14736" y="16492"/>
                      <a:pt x="27784" y="59739"/>
                      <a:pt x="27914" y="60175"/>
                    </a:cubicBezTo>
                    <a:cubicBezTo>
                      <a:pt x="27977" y="60387"/>
                      <a:pt x="28173" y="60533"/>
                      <a:pt x="28395" y="60533"/>
                    </a:cubicBezTo>
                    <a:cubicBezTo>
                      <a:pt x="28444" y="60533"/>
                      <a:pt x="28492" y="60524"/>
                      <a:pt x="28539" y="60511"/>
                    </a:cubicBezTo>
                    <a:cubicBezTo>
                      <a:pt x="28803" y="60432"/>
                      <a:pt x="28955" y="60152"/>
                      <a:pt x="28875" y="59886"/>
                    </a:cubicBezTo>
                    <a:cubicBezTo>
                      <a:pt x="28746" y="59450"/>
                      <a:pt x="15630" y="15980"/>
                      <a:pt x="924" y="161"/>
                    </a:cubicBezTo>
                    <a:cubicBezTo>
                      <a:pt x="825" y="54"/>
                      <a:pt x="692" y="1"/>
                      <a:pt x="557" y="1"/>
                    </a:cubicBezTo>
                    <a:close/>
                  </a:path>
                </a:pathLst>
              </a:custGeom>
              <a:solidFill>
                <a:srgbClr val="DEE7E9">
                  <a:alpha val="396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5" name="Google Shape;2745;p27"/>
              <p:cNvSpPr/>
              <p:nvPr/>
            </p:nvSpPr>
            <p:spPr>
              <a:xfrm flipH="1">
                <a:off x="1653722" y="4862250"/>
                <a:ext cx="163884" cy="114289"/>
              </a:xfrm>
              <a:custGeom>
                <a:avLst/>
                <a:gdLst/>
                <a:ahLst/>
                <a:cxnLst/>
                <a:rect l="l" t="t" r="r" b="b"/>
                <a:pathLst>
                  <a:path w="10647" h="7425" extrusionOk="0">
                    <a:moveTo>
                      <a:pt x="10078" y="0"/>
                    </a:moveTo>
                    <a:cubicBezTo>
                      <a:pt x="9881" y="0"/>
                      <a:pt x="9695" y="117"/>
                      <a:pt x="9616" y="310"/>
                    </a:cubicBezTo>
                    <a:lnTo>
                      <a:pt x="7130" y="6270"/>
                    </a:lnTo>
                    <a:lnTo>
                      <a:pt x="652" y="4901"/>
                    </a:lnTo>
                    <a:cubicBezTo>
                      <a:pt x="618" y="4894"/>
                      <a:pt x="583" y="4891"/>
                      <a:pt x="549" y="4891"/>
                    </a:cubicBezTo>
                    <a:cubicBezTo>
                      <a:pt x="317" y="4891"/>
                      <a:pt x="108" y="5053"/>
                      <a:pt x="57" y="5289"/>
                    </a:cubicBezTo>
                    <a:cubicBezTo>
                      <a:pt x="1" y="5560"/>
                      <a:pt x="174" y="5825"/>
                      <a:pt x="445" y="5884"/>
                    </a:cubicBezTo>
                    <a:lnTo>
                      <a:pt x="7736" y="7424"/>
                    </a:lnTo>
                    <a:lnTo>
                      <a:pt x="10542" y="694"/>
                    </a:lnTo>
                    <a:cubicBezTo>
                      <a:pt x="10647" y="439"/>
                      <a:pt x="10527" y="146"/>
                      <a:pt x="10271" y="39"/>
                    </a:cubicBezTo>
                    <a:cubicBezTo>
                      <a:pt x="10208" y="13"/>
                      <a:pt x="10142" y="0"/>
                      <a:pt x="10078" y="0"/>
                    </a:cubicBezTo>
                    <a:close/>
                  </a:path>
                </a:pathLst>
              </a:custGeom>
              <a:solidFill>
                <a:srgbClr val="DEE7E9">
                  <a:alpha val="396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6" name="Google Shape;2746;p27"/>
              <p:cNvSpPr/>
              <p:nvPr/>
            </p:nvSpPr>
            <p:spPr>
              <a:xfrm flipH="1">
                <a:off x="1499227" y="5055235"/>
                <a:ext cx="318425" cy="174520"/>
              </a:xfrm>
              <a:custGeom>
                <a:avLst/>
                <a:gdLst/>
                <a:ahLst/>
                <a:cxnLst/>
                <a:rect l="l" t="t" r="r" b="b"/>
                <a:pathLst>
                  <a:path w="20687" h="11338" extrusionOk="0">
                    <a:moveTo>
                      <a:pt x="20113" y="0"/>
                    </a:moveTo>
                    <a:cubicBezTo>
                      <a:pt x="19925" y="0"/>
                      <a:pt x="19746" y="106"/>
                      <a:pt x="19660" y="287"/>
                    </a:cubicBezTo>
                    <a:lnTo>
                      <a:pt x="14951" y="10185"/>
                    </a:lnTo>
                    <a:lnTo>
                      <a:pt x="662" y="6970"/>
                    </a:lnTo>
                    <a:cubicBezTo>
                      <a:pt x="625" y="6962"/>
                      <a:pt x="589" y="6958"/>
                      <a:pt x="552" y="6958"/>
                    </a:cubicBezTo>
                    <a:cubicBezTo>
                      <a:pt x="322" y="6958"/>
                      <a:pt x="114" y="7117"/>
                      <a:pt x="62" y="7351"/>
                    </a:cubicBezTo>
                    <a:cubicBezTo>
                      <a:pt x="0" y="7622"/>
                      <a:pt x="171" y="7889"/>
                      <a:pt x="441" y="7951"/>
                    </a:cubicBezTo>
                    <a:lnTo>
                      <a:pt x="15512" y="11338"/>
                    </a:lnTo>
                    <a:lnTo>
                      <a:pt x="20566" y="718"/>
                    </a:lnTo>
                    <a:cubicBezTo>
                      <a:pt x="20686" y="467"/>
                      <a:pt x="20579" y="168"/>
                      <a:pt x="20329" y="50"/>
                    </a:cubicBezTo>
                    <a:cubicBezTo>
                      <a:pt x="20259" y="16"/>
                      <a:pt x="20185" y="0"/>
                      <a:pt x="20113" y="0"/>
                    </a:cubicBezTo>
                    <a:close/>
                  </a:path>
                </a:pathLst>
              </a:custGeom>
              <a:solidFill>
                <a:srgbClr val="DEE7E9">
                  <a:alpha val="396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7" name="Google Shape;2747;p27"/>
              <p:cNvSpPr/>
              <p:nvPr/>
            </p:nvSpPr>
            <p:spPr>
              <a:xfrm flipH="1">
                <a:off x="658816" y="4243988"/>
                <a:ext cx="858409" cy="1337331"/>
              </a:xfrm>
              <a:custGeom>
                <a:avLst/>
                <a:gdLst/>
                <a:ahLst/>
                <a:cxnLst/>
                <a:rect l="l" t="t" r="r" b="b"/>
                <a:pathLst>
                  <a:path w="55768" h="86882" extrusionOk="0">
                    <a:moveTo>
                      <a:pt x="46938" y="0"/>
                    </a:moveTo>
                    <a:cubicBezTo>
                      <a:pt x="41647" y="0"/>
                      <a:pt x="34433" y="6807"/>
                      <a:pt x="31727" y="13740"/>
                    </a:cubicBezTo>
                    <a:cubicBezTo>
                      <a:pt x="29216" y="16480"/>
                      <a:pt x="23510" y="17393"/>
                      <a:pt x="18945" y="19675"/>
                    </a:cubicBezTo>
                    <a:cubicBezTo>
                      <a:pt x="14381" y="21957"/>
                      <a:pt x="11229" y="27892"/>
                      <a:pt x="13946" y="34740"/>
                    </a:cubicBezTo>
                    <a:cubicBezTo>
                      <a:pt x="16663" y="41587"/>
                      <a:pt x="5023" y="44326"/>
                      <a:pt x="2511" y="49348"/>
                    </a:cubicBezTo>
                    <a:cubicBezTo>
                      <a:pt x="0" y="54369"/>
                      <a:pt x="5136" y="59276"/>
                      <a:pt x="4622" y="65952"/>
                    </a:cubicBezTo>
                    <a:cubicBezTo>
                      <a:pt x="4109" y="72629"/>
                      <a:pt x="2398" y="80428"/>
                      <a:pt x="7532" y="85173"/>
                    </a:cubicBezTo>
                    <a:cubicBezTo>
                      <a:pt x="8883" y="86422"/>
                      <a:pt x="10661" y="86882"/>
                      <a:pt x="12547" y="86882"/>
                    </a:cubicBezTo>
                    <a:cubicBezTo>
                      <a:pt x="17831" y="86882"/>
                      <a:pt x="23966" y="83272"/>
                      <a:pt x="23966" y="83272"/>
                    </a:cubicBezTo>
                    <a:cubicBezTo>
                      <a:pt x="23966" y="83272"/>
                      <a:pt x="43823" y="77003"/>
                      <a:pt x="40057" y="61635"/>
                    </a:cubicBezTo>
                    <a:cubicBezTo>
                      <a:pt x="36291" y="46267"/>
                      <a:pt x="46904" y="55948"/>
                      <a:pt x="50672" y="46143"/>
                    </a:cubicBezTo>
                    <a:cubicBezTo>
                      <a:pt x="54438" y="36338"/>
                      <a:pt x="44166" y="31887"/>
                      <a:pt x="45878" y="24012"/>
                    </a:cubicBezTo>
                    <a:cubicBezTo>
                      <a:pt x="47589" y="16138"/>
                      <a:pt x="55768" y="10317"/>
                      <a:pt x="51507" y="2785"/>
                    </a:cubicBezTo>
                    <a:cubicBezTo>
                      <a:pt x="50403" y="833"/>
                      <a:pt x="48788" y="0"/>
                      <a:pt x="469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8" name="Google Shape;2748;p27"/>
              <p:cNvSpPr/>
              <p:nvPr/>
            </p:nvSpPr>
            <p:spPr>
              <a:xfrm flipH="1">
                <a:off x="658816" y="4243988"/>
                <a:ext cx="858409" cy="1337331"/>
              </a:xfrm>
              <a:custGeom>
                <a:avLst/>
                <a:gdLst/>
                <a:ahLst/>
                <a:cxnLst/>
                <a:rect l="l" t="t" r="r" b="b"/>
                <a:pathLst>
                  <a:path w="55768" h="86882" extrusionOk="0">
                    <a:moveTo>
                      <a:pt x="46938" y="0"/>
                    </a:moveTo>
                    <a:cubicBezTo>
                      <a:pt x="41647" y="0"/>
                      <a:pt x="34433" y="6807"/>
                      <a:pt x="31727" y="13740"/>
                    </a:cubicBezTo>
                    <a:cubicBezTo>
                      <a:pt x="29216" y="16480"/>
                      <a:pt x="23510" y="17393"/>
                      <a:pt x="18945" y="19675"/>
                    </a:cubicBezTo>
                    <a:cubicBezTo>
                      <a:pt x="14381" y="21957"/>
                      <a:pt x="11229" y="27892"/>
                      <a:pt x="13946" y="34740"/>
                    </a:cubicBezTo>
                    <a:cubicBezTo>
                      <a:pt x="16663" y="41587"/>
                      <a:pt x="5023" y="44326"/>
                      <a:pt x="2511" y="49348"/>
                    </a:cubicBezTo>
                    <a:cubicBezTo>
                      <a:pt x="0" y="54369"/>
                      <a:pt x="5136" y="59276"/>
                      <a:pt x="4622" y="65952"/>
                    </a:cubicBezTo>
                    <a:cubicBezTo>
                      <a:pt x="4109" y="72629"/>
                      <a:pt x="2398" y="80428"/>
                      <a:pt x="7532" y="85173"/>
                    </a:cubicBezTo>
                    <a:cubicBezTo>
                      <a:pt x="8883" y="86422"/>
                      <a:pt x="10661" y="86882"/>
                      <a:pt x="12547" y="86882"/>
                    </a:cubicBezTo>
                    <a:cubicBezTo>
                      <a:pt x="17831" y="86882"/>
                      <a:pt x="23966" y="83272"/>
                      <a:pt x="23966" y="83272"/>
                    </a:cubicBezTo>
                    <a:cubicBezTo>
                      <a:pt x="23966" y="83272"/>
                      <a:pt x="43823" y="77003"/>
                      <a:pt x="40057" y="61635"/>
                    </a:cubicBezTo>
                    <a:cubicBezTo>
                      <a:pt x="36291" y="46267"/>
                      <a:pt x="46904" y="55948"/>
                      <a:pt x="50672" y="46143"/>
                    </a:cubicBezTo>
                    <a:cubicBezTo>
                      <a:pt x="54438" y="36338"/>
                      <a:pt x="44166" y="31887"/>
                      <a:pt x="45878" y="24012"/>
                    </a:cubicBezTo>
                    <a:cubicBezTo>
                      <a:pt x="47589" y="16138"/>
                      <a:pt x="55768" y="10317"/>
                      <a:pt x="51507" y="2785"/>
                    </a:cubicBezTo>
                    <a:cubicBezTo>
                      <a:pt x="50403" y="833"/>
                      <a:pt x="48788" y="0"/>
                      <a:pt x="46938" y="0"/>
                    </a:cubicBezTo>
                    <a:close/>
                  </a:path>
                </a:pathLst>
              </a:custGeom>
              <a:solidFill>
                <a:srgbClr val="6D9EEB">
                  <a:alpha val="41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9" name="Google Shape;2749;p27"/>
              <p:cNvSpPr/>
              <p:nvPr/>
            </p:nvSpPr>
            <p:spPr>
              <a:xfrm flipH="1">
                <a:off x="791960" y="4334255"/>
                <a:ext cx="602155" cy="1266356"/>
              </a:xfrm>
              <a:custGeom>
                <a:avLst/>
                <a:gdLst/>
                <a:ahLst/>
                <a:cxnLst/>
                <a:rect l="l" t="t" r="r" b="b"/>
                <a:pathLst>
                  <a:path w="39120" h="82271" extrusionOk="0">
                    <a:moveTo>
                      <a:pt x="38564" y="0"/>
                    </a:moveTo>
                    <a:cubicBezTo>
                      <a:pt x="38430" y="0"/>
                      <a:pt x="38296" y="54"/>
                      <a:pt x="38197" y="160"/>
                    </a:cubicBezTo>
                    <a:cubicBezTo>
                      <a:pt x="18149" y="21726"/>
                      <a:pt x="258" y="81027"/>
                      <a:pt x="79" y="81624"/>
                    </a:cubicBezTo>
                    <a:cubicBezTo>
                      <a:pt x="1" y="81889"/>
                      <a:pt x="151" y="82170"/>
                      <a:pt x="417" y="82249"/>
                    </a:cubicBezTo>
                    <a:cubicBezTo>
                      <a:pt x="464" y="82262"/>
                      <a:pt x="512" y="82270"/>
                      <a:pt x="561" y="82270"/>
                    </a:cubicBezTo>
                    <a:cubicBezTo>
                      <a:pt x="781" y="82270"/>
                      <a:pt x="977" y="82125"/>
                      <a:pt x="1040" y="81913"/>
                    </a:cubicBezTo>
                    <a:cubicBezTo>
                      <a:pt x="1221" y="81318"/>
                      <a:pt x="19043" y="22239"/>
                      <a:pt x="38930" y="843"/>
                    </a:cubicBezTo>
                    <a:cubicBezTo>
                      <a:pt x="39119" y="641"/>
                      <a:pt x="39109" y="323"/>
                      <a:pt x="38905" y="135"/>
                    </a:cubicBezTo>
                    <a:cubicBezTo>
                      <a:pt x="38809" y="45"/>
                      <a:pt x="38686" y="0"/>
                      <a:pt x="385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0" name="Google Shape;2750;p27"/>
              <p:cNvSpPr/>
              <p:nvPr/>
            </p:nvSpPr>
            <p:spPr>
              <a:xfrm flipH="1">
                <a:off x="847457" y="4495181"/>
                <a:ext cx="217481" cy="149923"/>
              </a:xfrm>
              <a:custGeom>
                <a:avLst/>
                <a:gdLst/>
                <a:ahLst/>
                <a:cxnLst/>
                <a:rect l="l" t="t" r="r" b="b"/>
                <a:pathLst>
                  <a:path w="14129" h="9740" extrusionOk="0">
                    <a:moveTo>
                      <a:pt x="572" y="0"/>
                    </a:moveTo>
                    <a:cubicBezTo>
                      <a:pt x="507" y="0"/>
                      <a:pt x="442" y="13"/>
                      <a:pt x="378" y="39"/>
                    </a:cubicBezTo>
                    <a:cubicBezTo>
                      <a:pt x="123" y="146"/>
                      <a:pt x="1" y="438"/>
                      <a:pt x="108" y="694"/>
                    </a:cubicBezTo>
                    <a:lnTo>
                      <a:pt x="3879" y="9740"/>
                    </a:lnTo>
                    <a:lnTo>
                      <a:pt x="13684" y="7668"/>
                    </a:lnTo>
                    <a:cubicBezTo>
                      <a:pt x="13955" y="7611"/>
                      <a:pt x="14129" y="7345"/>
                      <a:pt x="14072" y="7075"/>
                    </a:cubicBezTo>
                    <a:cubicBezTo>
                      <a:pt x="14020" y="6834"/>
                      <a:pt x="13806" y="6679"/>
                      <a:pt x="13572" y="6679"/>
                    </a:cubicBezTo>
                    <a:cubicBezTo>
                      <a:pt x="13540" y="6679"/>
                      <a:pt x="13509" y="6681"/>
                      <a:pt x="13477" y="6687"/>
                    </a:cubicBezTo>
                    <a:lnTo>
                      <a:pt x="4485" y="8587"/>
                    </a:lnTo>
                    <a:lnTo>
                      <a:pt x="1033" y="308"/>
                    </a:lnTo>
                    <a:cubicBezTo>
                      <a:pt x="953" y="116"/>
                      <a:pt x="767" y="0"/>
                      <a:pt x="57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1" name="Google Shape;2751;p27"/>
              <p:cNvSpPr/>
              <p:nvPr/>
            </p:nvSpPr>
            <p:spPr>
              <a:xfrm flipH="1">
                <a:off x="847371" y="4758624"/>
                <a:ext cx="428373" cy="232196"/>
              </a:xfrm>
              <a:custGeom>
                <a:avLst/>
                <a:gdLst/>
                <a:ahLst/>
                <a:cxnLst/>
                <a:rect l="l" t="t" r="r" b="b"/>
                <a:pathLst>
                  <a:path w="27830" h="15085" extrusionOk="0">
                    <a:moveTo>
                      <a:pt x="571" y="1"/>
                    </a:moveTo>
                    <a:cubicBezTo>
                      <a:pt x="499" y="1"/>
                      <a:pt x="426" y="16"/>
                      <a:pt x="356" y="49"/>
                    </a:cubicBezTo>
                    <a:cubicBezTo>
                      <a:pt x="107" y="170"/>
                      <a:pt x="0" y="469"/>
                      <a:pt x="119" y="719"/>
                    </a:cubicBezTo>
                    <a:lnTo>
                      <a:pt x="6956" y="15085"/>
                    </a:lnTo>
                    <a:lnTo>
                      <a:pt x="27388" y="10493"/>
                    </a:lnTo>
                    <a:cubicBezTo>
                      <a:pt x="27659" y="10432"/>
                      <a:pt x="27829" y="10164"/>
                      <a:pt x="27767" y="9894"/>
                    </a:cubicBezTo>
                    <a:cubicBezTo>
                      <a:pt x="27715" y="9660"/>
                      <a:pt x="27507" y="9500"/>
                      <a:pt x="27278" y="9500"/>
                    </a:cubicBezTo>
                    <a:cubicBezTo>
                      <a:pt x="27242" y="9500"/>
                      <a:pt x="27206" y="9504"/>
                      <a:pt x="27169" y="9513"/>
                    </a:cubicBezTo>
                    <a:lnTo>
                      <a:pt x="7517" y="13932"/>
                    </a:lnTo>
                    <a:lnTo>
                      <a:pt x="1026" y="288"/>
                    </a:lnTo>
                    <a:cubicBezTo>
                      <a:pt x="939" y="107"/>
                      <a:pt x="759" y="1"/>
                      <a:pt x="5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2" name="Google Shape;2752;p27"/>
              <p:cNvSpPr/>
              <p:nvPr/>
            </p:nvSpPr>
            <p:spPr>
              <a:xfrm flipH="1">
                <a:off x="1021107" y="5087956"/>
                <a:ext cx="386367" cy="236829"/>
              </a:xfrm>
              <a:custGeom>
                <a:avLst/>
                <a:gdLst/>
                <a:ahLst/>
                <a:cxnLst/>
                <a:rect l="l" t="t" r="r" b="b"/>
                <a:pathLst>
                  <a:path w="25101" h="15386" extrusionOk="0">
                    <a:moveTo>
                      <a:pt x="572" y="1"/>
                    </a:moveTo>
                    <a:cubicBezTo>
                      <a:pt x="499" y="1"/>
                      <a:pt x="425" y="17"/>
                      <a:pt x="354" y="51"/>
                    </a:cubicBezTo>
                    <a:cubicBezTo>
                      <a:pt x="105" y="171"/>
                      <a:pt x="0" y="470"/>
                      <a:pt x="120" y="721"/>
                    </a:cubicBezTo>
                    <a:lnTo>
                      <a:pt x="7161" y="15385"/>
                    </a:lnTo>
                    <a:lnTo>
                      <a:pt x="24693" y="9750"/>
                    </a:lnTo>
                    <a:cubicBezTo>
                      <a:pt x="24957" y="9664"/>
                      <a:pt x="25100" y="9382"/>
                      <a:pt x="25015" y="9118"/>
                    </a:cubicBezTo>
                    <a:cubicBezTo>
                      <a:pt x="24948" y="8905"/>
                      <a:pt x="24749" y="8770"/>
                      <a:pt x="24538" y="8770"/>
                    </a:cubicBezTo>
                    <a:cubicBezTo>
                      <a:pt x="24487" y="8770"/>
                      <a:pt x="24436" y="8778"/>
                      <a:pt x="24385" y="8794"/>
                    </a:cubicBezTo>
                    <a:lnTo>
                      <a:pt x="7686" y="14162"/>
                    </a:lnTo>
                    <a:lnTo>
                      <a:pt x="1024" y="286"/>
                    </a:lnTo>
                    <a:cubicBezTo>
                      <a:pt x="938" y="106"/>
                      <a:pt x="759" y="1"/>
                      <a:pt x="5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1_1_1_1_1">
    <p:spTree>
      <p:nvGrpSpPr>
        <p:cNvPr id="1" name="Shape 2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" name="Google Shape;2754;p28"/>
          <p:cNvSpPr txBox="1">
            <a:spLocks noGrp="1"/>
          </p:cNvSpPr>
          <p:nvPr>
            <p:ph type="title"/>
          </p:nvPr>
        </p:nvSpPr>
        <p:spPr>
          <a:xfrm flipH="1">
            <a:off x="5594275" y="765285"/>
            <a:ext cx="2836500" cy="104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755" name="Google Shape;2755;p28"/>
          <p:cNvSpPr txBox="1">
            <a:spLocks noGrp="1"/>
          </p:cNvSpPr>
          <p:nvPr>
            <p:ph type="subTitle" idx="1"/>
          </p:nvPr>
        </p:nvSpPr>
        <p:spPr>
          <a:xfrm flipH="1">
            <a:off x="6048750" y="1979000"/>
            <a:ext cx="2382000" cy="104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756" name="Google Shape;2756;p28"/>
          <p:cNvGrpSpPr/>
          <p:nvPr/>
        </p:nvGrpSpPr>
        <p:grpSpPr>
          <a:xfrm rot="8666729">
            <a:off x="-283791" y="-431731"/>
            <a:ext cx="2813121" cy="2043828"/>
            <a:chOff x="505605" y="4363304"/>
            <a:chExt cx="1923073" cy="1397179"/>
          </a:xfrm>
        </p:grpSpPr>
        <p:sp>
          <p:nvSpPr>
            <p:cNvPr id="2757" name="Google Shape;2757;p28"/>
            <p:cNvSpPr/>
            <p:nvPr/>
          </p:nvSpPr>
          <p:spPr>
            <a:xfrm flipH="1">
              <a:off x="1674625" y="5389061"/>
              <a:ext cx="141642" cy="176783"/>
            </a:xfrm>
            <a:custGeom>
              <a:avLst/>
              <a:gdLst/>
              <a:ahLst/>
              <a:cxnLst/>
              <a:rect l="l" t="t" r="r" b="b"/>
              <a:pathLst>
                <a:path w="9202" h="11485" extrusionOk="0">
                  <a:moveTo>
                    <a:pt x="7862" y="0"/>
                  </a:moveTo>
                  <a:cubicBezTo>
                    <a:pt x="7842" y="0"/>
                    <a:pt x="7822" y="2"/>
                    <a:pt x="7801" y="5"/>
                  </a:cubicBezTo>
                  <a:cubicBezTo>
                    <a:pt x="7568" y="36"/>
                    <a:pt x="7405" y="252"/>
                    <a:pt x="7439" y="484"/>
                  </a:cubicBezTo>
                  <a:lnTo>
                    <a:pt x="8274" y="6355"/>
                  </a:lnTo>
                  <a:lnTo>
                    <a:pt x="259" y="10683"/>
                  </a:lnTo>
                  <a:cubicBezTo>
                    <a:pt x="87" y="10776"/>
                    <a:pt x="1" y="10973"/>
                    <a:pt x="49" y="11162"/>
                  </a:cubicBezTo>
                  <a:cubicBezTo>
                    <a:pt x="97" y="11351"/>
                    <a:pt x="268" y="11485"/>
                    <a:pt x="462" y="11485"/>
                  </a:cubicBezTo>
                  <a:cubicBezTo>
                    <a:pt x="532" y="11483"/>
                    <a:pt x="602" y="11465"/>
                    <a:pt x="664" y="11431"/>
                  </a:cubicBezTo>
                  <a:lnTo>
                    <a:pt x="9202" y="6825"/>
                  </a:lnTo>
                  <a:lnTo>
                    <a:pt x="8281" y="366"/>
                  </a:lnTo>
                  <a:cubicBezTo>
                    <a:pt x="8252" y="154"/>
                    <a:pt x="8070" y="0"/>
                    <a:pt x="7862" y="0"/>
                  </a:cubicBezTo>
                  <a:close/>
                </a:path>
              </a:pathLst>
            </a:custGeom>
            <a:solidFill>
              <a:srgbClr val="8CC4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28"/>
            <p:cNvSpPr/>
            <p:nvPr/>
          </p:nvSpPr>
          <p:spPr>
            <a:xfrm flipH="1">
              <a:off x="1402746" y="5296486"/>
              <a:ext cx="287717" cy="178076"/>
            </a:xfrm>
            <a:custGeom>
              <a:avLst/>
              <a:gdLst/>
              <a:ahLst/>
              <a:cxnLst/>
              <a:rect l="l" t="t" r="r" b="b"/>
              <a:pathLst>
                <a:path w="18692" h="11569" extrusionOk="0">
                  <a:moveTo>
                    <a:pt x="18120" y="0"/>
                  </a:moveTo>
                  <a:cubicBezTo>
                    <a:pt x="17933" y="0"/>
                    <a:pt x="17753" y="105"/>
                    <a:pt x="17667" y="286"/>
                  </a:cubicBezTo>
                  <a:lnTo>
                    <a:pt x="12838" y="10345"/>
                  </a:lnTo>
                  <a:lnTo>
                    <a:pt x="718" y="6447"/>
                  </a:lnTo>
                  <a:cubicBezTo>
                    <a:pt x="667" y="6431"/>
                    <a:pt x="615" y="6423"/>
                    <a:pt x="563" y="6423"/>
                  </a:cubicBezTo>
                  <a:cubicBezTo>
                    <a:pt x="351" y="6423"/>
                    <a:pt x="154" y="6558"/>
                    <a:pt x="85" y="6772"/>
                  </a:cubicBezTo>
                  <a:cubicBezTo>
                    <a:pt x="0" y="7036"/>
                    <a:pt x="145" y="7318"/>
                    <a:pt x="411" y="7403"/>
                  </a:cubicBezTo>
                  <a:lnTo>
                    <a:pt x="13363" y="11568"/>
                  </a:lnTo>
                  <a:lnTo>
                    <a:pt x="18571" y="720"/>
                  </a:lnTo>
                  <a:cubicBezTo>
                    <a:pt x="18691" y="471"/>
                    <a:pt x="18586" y="170"/>
                    <a:pt x="18337" y="50"/>
                  </a:cubicBezTo>
                  <a:cubicBezTo>
                    <a:pt x="18267" y="16"/>
                    <a:pt x="18193" y="0"/>
                    <a:pt x="18120" y="0"/>
                  </a:cubicBezTo>
                  <a:close/>
                </a:path>
              </a:pathLst>
            </a:custGeom>
            <a:solidFill>
              <a:srgbClr val="FF81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28"/>
            <p:cNvSpPr/>
            <p:nvPr/>
          </p:nvSpPr>
          <p:spPr>
            <a:xfrm rot="-1863570" flipH="1">
              <a:off x="777625" y="4443639"/>
              <a:ext cx="655024" cy="1236509"/>
            </a:xfrm>
            <a:custGeom>
              <a:avLst/>
              <a:gdLst/>
              <a:ahLst/>
              <a:cxnLst/>
              <a:rect l="l" t="t" r="r" b="b"/>
              <a:pathLst>
                <a:path w="42549" h="80321" extrusionOk="0">
                  <a:moveTo>
                    <a:pt x="19479" y="0"/>
                  </a:moveTo>
                  <a:cubicBezTo>
                    <a:pt x="14561" y="0"/>
                    <a:pt x="10368" y="9188"/>
                    <a:pt x="10793" y="16409"/>
                  </a:cubicBezTo>
                  <a:cubicBezTo>
                    <a:pt x="9828" y="19411"/>
                    <a:pt x="5751" y="22138"/>
                    <a:pt x="3039" y="25516"/>
                  </a:cubicBezTo>
                  <a:cubicBezTo>
                    <a:pt x="328" y="28895"/>
                    <a:pt x="0" y="34589"/>
                    <a:pt x="4523" y="38906"/>
                  </a:cubicBezTo>
                  <a:cubicBezTo>
                    <a:pt x="9046" y="43225"/>
                    <a:pt x="1039" y="49464"/>
                    <a:pt x="884" y="54225"/>
                  </a:cubicBezTo>
                  <a:cubicBezTo>
                    <a:pt x="729" y="58989"/>
                    <a:pt x="6428" y="60952"/>
                    <a:pt x="8399" y="66283"/>
                  </a:cubicBezTo>
                  <a:cubicBezTo>
                    <a:pt x="10369" y="71615"/>
                    <a:pt x="11813" y="78236"/>
                    <a:pt x="17456" y="80076"/>
                  </a:cubicBezTo>
                  <a:cubicBezTo>
                    <a:pt x="17973" y="80244"/>
                    <a:pt x="18495" y="80320"/>
                    <a:pt x="19018" y="80320"/>
                  </a:cubicBezTo>
                  <a:cubicBezTo>
                    <a:pt x="24209" y="80320"/>
                    <a:pt x="29454" y="72784"/>
                    <a:pt x="29454" y="72784"/>
                  </a:cubicBezTo>
                  <a:cubicBezTo>
                    <a:pt x="29454" y="72784"/>
                    <a:pt x="42548" y="60910"/>
                    <a:pt x="34196" y="50393"/>
                  </a:cubicBezTo>
                  <a:cubicBezTo>
                    <a:pt x="25842" y="39875"/>
                    <a:pt x="37461" y="43579"/>
                    <a:pt x="36889" y="34682"/>
                  </a:cubicBezTo>
                  <a:cubicBezTo>
                    <a:pt x="36318" y="25785"/>
                    <a:pt x="26820" y="25994"/>
                    <a:pt x="25348" y="19314"/>
                  </a:cubicBezTo>
                  <a:cubicBezTo>
                    <a:pt x="23877" y="12633"/>
                    <a:pt x="28121" y="5246"/>
                    <a:pt x="22166" y="947"/>
                  </a:cubicBezTo>
                  <a:cubicBezTo>
                    <a:pt x="21262" y="295"/>
                    <a:pt x="20359" y="0"/>
                    <a:pt x="194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28"/>
            <p:cNvSpPr/>
            <p:nvPr/>
          </p:nvSpPr>
          <p:spPr>
            <a:xfrm rot="-1863570" flipH="1">
              <a:off x="1137831" y="4469807"/>
              <a:ext cx="133948" cy="1185384"/>
            </a:xfrm>
            <a:custGeom>
              <a:avLst/>
              <a:gdLst/>
              <a:ahLst/>
              <a:cxnLst/>
              <a:rect l="l" t="t" r="r" b="b"/>
              <a:pathLst>
                <a:path w="8701" h="77000" extrusionOk="0">
                  <a:moveTo>
                    <a:pt x="8223" y="0"/>
                  </a:moveTo>
                  <a:cubicBezTo>
                    <a:pt x="8044" y="0"/>
                    <a:pt x="7877" y="114"/>
                    <a:pt x="7818" y="294"/>
                  </a:cubicBezTo>
                  <a:cubicBezTo>
                    <a:pt x="1" y="24032"/>
                    <a:pt x="7222" y="76111"/>
                    <a:pt x="7295" y="76632"/>
                  </a:cubicBezTo>
                  <a:cubicBezTo>
                    <a:pt x="7325" y="76842"/>
                    <a:pt x="7506" y="76999"/>
                    <a:pt x="7718" y="76999"/>
                  </a:cubicBezTo>
                  <a:cubicBezTo>
                    <a:pt x="7738" y="76999"/>
                    <a:pt x="7758" y="76996"/>
                    <a:pt x="7776" y="76993"/>
                  </a:cubicBezTo>
                  <a:cubicBezTo>
                    <a:pt x="8010" y="76961"/>
                    <a:pt x="8172" y="76746"/>
                    <a:pt x="8139" y="76513"/>
                  </a:cubicBezTo>
                  <a:cubicBezTo>
                    <a:pt x="8065" y="75992"/>
                    <a:pt x="871" y="24112"/>
                    <a:pt x="8627" y="559"/>
                  </a:cubicBezTo>
                  <a:cubicBezTo>
                    <a:pt x="8700" y="337"/>
                    <a:pt x="8578" y="95"/>
                    <a:pt x="8356" y="21"/>
                  </a:cubicBezTo>
                  <a:cubicBezTo>
                    <a:pt x="8312" y="7"/>
                    <a:pt x="8267" y="0"/>
                    <a:pt x="82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28"/>
            <p:cNvSpPr/>
            <p:nvPr/>
          </p:nvSpPr>
          <p:spPr>
            <a:xfrm rot="-1863570" flipH="1">
              <a:off x="919414" y="4739423"/>
              <a:ext cx="205641" cy="98202"/>
            </a:xfrm>
            <a:custGeom>
              <a:avLst/>
              <a:gdLst/>
              <a:ahLst/>
              <a:cxnLst/>
              <a:rect l="l" t="t" r="r" b="b"/>
              <a:pathLst>
                <a:path w="13358" h="6379" extrusionOk="0">
                  <a:moveTo>
                    <a:pt x="474" y="1"/>
                  </a:moveTo>
                  <a:cubicBezTo>
                    <a:pt x="358" y="1"/>
                    <a:pt x="243" y="47"/>
                    <a:pt x="160" y="138"/>
                  </a:cubicBezTo>
                  <a:cubicBezTo>
                    <a:pt x="1" y="312"/>
                    <a:pt x="11" y="581"/>
                    <a:pt x="185" y="739"/>
                  </a:cubicBezTo>
                  <a:lnTo>
                    <a:pt x="6298" y="6378"/>
                  </a:lnTo>
                  <a:lnTo>
                    <a:pt x="13128" y="1304"/>
                  </a:lnTo>
                  <a:cubicBezTo>
                    <a:pt x="13317" y="1165"/>
                    <a:pt x="13357" y="898"/>
                    <a:pt x="13217" y="709"/>
                  </a:cubicBezTo>
                  <a:cubicBezTo>
                    <a:pt x="13133" y="597"/>
                    <a:pt x="13004" y="537"/>
                    <a:pt x="12874" y="537"/>
                  </a:cubicBezTo>
                  <a:cubicBezTo>
                    <a:pt x="12785" y="537"/>
                    <a:pt x="12696" y="564"/>
                    <a:pt x="12620" y="621"/>
                  </a:cubicBezTo>
                  <a:lnTo>
                    <a:pt x="6358" y="5274"/>
                  </a:lnTo>
                  <a:lnTo>
                    <a:pt x="761" y="113"/>
                  </a:lnTo>
                  <a:cubicBezTo>
                    <a:pt x="680" y="38"/>
                    <a:pt x="577" y="1"/>
                    <a:pt x="4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28"/>
            <p:cNvSpPr/>
            <p:nvPr/>
          </p:nvSpPr>
          <p:spPr>
            <a:xfrm rot="-1863570" flipH="1">
              <a:off x="960401" y="4953823"/>
              <a:ext cx="383587" cy="177777"/>
            </a:xfrm>
            <a:custGeom>
              <a:avLst/>
              <a:gdLst/>
              <a:ahLst/>
              <a:cxnLst/>
              <a:rect l="l" t="t" r="r" b="b"/>
              <a:pathLst>
                <a:path w="24917" h="11548" extrusionOk="0">
                  <a:moveTo>
                    <a:pt x="24436" y="1"/>
                  </a:moveTo>
                  <a:cubicBezTo>
                    <a:pt x="24346" y="1"/>
                    <a:pt x="24256" y="29"/>
                    <a:pt x="24178" y="88"/>
                  </a:cubicBezTo>
                  <a:lnTo>
                    <a:pt x="10588" y="10458"/>
                  </a:lnTo>
                  <a:lnTo>
                    <a:pt x="746" y="2237"/>
                  </a:lnTo>
                  <a:cubicBezTo>
                    <a:pt x="667" y="2172"/>
                    <a:pt x="571" y="2141"/>
                    <a:pt x="477" y="2141"/>
                  </a:cubicBezTo>
                  <a:cubicBezTo>
                    <a:pt x="355" y="2141"/>
                    <a:pt x="234" y="2193"/>
                    <a:pt x="149" y="2293"/>
                  </a:cubicBezTo>
                  <a:cubicBezTo>
                    <a:pt x="0" y="2474"/>
                    <a:pt x="22" y="2739"/>
                    <a:pt x="199" y="2890"/>
                  </a:cubicBezTo>
                  <a:lnTo>
                    <a:pt x="10565" y="11548"/>
                  </a:lnTo>
                  <a:lnTo>
                    <a:pt x="24695" y="765"/>
                  </a:lnTo>
                  <a:cubicBezTo>
                    <a:pt x="24882" y="621"/>
                    <a:pt x="24917" y="354"/>
                    <a:pt x="24775" y="168"/>
                  </a:cubicBezTo>
                  <a:cubicBezTo>
                    <a:pt x="24691" y="58"/>
                    <a:pt x="24564" y="1"/>
                    <a:pt x="244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28"/>
            <p:cNvSpPr/>
            <p:nvPr/>
          </p:nvSpPr>
          <p:spPr>
            <a:xfrm rot="-1863570" flipH="1">
              <a:off x="1138612" y="5215309"/>
              <a:ext cx="347071" cy="174113"/>
            </a:xfrm>
            <a:custGeom>
              <a:avLst/>
              <a:gdLst/>
              <a:ahLst/>
              <a:cxnLst/>
              <a:rect l="l" t="t" r="r" b="b"/>
              <a:pathLst>
                <a:path w="22545" h="11310" extrusionOk="0">
                  <a:moveTo>
                    <a:pt x="22069" y="0"/>
                  </a:moveTo>
                  <a:cubicBezTo>
                    <a:pt x="21963" y="0"/>
                    <a:pt x="21856" y="40"/>
                    <a:pt x="21773" y="121"/>
                  </a:cubicBezTo>
                  <a:lnTo>
                    <a:pt x="10798" y="10182"/>
                  </a:lnTo>
                  <a:lnTo>
                    <a:pt x="741" y="1840"/>
                  </a:lnTo>
                  <a:cubicBezTo>
                    <a:pt x="663" y="1778"/>
                    <a:pt x="570" y="1748"/>
                    <a:pt x="477" y="1748"/>
                  </a:cubicBezTo>
                  <a:cubicBezTo>
                    <a:pt x="354" y="1748"/>
                    <a:pt x="232" y="1801"/>
                    <a:pt x="148" y="1903"/>
                  </a:cubicBezTo>
                  <a:cubicBezTo>
                    <a:pt x="1" y="2081"/>
                    <a:pt x="23" y="2345"/>
                    <a:pt x="198" y="2497"/>
                  </a:cubicBezTo>
                  <a:lnTo>
                    <a:pt x="10826" y="11310"/>
                  </a:lnTo>
                  <a:lnTo>
                    <a:pt x="22349" y="747"/>
                  </a:lnTo>
                  <a:cubicBezTo>
                    <a:pt x="22530" y="590"/>
                    <a:pt x="22545" y="315"/>
                    <a:pt x="22383" y="137"/>
                  </a:cubicBezTo>
                  <a:cubicBezTo>
                    <a:pt x="22299" y="47"/>
                    <a:pt x="22184" y="0"/>
                    <a:pt x="220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28"/>
            <p:cNvSpPr/>
            <p:nvPr/>
          </p:nvSpPr>
          <p:spPr>
            <a:xfrm flipH="1">
              <a:off x="1546580" y="5192444"/>
              <a:ext cx="882098" cy="406393"/>
            </a:xfrm>
            <a:custGeom>
              <a:avLst/>
              <a:gdLst/>
              <a:ahLst/>
              <a:cxnLst/>
              <a:rect l="l" t="t" r="r" b="b"/>
              <a:pathLst>
                <a:path w="57307" h="26402" extrusionOk="0">
                  <a:moveTo>
                    <a:pt x="16085" y="1"/>
                  </a:moveTo>
                  <a:cubicBezTo>
                    <a:pt x="11262" y="1"/>
                    <a:pt x="5916" y="561"/>
                    <a:pt x="0" y="1848"/>
                  </a:cubicBezTo>
                  <a:cubicBezTo>
                    <a:pt x="13241" y="7385"/>
                    <a:pt x="21434" y="26401"/>
                    <a:pt x="46194" y="26401"/>
                  </a:cubicBezTo>
                  <a:cubicBezTo>
                    <a:pt x="49572" y="26401"/>
                    <a:pt x="53257" y="26047"/>
                    <a:pt x="57306" y="25257"/>
                  </a:cubicBezTo>
                  <a:cubicBezTo>
                    <a:pt x="57306" y="25257"/>
                    <a:pt x="48472" y="1"/>
                    <a:pt x="160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28"/>
            <p:cNvSpPr/>
            <p:nvPr/>
          </p:nvSpPr>
          <p:spPr>
            <a:xfrm flipH="1">
              <a:off x="1500861" y="5227519"/>
              <a:ext cx="823776" cy="388907"/>
            </a:xfrm>
            <a:custGeom>
              <a:avLst/>
              <a:gdLst/>
              <a:ahLst/>
              <a:cxnLst/>
              <a:rect l="l" t="t" r="r" b="b"/>
              <a:pathLst>
                <a:path w="53518" h="25266" extrusionOk="0">
                  <a:moveTo>
                    <a:pt x="437" y="0"/>
                  </a:moveTo>
                  <a:cubicBezTo>
                    <a:pt x="434" y="0"/>
                    <a:pt x="432" y="1"/>
                    <a:pt x="429" y="2"/>
                  </a:cubicBezTo>
                  <a:cubicBezTo>
                    <a:pt x="197" y="2"/>
                    <a:pt x="8" y="187"/>
                    <a:pt x="5" y="421"/>
                  </a:cubicBezTo>
                  <a:cubicBezTo>
                    <a:pt x="0" y="653"/>
                    <a:pt x="184" y="845"/>
                    <a:pt x="416" y="852"/>
                  </a:cubicBezTo>
                  <a:cubicBezTo>
                    <a:pt x="21600" y="1510"/>
                    <a:pt x="52486" y="24940"/>
                    <a:pt x="52797" y="25177"/>
                  </a:cubicBezTo>
                  <a:cubicBezTo>
                    <a:pt x="52870" y="25234"/>
                    <a:pt x="52961" y="25264"/>
                    <a:pt x="53054" y="25265"/>
                  </a:cubicBezTo>
                  <a:lnTo>
                    <a:pt x="53054" y="25264"/>
                  </a:lnTo>
                  <a:cubicBezTo>
                    <a:pt x="53238" y="25264"/>
                    <a:pt x="53400" y="25147"/>
                    <a:pt x="53459" y="24973"/>
                  </a:cubicBezTo>
                  <a:cubicBezTo>
                    <a:pt x="53517" y="24801"/>
                    <a:pt x="53459" y="24611"/>
                    <a:pt x="53315" y="24499"/>
                  </a:cubicBezTo>
                  <a:cubicBezTo>
                    <a:pt x="53002" y="24261"/>
                    <a:pt x="21901" y="667"/>
                    <a:pt x="443" y="2"/>
                  </a:cubicBezTo>
                  <a:cubicBezTo>
                    <a:pt x="441" y="1"/>
                    <a:pt x="439" y="0"/>
                    <a:pt x="4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28"/>
            <p:cNvSpPr/>
            <p:nvPr/>
          </p:nvSpPr>
          <p:spPr>
            <a:xfrm flipH="1">
              <a:off x="2059210" y="5198908"/>
              <a:ext cx="124371" cy="151493"/>
            </a:xfrm>
            <a:custGeom>
              <a:avLst/>
              <a:gdLst/>
              <a:ahLst/>
              <a:cxnLst/>
              <a:rect l="l" t="t" r="r" b="b"/>
              <a:pathLst>
                <a:path w="8080" h="9842" extrusionOk="0">
                  <a:moveTo>
                    <a:pt x="3287" y="0"/>
                  </a:moveTo>
                  <a:cubicBezTo>
                    <a:pt x="3157" y="0"/>
                    <a:pt x="3028" y="55"/>
                    <a:pt x="2947" y="165"/>
                  </a:cubicBezTo>
                  <a:cubicBezTo>
                    <a:pt x="2808" y="355"/>
                    <a:pt x="2835" y="611"/>
                    <a:pt x="3023" y="749"/>
                  </a:cubicBezTo>
                  <a:cubicBezTo>
                    <a:pt x="3269" y="992"/>
                    <a:pt x="5354" y="3812"/>
                    <a:pt x="6796" y="5787"/>
                  </a:cubicBezTo>
                  <a:lnTo>
                    <a:pt x="272" y="9035"/>
                  </a:lnTo>
                  <a:cubicBezTo>
                    <a:pt x="93" y="9122"/>
                    <a:pt x="1" y="9321"/>
                    <a:pt x="46" y="9513"/>
                  </a:cubicBezTo>
                  <a:cubicBezTo>
                    <a:pt x="91" y="9705"/>
                    <a:pt x="263" y="9842"/>
                    <a:pt x="460" y="9842"/>
                  </a:cubicBezTo>
                  <a:cubicBezTo>
                    <a:pt x="527" y="9840"/>
                    <a:pt x="591" y="9825"/>
                    <a:pt x="649" y="9795"/>
                  </a:cubicBezTo>
                  <a:lnTo>
                    <a:pt x="8079" y="6101"/>
                  </a:lnTo>
                  <a:lnTo>
                    <a:pt x="7782" y="5693"/>
                  </a:lnTo>
                  <a:cubicBezTo>
                    <a:pt x="5992" y="3237"/>
                    <a:pt x="3805" y="272"/>
                    <a:pt x="3555" y="86"/>
                  </a:cubicBezTo>
                  <a:cubicBezTo>
                    <a:pt x="3476" y="29"/>
                    <a:pt x="3381" y="0"/>
                    <a:pt x="32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28"/>
            <p:cNvSpPr/>
            <p:nvPr/>
          </p:nvSpPr>
          <p:spPr>
            <a:xfrm flipH="1">
              <a:off x="1842491" y="5268028"/>
              <a:ext cx="142981" cy="211955"/>
            </a:xfrm>
            <a:custGeom>
              <a:avLst/>
              <a:gdLst/>
              <a:ahLst/>
              <a:cxnLst/>
              <a:rect l="l" t="t" r="r" b="b"/>
              <a:pathLst>
                <a:path w="9289" h="13770" extrusionOk="0">
                  <a:moveTo>
                    <a:pt x="7569" y="0"/>
                  </a:moveTo>
                  <a:cubicBezTo>
                    <a:pt x="7546" y="0"/>
                    <a:pt x="7523" y="2"/>
                    <a:pt x="7499" y="6"/>
                  </a:cubicBezTo>
                  <a:cubicBezTo>
                    <a:pt x="7265" y="44"/>
                    <a:pt x="7107" y="267"/>
                    <a:pt x="7148" y="501"/>
                  </a:cubicBezTo>
                  <a:lnTo>
                    <a:pt x="8358" y="7829"/>
                  </a:lnTo>
                  <a:lnTo>
                    <a:pt x="235" y="12985"/>
                  </a:lnTo>
                  <a:cubicBezTo>
                    <a:pt x="74" y="13087"/>
                    <a:pt x="1" y="13282"/>
                    <a:pt x="54" y="13464"/>
                  </a:cubicBezTo>
                  <a:cubicBezTo>
                    <a:pt x="106" y="13646"/>
                    <a:pt x="273" y="13770"/>
                    <a:pt x="464" y="13770"/>
                  </a:cubicBezTo>
                  <a:cubicBezTo>
                    <a:pt x="544" y="13770"/>
                    <a:pt x="622" y="13747"/>
                    <a:pt x="691" y="13703"/>
                  </a:cubicBezTo>
                  <a:lnTo>
                    <a:pt x="9289" y="8246"/>
                  </a:lnTo>
                  <a:lnTo>
                    <a:pt x="7989" y="362"/>
                  </a:lnTo>
                  <a:cubicBezTo>
                    <a:pt x="7957" y="150"/>
                    <a:pt x="7776" y="0"/>
                    <a:pt x="75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28"/>
            <p:cNvSpPr/>
            <p:nvPr/>
          </p:nvSpPr>
          <p:spPr>
            <a:xfrm flipH="1">
              <a:off x="1677280" y="4772261"/>
              <a:ext cx="733668" cy="608050"/>
            </a:xfrm>
            <a:custGeom>
              <a:avLst/>
              <a:gdLst/>
              <a:ahLst/>
              <a:cxnLst/>
              <a:rect l="l" t="t" r="r" b="b"/>
              <a:pathLst>
                <a:path w="47664" h="39503" extrusionOk="0">
                  <a:moveTo>
                    <a:pt x="1" y="0"/>
                  </a:moveTo>
                  <a:cubicBezTo>
                    <a:pt x="12473" y="10513"/>
                    <a:pt x="13509" y="35678"/>
                    <a:pt x="47663" y="39503"/>
                  </a:cubicBezTo>
                  <a:cubicBezTo>
                    <a:pt x="47663" y="39503"/>
                    <a:pt x="46524" y="420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28"/>
            <p:cNvSpPr/>
            <p:nvPr/>
          </p:nvSpPr>
          <p:spPr>
            <a:xfrm flipH="1">
              <a:off x="1639133" y="4810260"/>
              <a:ext cx="679056" cy="616670"/>
            </a:xfrm>
            <a:custGeom>
              <a:avLst/>
              <a:gdLst/>
              <a:ahLst/>
              <a:cxnLst/>
              <a:rect l="l" t="t" r="r" b="b"/>
              <a:pathLst>
                <a:path w="44116" h="40063" extrusionOk="0">
                  <a:moveTo>
                    <a:pt x="566" y="0"/>
                  </a:moveTo>
                  <a:cubicBezTo>
                    <a:pt x="359" y="0"/>
                    <a:pt x="166" y="129"/>
                    <a:pt x="94" y="337"/>
                  </a:cubicBezTo>
                  <a:cubicBezTo>
                    <a:pt x="0" y="602"/>
                    <a:pt x="144" y="891"/>
                    <a:pt x="411" y="978"/>
                  </a:cubicBezTo>
                  <a:cubicBezTo>
                    <a:pt x="20402" y="7944"/>
                    <a:pt x="42838" y="39531"/>
                    <a:pt x="43062" y="39849"/>
                  </a:cubicBezTo>
                  <a:cubicBezTo>
                    <a:pt x="43155" y="39983"/>
                    <a:pt x="43309" y="40063"/>
                    <a:pt x="43473" y="40063"/>
                  </a:cubicBezTo>
                  <a:cubicBezTo>
                    <a:pt x="43879" y="40063"/>
                    <a:pt x="44116" y="39603"/>
                    <a:pt x="43882" y="39273"/>
                  </a:cubicBezTo>
                  <a:cubicBezTo>
                    <a:pt x="43655" y="38950"/>
                    <a:pt x="21037" y="7103"/>
                    <a:pt x="742" y="32"/>
                  </a:cubicBezTo>
                  <a:cubicBezTo>
                    <a:pt x="684" y="11"/>
                    <a:pt x="625" y="0"/>
                    <a:pt x="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28"/>
            <p:cNvSpPr/>
            <p:nvPr/>
          </p:nvSpPr>
          <p:spPr>
            <a:xfrm flipH="1">
              <a:off x="1677280" y="4772261"/>
              <a:ext cx="733668" cy="608050"/>
            </a:xfrm>
            <a:custGeom>
              <a:avLst/>
              <a:gdLst/>
              <a:ahLst/>
              <a:cxnLst/>
              <a:rect l="l" t="t" r="r" b="b"/>
              <a:pathLst>
                <a:path w="47664" h="39503" extrusionOk="0">
                  <a:moveTo>
                    <a:pt x="1" y="0"/>
                  </a:moveTo>
                  <a:cubicBezTo>
                    <a:pt x="12473" y="10513"/>
                    <a:pt x="13509" y="35678"/>
                    <a:pt x="47663" y="39503"/>
                  </a:cubicBezTo>
                  <a:cubicBezTo>
                    <a:pt x="47663" y="39503"/>
                    <a:pt x="46524" y="4201"/>
                    <a:pt x="1" y="0"/>
                  </a:cubicBezTo>
                  <a:close/>
                </a:path>
              </a:pathLst>
            </a:custGeom>
            <a:solidFill>
              <a:srgbClr val="6D9EEB">
                <a:alpha val="41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28"/>
            <p:cNvSpPr/>
            <p:nvPr/>
          </p:nvSpPr>
          <p:spPr>
            <a:xfrm flipH="1">
              <a:off x="2078447" y="4838349"/>
              <a:ext cx="136839" cy="134515"/>
            </a:xfrm>
            <a:custGeom>
              <a:avLst/>
              <a:gdLst/>
              <a:ahLst/>
              <a:cxnLst/>
              <a:rect l="l" t="t" r="r" b="b"/>
              <a:pathLst>
                <a:path w="8890" h="8739" extrusionOk="0">
                  <a:moveTo>
                    <a:pt x="5905" y="1"/>
                  </a:moveTo>
                  <a:cubicBezTo>
                    <a:pt x="5807" y="1"/>
                    <a:pt x="5709" y="29"/>
                    <a:pt x="5625" y="90"/>
                  </a:cubicBezTo>
                  <a:cubicBezTo>
                    <a:pt x="5401" y="254"/>
                    <a:pt x="5339" y="548"/>
                    <a:pt x="5503" y="772"/>
                  </a:cubicBezTo>
                  <a:cubicBezTo>
                    <a:pt x="5667" y="1088"/>
                    <a:pt x="6779" y="4314"/>
                    <a:pt x="7560" y="6613"/>
                  </a:cubicBezTo>
                  <a:lnTo>
                    <a:pt x="450" y="7741"/>
                  </a:lnTo>
                  <a:cubicBezTo>
                    <a:pt x="188" y="7779"/>
                    <a:pt x="1" y="8013"/>
                    <a:pt x="23" y="8276"/>
                  </a:cubicBezTo>
                  <a:cubicBezTo>
                    <a:pt x="42" y="8537"/>
                    <a:pt x="260" y="8738"/>
                    <a:pt x="521" y="8738"/>
                  </a:cubicBezTo>
                  <a:cubicBezTo>
                    <a:pt x="523" y="8738"/>
                    <a:pt x="525" y="8738"/>
                    <a:pt x="527" y="8738"/>
                  </a:cubicBezTo>
                  <a:cubicBezTo>
                    <a:pt x="554" y="8738"/>
                    <a:pt x="581" y="8737"/>
                    <a:pt x="606" y="8733"/>
                  </a:cubicBezTo>
                  <a:lnTo>
                    <a:pt x="8889" y="7420"/>
                  </a:lnTo>
                  <a:lnTo>
                    <a:pt x="8701" y="6855"/>
                  </a:lnTo>
                  <a:cubicBezTo>
                    <a:pt x="7284" y="2660"/>
                    <a:pt x="6490" y="428"/>
                    <a:pt x="6337" y="219"/>
                  </a:cubicBezTo>
                  <a:cubicBezTo>
                    <a:pt x="6235" y="80"/>
                    <a:pt x="6070" y="1"/>
                    <a:pt x="59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28"/>
            <p:cNvSpPr/>
            <p:nvPr/>
          </p:nvSpPr>
          <p:spPr>
            <a:xfrm flipH="1">
              <a:off x="1884765" y="4983560"/>
              <a:ext cx="180415" cy="172319"/>
            </a:xfrm>
            <a:custGeom>
              <a:avLst/>
              <a:gdLst/>
              <a:ahLst/>
              <a:cxnLst/>
              <a:rect l="l" t="t" r="r" b="b"/>
              <a:pathLst>
                <a:path w="11721" h="11195" extrusionOk="0">
                  <a:moveTo>
                    <a:pt x="11198" y="1"/>
                  </a:moveTo>
                  <a:cubicBezTo>
                    <a:pt x="10947" y="1"/>
                    <a:pt x="10724" y="176"/>
                    <a:pt x="10688" y="430"/>
                  </a:cubicBezTo>
                  <a:lnTo>
                    <a:pt x="9652" y="7736"/>
                  </a:lnTo>
                  <a:lnTo>
                    <a:pt x="406" y="10207"/>
                  </a:lnTo>
                  <a:cubicBezTo>
                    <a:pt x="161" y="10270"/>
                    <a:pt x="0" y="10506"/>
                    <a:pt x="34" y="10758"/>
                  </a:cubicBezTo>
                  <a:cubicBezTo>
                    <a:pt x="67" y="11008"/>
                    <a:pt x="281" y="11194"/>
                    <a:pt x="532" y="11194"/>
                  </a:cubicBezTo>
                  <a:cubicBezTo>
                    <a:pt x="533" y="11194"/>
                    <a:pt x="534" y="11194"/>
                    <a:pt x="535" y="11194"/>
                  </a:cubicBezTo>
                  <a:cubicBezTo>
                    <a:pt x="578" y="11193"/>
                    <a:pt x="623" y="11188"/>
                    <a:pt x="665" y="11178"/>
                  </a:cubicBezTo>
                  <a:lnTo>
                    <a:pt x="10551" y="8533"/>
                  </a:lnTo>
                  <a:lnTo>
                    <a:pt x="11681" y="572"/>
                  </a:lnTo>
                  <a:cubicBezTo>
                    <a:pt x="11721" y="298"/>
                    <a:pt x="11530" y="42"/>
                    <a:pt x="11255" y="3"/>
                  </a:cubicBezTo>
                  <a:cubicBezTo>
                    <a:pt x="11236" y="2"/>
                    <a:pt x="11217" y="1"/>
                    <a:pt x="111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28"/>
            <p:cNvSpPr/>
            <p:nvPr/>
          </p:nvSpPr>
          <p:spPr>
            <a:xfrm flipH="1">
              <a:off x="1755237" y="5150935"/>
              <a:ext cx="174166" cy="137517"/>
            </a:xfrm>
            <a:custGeom>
              <a:avLst/>
              <a:gdLst/>
              <a:ahLst/>
              <a:cxnLst/>
              <a:rect l="l" t="t" r="r" b="b"/>
              <a:pathLst>
                <a:path w="11315" h="8934" extrusionOk="0">
                  <a:moveTo>
                    <a:pt x="10767" y="0"/>
                  </a:moveTo>
                  <a:cubicBezTo>
                    <a:pt x="10527" y="0"/>
                    <a:pt x="10321" y="179"/>
                    <a:pt x="10280" y="423"/>
                  </a:cubicBezTo>
                  <a:lnTo>
                    <a:pt x="9326" y="6224"/>
                  </a:lnTo>
                  <a:lnTo>
                    <a:pt x="436" y="7940"/>
                  </a:lnTo>
                  <a:cubicBezTo>
                    <a:pt x="179" y="7985"/>
                    <a:pt x="0" y="8221"/>
                    <a:pt x="25" y="8480"/>
                  </a:cubicBezTo>
                  <a:cubicBezTo>
                    <a:pt x="50" y="8738"/>
                    <a:pt x="265" y="8934"/>
                    <a:pt x="523" y="8934"/>
                  </a:cubicBezTo>
                  <a:cubicBezTo>
                    <a:pt x="525" y="8934"/>
                    <a:pt x="527" y="8934"/>
                    <a:pt x="530" y="8934"/>
                  </a:cubicBezTo>
                  <a:cubicBezTo>
                    <a:pt x="563" y="8934"/>
                    <a:pt x="595" y="8931"/>
                    <a:pt x="627" y="8926"/>
                  </a:cubicBezTo>
                  <a:lnTo>
                    <a:pt x="10205" y="7076"/>
                  </a:lnTo>
                  <a:lnTo>
                    <a:pt x="11270" y="585"/>
                  </a:lnTo>
                  <a:cubicBezTo>
                    <a:pt x="11315" y="311"/>
                    <a:pt x="11129" y="54"/>
                    <a:pt x="10857" y="9"/>
                  </a:cubicBezTo>
                  <a:cubicBezTo>
                    <a:pt x="10826" y="3"/>
                    <a:pt x="10796" y="0"/>
                    <a:pt x="107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28"/>
            <p:cNvSpPr/>
            <p:nvPr/>
          </p:nvSpPr>
          <p:spPr>
            <a:xfrm flipH="1">
              <a:off x="1324676" y="4680316"/>
              <a:ext cx="628799" cy="979625"/>
            </a:xfrm>
            <a:custGeom>
              <a:avLst/>
              <a:gdLst/>
              <a:ahLst/>
              <a:cxnLst/>
              <a:rect l="l" t="t" r="r" b="b"/>
              <a:pathLst>
                <a:path w="40851" h="63643" extrusionOk="0">
                  <a:moveTo>
                    <a:pt x="6468" y="1"/>
                  </a:moveTo>
                  <a:cubicBezTo>
                    <a:pt x="5113" y="1"/>
                    <a:pt x="3930" y="611"/>
                    <a:pt x="3121" y="2041"/>
                  </a:cubicBezTo>
                  <a:cubicBezTo>
                    <a:pt x="0" y="7558"/>
                    <a:pt x="5990" y="11822"/>
                    <a:pt x="7245" y="17590"/>
                  </a:cubicBezTo>
                  <a:cubicBezTo>
                    <a:pt x="8499" y="23359"/>
                    <a:pt x="974" y="26619"/>
                    <a:pt x="3734" y="33801"/>
                  </a:cubicBezTo>
                  <a:cubicBezTo>
                    <a:pt x="6493" y="40982"/>
                    <a:pt x="14267" y="33891"/>
                    <a:pt x="11509" y="45149"/>
                  </a:cubicBezTo>
                  <a:cubicBezTo>
                    <a:pt x="8750" y="56407"/>
                    <a:pt x="23296" y="60998"/>
                    <a:pt x="23296" y="60998"/>
                  </a:cubicBezTo>
                  <a:cubicBezTo>
                    <a:pt x="23296" y="60998"/>
                    <a:pt x="27791" y="63643"/>
                    <a:pt x="31661" y="63643"/>
                  </a:cubicBezTo>
                  <a:cubicBezTo>
                    <a:pt x="33042" y="63643"/>
                    <a:pt x="34344" y="63306"/>
                    <a:pt x="35334" y="62392"/>
                  </a:cubicBezTo>
                  <a:cubicBezTo>
                    <a:pt x="39097" y="58915"/>
                    <a:pt x="37842" y="53202"/>
                    <a:pt x="37466" y="48312"/>
                  </a:cubicBezTo>
                  <a:cubicBezTo>
                    <a:pt x="37090" y="43422"/>
                    <a:pt x="40851" y="39828"/>
                    <a:pt x="39011" y="36149"/>
                  </a:cubicBezTo>
                  <a:cubicBezTo>
                    <a:pt x="37174" y="32471"/>
                    <a:pt x="28646" y="30465"/>
                    <a:pt x="30636" y="25449"/>
                  </a:cubicBezTo>
                  <a:cubicBezTo>
                    <a:pt x="32626" y="20432"/>
                    <a:pt x="30318" y="16086"/>
                    <a:pt x="26973" y="14413"/>
                  </a:cubicBezTo>
                  <a:cubicBezTo>
                    <a:pt x="23630" y="12741"/>
                    <a:pt x="19450" y="12073"/>
                    <a:pt x="17610" y="10066"/>
                  </a:cubicBezTo>
                  <a:cubicBezTo>
                    <a:pt x="15629" y="4988"/>
                    <a:pt x="10343" y="1"/>
                    <a:pt x="64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28"/>
            <p:cNvSpPr/>
            <p:nvPr/>
          </p:nvSpPr>
          <p:spPr>
            <a:xfrm flipH="1">
              <a:off x="1412562" y="4744388"/>
              <a:ext cx="445690" cy="931754"/>
            </a:xfrm>
            <a:custGeom>
              <a:avLst/>
              <a:gdLst/>
              <a:ahLst/>
              <a:cxnLst/>
              <a:rect l="l" t="t" r="r" b="b"/>
              <a:pathLst>
                <a:path w="28955" h="60533" extrusionOk="0">
                  <a:moveTo>
                    <a:pt x="557" y="1"/>
                  </a:moveTo>
                  <a:cubicBezTo>
                    <a:pt x="435" y="1"/>
                    <a:pt x="311" y="45"/>
                    <a:pt x="214" y="136"/>
                  </a:cubicBezTo>
                  <a:cubicBezTo>
                    <a:pt x="12" y="324"/>
                    <a:pt x="0" y="642"/>
                    <a:pt x="189" y="844"/>
                  </a:cubicBezTo>
                  <a:cubicBezTo>
                    <a:pt x="14736" y="16492"/>
                    <a:pt x="27784" y="59739"/>
                    <a:pt x="27914" y="60175"/>
                  </a:cubicBezTo>
                  <a:cubicBezTo>
                    <a:pt x="27977" y="60387"/>
                    <a:pt x="28173" y="60533"/>
                    <a:pt x="28395" y="60533"/>
                  </a:cubicBezTo>
                  <a:cubicBezTo>
                    <a:pt x="28444" y="60533"/>
                    <a:pt x="28492" y="60524"/>
                    <a:pt x="28539" y="60511"/>
                  </a:cubicBezTo>
                  <a:cubicBezTo>
                    <a:pt x="28803" y="60432"/>
                    <a:pt x="28955" y="60152"/>
                    <a:pt x="28875" y="59886"/>
                  </a:cubicBezTo>
                  <a:cubicBezTo>
                    <a:pt x="28746" y="59450"/>
                    <a:pt x="15630" y="15980"/>
                    <a:pt x="924" y="161"/>
                  </a:cubicBezTo>
                  <a:cubicBezTo>
                    <a:pt x="825" y="54"/>
                    <a:pt x="692" y="1"/>
                    <a:pt x="557" y="1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28"/>
            <p:cNvSpPr/>
            <p:nvPr/>
          </p:nvSpPr>
          <p:spPr>
            <a:xfrm flipH="1">
              <a:off x="1653722" y="4862250"/>
              <a:ext cx="163884" cy="114289"/>
            </a:xfrm>
            <a:custGeom>
              <a:avLst/>
              <a:gdLst/>
              <a:ahLst/>
              <a:cxnLst/>
              <a:rect l="l" t="t" r="r" b="b"/>
              <a:pathLst>
                <a:path w="10647" h="7425" extrusionOk="0">
                  <a:moveTo>
                    <a:pt x="10078" y="0"/>
                  </a:moveTo>
                  <a:cubicBezTo>
                    <a:pt x="9881" y="0"/>
                    <a:pt x="9695" y="117"/>
                    <a:pt x="9616" y="310"/>
                  </a:cubicBezTo>
                  <a:lnTo>
                    <a:pt x="7130" y="6270"/>
                  </a:lnTo>
                  <a:lnTo>
                    <a:pt x="652" y="4901"/>
                  </a:lnTo>
                  <a:cubicBezTo>
                    <a:pt x="618" y="4894"/>
                    <a:pt x="583" y="4891"/>
                    <a:pt x="549" y="4891"/>
                  </a:cubicBezTo>
                  <a:cubicBezTo>
                    <a:pt x="317" y="4891"/>
                    <a:pt x="108" y="5053"/>
                    <a:pt x="57" y="5289"/>
                  </a:cubicBezTo>
                  <a:cubicBezTo>
                    <a:pt x="1" y="5560"/>
                    <a:pt x="174" y="5825"/>
                    <a:pt x="445" y="5884"/>
                  </a:cubicBezTo>
                  <a:lnTo>
                    <a:pt x="7736" y="7424"/>
                  </a:lnTo>
                  <a:lnTo>
                    <a:pt x="10542" y="694"/>
                  </a:lnTo>
                  <a:cubicBezTo>
                    <a:pt x="10647" y="439"/>
                    <a:pt x="10527" y="146"/>
                    <a:pt x="10271" y="39"/>
                  </a:cubicBezTo>
                  <a:cubicBezTo>
                    <a:pt x="10208" y="13"/>
                    <a:pt x="10142" y="0"/>
                    <a:pt x="10078" y="0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28"/>
            <p:cNvSpPr/>
            <p:nvPr/>
          </p:nvSpPr>
          <p:spPr>
            <a:xfrm flipH="1">
              <a:off x="1499227" y="5055235"/>
              <a:ext cx="318425" cy="174520"/>
            </a:xfrm>
            <a:custGeom>
              <a:avLst/>
              <a:gdLst/>
              <a:ahLst/>
              <a:cxnLst/>
              <a:rect l="l" t="t" r="r" b="b"/>
              <a:pathLst>
                <a:path w="20687" h="11338" extrusionOk="0">
                  <a:moveTo>
                    <a:pt x="20113" y="0"/>
                  </a:moveTo>
                  <a:cubicBezTo>
                    <a:pt x="19925" y="0"/>
                    <a:pt x="19746" y="106"/>
                    <a:pt x="19660" y="287"/>
                  </a:cubicBezTo>
                  <a:lnTo>
                    <a:pt x="14951" y="10185"/>
                  </a:lnTo>
                  <a:lnTo>
                    <a:pt x="662" y="6970"/>
                  </a:lnTo>
                  <a:cubicBezTo>
                    <a:pt x="625" y="6962"/>
                    <a:pt x="589" y="6958"/>
                    <a:pt x="552" y="6958"/>
                  </a:cubicBezTo>
                  <a:cubicBezTo>
                    <a:pt x="322" y="6958"/>
                    <a:pt x="114" y="7117"/>
                    <a:pt x="62" y="7351"/>
                  </a:cubicBezTo>
                  <a:cubicBezTo>
                    <a:pt x="0" y="7622"/>
                    <a:pt x="171" y="7889"/>
                    <a:pt x="441" y="7951"/>
                  </a:cubicBezTo>
                  <a:lnTo>
                    <a:pt x="15512" y="11338"/>
                  </a:lnTo>
                  <a:lnTo>
                    <a:pt x="20566" y="718"/>
                  </a:lnTo>
                  <a:cubicBezTo>
                    <a:pt x="20686" y="467"/>
                    <a:pt x="20579" y="168"/>
                    <a:pt x="20329" y="50"/>
                  </a:cubicBezTo>
                  <a:cubicBezTo>
                    <a:pt x="20259" y="16"/>
                    <a:pt x="20185" y="0"/>
                    <a:pt x="20113" y="0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78" name="Google Shape;2778;p28"/>
          <p:cNvGrpSpPr/>
          <p:nvPr/>
        </p:nvGrpSpPr>
        <p:grpSpPr>
          <a:xfrm rot="-374325">
            <a:off x="4394493" y="2906341"/>
            <a:ext cx="4588381" cy="3215566"/>
            <a:chOff x="2276975" y="3593505"/>
            <a:chExt cx="3623744" cy="2539542"/>
          </a:xfrm>
        </p:grpSpPr>
        <p:grpSp>
          <p:nvGrpSpPr>
            <p:cNvPr id="2779" name="Google Shape;2779;p28"/>
            <p:cNvGrpSpPr/>
            <p:nvPr/>
          </p:nvGrpSpPr>
          <p:grpSpPr>
            <a:xfrm rot="-1325960">
              <a:off x="2550748" y="3860259"/>
              <a:ext cx="1769799" cy="1801022"/>
              <a:chOff x="658816" y="3875056"/>
              <a:chExt cx="1769862" cy="1801086"/>
            </a:xfrm>
          </p:grpSpPr>
          <p:sp>
            <p:nvSpPr>
              <p:cNvPr id="2780" name="Google Shape;2780;p28"/>
              <p:cNvSpPr/>
              <p:nvPr/>
            </p:nvSpPr>
            <p:spPr>
              <a:xfrm flipH="1">
                <a:off x="1674625" y="5389061"/>
                <a:ext cx="141642" cy="176783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11485" extrusionOk="0">
                    <a:moveTo>
                      <a:pt x="7862" y="0"/>
                    </a:moveTo>
                    <a:cubicBezTo>
                      <a:pt x="7842" y="0"/>
                      <a:pt x="7822" y="2"/>
                      <a:pt x="7801" y="5"/>
                    </a:cubicBezTo>
                    <a:cubicBezTo>
                      <a:pt x="7568" y="36"/>
                      <a:pt x="7405" y="252"/>
                      <a:pt x="7439" y="484"/>
                    </a:cubicBezTo>
                    <a:lnTo>
                      <a:pt x="8274" y="6355"/>
                    </a:lnTo>
                    <a:lnTo>
                      <a:pt x="259" y="10683"/>
                    </a:lnTo>
                    <a:cubicBezTo>
                      <a:pt x="87" y="10776"/>
                      <a:pt x="1" y="10973"/>
                      <a:pt x="49" y="11162"/>
                    </a:cubicBezTo>
                    <a:cubicBezTo>
                      <a:pt x="97" y="11351"/>
                      <a:pt x="268" y="11485"/>
                      <a:pt x="462" y="11485"/>
                    </a:cubicBezTo>
                    <a:cubicBezTo>
                      <a:pt x="532" y="11483"/>
                      <a:pt x="602" y="11465"/>
                      <a:pt x="664" y="11431"/>
                    </a:cubicBezTo>
                    <a:lnTo>
                      <a:pt x="9202" y="6825"/>
                    </a:lnTo>
                    <a:lnTo>
                      <a:pt x="8281" y="366"/>
                    </a:lnTo>
                    <a:cubicBezTo>
                      <a:pt x="8252" y="154"/>
                      <a:pt x="8070" y="0"/>
                      <a:pt x="7862" y="0"/>
                    </a:cubicBezTo>
                    <a:close/>
                  </a:path>
                </a:pathLst>
              </a:custGeom>
              <a:solidFill>
                <a:srgbClr val="8CC4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1" name="Google Shape;2781;p28"/>
              <p:cNvSpPr/>
              <p:nvPr/>
            </p:nvSpPr>
            <p:spPr>
              <a:xfrm flipH="1">
                <a:off x="1402746" y="5296486"/>
                <a:ext cx="287717" cy="178076"/>
              </a:xfrm>
              <a:custGeom>
                <a:avLst/>
                <a:gdLst/>
                <a:ahLst/>
                <a:cxnLst/>
                <a:rect l="l" t="t" r="r" b="b"/>
                <a:pathLst>
                  <a:path w="18692" h="11569" extrusionOk="0">
                    <a:moveTo>
                      <a:pt x="18120" y="0"/>
                    </a:moveTo>
                    <a:cubicBezTo>
                      <a:pt x="17933" y="0"/>
                      <a:pt x="17753" y="105"/>
                      <a:pt x="17667" y="286"/>
                    </a:cubicBezTo>
                    <a:lnTo>
                      <a:pt x="12838" y="10345"/>
                    </a:lnTo>
                    <a:lnTo>
                      <a:pt x="718" y="6447"/>
                    </a:lnTo>
                    <a:cubicBezTo>
                      <a:pt x="667" y="6431"/>
                      <a:pt x="615" y="6423"/>
                      <a:pt x="563" y="6423"/>
                    </a:cubicBezTo>
                    <a:cubicBezTo>
                      <a:pt x="351" y="6423"/>
                      <a:pt x="154" y="6558"/>
                      <a:pt x="85" y="6772"/>
                    </a:cubicBezTo>
                    <a:cubicBezTo>
                      <a:pt x="0" y="7036"/>
                      <a:pt x="145" y="7318"/>
                      <a:pt x="411" y="7403"/>
                    </a:cubicBezTo>
                    <a:lnTo>
                      <a:pt x="13363" y="11568"/>
                    </a:lnTo>
                    <a:lnTo>
                      <a:pt x="18571" y="720"/>
                    </a:lnTo>
                    <a:cubicBezTo>
                      <a:pt x="18691" y="471"/>
                      <a:pt x="18586" y="170"/>
                      <a:pt x="18337" y="50"/>
                    </a:cubicBezTo>
                    <a:cubicBezTo>
                      <a:pt x="18267" y="16"/>
                      <a:pt x="18193" y="0"/>
                      <a:pt x="18120" y="0"/>
                    </a:cubicBezTo>
                    <a:close/>
                  </a:path>
                </a:pathLst>
              </a:custGeom>
              <a:solidFill>
                <a:srgbClr val="FF81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2" name="Google Shape;2782;p28"/>
              <p:cNvSpPr/>
              <p:nvPr/>
            </p:nvSpPr>
            <p:spPr>
              <a:xfrm flipH="1">
                <a:off x="1072480" y="3875056"/>
                <a:ext cx="654935" cy="1236341"/>
              </a:xfrm>
              <a:custGeom>
                <a:avLst/>
                <a:gdLst/>
                <a:ahLst/>
                <a:cxnLst/>
                <a:rect l="l" t="t" r="r" b="b"/>
                <a:pathLst>
                  <a:path w="42549" h="80321" extrusionOk="0">
                    <a:moveTo>
                      <a:pt x="19479" y="0"/>
                    </a:moveTo>
                    <a:cubicBezTo>
                      <a:pt x="14561" y="0"/>
                      <a:pt x="10368" y="9188"/>
                      <a:pt x="10793" y="16409"/>
                    </a:cubicBezTo>
                    <a:cubicBezTo>
                      <a:pt x="9828" y="19411"/>
                      <a:pt x="5751" y="22138"/>
                      <a:pt x="3039" y="25516"/>
                    </a:cubicBezTo>
                    <a:cubicBezTo>
                      <a:pt x="328" y="28895"/>
                      <a:pt x="0" y="34589"/>
                      <a:pt x="4523" y="38906"/>
                    </a:cubicBezTo>
                    <a:cubicBezTo>
                      <a:pt x="9046" y="43225"/>
                      <a:pt x="1039" y="49464"/>
                      <a:pt x="884" y="54225"/>
                    </a:cubicBezTo>
                    <a:cubicBezTo>
                      <a:pt x="729" y="58989"/>
                      <a:pt x="6428" y="60952"/>
                      <a:pt x="8399" y="66283"/>
                    </a:cubicBezTo>
                    <a:cubicBezTo>
                      <a:pt x="10369" y="71615"/>
                      <a:pt x="11813" y="78236"/>
                      <a:pt x="17456" y="80076"/>
                    </a:cubicBezTo>
                    <a:cubicBezTo>
                      <a:pt x="17973" y="80244"/>
                      <a:pt x="18495" y="80320"/>
                      <a:pt x="19018" y="80320"/>
                    </a:cubicBezTo>
                    <a:cubicBezTo>
                      <a:pt x="24209" y="80320"/>
                      <a:pt x="29454" y="72784"/>
                      <a:pt x="29454" y="72784"/>
                    </a:cubicBezTo>
                    <a:cubicBezTo>
                      <a:pt x="29454" y="72784"/>
                      <a:pt x="42548" y="60910"/>
                      <a:pt x="34196" y="50393"/>
                    </a:cubicBezTo>
                    <a:cubicBezTo>
                      <a:pt x="25842" y="39875"/>
                      <a:pt x="37461" y="43579"/>
                      <a:pt x="36889" y="34682"/>
                    </a:cubicBezTo>
                    <a:cubicBezTo>
                      <a:pt x="36318" y="25785"/>
                      <a:pt x="26820" y="25994"/>
                      <a:pt x="25348" y="19314"/>
                    </a:cubicBezTo>
                    <a:cubicBezTo>
                      <a:pt x="23877" y="12633"/>
                      <a:pt x="28121" y="5246"/>
                      <a:pt x="22166" y="947"/>
                    </a:cubicBezTo>
                    <a:cubicBezTo>
                      <a:pt x="21262" y="295"/>
                      <a:pt x="20359" y="0"/>
                      <a:pt x="194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3" name="Google Shape;2783;p28"/>
              <p:cNvSpPr/>
              <p:nvPr/>
            </p:nvSpPr>
            <p:spPr>
              <a:xfrm flipH="1">
                <a:off x="1418016" y="3952564"/>
                <a:ext cx="133930" cy="1185222"/>
              </a:xfrm>
              <a:custGeom>
                <a:avLst/>
                <a:gdLst/>
                <a:ahLst/>
                <a:cxnLst/>
                <a:rect l="l" t="t" r="r" b="b"/>
                <a:pathLst>
                  <a:path w="8701" h="77000" extrusionOk="0">
                    <a:moveTo>
                      <a:pt x="8223" y="0"/>
                    </a:moveTo>
                    <a:cubicBezTo>
                      <a:pt x="8044" y="0"/>
                      <a:pt x="7877" y="114"/>
                      <a:pt x="7818" y="294"/>
                    </a:cubicBezTo>
                    <a:cubicBezTo>
                      <a:pt x="1" y="24032"/>
                      <a:pt x="7222" y="76111"/>
                      <a:pt x="7295" y="76632"/>
                    </a:cubicBezTo>
                    <a:cubicBezTo>
                      <a:pt x="7325" y="76842"/>
                      <a:pt x="7506" y="76999"/>
                      <a:pt x="7718" y="76999"/>
                    </a:cubicBezTo>
                    <a:cubicBezTo>
                      <a:pt x="7738" y="76999"/>
                      <a:pt x="7758" y="76996"/>
                      <a:pt x="7776" y="76993"/>
                    </a:cubicBezTo>
                    <a:cubicBezTo>
                      <a:pt x="8010" y="76961"/>
                      <a:pt x="8172" y="76746"/>
                      <a:pt x="8139" y="76513"/>
                    </a:cubicBezTo>
                    <a:cubicBezTo>
                      <a:pt x="8065" y="75992"/>
                      <a:pt x="871" y="24112"/>
                      <a:pt x="8627" y="559"/>
                    </a:cubicBezTo>
                    <a:cubicBezTo>
                      <a:pt x="8700" y="337"/>
                      <a:pt x="8578" y="95"/>
                      <a:pt x="8356" y="21"/>
                    </a:cubicBezTo>
                    <a:cubicBezTo>
                      <a:pt x="8312" y="7"/>
                      <a:pt x="8267" y="0"/>
                      <a:pt x="822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4" name="Google Shape;2784;p28"/>
              <p:cNvSpPr/>
              <p:nvPr/>
            </p:nvSpPr>
            <p:spPr>
              <a:xfrm flipH="1">
                <a:off x="1367142" y="4167265"/>
                <a:ext cx="205613" cy="98189"/>
              </a:xfrm>
              <a:custGeom>
                <a:avLst/>
                <a:gdLst/>
                <a:ahLst/>
                <a:cxnLst/>
                <a:rect l="l" t="t" r="r" b="b"/>
                <a:pathLst>
                  <a:path w="13358" h="6379" extrusionOk="0">
                    <a:moveTo>
                      <a:pt x="474" y="1"/>
                    </a:moveTo>
                    <a:cubicBezTo>
                      <a:pt x="358" y="1"/>
                      <a:pt x="243" y="47"/>
                      <a:pt x="160" y="138"/>
                    </a:cubicBezTo>
                    <a:cubicBezTo>
                      <a:pt x="1" y="312"/>
                      <a:pt x="11" y="581"/>
                      <a:pt x="185" y="739"/>
                    </a:cubicBezTo>
                    <a:lnTo>
                      <a:pt x="6298" y="6378"/>
                    </a:lnTo>
                    <a:lnTo>
                      <a:pt x="13128" y="1304"/>
                    </a:lnTo>
                    <a:cubicBezTo>
                      <a:pt x="13317" y="1165"/>
                      <a:pt x="13357" y="898"/>
                      <a:pt x="13217" y="709"/>
                    </a:cubicBezTo>
                    <a:cubicBezTo>
                      <a:pt x="13133" y="597"/>
                      <a:pt x="13004" y="537"/>
                      <a:pt x="12874" y="537"/>
                    </a:cubicBezTo>
                    <a:cubicBezTo>
                      <a:pt x="12785" y="537"/>
                      <a:pt x="12696" y="564"/>
                      <a:pt x="12620" y="621"/>
                    </a:cubicBezTo>
                    <a:lnTo>
                      <a:pt x="6358" y="5274"/>
                    </a:lnTo>
                    <a:lnTo>
                      <a:pt x="761" y="113"/>
                    </a:lnTo>
                    <a:cubicBezTo>
                      <a:pt x="680" y="38"/>
                      <a:pt x="577" y="1"/>
                      <a:pt x="4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5" name="Google Shape;2785;p28"/>
              <p:cNvSpPr/>
              <p:nvPr/>
            </p:nvSpPr>
            <p:spPr>
              <a:xfrm flipH="1">
                <a:off x="1258386" y="4412271"/>
                <a:ext cx="383535" cy="177753"/>
              </a:xfrm>
              <a:custGeom>
                <a:avLst/>
                <a:gdLst/>
                <a:ahLst/>
                <a:cxnLst/>
                <a:rect l="l" t="t" r="r" b="b"/>
                <a:pathLst>
                  <a:path w="24917" h="11548" extrusionOk="0">
                    <a:moveTo>
                      <a:pt x="24436" y="1"/>
                    </a:moveTo>
                    <a:cubicBezTo>
                      <a:pt x="24346" y="1"/>
                      <a:pt x="24256" y="29"/>
                      <a:pt x="24178" y="88"/>
                    </a:cubicBezTo>
                    <a:lnTo>
                      <a:pt x="10588" y="10458"/>
                    </a:lnTo>
                    <a:lnTo>
                      <a:pt x="746" y="2237"/>
                    </a:lnTo>
                    <a:cubicBezTo>
                      <a:pt x="667" y="2172"/>
                      <a:pt x="571" y="2141"/>
                      <a:pt x="477" y="2141"/>
                    </a:cubicBezTo>
                    <a:cubicBezTo>
                      <a:pt x="355" y="2141"/>
                      <a:pt x="234" y="2193"/>
                      <a:pt x="149" y="2293"/>
                    </a:cubicBezTo>
                    <a:cubicBezTo>
                      <a:pt x="0" y="2474"/>
                      <a:pt x="22" y="2739"/>
                      <a:pt x="199" y="2890"/>
                    </a:cubicBezTo>
                    <a:lnTo>
                      <a:pt x="10565" y="11548"/>
                    </a:lnTo>
                    <a:lnTo>
                      <a:pt x="24695" y="765"/>
                    </a:lnTo>
                    <a:cubicBezTo>
                      <a:pt x="24882" y="621"/>
                      <a:pt x="24917" y="354"/>
                      <a:pt x="24775" y="168"/>
                    </a:cubicBezTo>
                    <a:cubicBezTo>
                      <a:pt x="24691" y="58"/>
                      <a:pt x="24564" y="1"/>
                      <a:pt x="2443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6" name="Google Shape;2786;p28"/>
              <p:cNvSpPr/>
              <p:nvPr/>
            </p:nvSpPr>
            <p:spPr>
              <a:xfrm flipH="1">
                <a:off x="1279706" y="4719055"/>
                <a:ext cx="347024" cy="174089"/>
              </a:xfrm>
              <a:custGeom>
                <a:avLst/>
                <a:gdLst/>
                <a:ahLst/>
                <a:cxnLst/>
                <a:rect l="l" t="t" r="r" b="b"/>
                <a:pathLst>
                  <a:path w="22545" h="11310" extrusionOk="0">
                    <a:moveTo>
                      <a:pt x="22069" y="0"/>
                    </a:moveTo>
                    <a:cubicBezTo>
                      <a:pt x="21963" y="0"/>
                      <a:pt x="21856" y="40"/>
                      <a:pt x="21773" y="121"/>
                    </a:cubicBezTo>
                    <a:lnTo>
                      <a:pt x="10798" y="10182"/>
                    </a:lnTo>
                    <a:lnTo>
                      <a:pt x="741" y="1840"/>
                    </a:lnTo>
                    <a:cubicBezTo>
                      <a:pt x="663" y="1778"/>
                      <a:pt x="570" y="1748"/>
                      <a:pt x="477" y="1748"/>
                    </a:cubicBezTo>
                    <a:cubicBezTo>
                      <a:pt x="354" y="1748"/>
                      <a:pt x="232" y="1801"/>
                      <a:pt x="148" y="1903"/>
                    </a:cubicBezTo>
                    <a:cubicBezTo>
                      <a:pt x="1" y="2081"/>
                      <a:pt x="23" y="2345"/>
                      <a:pt x="198" y="2497"/>
                    </a:cubicBezTo>
                    <a:lnTo>
                      <a:pt x="10826" y="11310"/>
                    </a:lnTo>
                    <a:lnTo>
                      <a:pt x="22349" y="747"/>
                    </a:lnTo>
                    <a:cubicBezTo>
                      <a:pt x="22530" y="590"/>
                      <a:pt x="22545" y="315"/>
                      <a:pt x="22383" y="137"/>
                    </a:cubicBezTo>
                    <a:cubicBezTo>
                      <a:pt x="22299" y="47"/>
                      <a:pt x="22184" y="0"/>
                      <a:pt x="2206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7" name="Google Shape;2787;p28"/>
              <p:cNvSpPr/>
              <p:nvPr/>
            </p:nvSpPr>
            <p:spPr>
              <a:xfrm flipH="1">
                <a:off x="1546580" y="5192444"/>
                <a:ext cx="882098" cy="406393"/>
              </a:xfrm>
              <a:custGeom>
                <a:avLst/>
                <a:gdLst/>
                <a:ahLst/>
                <a:cxnLst/>
                <a:rect l="l" t="t" r="r" b="b"/>
                <a:pathLst>
                  <a:path w="57307" h="26402" extrusionOk="0">
                    <a:moveTo>
                      <a:pt x="16085" y="1"/>
                    </a:moveTo>
                    <a:cubicBezTo>
                      <a:pt x="11262" y="1"/>
                      <a:pt x="5916" y="561"/>
                      <a:pt x="0" y="1848"/>
                    </a:cubicBezTo>
                    <a:cubicBezTo>
                      <a:pt x="13241" y="7385"/>
                      <a:pt x="21434" y="26401"/>
                      <a:pt x="46194" y="26401"/>
                    </a:cubicBezTo>
                    <a:cubicBezTo>
                      <a:pt x="49572" y="26401"/>
                      <a:pt x="53257" y="26047"/>
                      <a:pt x="57306" y="25257"/>
                    </a:cubicBezTo>
                    <a:cubicBezTo>
                      <a:pt x="57306" y="25257"/>
                      <a:pt x="48472" y="1"/>
                      <a:pt x="1608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8" name="Google Shape;2788;p28"/>
              <p:cNvSpPr/>
              <p:nvPr/>
            </p:nvSpPr>
            <p:spPr>
              <a:xfrm flipH="1">
                <a:off x="1500861" y="5227519"/>
                <a:ext cx="823776" cy="388907"/>
              </a:xfrm>
              <a:custGeom>
                <a:avLst/>
                <a:gdLst/>
                <a:ahLst/>
                <a:cxnLst/>
                <a:rect l="l" t="t" r="r" b="b"/>
                <a:pathLst>
                  <a:path w="53518" h="25266" extrusionOk="0">
                    <a:moveTo>
                      <a:pt x="437" y="0"/>
                    </a:moveTo>
                    <a:cubicBezTo>
                      <a:pt x="434" y="0"/>
                      <a:pt x="432" y="1"/>
                      <a:pt x="429" y="2"/>
                    </a:cubicBezTo>
                    <a:cubicBezTo>
                      <a:pt x="197" y="2"/>
                      <a:pt x="8" y="187"/>
                      <a:pt x="5" y="421"/>
                    </a:cubicBezTo>
                    <a:cubicBezTo>
                      <a:pt x="0" y="653"/>
                      <a:pt x="184" y="845"/>
                      <a:pt x="416" y="852"/>
                    </a:cubicBezTo>
                    <a:cubicBezTo>
                      <a:pt x="21600" y="1510"/>
                      <a:pt x="52486" y="24940"/>
                      <a:pt x="52797" y="25177"/>
                    </a:cubicBezTo>
                    <a:cubicBezTo>
                      <a:pt x="52870" y="25234"/>
                      <a:pt x="52961" y="25264"/>
                      <a:pt x="53054" y="25265"/>
                    </a:cubicBezTo>
                    <a:lnTo>
                      <a:pt x="53054" y="25264"/>
                    </a:lnTo>
                    <a:cubicBezTo>
                      <a:pt x="53238" y="25264"/>
                      <a:pt x="53400" y="25147"/>
                      <a:pt x="53459" y="24973"/>
                    </a:cubicBezTo>
                    <a:cubicBezTo>
                      <a:pt x="53517" y="24801"/>
                      <a:pt x="53459" y="24611"/>
                      <a:pt x="53315" y="24499"/>
                    </a:cubicBezTo>
                    <a:cubicBezTo>
                      <a:pt x="53002" y="24261"/>
                      <a:pt x="21901" y="667"/>
                      <a:pt x="443" y="2"/>
                    </a:cubicBezTo>
                    <a:cubicBezTo>
                      <a:pt x="441" y="1"/>
                      <a:pt x="439" y="0"/>
                      <a:pt x="4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9" name="Google Shape;2789;p28"/>
              <p:cNvSpPr/>
              <p:nvPr/>
            </p:nvSpPr>
            <p:spPr>
              <a:xfrm flipH="1">
                <a:off x="2059210" y="5198908"/>
                <a:ext cx="124371" cy="151493"/>
              </a:xfrm>
              <a:custGeom>
                <a:avLst/>
                <a:gdLst/>
                <a:ahLst/>
                <a:cxnLst/>
                <a:rect l="l" t="t" r="r" b="b"/>
                <a:pathLst>
                  <a:path w="8080" h="9842" extrusionOk="0">
                    <a:moveTo>
                      <a:pt x="3287" y="0"/>
                    </a:moveTo>
                    <a:cubicBezTo>
                      <a:pt x="3157" y="0"/>
                      <a:pt x="3028" y="55"/>
                      <a:pt x="2947" y="165"/>
                    </a:cubicBezTo>
                    <a:cubicBezTo>
                      <a:pt x="2808" y="355"/>
                      <a:pt x="2835" y="611"/>
                      <a:pt x="3023" y="749"/>
                    </a:cubicBezTo>
                    <a:cubicBezTo>
                      <a:pt x="3269" y="992"/>
                      <a:pt x="5354" y="3812"/>
                      <a:pt x="6796" y="5787"/>
                    </a:cubicBezTo>
                    <a:lnTo>
                      <a:pt x="272" y="9035"/>
                    </a:lnTo>
                    <a:cubicBezTo>
                      <a:pt x="93" y="9122"/>
                      <a:pt x="1" y="9321"/>
                      <a:pt x="46" y="9513"/>
                    </a:cubicBezTo>
                    <a:cubicBezTo>
                      <a:pt x="91" y="9705"/>
                      <a:pt x="263" y="9842"/>
                      <a:pt x="460" y="9842"/>
                    </a:cubicBezTo>
                    <a:cubicBezTo>
                      <a:pt x="527" y="9840"/>
                      <a:pt x="591" y="9825"/>
                      <a:pt x="649" y="9795"/>
                    </a:cubicBezTo>
                    <a:lnTo>
                      <a:pt x="8079" y="6101"/>
                    </a:lnTo>
                    <a:lnTo>
                      <a:pt x="7782" y="5693"/>
                    </a:lnTo>
                    <a:cubicBezTo>
                      <a:pt x="5992" y="3237"/>
                      <a:pt x="3805" y="272"/>
                      <a:pt x="3555" y="86"/>
                    </a:cubicBezTo>
                    <a:cubicBezTo>
                      <a:pt x="3476" y="29"/>
                      <a:pt x="3381" y="0"/>
                      <a:pt x="3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0" name="Google Shape;2790;p28"/>
              <p:cNvSpPr/>
              <p:nvPr/>
            </p:nvSpPr>
            <p:spPr>
              <a:xfrm flipH="1">
                <a:off x="1842491" y="5268028"/>
                <a:ext cx="142981" cy="211955"/>
              </a:xfrm>
              <a:custGeom>
                <a:avLst/>
                <a:gdLst/>
                <a:ahLst/>
                <a:cxnLst/>
                <a:rect l="l" t="t" r="r" b="b"/>
                <a:pathLst>
                  <a:path w="9289" h="13770" extrusionOk="0">
                    <a:moveTo>
                      <a:pt x="7569" y="0"/>
                    </a:moveTo>
                    <a:cubicBezTo>
                      <a:pt x="7546" y="0"/>
                      <a:pt x="7523" y="2"/>
                      <a:pt x="7499" y="6"/>
                    </a:cubicBezTo>
                    <a:cubicBezTo>
                      <a:pt x="7265" y="44"/>
                      <a:pt x="7107" y="267"/>
                      <a:pt x="7148" y="501"/>
                    </a:cubicBezTo>
                    <a:lnTo>
                      <a:pt x="8358" y="7829"/>
                    </a:lnTo>
                    <a:lnTo>
                      <a:pt x="235" y="12985"/>
                    </a:lnTo>
                    <a:cubicBezTo>
                      <a:pt x="74" y="13087"/>
                      <a:pt x="1" y="13282"/>
                      <a:pt x="54" y="13464"/>
                    </a:cubicBezTo>
                    <a:cubicBezTo>
                      <a:pt x="106" y="13646"/>
                      <a:pt x="273" y="13770"/>
                      <a:pt x="464" y="13770"/>
                    </a:cubicBezTo>
                    <a:cubicBezTo>
                      <a:pt x="544" y="13770"/>
                      <a:pt x="622" y="13747"/>
                      <a:pt x="691" y="13703"/>
                    </a:cubicBezTo>
                    <a:lnTo>
                      <a:pt x="9289" y="8246"/>
                    </a:lnTo>
                    <a:lnTo>
                      <a:pt x="7989" y="362"/>
                    </a:lnTo>
                    <a:cubicBezTo>
                      <a:pt x="7957" y="150"/>
                      <a:pt x="7776" y="0"/>
                      <a:pt x="75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1" name="Google Shape;2791;p28"/>
              <p:cNvSpPr/>
              <p:nvPr/>
            </p:nvSpPr>
            <p:spPr>
              <a:xfrm flipH="1">
                <a:off x="1677280" y="4772261"/>
                <a:ext cx="733668" cy="608050"/>
              </a:xfrm>
              <a:custGeom>
                <a:avLst/>
                <a:gdLst/>
                <a:ahLst/>
                <a:cxnLst/>
                <a:rect l="l" t="t" r="r" b="b"/>
                <a:pathLst>
                  <a:path w="47664" h="39503" extrusionOk="0">
                    <a:moveTo>
                      <a:pt x="1" y="0"/>
                    </a:moveTo>
                    <a:cubicBezTo>
                      <a:pt x="12473" y="10513"/>
                      <a:pt x="13509" y="35678"/>
                      <a:pt x="47663" y="39503"/>
                    </a:cubicBezTo>
                    <a:cubicBezTo>
                      <a:pt x="47663" y="39503"/>
                      <a:pt x="46524" y="4201"/>
                      <a:pt x="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2" name="Google Shape;2792;p28"/>
              <p:cNvSpPr/>
              <p:nvPr/>
            </p:nvSpPr>
            <p:spPr>
              <a:xfrm flipH="1">
                <a:off x="1639133" y="4810260"/>
                <a:ext cx="679056" cy="616670"/>
              </a:xfrm>
              <a:custGeom>
                <a:avLst/>
                <a:gdLst/>
                <a:ahLst/>
                <a:cxnLst/>
                <a:rect l="l" t="t" r="r" b="b"/>
                <a:pathLst>
                  <a:path w="44116" h="40063" extrusionOk="0">
                    <a:moveTo>
                      <a:pt x="566" y="0"/>
                    </a:moveTo>
                    <a:cubicBezTo>
                      <a:pt x="359" y="0"/>
                      <a:pt x="166" y="129"/>
                      <a:pt x="94" y="337"/>
                    </a:cubicBezTo>
                    <a:cubicBezTo>
                      <a:pt x="0" y="602"/>
                      <a:pt x="144" y="891"/>
                      <a:pt x="411" y="978"/>
                    </a:cubicBezTo>
                    <a:cubicBezTo>
                      <a:pt x="20402" y="7944"/>
                      <a:pt x="42838" y="39531"/>
                      <a:pt x="43062" y="39849"/>
                    </a:cubicBezTo>
                    <a:cubicBezTo>
                      <a:pt x="43155" y="39983"/>
                      <a:pt x="43309" y="40063"/>
                      <a:pt x="43473" y="40063"/>
                    </a:cubicBezTo>
                    <a:cubicBezTo>
                      <a:pt x="43879" y="40063"/>
                      <a:pt x="44116" y="39603"/>
                      <a:pt x="43882" y="39273"/>
                    </a:cubicBezTo>
                    <a:cubicBezTo>
                      <a:pt x="43655" y="38950"/>
                      <a:pt x="21037" y="7103"/>
                      <a:pt x="742" y="32"/>
                    </a:cubicBezTo>
                    <a:cubicBezTo>
                      <a:pt x="684" y="11"/>
                      <a:pt x="625" y="0"/>
                      <a:pt x="5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3" name="Google Shape;2793;p28"/>
              <p:cNvSpPr/>
              <p:nvPr/>
            </p:nvSpPr>
            <p:spPr>
              <a:xfrm flipH="1">
                <a:off x="1677280" y="4772261"/>
                <a:ext cx="733668" cy="608050"/>
              </a:xfrm>
              <a:custGeom>
                <a:avLst/>
                <a:gdLst/>
                <a:ahLst/>
                <a:cxnLst/>
                <a:rect l="l" t="t" r="r" b="b"/>
                <a:pathLst>
                  <a:path w="47664" h="39503" extrusionOk="0">
                    <a:moveTo>
                      <a:pt x="1" y="0"/>
                    </a:moveTo>
                    <a:cubicBezTo>
                      <a:pt x="12473" y="10513"/>
                      <a:pt x="13509" y="35678"/>
                      <a:pt x="47663" y="39503"/>
                    </a:cubicBezTo>
                    <a:cubicBezTo>
                      <a:pt x="47663" y="39503"/>
                      <a:pt x="46524" y="4201"/>
                      <a:pt x="1" y="0"/>
                    </a:cubicBezTo>
                    <a:close/>
                  </a:path>
                </a:pathLst>
              </a:custGeom>
              <a:solidFill>
                <a:srgbClr val="6D9EEB">
                  <a:alpha val="41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4" name="Google Shape;2794;p28"/>
              <p:cNvSpPr/>
              <p:nvPr/>
            </p:nvSpPr>
            <p:spPr>
              <a:xfrm flipH="1">
                <a:off x="2078447" y="4838349"/>
                <a:ext cx="136839" cy="134515"/>
              </a:xfrm>
              <a:custGeom>
                <a:avLst/>
                <a:gdLst/>
                <a:ahLst/>
                <a:cxnLst/>
                <a:rect l="l" t="t" r="r" b="b"/>
                <a:pathLst>
                  <a:path w="8890" h="8739" extrusionOk="0">
                    <a:moveTo>
                      <a:pt x="5905" y="1"/>
                    </a:moveTo>
                    <a:cubicBezTo>
                      <a:pt x="5807" y="1"/>
                      <a:pt x="5709" y="29"/>
                      <a:pt x="5625" y="90"/>
                    </a:cubicBezTo>
                    <a:cubicBezTo>
                      <a:pt x="5401" y="254"/>
                      <a:pt x="5339" y="548"/>
                      <a:pt x="5503" y="772"/>
                    </a:cubicBezTo>
                    <a:cubicBezTo>
                      <a:pt x="5667" y="1088"/>
                      <a:pt x="6779" y="4314"/>
                      <a:pt x="7560" y="6613"/>
                    </a:cubicBezTo>
                    <a:lnTo>
                      <a:pt x="450" y="7741"/>
                    </a:lnTo>
                    <a:cubicBezTo>
                      <a:pt x="188" y="7779"/>
                      <a:pt x="1" y="8013"/>
                      <a:pt x="23" y="8276"/>
                    </a:cubicBezTo>
                    <a:cubicBezTo>
                      <a:pt x="42" y="8537"/>
                      <a:pt x="260" y="8738"/>
                      <a:pt x="521" y="8738"/>
                    </a:cubicBezTo>
                    <a:cubicBezTo>
                      <a:pt x="523" y="8738"/>
                      <a:pt x="525" y="8738"/>
                      <a:pt x="527" y="8738"/>
                    </a:cubicBezTo>
                    <a:cubicBezTo>
                      <a:pt x="554" y="8738"/>
                      <a:pt x="581" y="8737"/>
                      <a:pt x="606" y="8733"/>
                    </a:cubicBezTo>
                    <a:lnTo>
                      <a:pt x="8889" y="7420"/>
                    </a:lnTo>
                    <a:lnTo>
                      <a:pt x="8701" y="6855"/>
                    </a:lnTo>
                    <a:cubicBezTo>
                      <a:pt x="7284" y="2660"/>
                      <a:pt x="6490" y="428"/>
                      <a:pt x="6337" y="219"/>
                    </a:cubicBezTo>
                    <a:cubicBezTo>
                      <a:pt x="6235" y="80"/>
                      <a:pt x="6070" y="1"/>
                      <a:pt x="590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5" name="Google Shape;2795;p28"/>
              <p:cNvSpPr/>
              <p:nvPr/>
            </p:nvSpPr>
            <p:spPr>
              <a:xfrm flipH="1">
                <a:off x="1884765" y="4983560"/>
                <a:ext cx="180415" cy="172319"/>
              </a:xfrm>
              <a:custGeom>
                <a:avLst/>
                <a:gdLst/>
                <a:ahLst/>
                <a:cxnLst/>
                <a:rect l="l" t="t" r="r" b="b"/>
                <a:pathLst>
                  <a:path w="11721" h="11195" extrusionOk="0">
                    <a:moveTo>
                      <a:pt x="11198" y="1"/>
                    </a:moveTo>
                    <a:cubicBezTo>
                      <a:pt x="10947" y="1"/>
                      <a:pt x="10724" y="176"/>
                      <a:pt x="10688" y="430"/>
                    </a:cubicBezTo>
                    <a:lnTo>
                      <a:pt x="9652" y="7736"/>
                    </a:lnTo>
                    <a:lnTo>
                      <a:pt x="406" y="10207"/>
                    </a:lnTo>
                    <a:cubicBezTo>
                      <a:pt x="161" y="10270"/>
                      <a:pt x="0" y="10506"/>
                      <a:pt x="34" y="10758"/>
                    </a:cubicBezTo>
                    <a:cubicBezTo>
                      <a:pt x="67" y="11008"/>
                      <a:pt x="281" y="11194"/>
                      <a:pt x="532" y="11194"/>
                    </a:cubicBezTo>
                    <a:cubicBezTo>
                      <a:pt x="533" y="11194"/>
                      <a:pt x="534" y="11194"/>
                      <a:pt x="535" y="11194"/>
                    </a:cubicBezTo>
                    <a:cubicBezTo>
                      <a:pt x="578" y="11193"/>
                      <a:pt x="623" y="11188"/>
                      <a:pt x="665" y="11178"/>
                    </a:cubicBezTo>
                    <a:lnTo>
                      <a:pt x="10551" y="8533"/>
                    </a:lnTo>
                    <a:lnTo>
                      <a:pt x="11681" y="572"/>
                    </a:lnTo>
                    <a:cubicBezTo>
                      <a:pt x="11721" y="298"/>
                      <a:pt x="11530" y="42"/>
                      <a:pt x="11255" y="3"/>
                    </a:cubicBezTo>
                    <a:cubicBezTo>
                      <a:pt x="11236" y="2"/>
                      <a:pt x="11217" y="1"/>
                      <a:pt x="1119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6" name="Google Shape;2796;p28"/>
              <p:cNvSpPr/>
              <p:nvPr/>
            </p:nvSpPr>
            <p:spPr>
              <a:xfrm flipH="1">
                <a:off x="1755237" y="5150935"/>
                <a:ext cx="174166" cy="137517"/>
              </a:xfrm>
              <a:custGeom>
                <a:avLst/>
                <a:gdLst/>
                <a:ahLst/>
                <a:cxnLst/>
                <a:rect l="l" t="t" r="r" b="b"/>
                <a:pathLst>
                  <a:path w="11315" h="8934" extrusionOk="0">
                    <a:moveTo>
                      <a:pt x="10767" y="0"/>
                    </a:moveTo>
                    <a:cubicBezTo>
                      <a:pt x="10527" y="0"/>
                      <a:pt x="10321" y="179"/>
                      <a:pt x="10280" y="423"/>
                    </a:cubicBezTo>
                    <a:lnTo>
                      <a:pt x="9326" y="6224"/>
                    </a:lnTo>
                    <a:lnTo>
                      <a:pt x="436" y="7940"/>
                    </a:lnTo>
                    <a:cubicBezTo>
                      <a:pt x="179" y="7985"/>
                      <a:pt x="0" y="8221"/>
                      <a:pt x="25" y="8480"/>
                    </a:cubicBezTo>
                    <a:cubicBezTo>
                      <a:pt x="50" y="8738"/>
                      <a:pt x="265" y="8934"/>
                      <a:pt x="523" y="8934"/>
                    </a:cubicBezTo>
                    <a:cubicBezTo>
                      <a:pt x="525" y="8934"/>
                      <a:pt x="527" y="8934"/>
                      <a:pt x="530" y="8934"/>
                    </a:cubicBezTo>
                    <a:cubicBezTo>
                      <a:pt x="563" y="8934"/>
                      <a:pt x="595" y="8931"/>
                      <a:pt x="627" y="8926"/>
                    </a:cubicBezTo>
                    <a:lnTo>
                      <a:pt x="10205" y="7076"/>
                    </a:lnTo>
                    <a:lnTo>
                      <a:pt x="11270" y="585"/>
                    </a:lnTo>
                    <a:cubicBezTo>
                      <a:pt x="11315" y="311"/>
                      <a:pt x="11129" y="54"/>
                      <a:pt x="10857" y="9"/>
                    </a:cubicBezTo>
                    <a:cubicBezTo>
                      <a:pt x="10826" y="3"/>
                      <a:pt x="10796" y="0"/>
                      <a:pt x="1076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7" name="Google Shape;2797;p28"/>
              <p:cNvSpPr/>
              <p:nvPr/>
            </p:nvSpPr>
            <p:spPr>
              <a:xfrm flipH="1">
                <a:off x="1324676" y="4680316"/>
                <a:ext cx="628799" cy="979625"/>
              </a:xfrm>
              <a:custGeom>
                <a:avLst/>
                <a:gdLst/>
                <a:ahLst/>
                <a:cxnLst/>
                <a:rect l="l" t="t" r="r" b="b"/>
                <a:pathLst>
                  <a:path w="40851" h="63643" extrusionOk="0">
                    <a:moveTo>
                      <a:pt x="6468" y="1"/>
                    </a:moveTo>
                    <a:cubicBezTo>
                      <a:pt x="5113" y="1"/>
                      <a:pt x="3930" y="611"/>
                      <a:pt x="3121" y="2041"/>
                    </a:cubicBezTo>
                    <a:cubicBezTo>
                      <a:pt x="0" y="7558"/>
                      <a:pt x="5990" y="11822"/>
                      <a:pt x="7245" y="17590"/>
                    </a:cubicBezTo>
                    <a:cubicBezTo>
                      <a:pt x="8499" y="23359"/>
                      <a:pt x="974" y="26619"/>
                      <a:pt x="3734" y="33801"/>
                    </a:cubicBezTo>
                    <a:cubicBezTo>
                      <a:pt x="6493" y="40982"/>
                      <a:pt x="14267" y="33891"/>
                      <a:pt x="11509" y="45149"/>
                    </a:cubicBezTo>
                    <a:cubicBezTo>
                      <a:pt x="8750" y="56407"/>
                      <a:pt x="23296" y="60998"/>
                      <a:pt x="23296" y="60998"/>
                    </a:cubicBezTo>
                    <a:cubicBezTo>
                      <a:pt x="23296" y="60998"/>
                      <a:pt x="27791" y="63643"/>
                      <a:pt x="31661" y="63643"/>
                    </a:cubicBezTo>
                    <a:cubicBezTo>
                      <a:pt x="33042" y="63643"/>
                      <a:pt x="34344" y="63306"/>
                      <a:pt x="35334" y="62392"/>
                    </a:cubicBezTo>
                    <a:cubicBezTo>
                      <a:pt x="39097" y="58915"/>
                      <a:pt x="37842" y="53202"/>
                      <a:pt x="37466" y="48312"/>
                    </a:cubicBezTo>
                    <a:cubicBezTo>
                      <a:pt x="37090" y="43422"/>
                      <a:pt x="40851" y="39828"/>
                      <a:pt x="39011" y="36149"/>
                    </a:cubicBezTo>
                    <a:cubicBezTo>
                      <a:pt x="37174" y="32471"/>
                      <a:pt x="28646" y="30465"/>
                      <a:pt x="30636" y="25449"/>
                    </a:cubicBezTo>
                    <a:cubicBezTo>
                      <a:pt x="32626" y="20432"/>
                      <a:pt x="30318" y="16086"/>
                      <a:pt x="26973" y="14413"/>
                    </a:cubicBezTo>
                    <a:cubicBezTo>
                      <a:pt x="23630" y="12741"/>
                      <a:pt x="19450" y="12073"/>
                      <a:pt x="17610" y="10066"/>
                    </a:cubicBezTo>
                    <a:cubicBezTo>
                      <a:pt x="15629" y="4988"/>
                      <a:pt x="10343" y="1"/>
                      <a:pt x="646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8" name="Google Shape;2798;p28"/>
              <p:cNvSpPr/>
              <p:nvPr/>
            </p:nvSpPr>
            <p:spPr>
              <a:xfrm flipH="1">
                <a:off x="1412562" y="4744388"/>
                <a:ext cx="445690" cy="931754"/>
              </a:xfrm>
              <a:custGeom>
                <a:avLst/>
                <a:gdLst/>
                <a:ahLst/>
                <a:cxnLst/>
                <a:rect l="l" t="t" r="r" b="b"/>
                <a:pathLst>
                  <a:path w="28955" h="60533" extrusionOk="0">
                    <a:moveTo>
                      <a:pt x="557" y="1"/>
                    </a:moveTo>
                    <a:cubicBezTo>
                      <a:pt x="435" y="1"/>
                      <a:pt x="311" y="45"/>
                      <a:pt x="214" y="136"/>
                    </a:cubicBezTo>
                    <a:cubicBezTo>
                      <a:pt x="12" y="324"/>
                      <a:pt x="0" y="642"/>
                      <a:pt x="189" y="844"/>
                    </a:cubicBezTo>
                    <a:cubicBezTo>
                      <a:pt x="14736" y="16492"/>
                      <a:pt x="27784" y="59739"/>
                      <a:pt x="27914" y="60175"/>
                    </a:cubicBezTo>
                    <a:cubicBezTo>
                      <a:pt x="27977" y="60387"/>
                      <a:pt x="28173" y="60533"/>
                      <a:pt x="28395" y="60533"/>
                    </a:cubicBezTo>
                    <a:cubicBezTo>
                      <a:pt x="28444" y="60533"/>
                      <a:pt x="28492" y="60524"/>
                      <a:pt x="28539" y="60511"/>
                    </a:cubicBezTo>
                    <a:cubicBezTo>
                      <a:pt x="28803" y="60432"/>
                      <a:pt x="28955" y="60152"/>
                      <a:pt x="28875" y="59886"/>
                    </a:cubicBezTo>
                    <a:cubicBezTo>
                      <a:pt x="28746" y="59450"/>
                      <a:pt x="15630" y="15980"/>
                      <a:pt x="924" y="161"/>
                    </a:cubicBezTo>
                    <a:cubicBezTo>
                      <a:pt x="825" y="54"/>
                      <a:pt x="692" y="1"/>
                      <a:pt x="557" y="1"/>
                    </a:cubicBezTo>
                    <a:close/>
                  </a:path>
                </a:pathLst>
              </a:custGeom>
              <a:solidFill>
                <a:srgbClr val="DEE7E9">
                  <a:alpha val="396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9" name="Google Shape;2799;p28"/>
              <p:cNvSpPr/>
              <p:nvPr/>
            </p:nvSpPr>
            <p:spPr>
              <a:xfrm flipH="1">
                <a:off x="1653722" y="4862250"/>
                <a:ext cx="163884" cy="114289"/>
              </a:xfrm>
              <a:custGeom>
                <a:avLst/>
                <a:gdLst/>
                <a:ahLst/>
                <a:cxnLst/>
                <a:rect l="l" t="t" r="r" b="b"/>
                <a:pathLst>
                  <a:path w="10647" h="7425" extrusionOk="0">
                    <a:moveTo>
                      <a:pt x="10078" y="0"/>
                    </a:moveTo>
                    <a:cubicBezTo>
                      <a:pt x="9881" y="0"/>
                      <a:pt x="9695" y="117"/>
                      <a:pt x="9616" y="310"/>
                    </a:cubicBezTo>
                    <a:lnTo>
                      <a:pt x="7130" y="6270"/>
                    </a:lnTo>
                    <a:lnTo>
                      <a:pt x="652" y="4901"/>
                    </a:lnTo>
                    <a:cubicBezTo>
                      <a:pt x="618" y="4894"/>
                      <a:pt x="583" y="4891"/>
                      <a:pt x="549" y="4891"/>
                    </a:cubicBezTo>
                    <a:cubicBezTo>
                      <a:pt x="317" y="4891"/>
                      <a:pt x="108" y="5053"/>
                      <a:pt x="57" y="5289"/>
                    </a:cubicBezTo>
                    <a:cubicBezTo>
                      <a:pt x="1" y="5560"/>
                      <a:pt x="174" y="5825"/>
                      <a:pt x="445" y="5884"/>
                    </a:cubicBezTo>
                    <a:lnTo>
                      <a:pt x="7736" y="7424"/>
                    </a:lnTo>
                    <a:lnTo>
                      <a:pt x="10542" y="694"/>
                    </a:lnTo>
                    <a:cubicBezTo>
                      <a:pt x="10647" y="439"/>
                      <a:pt x="10527" y="146"/>
                      <a:pt x="10271" y="39"/>
                    </a:cubicBezTo>
                    <a:cubicBezTo>
                      <a:pt x="10208" y="13"/>
                      <a:pt x="10142" y="0"/>
                      <a:pt x="10078" y="0"/>
                    </a:cubicBezTo>
                    <a:close/>
                  </a:path>
                </a:pathLst>
              </a:custGeom>
              <a:solidFill>
                <a:srgbClr val="DEE7E9">
                  <a:alpha val="396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0" name="Google Shape;2800;p28"/>
              <p:cNvSpPr/>
              <p:nvPr/>
            </p:nvSpPr>
            <p:spPr>
              <a:xfrm flipH="1">
                <a:off x="1499227" y="5055235"/>
                <a:ext cx="318425" cy="174520"/>
              </a:xfrm>
              <a:custGeom>
                <a:avLst/>
                <a:gdLst/>
                <a:ahLst/>
                <a:cxnLst/>
                <a:rect l="l" t="t" r="r" b="b"/>
                <a:pathLst>
                  <a:path w="20687" h="11338" extrusionOk="0">
                    <a:moveTo>
                      <a:pt x="20113" y="0"/>
                    </a:moveTo>
                    <a:cubicBezTo>
                      <a:pt x="19925" y="0"/>
                      <a:pt x="19746" y="106"/>
                      <a:pt x="19660" y="287"/>
                    </a:cubicBezTo>
                    <a:lnTo>
                      <a:pt x="14951" y="10185"/>
                    </a:lnTo>
                    <a:lnTo>
                      <a:pt x="662" y="6970"/>
                    </a:lnTo>
                    <a:cubicBezTo>
                      <a:pt x="625" y="6962"/>
                      <a:pt x="589" y="6958"/>
                      <a:pt x="552" y="6958"/>
                    </a:cubicBezTo>
                    <a:cubicBezTo>
                      <a:pt x="322" y="6958"/>
                      <a:pt x="114" y="7117"/>
                      <a:pt x="62" y="7351"/>
                    </a:cubicBezTo>
                    <a:cubicBezTo>
                      <a:pt x="0" y="7622"/>
                      <a:pt x="171" y="7889"/>
                      <a:pt x="441" y="7951"/>
                    </a:cubicBezTo>
                    <a:lnTo>
                      <a:pt x="15512" y="11338"/>
                    </a:lnTo>
                    <a:lnTo>
                      <a:pt x="20566" y="718"/>
                    </a:lnTo>
                    <a:cubicBezTo>
                      <a:pt x="20686" y="467"/>
                      <a:pt x="20579" y="168"/>
                      <a:pt x="20329" y="50"/>
                    </a:cubicBezTo>
                    <a:cubicBezTo>
                      <a:pt x="20259" y="16"/>
                      <a:pt x="20185" y="0"/>
                      <a:pt x="20113" y="0"/>
                    </a:cubicBezTo>
                    <a:close/>
                  </a:path>
                </a:pathLst>
              </a:custGeom>
              <a:solidFill>
                <a:srgbClr val="DEE7E9">
                  <a:alpha val="396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1" name="Google Shape;2801;p28"/>
              <p:cNvSpPr/>
              <p:nvPr/>
            </p:nvSpPr>
            <p:spPr>
              <a:xfrm flipH="1">
                <a:off x="658816" y="4243988"/>
                <a:ext cx="858409" cy="1337331"/>
              </a:xfrm>
              <a:custGeom>
                <a:avLst/>
                <a:gdLst/>
                <a:ahLst/>
                <a:cxnLst/>
                <a:rect l="l" t="t" r="r" b="b"/>
                <a:pathLst>
                  <a:path w="55768" h="86882" extrusionOk="0">
                    <a:moveTo>
                      <a:pt x="46938" y="0"/>
                    </a:moveTo>
                    <a:cubicBezTo>
                      <a:pt x="41647" y="0"/>
                      <a:pt x="34433" y="6807"/>
                      <a:pt x="31727" y="13740"/>
                    </a:cubicBezTo>
                    <a:cubicBezTo>
                      <a:pt x="29216" y="16480"/>
                      <a:pt x="23510" y="17393"/>
                      <a:pt x="18945" y="19675"/>
                    </a:cubicBezTo>
                    <a:cubicBezTo>
                      <a:pt x="14381" y="21957"/>
                      <a:pt x="11229" y="27892"/>
                      <a:pt x="13946" y="34740"/>
                    </a:cubicBezTo>
                    <a:cubicBezTo>
                      <a:pt x="16663" y="41587"/>
                      <a:pt x="5023" y="44326"/>
                      <a:pt x="2511" y="49348"/>
                    </a:cubicBezTo>
                    <a:cubicBezTo>
                      <a:pt x="0" y="54369"/>
                      <a:pt x="5136" y="59276"/>
                      <a:pt x="4622" y="65952"/>
                    </a:cubicBezTo>
                    <a:cubicBezTo>
                      <a:pt x="4109" y="72629"/>
                      <a:pt x="2398" y="80428"/>
                      <a:pt x="7532" y="85173"/>
                    </a:cubicBezTo>
                    <a:cubicBezTo>
                      <a:pt x="8883" y="86422"/>
                      <a:pt x="10661" y="86882"/>
                      <a:pt x="12547" y="86882"/>
                    </a:cubicBezTo>
                    <a:cubicBezTo>
                      <a:pt x="17831" y="86882"/>
                      <a:pt x="23966" y="83272"/>
                      <a:pt x="23966" y="83272"/>
                    </a:cubicBezTo>
                    <a:cubicBezTo>
                      <a:pt x="23966" y="83272"/>
                      <a:pt x="43823" y="77003"/>
                      <a:pt x="40057" y="61635"/>
                    </a:cubicBezTo>
                    <a:cubicBezTo>
                      <a:pt x="36291" y="46267"/>
                      <a:pt x="46904" y="55948"/>
                      <a:pt x="50672" y="46143"/>
                    </a:cubicBezTo>
                    <a:cubicBezTo>
                      <a:pt x="54438" y="36338"/>
                      <a:pt x="44166" y="31887"/>
                      <a:pt x="45878" y="24012"/>
                    </a:cubicBezTo>
                    <a:cubicBezTo>
                      <a:pt x="47589" y="16138"/>
                      <a:pt x="55768" y="10317"/>
                      <a:pt x="51507" y="2785"/>
                    </a:cubicBezTo>
                    <a:cubicBezTo>
                      <a:pt x="50403" y="833"/>
                      <a:pt x="48788" y="0"/>
                      <a:pt x="469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2" name="Google Shape;2802;p28"/>
              <p:cNvSpPr/>
              <p:nvPr/>
            </p:nvSpPr>
            <p:spPr>
              <a:xfrm flipH="1">
                <a:off x="658816" y="4243988"/>
                <a:ext cx="858409" cy="1337331"/>
              </a:xfrm>
              <a:custGeom>
                <a:avLst/>
                <a:gdLst/>
                <a:ahLst/>
                <a:cxnLst/>
                <a:rect l="l" t="t" r="r" b="b"/>
                <a:pathLst>
                  <a:path w="55768" h="86882" extrusionOk="0">
                    <a:moveTo>
                      <a:pt x="46938" y="0"/>
                    </a:moveTo>
                    <a:cubicBezTo>
                      <a:pt x="41647" y="0"/>
                      <a:pt x="34433" y="6807"/>
                      <a:pt x="31727" y="13740"/>
                    </a:cubicBezTo>
                    <a:cubicBezTo>
                      <a:pt x="29216" y="16480"/>
                      <a:pt x="23510" y="17393"/>
                      <a:pt x="18945" y="19675"/>
                    </a:cubicBezTo>
                    <a:cubicBezTo>
                      <a:pt x="14381" y="21957"/>
                      <a:pt x="11229" y="27892"/>
                      <a:pt x="13946" y="34740"/>
                    </a:cubicBezTo>
                    <a:cubicBezTo>
                      <a:pt x="16663" y="41587"/>
                      <a:pt x="5023" y="44326"/>
                      <a:pt x="2511" y="49348"/>
                    </a:cubicBezTo>
                    <a:cubicBezTo>
                      <a:pt x="0" y="54369"/>
                      <a:pt x="5136" y="59276"/>
                      <a:pt x="4622" y="65952"/>
                    </a:cubicBezTo>
                    <a:cubicBezTo>
                      <a:pt x="4109" y="72629"/>
                      <a:pt x="2398" y="80428"/>
                      <a:pt x="7532" y="85173"/>
                    </a:cubicBezTo>
                    <a:cubicBezTo>
                      <a:pt x="8883" y="86422"/>
                      <a:pt x="10661" y="86882"/>
                      <a:pt x="12547" y="86882"/>
                    </a:cubicBezTo>
                    <a:cubicBezTo>
                      <a:pt x="17831" y="86882"/>
                      <a:pt x="23966" y="83272"/>
                      <a:pt x="23966" y="83272"/>
                    </a:cubicBezTo>
                    <a:cubicBezTo>
                      <a:pt x="23966" y="83272"/>
                      <a:pt x="43823" y="77003"/>
                      <a:pt x="40057" y="61635"/>
                    </a:cubicBezTo>
                    <a:cubicBezTo>
                      <a:pt x="36291" y="46267"/>
                      <a:pt x="46904" y="55948"/>
                      <a:pt x="50672" y="46143"/>
                    </a:cubicBezTo>
                    <a:cubicBezTo>
                      <a:pt x="54438" y="36338"/>
                      <a:pt x="44166" y="31887"/>
                      <a:pt x="45878" y="24012"/>
                    </a:cubicBezTo>
                    <a:cubicBezTo>
                      <a:pt x="47589" y="16138"/>
                      <a:pt x="55768" y="10317"/>
                      <a:pt x="51507" y="2785"/>
                    </a:cubicBezTo>
                    <a:cubicBezTo>
                      <a:pt x="50403" y="833"/>
                      <a:pt x="48788" y="0"/>
                      <a:pt x="46938" y="0"/>
                    </a:cubicBezTo>
                    <a:close/>
                  </a:path>
                </a:pathLst>
              </a:custGeom>
              <a:solidFill>
                <a:srgbClr val="6D9EEB">
                  <a:alpha val="41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3" name="Google Shape;2803;p28"/>
              <p:cNvSpPr/>
              <p:nvPr/>
            </p:nvSpPr>
            <p:spPr>
              <a:xfrm flipH="1">
                <a:off x="791960" y="4334255"/>
                <a:ext cx="602155" cy="1266356"/>
              </a:xfrm>
              <a:custGeom>
                <a:avLst/>
                <a:gdLst/>
                <a:ahLst/>
                <a:cxnLst/>
                <a:rect l="l" t="t" r="r" b="b"/>
                <a:pathLst>
                  <a:path w="39120" h="82271" extrusionOk="0">
                    <a:moveTo>
                      <a:pt x="38564" y="0"/>
                    </a:moveTo>
                    <a:cubicBezTo>
                      <a:pt x="38430" y="0"/>
                      <a:pt x="38296" y="54"/>
                      <a:pt x="38197" y="160"/>
                    </a:cubicBezTo>
                    <a:cubicBezTo>
                      <a:pt x="18149" y="21726"/>
                      <a:pt x="258" y="81027"/>
                      <a:pt x="79" y="81624"/>
                    </a:cubicBezTo>
                    <a:cubicBezTo>
                      <a:pt x="1" y="81889"/>
                      <a:pt x="151" y="82170"/>
                      <a:pt x="417" y="82249"/>
                    </a:cubicBezTo>
                    <a:cubicBezTo>
                      <a:pt x="464" y="82262"/>
                      <a:pt x="512" y="82270"/>
                      <a:pt x="561" y="82270"/>
                    </a:cubicBezTo>
                    <a:cubicBezTo>
                      <a:pt x="781" y="82270"/>
                      <a:pt x="977" y="82125"/>
                      <a:pt x="1040" y="81913"/>
                    </a:cubicBezTo>
                    <a:cubicBezTo>
                      <a:pt x="1221" y="81318"/>
                      <a:pt x="19043" y="22239"/>
                      <a:pt x="38930" y="843"/>
                    </a:cubicBezTo>
                    <a:cubicBezTo>
                      <a:pt x="39119" y="641"/>
                      <a:pt x="39109" y="323"/>
                      <a:pt x="38905" y="135"/>
                    </a:cubicBezTo>
                    <a:cubicBezTo>
                      <a:pt x="38809" y="45"/>
                      <a:pt x="38686" y="0"/>
                      <a:pt x="385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4" name="Google Shape;2804;p28"/>
              <p:cNvSpPr/>
              <p:nvPr/>
            </p:nvSpPr>
            <p:spPr>
              <a:xfrm flipH="1">
                <a:off x="847457" y="4495181"/>
                <a:ext cx="217481" cy="149923"/>
              </a:xfrm>
              <a:custGeom>
                <a:avLst/>
                <a:gdLst/>
                <a:ahLst/>
                <a:cxnLst/>
                <a:rect l="l" t="t" r="r" b="b"/>
                <a:pathLst>
                  <a:path w="14129" h="9740" extrusionOk="0">
                    <a:moveTo>
                      <a:pt x="572" y="0"/>
                    </a:moveTo>
                    <a:cubicBezTo>
                      <a:pt x="507" y="0"/>
                      <a:pt x="442" y="13"/>
                      <a:pt x="378" y="39"/>
                    </a:cubicBezTo>
                    <a:cubicBezTo>
                      <a:pt x="123" y="146"/>
                      <a:pt x="1" y="438"/>
                      <a:pt x="108" y="694"/>
                    </a:cubicBezTo>
                    <a:lnTo>
                      <a:pt x="3879" y="9740"/>
                    </a:lnTo>
                    <a:lnTo>
                      <a:pt x="13684" y="7668"/>
                    </a:lnTo>
                    <a:cubicBezTo>
                      <a:pt x="13955" y="7611"/>
                      <a:pt x="14129" y="7345"/>
                      <a:pt x="14072" y="7075"/>
                    </a:cubicBezTo>
                    <a:cubicBezTo>
                      <a:pt x="14020" y="6834"/>
                      <a:pt x="13806" y="6679"/>
                      <a:pt x="13572" y="6679"/>
                    </a:cubicBezTo>
                    <a:cubicBezTo>
                      <a:pt x="13540" y="6679"/>
                      <a:pt x="13509" y="6681"/>
                      <a:pt x="13477" y="6687"/>
                    </a:cubicBezTo>
                    <a:lnTo>
                      <a:pt x="4485" y="8587"/>
                    </a:lnTo>
                    <a:lnTo>
                      <a:pt x="1033" y="308"/>
                    </a:lnTo>
                    <a:cubicBezTo>
                      <a:pt x="953" y="116"/>
                      <a:pt x="767" y="0"/>
                      <a:pt x="57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5" name="Google Shape;2805;p28"/>
              <p:cNvSpPr/>
              <p:nvPr/>
            </p:nvSpPr>
            <p:spPr>
              <a:xfrm flipH="1">
                <a:off x="847371" y="4758624"/>
                <a:ext cx="428373" cy="232196"/>
              </a:xfrm>
              <a:custGeom>
                <a:avLst/>
                <a:gdLst/>
                <a:ahLst/>
                <a:cxnLst/>
                <a:rect l="l" t="t" r="r" b="b"/>
                <a:pathLst>
                  <a:path w="27830" h="15085" extrusionOk="0">
                    <a:moveTo>
                      <a:pt x="571" y="1"/>
                    </a:moveTo>
                    <a:cubicBezTo>
                      <a:pt x="499" y="1"/>
                      <a:pt x="426" y="16"/>
                      <a:pt x="356" y="49"/>
                    </a:cubicBezTo>
                    <a:cubicBezTo>
                      <a:pt x="107" y="170"/>
                      <a:pt x="0" y="469"/>
                      <a:pt x="119" y="719"/>
                    </a:cubicBezTo>
                    <a:lnTo>
                      <a:pt x="6956" y="15085"/>
                    </a:lnTo>
                    <a:lnTo>
                      <a:pt x="27388" y="10493"/>
                    </a:lnTo>
                    <a:cubicBezTo>
                      <a:pt x="27659" y="10432"/>
                      <a:pt x="27829" y="10164"/>
                      <a:pt x="27767" y="9894"/>
                    </a:cubicBezTo>
                    <a:cubicBezTo>
                      <a:pt x="27715" y="9660"/>
                      <a:pt x="27507" y="9500"/>
                      <a:pt x="27278" y="9500"/>
                    </a:cubicBezTo>
                    <a:cubicBezTo>
                      <a:pt x="27242" y="9500"/>
                      <a:pt x="27206" y="9504"/>
                      <a:pt x="27169" y="9513"/>
                    </a:cubicBezTo>
                    <a:lnTo>
                      <a:pt x="7517" y="13932"/>
                    </a:lnTo>
                    <a:lnTo>
                      <a:pt x="1026" y="288"/>
                    </a:lnTo>
                    <a:cubicBezTo>
                      <a:pt x="939" y="107"/>
                      <a:pt x="759" y="1"/>
                      <a:pt x="5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6" name="Google Shape;2806;p28"/>
              <p:cNvSpPr/>
              <p:nvPr/>
            </p:nvSpPr>
            <p:spPr>
              <a:xfrm flipH="1">
                <a:off x="1021107" y="5087956"/>
                <a:ext cx="386367" cy="236829"/>
              </a:xfrm>
              <a:custGeom>
                <a:avLst/>
                <a:gdLst/>
                <a:ahLst/>
                <a:cxnLst/>
                <a:rect l="l" t="t" r="r" b="b"/>
                <a:pathLst>
                  <a:path w="25101" h="15386" extrusionOk="0">
                    <a:moveTo>
                      <a:pt x="572" y="1"/>
                    </a:moveTo>
                    <a:cubicBezTo>
                      <a:pt x="499" y="1"/>
                      <a:pt x="425" y="17"/>
                      <a:pt x="354" y="51"/>
                    </a:cubicBezTo>
                    <a:cubicBezTo>
                      <a:pt x="105" y="171"/>
                      <a:pt x="0" y="470"/>
                      <a:pt x="120" y="721"/>
                    </a:cubicBezTo>
                    <a:lnTo>
                      <a:pt x="7161" y="15385"/>
                    </a:lnTo>
                    <a:lnTo>
                      <a:pt x="24693" y="9750"/>
                    </a:lnTo>
                    <a:cubicBezTo>
                      <a:pt x="24957" y="9664"/>
                      <a:pt x="25100" y="9382"/>
                      <a:pt x="25015" y="9118"/>
                    </a:cubicBezTo>
                    <a:cubicBezTo>
                      <a:pt x="24948" y="8905"/>
                      <a:pt x="24749" y="8770"/>
                      <a:pt x="24538" y="8770"/>
                    </a:cubicBezTo>
                    <a:cubicBezTo>
                      <a:pt x="24487" y="8770"/>
                      <a:pt x="24436" y="8778"/>
                      <a:pt x="24385" y="8794"/>
                    </a:cubicBezTo>
                    <a:lnTo>
                      <a:pt x="7686" y="14162"/>
                    </a:lnTo>
                    <a:lnTo>
                      <a:pt x="1024" y="286"/>
                    </a:lnTo>
                    <a:cubicBezTo>
                      <a:pt x="938" y="106"/>
                      <a:pt x="759" y="1"/>
                      <a:pt x="5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07" name="Google Shape;2807;p28"/>
            <p:cNvGrpSpPr/>
            <p:nvPr/>
          </p:nvGrpSpPr>
          <p:grpSpPr>
            <a:xfrm rot="2973282" flipH="1">
              <a:off x="4148176" y="4155735"/>
              <a:ext cx="1294615" cy="1801026"/>
              <a:chOff x="658816" y="3875056"/>
              <a:chExt cx="1294659" cy="1801086"/>
            </a:xfrm>
          </p:grpSpPr>
          <p:sp>
            <p:nvSpPr>
              <p:cNvPr id="2808" name="Google Shape;2808;p28"/>
              <p:cNvSpPr/>
              <p:nvPr/>
            </p:nvSpPr>
            <p:spPr>
              <a:xfrm flipH="1">
                <a:off x="1402746" y="5296486"/>
                <a:ext cx="287717" cy="178076"/>
              </a:xfrm>
              <a:custGeom>
                <a:avLst/>
                <a:gdLst/>
                <a:ahLst/>
                <a:cxnLst/>
                <a:rect l="l" t="t" r="r" b="b"/>
                <a:pathLst>
                  <a:path w="18692" h="11569" extrusionOk="0">
                    <a:moveTo>
                      <a:pt x="18120" y="0"/>
                    </a:moveTo>
                    <a:cubicBezTo>
                      <a:pt x="17933" y="0"/>
                      <a:pt x="17753" y="105"/>
                      <a:pt x="17667" y="286"/>
                    </a:cubicBezTo>
                    <a:lnTo>
                      <a:pt x="12838" y="10345"/>
                    </a:lnTo>
                    <a:lnTo>
                      <a:pt x="718" y="6447"/>
                    </a:lnTo>
                    <a:cubicBezTo>
                      <a:pt x="667" y="6431"/>
                      <a:pt x="615" y="6423"/>
                      <a:pt x="563" y="6423"/>
                    </a:cubicBezTo>
                    <a:cubicBezTo>
                      <a:pt x="351" y="6423"/>
                      <a:pt x="154" y="6558"/>
                      <a:pt x="85" y="6772"/>
                    </a:cubicBezTo>
                    <a:cubicBezTo>
                      <a:pt x="0" y="7036"/>
                      <a:pt x="145" y="7318"/>
                      <a:pt x="411" y="7403"/>
                    </a:cubicBezTo>
                    <a:lnTo>
                      <a:pt x="13363" y="11568"/>
                    </a:lnTo>
                    <a:lnTo>
                      <a:pt x="18571" y="720"/>
                    </a:lnTo>
                    <a:cubicBezTo>
                      <a:pt x="18691" y="471"/>
                      <a:pt x="18586" y="170"/>
                      <a:pt x="18337" y="50"/>
                    </a:cubicBezTo>
                    <a:cubicBezTo>
                      <a:pt x="18267" y="16"/>
                      <a:pt x="18193" y="0"/>
                      <a:pt x="18120" y="0"/>
                    </a:cubicBezTo>
                    <a:close/>
                  </a:path>
                </a:pathLst>
              </a:custGeom>
              <a:solidFill>
                <a:srgbClr val="FF81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9" name="Google Shape;2809;p28"/>
              <p:cNvSpPr/>
              <p:nvPr/>
            </p:nvSpPr>
            <p:spPr>
              <a:xfrm flipH="1">
                <a:off x="1072480" y="3875056"/>
                <a:ext cx="654935" cy="1236341"/>
              </a:xfrm>
              <a:custGeom>
                <a:avLst/>
                <a:gdLst/>
                <a:ahLst/>
                <a:cxnLst/>
                <a:rect l="l" t="t" r="r" b="b"/>
                <a:pathLst>
                  <a:path w="42549" h="80321" extrusionOk="0">
                    <a:moveTo>
                      <a:pt x="19479" y="0"/>
                    </a:moveTo>
                    <a:cubicBezTo>
                      <a:pt x="14561" y="0"/>
                      <a:pt x="10368" y="9188"/>
                      <a:pt x="10793" y="16409"/>
                    </a:cubicBezTo>
                    <a:cubicBezTo>
                      <a:pt x="9828" y="19411"/>
                      <a:pt x="5751" y="22138"/>
                      <a:pt x="3039" y="25516"/>
                    </a:cubicBezTo>
                    <a:cubicBezTo>
                      <a:pt x="328" y="28895"/>
                      <a:pt x="0" y="34589"/>
                      <a:pt x="4523" y="38906"/>
                    </a:cubicBezTo>
                    <a:cubicBezTo>
                      <a:pt x="9046" y="43225"/>
                      <a:pt x="1039" y="49464"/>
                      <a:pt x="884" y="54225"/>
                    </a:cubicBezTo>
                    <a:cubicBezTo>
                      <a:pt x="729" y="58989"/>
                      <a:pt x="6428" y="60952"/>
                      <a:pt x="8399" y="66283"/>
                    </a:cubicBezTo>
                    <a:cubicBezTo>
                      <a:pt x="10369" y="71615"/>
                      <a:pt x="11813" y="78236"/>
                      <a:pt x="17456" y="80076"/>
                    </a:cubicBezTo>
                    <a:cubicBezTo>
                      <a:pt x="17973" y="80244"/>
                      <a:pt x="18495" y="80320"/>
                      <a:pt x="19018" y="80320"/>
                    </a:cubicBezTo>
                    <a:cubicBezTo>
                      <a:pt x="24209" y="80320"/>
                      <a:pt x="29454" y="72784"/>
                      <a:pt x="29454" y="72784"/>
                    </a:cubicBezTo>
                    <a:cubicBezTo>
                      <a:pt x="29454" y="72784"/>
                      <a:pt x="42548" y="60910"/>
                      <a:pt x="34196" y="50393"/>
                    </a:cubicBezTo>
                    <a:cubicBezTo>
                      <a:pt x="25842" y="39875"/>
                      <a:pt x="37461" y="43579"/>
                      <a:pt x="36889" y="34682"/>
                    </a:cubicBezTo>
                    <a:cubicBezTo>
                      <a:pt x="36318" y="25785"/>
                      <a:pt x="26820" y="25994"/>
                      <a:pt x="25348" y="19314"/>
                    </a:cubicBezTo>
                    <a:cubicBezTo>
                      <a:pt x="23877" y="12633"/>
                      <a:pt x="28121" y="5246"/>
                      <a:pt x="22166" y="947"/>
                    </a:cubicBezTo>
                    <a:cubicBezTo>
                      <a:pt x="21262" y="295"/>
                      <a:pt x="20359" y="0"/>
                      <a:pt x="194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0" name="Google Shape;2810;p28"/>
              <p:cNvSpPr/>
              <p:nvPr/>
            </p:nvSpPr>
            <p:spPr>
              <a:xfrm flipH="1">
                <a:off x="1418016" y="3952564"/>
                <a:ext cx="133930" cy="1185222"/>
              </a:xfrm>
              <a:custGeom>
                <a:avLst/>
                <a:gdLst/>
                <a:ahLst/>
                <a:cxnLst/>
                <a:rect l="l" t="t" r="r" b="b"/>
                <a:pathLst>
                  <a:path w="8701" h="77000" extrusionOk="0">
                    <a:moveTo>
                      <a:pt x="8223" y="0"/>
                    </a:moveTo>
                    <a:cubicBezTo>
                      <a:pt x="8044" y="0"/>
                      <a:pt x="7877" y="114"/>
                      <a:pt x="7818" y="294"/>
                    </a:cubicBezTo>
                    <a:cubicBezTo>
                      <a:pt x="1" y="24032"/>
                      <a:pt x="7222" y="76111"/>
                      <a:pt x="7295" y="76632"/>
                    </a:cubicBezTo>
                    <a:cubicBezTo>
                      <a:pt x="7325" y="76842"/>
                      <a:pt x="7506" y="76999"/>
                      <a:pt x="7718" y="76999"/>
                    </a:cubicBezTo>
                    <a:cubicBezTo>
                      <a:pt x="7738" y="76999"/>
                      <a:pt x="7758" y="76996"/>
                      <a:pt x="7776" y="76993"/>
                    </a:cubicBezTo>
                    <a:cubicBezTo>
                      <a:pt x="8010" y="76961"/>
                      <a:pt x="8172" y="76746"/>
                      <a:pt x="8139" y="76513"/>
                    </a:cubicBezTo>
                    <a:cubicBezTo>
                      <a:pt x="8065" y="75992"/>
                      <a:pt x="871" y="24112"/>
                      <a:pt x="8627" y="559"/>
                    </a:cubicBezTo>
                    <a:cubicBezTo>
                      <a:pt x="8700" y="337"/>
                      <a:pt x="8578" y="95"/>
                      <a:pt x="8356" y="21"/>
                    </a:cubicBezTo>
                    <a:cubicBezTo>
                      <a:pt x="8312" y="7"/>
                      <a:pt x="8267" y="0"/>
                      <a:pt x="822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1" name="Google Shape;2811;p28"/>
              <p:cNvSpPr/>
              <p:nvPr/>
            </p:nvSpPr>
            <p:spPr>
              <a:xfrm flipH="1">
                <a:off x="1367142" y="4167265"/>
                <a:ext cx="205613" cy="98189"/>
              </a:xfrm>
              <a:custGeom>
                <a:avLst/>
                <a:gdLst/>
                <a:ahLst/>
                <a:cxnLst/>
                <a:rect l="l" t="t" r="r" b="b"/>
                <a:pathLst>
                  <a:path w="13358" h="6379" extrusionOk="0">
                    <a:moveTo>
                      <a:pt x="474" y="1"/>
                    </a:moveTo>
                    <a:cubicBezTo>
                      <a:pt x="358" y="1"/>
                      <a:pt x="243" y="47"/>
                      <a:pt x="160" y="138"/>
                    </a:cubicBezTo>
                    <a:cubicBezTo>
                      <a:pt x="1" y="312"/>
                      <a:pt x="11" y="581"/>
                      <a:pt x="185" y="739"/>
                    </a:cubicBezTo>
                    <a:lnTo>
                      <a:pt x="6298" y="6378"/>
                    </a:lnTo>
                    <a:lnTo>
                      <a:pt x="13128" y="1304"/>
                    </a:lnTo>
                    <a:cubicBezTo>
                      <a:pt x="13317" y="1165"/>
                      <a:pt x="13357" y="898"/>
                      <a:pt x="13217" y="709"/>
                    </a:cubicBezTo>
                    <a:cubicBezTo>
                      <a:pt x="13133" y="597"/>
                      <a:pt x="13004" y="537"/>
                      <a:pt x="12874" y="537"/>
                    </a:cubicBezTo>
                    <a:cubicBezTo>
                      <a:pt x="12785" y="537"/>
                      <a:pt x="12696" y="564"/>
                      <a:pt x="12620" y="621"/>
                    </a:cubicBezTo>
                    <a:lnTo>
                      <a:pt x="6358" y="5274"/>
                    </a:lnTo>
                    <a:lnTo>
                      <a:pt x="761" y="113"/>
                    </a:lnTo>
                    <a:cubicBezTo>
                      <a:pt x="680" y="38"/>
                      <a:pt x="577" y="1"/>
                      <a:pt x="4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2" name="Google Shape;2812;p28"/>
              <p:cNvSpPr/>
              <p:nvPr/>
            </p:nvSpPr>
            <p:spPr>
              <a:xfrm flipH="1">
                <a:off x="1258386" y="4412271"/>
                <a:ext cx="383535" cy="177753"/>
              </a:xfrm>
              <a:custGeom>
                <a:avLst/>
                <a:gdLst/>
                <a:ahLst/>
                <a:cxnLst/>
                <a:rect l="l" t="t" r="r" b="b"/>
                <a:pathLst>
                  <a:path w="24917" h="11548" extrusionOk="0">
                    <a:moveTo>
                      <a:pt x="24436" y="1"/>
                    </a:moveTo>
                    <a:cubicBezTo>
                      <a:pt x="24346" y="1"/>
                      <a:pt x="24256" y="29"/>
                      <a:pt x="24178" y="88"/>
                    </a:cubicBezTo>
                    <a:lnTo>
                      <a:pt x="10588" y="10458"/>
                    </a:lnTo>
                    <a:lnTo>
                      <a:pt x="746" y="2237"/>
                    </a:lnTo>
                    <a:cubicBezTo>
                      <a:pt x="667" y="2172"/>
                      <a:pt x="571" y="2141"/>
                      <a:pt x="477" y="2141"/>
                    </a:cubicBezTo>
                    <a:cubicBezTo>
                      <a:pt x="355" y="2141"/>
                      <a:pt x="234" y="2193"/>
                      <a:pt x="149" y="2293"/>
                    </a:cubicBezTo>
                    <a:cubicBezTo>
                      <a:pt x="0" y="2474"/>
                      <a:pt x="22" y="2739"/>
                      <a:pt x="199" y="2890"/>
                    </a:cubicBezTo>
                    <a:lnTo>
                      <a:pt x="10565" y="11548"/>
                    </a:lnTo>
                    <a:lnTo>
                      <a:pt x="24695" y="765"/>
                    </a:lnTo>
                    <a:cubicBezTo>
                      <a:pt x="24882" y="621"/>
                      <a:pt x="24917" y="354"/>
                      <a:pt x="24775" y="168"/>
                    </a:cubicBezTo>
                    <a:cubicBezTo>
                      <a:pt x="24691" y="58"/>
                      <a:pt x="24564" y="1"/>
                      <a:pt x="2443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3" name="Google Shape;2813;p28"/>
              <p:cNvSpPr/>
              <p:nvPr/>
            </p:nvSpPr>
            <p:spPr>
              <a:xfrm flipH="1">
                <a:off x="1279706" y="4719055"/>
                <a:ext cx="347024" cy="174089"/>
              </a:xfrm>
              <a:custGeom>
                <a:avLst/>
                <a:gdLst/>
                <a:ahLst/>
                <a:cxnLst/>
                <a:rect l="l" t="t" r="r" b="b"/>
                <a:pathLst>
                  <a:path w="22545" h="11310" extrusionOk="0">
                    <a:moveTo>
                      <a:pt x="22069" y="0"/>
                    </a:moveTo>
                    <a:cubicBezTo>
                      <a:pt x="21963" y="0"/>
                      <a:pt x="21856" y="40"/>
                      <a:pt x="21773" y="121"/>
                    </a:cubicBezTo>
                    <a:lnTo>
                      <a:pt x="10798" y="10182"/>
                    </a:lnTo>
                    <a:lnTo>
                      <a:pt x="741" y="1840"/>
                    </a:lnTo>
                    <a:cubicBezTo>
                      <a:pt x="663" y="1778"/>
                      <a:pt x="570" y="1748"/>
                      <a:pt x="477" y="1748"/>
                    </a:cubicBezTo>
                    <a:cubicBezTo>
                      <a:pt x="354" y="1748"/>
                      <a:pt x="232" y="1801"/>
                      <a:pt x="148" y="1903"/>
                    </a:cubicBezTo>
                    <a:cubicBezTo>
                      <a:pt x="1" y="2081"/>
                      <a:pt x="23" y="2345"/>
                      <a:pt x="198" y="2497"/>
                    </a:cubicBezTo>
                    <a:lnTo>
                      <a:pt x="10826" y="11310"/>
                    </a:lnTo>
                    <a:lnTo>
                      <a:pt x="22349" y="747"/>
                    </a:lnTo>
                    <a:cubicBezTo>
                      <a:pt x="22530" y="590"/>
                      <a:pt x="22545" y="315"/>
                      <a:pt x="22383" y="137"/>
                    </a:cubicBezTo>
                    <a:cubicBezTo>
                      <a:pt x="22299" y="47"/>
                      <a:pt x="22184" y="0"/>
                      <a:pt x="2206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4" name="Google Shape;2814;p28"/>
              <p:cNvSpPr/>
              <p:nvPr/>
            </p:nvSpPr>
            <p:spPr>
              <a:xfrm flipH="1">
                <a:off x="1324676" y="4680316"/>
                <a:ext cx="628799" cy="979625"/>
              </a:xfrm>
              <a:custGeom>
                <a:avLst/>
                <a:gdLst/>
                <a:ahLst/>
                <a:cxnLst/>
                <a:rect l="l" t="t" r="r" b="b"/>
                <a:pathLst>
                  <a:path w="40851" h="63643" extrusionOk="0">
                    <a:moveTo>
                      <a:pt x="6468" y="1"/>
                    </a:moveTo>
                    <a:cubicBezTo>
                      <a:pt x="5113" y="1"/>
                      <a:pt x="3930" y="611"/>
                      <a:pt x="3121" y="2041"/>
                    </a:cubicBezTo>
                    <a:cubicBezTo>
                      <a:pt x="0" y="7558"/>
                      <a:pt x="5990" y="11822"/>
                      <a:pt x="7245" y="17590"/>
                    </a:cubicBezTo>
                    <a:cubicBezTo>
                      <a:pt x="8499" y="23359"/>
                      <a:pt x="974" y="26619"/>
                      <a:pt x="3734" y="33801"/>
                    </a:cubicBezTo>
                    <a:cubicBezTo>
                      <a:pt x="6493" y="40982"/>
                      <a:pt x="14267" y="33891"/>
                      <a:pt x="11509" y="45149"/>
                    </a:cubicBezTo>
                    <a:cubicBezTo>
                      <a:pt x="8750" y="56407"/>
                      <a:pt x="23296" y="60998"/>
                      <a:pt x="23296" y="60998"/>
                    </a:cubicBezTo>
                    <a:cubicBezTo>
                      <a:pt x="23296" y="60998"/>
                      <a:pt x="27791" y="63643"/>
                      <a:pt x="31661" y="63643"/>
                    </a:cubicBezTo>
                    <a:cubicBezTo>
                      <a:pt x="33042" y="63643"/>
                      <a:pt x="34344" y="63306"/>
                      <a:pt x="35334" y="62392"/>
                    </a:cubicBezTo>
                    <a:cubicBezTo>
                      <a:pt x="39097" y="58915"/>
                      <a:pt x="37842" y="53202"/>
                      <a:pt x="37466" y="48312"/>
                    </a:cubicBezTo>
                    <a:cubicBezTo>
                      <a:pt x="37090" y="43422"/>
                      <a:pt x="40851" y="39828"/>
                      <a:pt x="39011" y="36149"/>
                    </a:cubicBezTo>
                    <a:cubicBezTo>
                      <a:pt x="37174" y="32471"/>
                      <a:pt x="28646" y="30465"/>
                      <a:pt x="30636" y="25449"/>
                    </a:cubicBezTo>
                    <a:cubicBezTo>
                      <a:pt x="32626" y="20432"/>
                      <a:pt x="30318" y="16086"/>
                      <a:pt x="26973" y="14413"/>
                    </a:cubicBezTo>
                    <a:cubicBezTo>
                      <a:pt x="23630" y="12741"/>
                      <a:pt x="19450" y="12073"/>
                      <a:pt x="17610" y="10066"/>
                    </a:cubicBezTo>
                    <a:cubicBezTo>
                      <a:pt x="15629" y="4988"/>
                      <a:pt x="10343" y="1"/>
                      <a:pt x="646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5" name="Google Shape;2815;p28"/>
              <p:cNvSpPr/>
              <p:nvPr/>
            </p:nvSpPr>
            <p:spPr>
              <a:xfrm flipH="1">
                <a:off x="1412562" y="4744388"/>
                <a:ext cx="445690" cy="931754"/>
              </a:xfrm>
              <a:custGeom>
                <a:avLst/>
                <a:gdLst/>
                <a:ahLst/>
                <a:cxnLst/>
                <a:rect l="l" t="t" r="r" b="b"/>
                <a:pathLst>
                  <a:path w="28955" h="60533" extrusionOk="0">
                    <a:moveTo>
                      <a:pt x="557" y="1"/>
                    </a:moveTo>
                    <a:cubicBezTo>
                      <a:pt x="435" y="1"/>
                      <a:pt x="311" y="45"/>
                      <a:pt x="214" y="136"/>
                    </a:cubicBezTo>
                    <a:cubicBezTo>
                      <a:pt x="12" y="324"/>
                      <a:pt x="0" y="642"/>
                      <a:pt x="189" y="844"/>
                    </a:cubicBezTo>
                    <a:cubicBezTo>
                      <a:pt x="14736" y="16492"/>
                      <a:pt x="27784" y="59739"/>
                      <a:pt x="27914" y="60175"/>
                    </a:cubicBezTo>
                    <a:cubicBezTo>
                      <a:pt x="27977" y="60387"/>
                      <a:pt x="28173" y="60533"/>
                      <a:pt x="28395" y="60533"/>
                    </a:cubicBezTo>
                    <a:cubicBezTo>
                      <a:pt x="28444" y="60533"/>
                      <a:pt x="28492" y="60524"/>
                      <a:pt x="28539" y="60511"/>
                    </a:cubicBezTo>
                    <a:cubicBezTo>
                      <a:pt x="28803" y="60432"/>
                      <a:pt x="28955" y="60152"/>
                      <a:pt x="28875" y="59886"/>
                    </a:cubicBezTo>
                    <a:cubicBezTo>
                      <a:pt x="28746" y="59450"/>
                      <a:pt x="15630" y="15980"/>
                      <a:pt x="924" y="161"/>
                    </a:cubicBezTo>
                    <a:cubicBezTo>
                      <a:pt x="825" y="54"/>
                      <a:pt x="692" y="1"/>
                      <a:pt x="557" y="1"/>
                    </a:cubicBezTo>
                    <a:close/>
                  </a:path>
                </a:pathLst>
              </a:custGeom>
              <a:solidFill>
                <a:srgbClr val="DEE7E9">
                  <a:alpha val="396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6" name="Google Shape;2816;p28"/>
              <p:cNvSpPr/>
              <p:nvPr/>
            </p:nvSpPr>
            <p:spPr>
              <a:xfrm flipH="1">
                <a:off x="1653722" y="4862250"/>
                <a:ext cx="163884" cy="114289"/>
              </a:xfrm>
              <a:custGeom>
                <a:avLst/>
                <a:gdLst/>
                <a:ahLst/>
                <a:cxnLst/>
                <a:rect l="l" t="t" r="r" b="b"/>
                <a:pathLst>
                  <a:path w="10647" h="7425" extrusionOk="0">
                    <a:moveTo>
                      <a:pt x="10078" y="0"/>
                    </a:moveTo>
                    <a:cubicBezTo>
                      <a:pt x="9881" y="0"/>
                      <a:pt x="9695" y="117"/>
                      <a:pt x="9616" y="310"/>
                    </a:cubicBezTo>
                    <a:lnTo>
                      <a:pt x="7130" y="6270"/>
                    </a:lnTo>
                    <a:lnTo>
                      <a:pt x="652" y="4901"/>
                    </a:lnTo>
                    <a:cubicBezTo>
                      <a:pt x="618" y="4894"/>
                      <a:pt x="583" y="4891"/>
                      <a:pt x="549" y="4891"/>
                    </a:cubicBezTo>
                    <a:cubicBezTo>
                      <a:pt x="317" y="4891"/>
                      <a:pt x="108" y="5053"/>
                      <a:pt x="57" y="5289"/>
                    </a:cubicBezTo>
                    <a:cubicBezTo>
                      <a:pt x="1" y="5560"/>
                      <a:pt x="174" y="5825"/>
                      <a:pt x="445" y="5884"/>
                    </a:cubicBezTo>
                    <a:lnTo>
                      <a:pt x="7736" y="7424"/>
                    </a:lnTo>
                    <a:lnTo>
                      <a:pt x="10542" y="694"/>
                    </a:lnTo>
                    <a:cubicBezTo>
                      <a:pt x="10647" y="439"/>
                      <a:pt x="10527" y="146"/>
                      <a:pt x="10271" y="39"/>
                    </a:cubicBezTo>
                    <a:cubicBezTo>
                      <a:pt x="10208" y="13"/>
                      <a:pt x="10142" y="0"/>
                      <a:pt x="10078" y="0"/>
                    </a:cubicBezTo>
                    <a:close/>
                  </a:path>
                </a:pathLst>
              </a:custGeom>
              <a:solidFill>
                <a:srgbClr val="DEE7E9">
                  <a:alpha val="396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7" name="Google Shape;2817;p28"/>
              <p:cNvSpPr/>
              <p:nvPr/>
            </p:nvSpPr>
            <p:spPr>
              <a:xfrm flipH="1">
                <a:off x="1499227" y="5055235"/>
                <a:ext cx="318425" cy="174520"/>
              </a:xfrm>
              <a:custGeom>
                <a:avLst/>
                <a:gdLst/>
                <a:ahLst/>
                <a:cxnLst/>
                <a:rect l="l" t="t" r="r" b="b"/>
                <a:pathLst>
                  <a:path w="20687" h="11338" extrusionOk="0">
                    <a:moveTo>
                      <a:pt x="20113" y="0"/>
                    </a:moveTo>
                    <a:cubicBezTo>
                      <a:pt x="19925" y="0"/>
                      <a:pt x="19746" y="106"/>
                      <a:pt x="19660" y="287"/>
                    </a:cubicBezTo>
                    <a:lnTo>
                      <a:pt x="14951" y="10185"/>
                    </a:lnTo>
                    <a:lnTo>
                      <a:pt x="662" y="6970"/>
                    </a:lnTo>
                    <a:cubicBezTo>
                      <a:pt x="625" y="6962"/>
                      <a:pt x="589" y="6958"/>
                      <a:pt x="552" y="6958"/>
                    </a:cubicBezTo>
                    <a:cubicBezTo>
                      <a:pt x="322" y="6958"/>
                      <a:pt x="114" y="7117"/>
                      <a:pt x="62" y="7351"/>
                    </a:cubicBezTo>
                    <a:cubicBezTo>
                      <a:pt x="0" y="7622"/>
                      <a:pt x="171" y="7889"/>
                      <a:pt x="441" y="7951"/>
                    </a:cubicBezTo>
                    <a:lnTo>
                      <a:pt x="15512" y="11338"/>
                    </a:lnTo>
                    <a:lnTo>
                      <a:pt x="20566" y="718"/>
                    </a:lnTo>
                    <a:cubicBezTo>
                      <a:pt x="20686" y="467"/>
                      <a:pt x="20579" y="168"/>
                      <a:pt x="20329" y="50"/>
                    </a:cubicBezTo>
                    <a:cubicBezTo>
                      <a:pt x="20259" y="16"/>
                      <a:pt x="20185" y="0"/>
                      <a:pt x="20113" y="0"/>
                    </a:cubicBezTo>
                    <a:close/>
                  </a:path>
                </a:pathLst>
              </a:custGeom>
              <a:solidFill>
                <a:srgbClr val="DEE7E9">
                  <a:alpha val="396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8" name="Google Shape;2818;p28"/>
              <p:cNvSpPr/>
              <p:nvPr/>
            </p:nvSpPr>
            <p:spPr>
              <a:xfrm flipH="1">
                <a:off x="658816" y="4243988"/>
                <a:ext cx="858409" cy="1337331"/>
              </a:xfrm>
              <a:custGeom>
                <a:avLst/>
                <a:gdLst/>
                <a:ahLst/>
                <a:cxnLst/>
                <a:rect l="l" t="t" r="r" b="b"/>
                <a:pathLst>
                  <a:path w="55768" h="86882" extrusionOk="0">
                    <a:moveTo>
                      <a:pt x="46938" y="0"/>
                    </a:moveTo>
                    <a:cubicBezTo>
                      <a:pt x="41647" y="0"/>
                      <a:pt x="34433" y="6807"/>
                      <a:pt x="31727" y="13740"/>
                    </a:cubicBezTo>
                    <a:cubicBezTo>
                      <a:pt x="29216" y="16480"/>
                      <a:pt x="23510" y="17393"/>
                      <a:pt x="18945" y="19675"/>
                    </a:cubicBezTo>
                    <a:cubicBezTo>
                      <a:pt x="14381" y="21957"/>
                      <a:pt x="11229" y="27892"/>
                      <a:pt x="13946" y="34740"/>
                    </a:cubicBezTo>
                    <a:cubicBezTo>
                      <a:pt x="16663" y="41587"/>
                      <a:pt x="5023" y="44326"/>
                      <a:pt x="2511" y="49348"/>
                    </a:cubicBezTo>
                    <a:cubicBezTo>
                      <a:pt x="0" y="54369"/>
                      <a:pt x="5136" y="59276"/>
                      <a:pt x="4622" y="65952"/>
                    </a:cubicBezTo>
                    <a:cubicBezTo>
                      <a:pt x="4109" y="72629"/>
                      <a:pt x="2398" y="80428"/>
                      <a:pt x="7532" y="85173"/>
                    </a:cubicBezTo>
                    <a:cubicBezTo>
                      <a:pt x="8883" y="86422"/>
                      <a:pt x="10661" y="86882"/>
                      <a:pt x="12547" y="86882"/>
                    </a:cubicBezTo>
                    <a:cubicBezTo>
                      <a:pt x="17831" y="86882"/>
                      <a:pt x="23966" y="83272"/>
                      <a:pt x="23966" y="83272"/>
                    </a:cubicBezTo>
                    <a:cubicBezTo>
                      <a:pt x="23966" y="83272"/>
                      <a:pt x="43823" y="77003"/>
                      <a:pt x="40057" y="61635"/>
                    </a:cubicBezTo>
                    <a:cubicBezTo>
                      <a:pt x="36291" y="46267"/>
                      <a:pt x="46904" y="55948"/>
                      <a:pt x="50672" y="46143"/>
                    </a:cubicBezTo>
                    <a:cubicBezTo>
                      <a:pt x="54438" y="36338"/>
                      <a:pt x="44166" y="31887"/>
                      <a:pt x="45878" y="24012"/>
                    </a:cubicBezTo>
                    <a:cubicBezTo>
                      <a:pt x="47589" y="16138"/>
                      <a:pt x="55768" y="10317"/>
                      <a:pt x="51507" y="2785"/>
                    </a:cubicBezTo>
                    <a:cubicBezTo>
                      <a:pt x="50403" y="833"/>
                      <a:pt x="48788" y="0"/>
                      <a:pt x="469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9" name="Google Shape;2819;p28"/>
              <p:cNvSpPr/>
              <p:nvPr/>
            </p:nvSpPr>
            <p:spPr>
              <a:xfrm flipH="1">
                <a:off x="658816" y="4243988"/>
                <a:ext cx="858409" cy="1337331"/>
              </a:xfrm>
              <a:custGeom>
                <a:avLst/>
                <a:gdLst/>
                <a:ahLst/>
                <a:cxnLst/>
                <a:rect l="l" t="t" r="r" b="b"/>
                <a:pathLst>
                  <a:path w="55768" h="86882" extrusionOk="0">
                    <a:moveTo>
                      <a:pt x="46938" y="0"/>
                    </a:moveTo>
                    <a:cubicBezTo>
                      <a:pt x="41647" y="0"/>
                      <a:pt x="34433" y="6807"/>
                      <a:pt x="31727" y="13740"/>
                    </a:cubicBezTo>
                    <a:cubicBezTo>
                      <a:pt x="29216" y="16480"/>
                      <a:pt x="23510" y="17393"/>
                      <a:pt x="18945" y="19675"/>
                    </a:cubicBezTo>
                    <a:cubicBezTo>
                      <a:pt x="14381" y="21957"/>
                      <a:pt x="11229" y="27892"/>
                      <a:pt x="13946" y="34740"/>
                    </a:cubicBezTo>
                    <a:cubicBezTo>
                      <a:pt x="16663" y="41587"/>
                      <a:pt x="5023" y="44326"/>
                      <a:pt x="2511" y="49348"/>
                    </a:cubicBezTo>
                    <a:cubicBezTo>
                      <a:pt x="0" y="54369"/>
                      <a:pt x="5136" y="59276"/>
                      <a:pt x="4622" y="65952"/>
                    </a:cubicBezTo>
                    <a:cubicBezTo>
                      <a:pt x="4109" y="72629"/>
                      <a:pt x="2398" y="80428"/>
                      <a:pt x="7532" y="85173"/>
                    </a:cubicBezTo>
                    <a:cubicBezTo>
                      <a:pt x="8883" y="86422"/>
                      <a:pt x="10661" y="86882"/>
                      <a:pt x="12547" y="86882"/>
                    </a:cubicBezTo>
                    <a:cubicBezTo>
                      <a:pt x="17831" y="86882"/>
                      <a:pt x="23966" y="83272"/>
                      <a:pt x="23966" y="83272"/>
                    </a:cubicBezTo>
                    <a:cubicBezTo>
                      <a:pt x="23966" y="83272"/>
                      <a:pt x="43823" y="77003"/>
                      <a:pt x="40057" y="61635"/>
                    </a:cubicBezTo>
                    <a:cubicBezTo>
                      <a:pt x="36291" y="46267"/>
                      <a:pt x="46904" y="55948"/>
                      <a:pt x="50672" y="46143"/>
                    </a:cubicBezTo>
                    <a:cubicBezTo>
                      <a:pt x="54438" y="36338"/>
                      <a:pt x="44166" y="31887"/>
                      <a:pt x="45878" y="24012"/>
                    </a:cubicBezTo>
                    <a:cubicBezTo>
                      <a:pt x="47589" y="16138"/>
                      <a:pt x="55768" y="10317"/>
                      <a:pt x="51507" y="2785"/>
                    </a:cubicBezTo>
                    <a:cubicBezTo>
                      <a:pt x="50403" y="833"/>
                      <a:pt x="48788" y="0"/>
                      <a:pt x="46938" y="0"/>
                    </a:cubicBezTo>
                    <a:close/>
                  </a:path>
                </a:pathLst>
              </a:custGeom>
              <a:solidFill>
                <a:srgbClr val="6D9EEB">
                  <a:alpha val="41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0" name="Google Shape;2820;p28"/>
              <p:cNvSpPr/>
              <p:nvPr/>
            </p:nvSpPr>
            <p:spPr>
              <a:xfrm flipH="1">
                <a:off x="791960" y="4334255"/>
                <a:ext cx="602155" cy="1266356"/>
              </a:xfrm>
              <a:custGeom>
                <a:avLst/>
                <a:gdLst/>
                <a:ahLst/>
                <a:cxnLst/>
                <a:rect l="l" t="t" r="r" b="b"/>
                <a:pathLst>
                  <a:path w="39120" h="82271" extrusionOk="0">
                    <a:moveTo>
                      <a:pt x="38564" y="0"/>
                    </a:moveTo>
                    <a:cubicBezTo>
                      <a:pt x="38430" y="0"/>
                      <a:pt x="38296" y="54"/>
                      <a:pt x="38197" y="160"/>
                    </a:cubicBezTo>
                    <a:cubicBezTo>
                      <a:pt x="18149" y="21726"/>
                      <a:pt x="258" y="81027"/>
                      <a:pt x="79" y="81624"/>
                    </a:cubicBezTo>
                    <a:cubicBezTo>
                      <a:pt x="1" y="81889"/>
                      <a:pt x="151" y="82170"/>
                      <a:pt x="417" y="82249"/>
                    </a:cubicBezTo>
                    <a:cubicBezTo>
                      <a:pt x="464" y="82262"/>
                      <a:pt x="512" y="82270"/>
                      <a:pt x="561" y="82270"/>
                    </a:cubicBezTo>
                    <a:cubicBezTo>
                      <a:pt x="781" y="82270"/>
                      <a:pt x="977" y="82125"/>
                      <a:pt x="1040" y="81913"/>
                    </a:cubicBezTo>
                    <a:cubicBezTo>
                      <a:pt x="1221" y="81318"/>
                      <a:pt x="19043" y="22239"/>
                      <a:pt x="38930" y="843"/>
                    </a:cubicBezTo>
                    <a:cubicBezTo>
                      <a:pt x="39119" y="641"/>
                      <a:pt x="39109" y="323"/>
                      <a:pt x="38905" y="135"/>
                    </a:cubicBezTo>
                    <a:cubicBezTo>
                      <a:pt x="38809" y="45"/>
                      <a:pt x="38686" y="0"/>
                      <a:pt x="385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1" name="Google Shape;2821;p28"/>
              <p:cNvSpPr/>
              <p:nvPr/>
            </p:nvSpPr>
            <p:spPr>
              <a:xfrm flipH="1">
                <a:off x="847457" y="4495181"/>
                <a:ext cx="217481" cy="149923"/>
              </a:xfrm>
              <a:custGeom>
                <a:avLst/>
                <a:gdLst/>
                <a:ahLst/>
                <a:cxnLst/>
                <a:rect l="l" t="t" r="r" b="b"/>
                <a:pathLst>
                  <a:path w="14129" h="9740" extrusionOk="0">
                    <a:moveTo>
                      <a:pt x="572" y="0"/>
                    </a:moveTo>
                    <a:cubicBezTo>
                      <a:pt x="507" y="0"/>
                      <a:pt x="442" y="13"/>
                      <a:pt x="378" y="39"/>
                    </a:cubicBezTo>
                    <a:cubicBezTo>
                      <a:pt x="123" y="146"/>
                      <a:pt x="1" y="438"/>
                      <a:pt x="108" y="694"/>
                    </a:cubicBezTo>
                    <a:lnTo>
                      <a:pt x="3879" y="9740"/>
                    </a:lnTo>
                    <a:lnTo>
                      <a:pt x="13684" y="7668"/>
                    </a:lnTo>
                    <a:cubicBezTo>
                      <a:pt x="13955" y="7611"/>
                      <a:pt x="14129" y="7345"/>
                      <a:pt x="14072" y="7075"/>
                    </a:cubicBezTo>
                    <a:cubicBezTo>
                      <a:pt x="14020" y="6834"/>
                      <a:pt x="13806" y="6679"/>
                      <a:pt x="13572" y="6679"/>
                    </a:cubicBezTo>
                    <a:cubicBezTo>
                      <a:pt x="13540" y="6679"/>
                      <a:pt x="13509" y="6681"/>
                      <a:pt x="13477" y="6687"/>
                    </a:cubicBezTo>
                    <a:lnTo>
                      <a:pt x="4485" y="8587"/>
                    </a:lnTo>
                    <a:lnTo>
                      <a:pt x="1033" y="308"/>
                    </a:lnTo>
                    <a:cubicBezTo>
                      <a:pt x="953" y="116"/>
                      <a:pt x="767" y="0"/>
                      <a:pt x="57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2" name="Google Shape;2822;p28"/>
              <p:cNvSpPr/>
              <p:nvPr/>
            </p:nvSpPr>
            <p:spPr>
              <a:xfrm flipH="1">
                <a:off x="847371" y="4758624"/>
                <a:ext cx="428373" cy="232196"/>
              </a:xfrm>
              <a:custGeom>
                <a:avLst/>
                <a:gdLst/>
                <a:ahLst/>
                <a:cxnLst/>
                <a:rect l="l" t="t" r="r" b="b"/>
                <a:pathLst>
                  <a:path w="27830" h="15085" extrusionOk="0">
                    <a:moveTo>
                      <a:pt x="571" y="1"/>
                    </a:moveTo>
                    <a:cubicBezTo>
                      <a:pt x="499" y="1"/>
                      <a:pt x="426" y="16"/>
                      <a:pt x="356" y="49"/>
                    </a:cubicBezTo>
                    <a:cubicBezTo>
                      <a:pt x="107" y="170"/>
                      <a:pt x="0" y="469"/>
                      <a:pt x="119" y="719"/>
                    </a:cubicBezTo>
                    <a:lnTo>
                      <a:pt x="6956" y="15085"/>
                    </a:lnTo>
                    <a:lnTo>
                      <a:pt x="27388" y="10493"/>
                    </a:lnTo>
                    <a:cubicBezTo>
                      <a:pt x="27659" y="10432"/>
                      <a:pt x="27829" y="10164"/>
                      <a:pt x="27767" y="9894"/>
                    </a:cubicBezTo>
                    <a:cubicBezTo>
                      <a:pt x="27715" y="9660"/>
                      <a:pt x="27507" y="9500"/>
                      <a:pt x="27278" y="9500"/>
                    </a:cubicBezTo>
                    <a:cubicBezTo>
                      <a:pt x="27242" y="9500"/>
                      <a:pt x="27206" y="9504"/>
                      <a:pt x="27169" y="9513"/>
                    </a:cubicBezTo>
                    <a:lnTo>
                      <a:pt x="7517" y="13932"/>
                    </a:lnTo>
                    <a:lnTo>
                      <a:pt x="1026" y="288"/>
                    </a:lnTo>
                    <a:cubicBezTo>
                      <a:pt x="939" y="107"/>
                      <a:pt x="759" y="1"/>
                      <a:pt x="5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3" name="Google Shape;2823;p28"/>
              <p:cNvSpPr/>
              <p:nvPr/>
            </p:nvSpPr>
            <p:spPr>
              <a:xfrm flipH="1">
                <a:off x="1021107" y="5087956"/>
                <a:ext cx="386367" cy="236829"/>
              </a:xfrm>
              <a:custGeom>
                <a:avLst/>
                <a:gdLst/>
                <a:ahLst/>
                <a:cxnLst/>
                <a:rect l="l" t="t" r="r" b="b"/>
                <a:pathLst>
                  <a:path w="25101" h="15386" extrusionOk="0">
                    <a:moveTo>
                      <a:pt x="572" y="1"/>
                    </a:moveTo>
                    <a:cubicBezTo>
                      <a:pt x="499" y="1"/>
                      <a:pt x="425" y="17"/>
                      <a:pt x="354" y="51"/>
                    </a:cubicBezTo>
                    <a:cubicBezTo>
                      <a:pt x="105" y="171"/>
                      <a:pt x="0" y="470"/>
                      <a:pt x="120" y="721"/>
                    </a:cubicBezTo>
                    <a:lnTo>
                      <a:pt x="7161" y="15385"/>
                    </a:lnTo>
                    <a:lnTo>
                      <a:pt x="24693" y="9750"/>
                    </a:lnTo>
                    <a:cubicBezTo>
                      <a:pt x="24957" y="9664"/>
                      <a:pt x="25100" y="9382"/>
                      <a:pt x="25015" y="9118"/>
                    </a:cubicBezTo>
                    <a:cubicBezTo>
                      <a:pt x="24948" y="8905"/>
                      <a:pt x="24749" y="8770"/>
                      <a:pt x="24538" y="8770"/>
                    </a:cubicBezTo>
                    <a:cubicBezTo>
                      <a:pt x="24487" y="8770"/>
                      <a:pt x="24436" y="8778"/>
                      <a:pt x="24385" y="8794"/>
                    </a:cubicBezTo>
                    <a:lnTo>
                      <a:pt x="7686" y="14162"/>
                    </a:lnTo>
                    <a:lnTo>
                      <a:pt x="1024" y="286"/>
                    </a:lnTo>
                    <a:cubicBezTo>
                      <a:pt x="938" y="106"/>
                      <a:pt x="759" y="1"/>
                      <a:pt x="5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3"/>
          <p:cNvSpPr txBox="1">
            <a:spLocks noGrp="1"/>
          </p:cNvSpPr>
          <p:nvPr>
            <p:ph type="title"/>
          </p:nvPr>
        </p:nvSpPr>
        <p:spPr>
          <a:xfrm>
            <a:off x="4697938" y="2347113"/>
            <a:ext cx="3666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6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80" name="Google Shape;280;p3"/>
          <p:cNvSpPr txBox="1">
            <a:spLocks noGrp="1"/>
          </p:cNvSpPr>
          <p:nvPr>
            <p:ph type="title" idx="2" hasCustomPrompt="1"/>
          </p:nvPr>
        </p:nvSpPr>
        <p:spPr>
          <a:xfrm>
            <a:off x="5869588" y="1200525"/>
            <a:ext cx="1323600" cy="91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7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81" name="Google Shape;281;p3"/>
          <p:cNvSpPr txBox="1">
            <a:spLocks noGrp="1"/>
          </p:cNvSpPr>
          <p:nvPr>
            <p:ph type="subTitle" idx="1"/>
          </p:nvPr>
        </p:nvSpPr>
        <p:spPr>
          <a:xfrm>
            <a:off x="5184838" y="3330825"/>
            <a:ext cx="2693100" cy="65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82" name="Google Shape;282;p3"/>
          <p:cNvGrpSpPr/>
          <p:nvPr/>
        </p:nvGrpSpPr>
        <p:grpSpPr>
          <a:xfrm rot="10800000" flipH="1">
            <a:off x="5346266" y="-444841"/>
            <a:ext cx="2331407" cy="1555018"/>
            <a:chOff x="4679541" y="3900059"/>
            <a:chExt cx="2331407" cy="1555018"/>
          </a:xfrm>
        </p:grpSpPr>
        <p:sp>
          <p:nvSpPr>
            <p:cNvPr id="283" name="Google Shape;283;p3"/>
            <p:cNvSpPr/>
            <p:nvPr/>
          </p:nvSpPr>
          <p:spPr>
            <a:xfrm rot="577487">
              <a:off x="5547186" y="4855550"/>
              <a:ext cx="327846" cy="202913"/>
            </a:xfrm>
            <a:custGeom>
              <a:avLst/>
              <a:gdLst/>
              <a:ahLst/>
              <a:cxnLst/>
              <a:rect l="l" t="t" r="r" b="b"/>
              <a:pathLst>
                <a:path w="18692" h="11569" extrusionOk="0">
                  <a:moveTo>
                    <a:pt x="18120" y="0"/>
                  </a:moveTo>
                  <a:cubicBezTo>
                    <a:pt x="17933" y="0"/>
                    <a:pt x="17753" y="105"/>
                    <a:pt x="17667" y="286"/>
                  </a:cubicBezTo>
                  <a:lnTo>
                    <a:pt x="12838" y="10345"/>
                  </a:lnTo>
                  <a:lnTo>
                    <a:pt x="718" y="6447"/>
                  </a:lnTo>
                  <a:cubicBezTo>
                    <a:pt x="667" y="6431"/>
                    <a:pt x="615" y="6423"/>
                    <a:pt x="563" y="6423"/>
                  </a:cubicBezTo>
                  <a:cubicBezTo>
                    <a:pt x="351" y="6423"/>
                    <a:pt x="154" y="6558"/>
                    <a:pt x="85" y="6772"/>
                  </a:cubicBezTo>
                  <a:cubicBezTo>
                    <a:pt x="0" y="7036"/>
                    <a:pt x="145" y="7318"/>
                    <a:pt x="411" y="7403"/>
                  </a:cubicBezTo>
                  <a:lnTo>
                    <a:pt x="13363" y="11568"/>
                  </a:lnTo>
                  <a:lnTo>
                    <a:pt x="18571" y="720"/>
                  </a:lnTo>
                  <a:cubicBezTo>
                    <a:pt x="18691" y="471"/>
                    <a:pt x="18586" y="170"/>
                    <a:pt x="18337" y="50"/>
                  </a:cubicBezTo>
                  <a:cubicBezTo>
                    <a:pt x="18267" y="16"/>
                    <a:pt x="18193" y="0"/>
                    <a:pt x="18120" y="0"/>
                  </a:cubicBezTo>
                  <a:close/>
                </a:path>
              </a:pathLst>
            </a:custGeom>
            <a:solidFill>
              <a:srgbClr val="FF81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3"/>
            <p:cNvSpPr/>
            <p:nvPr/>
          </p:nvSpPr>
          <p:spPr>
            <a:xfrm rot="2440967">
              <a:off x="5895515" y="3973079"/>
              <a:ext cx="746387" cy="1408977"/>
            </a:xfrm>
            <a:custGeom>
              <a:avLst/>
              <a:gdLst/>
              <a:ahLst/>
              <a:cxnLst/>
              <a:rect l="l" t="t" r="r" b="b"/>
              <a:pathLst>
                <a:path w="42549" h="80321" extrusionOk="0">
                  <a:moveTo>
                    <a:pt x="19479" y="0"/>
                  </a:moveTo>
                  <a:cubicBezTo>
                    <a:pt x="14561" y="0"/>
                    <a:pt x="10368" y="9188"/>
                    <a:pt x="10793" y="16409"/>
                  </a:cubicBezTo>
                  <a:cubicBezTo>
                    <a:pt x="9828" y="19411"/>
                    <a:pt x="5751" y="22138"/>
                    <a:pt x="3039" y="25516"/>
                  </a:cubicBezTo>
                  <a:cubicBezTo>
                    <a:pt x="328" y="28895"/>
                    <a:pt x="0" y="34589"/>
                    <a:pt x="4523" y="38906"/>
                  </a:cubicBezTo>
                  <a:cubicBezTo>
                    <a:pt x="9046" y="43225"/>
                    <a:pt x="1039" y="49464"/>
                    <a:pt x="884" y="54225"/>
                  </a:cubicBezTo>
                  <a:cubicBezTo>
                    <a:pt x="729" y="58989"/>
                    <a:pt x="6428" y="60952"/>
                    <a:pt x="8399" y="66283"/>
                  </a:cubicBezTo>
                  <a:cubicBezTo>
                    <a:pt x="10369" y="71615"/>
                    <a:pt x="11813" y="78236"/>
                    <a:pt x="17456" y="80076"/>
                  </a:cubicBezTo>
                  <a:cubicBezTo>
                    <a:pt x="17973" y="80244"/>
                    <a:pt x="18495" y="80320"/>
                    <a:pt x="19018" y="80320"/>
                  </a:cubicBezTo>
                  <a:cubicBezTo>
                    <a:pt x="24209" y="80320"/>
                    <a:pt x="29454" y="72784"/>
                    <a:pt x="29454" y="72784"/>
                  </a:cubicBezTo>
                  <a:cubicBezTo>
                    <a:pt x="29454" y="72784"/>
                    <a:pt x="42548" y="60910"/>
                    <a:pt x="34196" y="50393"/>
                  </a:cubicBezTo>
                  <a:cubicBezTo>
                    <a:pt x="25842" y="39875"/>
                    <a:pt x="37461" y="43579"/>
                    <a:pt x="36889" y="34682"/>
                  </a:cubicBezTo>
                  <a:cubicBezTo>
                    <a:pt x="36318" y="25785"/>
                    <a:pt x="26820" y="25994"/>
                    <a:pt x="25348" y="19314"/>
                  </a:cubicBezTo>
                  <a:cubicBezTo>
                    <a:pt x="23877" y="12633"/>
                    <a:pt x="28121" y="5246"/>
                    <a:pt x="22166" y="947"/>
                  </a:cubicBezTo>
                  <a:cubicBezTo>
                    <a:pt x="21262" y="295"/>
                    <a:pt x="20359" y="0"/>
                    <a:pt x="194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3"/>
            <p:cNvSpPr/>
            <p:nvPr/>
          </p:nvSpPr>
          <p:spPr>
            <a:xfrm rot="2440967">
              <a:off x="6080299" y="3983896"/>
              <a:ext cx="152631" cy="1350721"/>
            </a:xfrm>
            <a:custGeom>
              <a:avLst/>
              <a:gdLst/>
              <a:ahLst/>
              <a:cxnLst/>
              <a:rect l="l" t="t" r="r" b="b"/>
              <a:pathLst>
                <a:path w="8701" h="77000" extrusionOk="0">
                  <a:moveTo>
                    <a:pt x="8223" y="0"/>
                  </a:moveTo>
                  <a:cubicBezTo>
                    <a:pt x="8044" y="0"/>
                    <a:pt x="7877" y="114"/>
                    <a:pt x="7818" y="294"/>
                  </a:cubicBezTo>
                  <a:cubicBezTo>
                    <a:pt x="1" y="24032"/>
                    <a:pt x="7222" y="76111"/>
                    <a:pt x="7295" y="76632"/>
                  </a:cubicBezTo>
                  <a:cubicBezTo>
                    <a:pt x="7325" y="76842"/>
                    <a:pt x="7506" y="76999"/>
                    <a:pt x="7718" y="76999"/>
                  </a:cubicBezTo>
                  <a:cubicBezTo>
                    <a:pt x="7738" y="76999"/>
                    <a:pt x="7758" y="76996"/>
                    <a:pt x="7776" y="76993"/>
                  </a:cubicBezTo>
                  <a:cubicBezTo>
                    <a:pt x="8010" y="76961"/>
                    <a:pt x="8172" y="76746"/>
                    <a:pt x="8139" y="76513"/>
                  </a:cubicBezTo>
                  <a:cubicBezTo>
                    <a:pt x="8065" y="75992"/>
                    <a:pt x="871" y="24112"/>
                    <a:pt x="8627" y="559"/>
                  </a:cubicBezTo>
                  <a:cubicBezTo>
                    <a:pt x="8700" y="337"/>
                    <a:pt x="8578" y="95"/>
                    <a:pt x="8356" y="21"/>
                  </a:cubicBezTo>
                  <a:cubicBezTo>
                    <a:pt x="8312" y="7"/>
                    <a:pt x="8267" y="0"/>
                    <a:pt x="82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3"/>
            <p:cNvSpPr/>
            <p:nvPr/>
          </p:nvSpPr>
          <p:spPr>
            <a:xfrm rot="2440967">
              <a:off x="6296753" y="4330279"/>
              <a:ext cx="234324" cy="111899"/>
            </a:xfrm>
            <a:custGeom>
              <a:avLst/>
              <a:gdLst/>
              <a:ahLst/>
              <a:cxnLst/>
              <a:rect l="l" t="t" r="r" b="b"/>
              <a:pathLst>
                <a:path w="13358" h="6379" extrusionOk="0">
                  <a:moveTo>
                    <a:pt x="474" y="1"/>
                  </a:moveTo>
                  <a:cubicBezTo>
                    <a:pt x="358" y="1"/>
                    <a:pt x="243" y="47"/>
                    <a:pt x="160" y="138"/>
                  </a:cubicBezTo>
                  <a:cubicBezTo>
                    <a:pt x="1" y="312"/>
                    <a:pt x="11" y="581"/>
                    <a:pt x="185" y="739"/>
                  </a:cubicBezTo>
                  <a:lnTo>
                    <a:pt x="6298" y="6378"/>
                  </a:lnTo>
                  <a:lnTo>
                    <a:pt x="13128" y="1304"/>
                  </a:lnTo>
                  <a:cubicBezTo>
                    <a:pt x="13317" y="1165"/>
                    <a:pt x="13357" y="898"/>
                    <a:pt x="13217" y="709"/>
                  </a:cubicBezTo>
                  <a:cubicBezTo>
                    <a:pt x="13133" y="597"/>
                    <a:pt x="13004" y="537"/>
                    <a:pt x="12874" y="537"/>
                  </a:cubicBezTo>
                  <a:cubicBezTo>
                    <a:pt x="12785" y="537"/>
                    <a:pt x="12696" y="564"/>
                    <a:pt x="12620" y="621"/>
                  </a:cubicBezTo>
                  <a:lnTo>
                    <a:pt x="6358" y="5274"/>
                  </a:lnTo>
                  <a:lnTo>
                    <a:pt x="761" y="113"/>
                  </a:lnTo>
                  <a:cubicBezTo>
                    <a:pt x="680" y="38"/>
                    <a:pt x="577" y="1"/>
                    <a:pt x="4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3"/>
            <p:cNvSpPr/>
            <p:nvPr/>
          </p:nvSpPr>
          <p:spPr>
            <a:xfrm rot="2440967">
              <a:off x="6000954" y="4545742"/>
              <a:ext cx="437090" cy="202573"/>
            </a:xfrm>
            <a:custGeom>
              <a:avLst/>
              <a:gdLst/>
              <a:ahLst/>
              <a:cxnLst/>
              <a:rect l="l" t="t" r="r" b="b"/>
              <a:pathLst>
                <a:path w="24917" h="11548" extrusionOk="0">
                  <a:moveTo>
                    <a:pt x="24436" y="1"/>
                  </a:moveTo>
                  <a:cubicBezTo>
                    <a:pt x="24346" y="1"/>
                    <a:pt x="24256" y="29"/>
                    <a:pt x="24178" y="88"/>
                  </a:cubicBezTo>
                  <a:lnTo>
                    <a:pt x="10588" y="10458"/>
                  </a:lnTo>
                  <a:lnTo>
                    <a:pt x="746" y="2237"/>
                  </a:lnTo>
                  <a:cubicBezTo>
                    <a:pt x="667" y="2172"/>
                    <a:pt x="571" y="2141"/>
                    <a:pt x="477" y="2141"/>
                  </a:cubicBezTo>
                  <a:cubicBezTo>
                    <a:pt x="355" y="2141"/>
                    <a:pt x="234" y="2193"/>
                    <a:pt x="149" y="2293"/>
                  </a:cubicBezTo>
                  <a:cubicBezTo>
                    <a:pt x="0" y="2474"/>
                    <a:pt x="22" y="2739"/>
                    <a:pt x="199" y="2890"/>
                  </a:cubicBezTo>
                  <a:lnTo>
                    <a:pt x="10565" y="11548"/>
                  </a:lnTo>
                  <a:lnTo>
                    <a:pt x="24695" y="765"/>
                  </a:lnTo>
                  <a:cubicBezTo>
                    <a:pt x="24882" y="621"/>
                    <a:pt x="24917" y="354"/>
                    <a:pt x="24775" y="168"/>
                  </a:cubicBezTo>
                  <a:cubicBezTo>
                    <a:pt x="24691" y="58"/>
                    <a:pt x="24564" y="1"/>
                    <a:pt x="244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3"/>
            <p:cNvSpPr/>
            <p:nvPr/>
          </p:nvSpPr>
          <p:spPr>
            <a:xfrm rot="2440967">
              <a:off x="5792603" y="4809053"/>
              <a:ext cx="395481" cy="198398"/>
            </a:xfrm>
            <a:custGeom>
              <a:avLst/>
              <a:gdLst/>
              <a:ahLst/>
              <a:cxnLst/>
              <a:rect l="l" t="t" r="r" b="b"/>
              <a:pathLst>
                <a:path w="22545" h="11310" extrusionOk="0">
                  <a:moveTo>
                    <a:pt x="22069" y="0"/>
                  </a:moveTo>
                  <a:cubicBezTo>
                    <a:pt x="21963" y="0"/>
                    <a:pt x="21856" y="40"/>
                    <a:pt x="21773" y="121"/>
                  </a:cubicBezTo>
                  <a:lnTo>
                    <a:pt x="10798" y="10182"/>
                  </a:lnTo>
                  <a:lnTo>
                    <a:pt x="741" y="1840"/>
                  </a:lnTo>
                  <a:cubicBezTo>
                    <a:pt x="663" y="1778"/>
                    <a:pt x="570" y="1748"/>
                    <a:pt x="477" y="1748"/>
                  </a:cubicBezTo>
                  <a:cubicBezTo>
                    <a:pt x="354" y="1748"/>
                    <a:pt x="232" y="1801"/>
                    <a:pt x="148" y="1903"/>
                  </a:cubicBezTo>
                  <a:cubicBezTo>
                    <a:pt x="1" y="2081"/>
                    <a:pt x="23" y="2345"/>
                    <a:pt x="198" y="2497"/>
                  </a:cubicBezTo>
                  <a:lnTo>
                    <a:pt x="10826" y="11310"/>
                  </a:lnTo>
                  <a:lnTo>
                    <a:pt x="22349" y="747"/>
                  </a:lnTo>
                  <a:cubicBezTo>
                    <a:pt x="22530" y="590"/>
                    <a:pt x="22545" y="315"/>
                    <a:pt x="22383" y="137"/>
                  </a:cubicBezTo>
                  <a:cubicBezTo>
                    <a:pt x="22299" y="47"/>
                    <a:pt x="22184" y="0"/>
                    <a:pt x="220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3"/>
            <p:cNvSpPr/>
            <p:nvPr/>
          </p:nvSpPr>
          <p:spPr>
            <a:xfrm rot="577487">
              <a:off x="4711179" y="4652828"/>
              <a:ext cx="1005130" cy="463075"/>
            </a:xfrm>
            <a:custGeom>
              <a:avLst/>
              <a:gdLst/>
              <a:ahLst/>
              <a:cxnLst/>
              <a:rect l="l" t="t" r="r" b="b"/>
              <a:pathLst>
                <a:path w="57307" h="26402" extrusionOk="0">
                  <a:moveTo>
                    <a:pt x="16085" y="1"/>
                  </a:moveTo>
                  <a:cubicBezTo>
                    <a:pt x="11262" y="1"/>
                    <a:pt x="5916" y="561"/>
                    <a:pt x="0" y="1848"/>
                  </a:cubicBezTo>
                  <a:cubicBezTo>
                    <a:pt x="13241" y="7385"/>
                    <a:pt x="21434" y="26401"/>
                    <a:pt x="46194" y="26401"/>
                  </a:cubicBezTo>
                  <a:cubicBezTo>
                    <a:pt x="49572" y="26401"/>
                    <a:pt x="53257" y="26047"/>
                    <a:pt x="57306" y="25257"/>
                  </a:cubicBezTo>
                  <a:cubicBezTo>
                    <a:pt x="57306" y="25257"/>
                    <a:pt x="48472" y="1"/>
                    <a:pt x="16085" y="1"/>
                  </a:cubicBezTo>
                  <a:close/>
                </a:path>
              </a:pathLst>
            </a:custGeom>
            <a:solidFill>
              <a:srgbClr val="F1C232">
                <a:alpha val="59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3"/>
            <p:cNvSpPr/>
            <p:nvPr/>
          </p:nvSpPr>
          <p:spPr>
            <a:xfrm rot="577487">
              <a:off x="4823510" y="4706637"/>
              <a:ext cx="938673" cy="443150"/>
            </a:xfrm>
            <a:custGeom>
              <a:avLst/>
              <a:gdLst/>
              <a:ahLst/>
              <a:cxnLst/>
              <a:rect l="l" t="t" r="r" b="b"/>
              <a:pathLst>
                <a:path w="53518" h="25266" extrusionOk="0">
                  <a:moveTo>
                    <a:pt x="437" y="0"/>
                  </a:moveTo>
                  <a:cubicBezTo>
                    <a:pt x="434" y="0"/>
                    <a:pt x="432" y="1"/>
                    <a:pt x="429" y="2"/>
                  </a:cubicBezTo>
                  <a:cubicBezTo>
                    <a:pt x="197" y="2"/>
                    <a:pt x="8" y="187"/>
                    <a:pt x="5" y="421"/>
                  </a:cubicBezTo>
                  <a:cubicBezTo>
                    <a:pt x="0" y="653"/>
                    <a:pt x="184" y="845"/>
                    <a:pt x="416" y="852"/>
                  </a:cubicBezTo>
                  <a:cubicBezTo>
                    <a:pt x="21600" y="1510"/>
                    <a:pt x="52486" y="24940"/>
                    <a:pt x="52797" y="25177"/>
                  </a:cubicBezTo>
                  <a:cubicBezTo>
                    <a:pt x="52870" y="25234"/>
                    <a:pt x="52961" y="25264"/>
                    <a:pt x="53054" y="25265"/>
                  </a:cubicBezTo>
                  <a:lnTo>
                    <a:pt x="53054" y="25264"/>
                  </a:lnTo>
                  <a:cubicBezTo>
                    <a:pt x="53238" y="25264"/>
                    <a:pt x="53400" y="25147"/>
                    <a:pt x="53459" y="24973"/>
                  </a:cubicBezTo>
                  <a:cubicBezTo>
                    <a:pt x="53517" y="24801"/>
                    <a:pt x="53459" y="24611"/>
                    <a:pt x="53315" y="24499"/>
                  </a:cubicBezTo>
                  <a:cubicBezTo>
                    <a:pt x="53002" y="24261"/>
                    <a:pt x="21901" y="667"/>
                    <a:pt x="443" y="2"/>
                  </a:cubicBezTo>
                  <a:cubicBezTo>
                    <a:pt x="441" y="1"/>
                    <a:pt x="439" y="0"/>
                    <a:pt x="4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"/>
            <p:cNvSpPr/>
            <p:nvPr/>
          </p:nvSpPr>
          <p:spPr>
            <a:xfrm rot="577487">
              <a:off x="5015647" y="4636646"/>
              <a:ext cx="141718" cy="172623"/>
            </a:xfrm>
            <a:custGeom>
              <a:avLst/>
              <a:gdLst/>
              <a:ahLst/>
              <a:cxnLst/>
              <a:rect l="l" t="t" r="r" b="b"/>
              <a:pathLst>
                <a:path w="8080" h="9842" extrusionOk="0">
                  <a:moveTo>
                    <a:pt x="3287" y="0"/>
                  </a:moveTo>
                  <a:cubicBezTo>
                    <a:pt x="3157" y="0"/>
                    <a:pt x="3028" y="55"/>
                    <a:pt x="2947" y="165"/>
                  </a:cubicBezTo>
                  <a:cubicBezTo>
                    <a:pt x="2808" y="355"/>
                    <a:pt x="2835" y="611"/>
                    <a:pt x="3023" y="749"/>
                  </a:cubicBezTo>
                  <a:cubicBezTo>
                    <a:pt x="3269" y="992"/>
                    <a:pt x="5354" y="3812"/>
                    <a:pt x="6796" y="5787"/>
                  </a:cubicBezTo>
                  <a:lnTo>
                    <a:pt x="272" y="9035"/>
                  </a:lnTo>
                  <a:cubicBezTo>
                    <a:pt x="93" y="9122"/>
                    <a:pt x="1" y="9321"/>
                    <a:pt x="46" y="9513"/>
                  </a:cubicBezTo>
                  <a:cubicBezTo>
                    <a:pt x="91" y="9705"/>
                    <a:pt x="263" y="9842"/>
                    <a:pt x="460" y="9842"/>
                  </a:cubicBezTo>
                  <a:cubicBezTo>
                    <a:pt x="527" y="9840"/>
                    <a:pt x="591" y="9825"/>
                    <a:pt x="649" y="9795"/>
                  </a:cubicBezTo>
                  <a:lnTo>
                    <a:pt x="8079" y="6101"/>
                  </a:lnTo>
                  <a:lnTo>
                    <a:pt x="7782" y="5693"/>
                  </a:lnTo>
                  <a:cubicBezTo>
                    <a:pt x="5992" y="3237"/>
                    <a:pt x="3805" y="272"/>
                    <a:pt x="3555" y="86"/>
                  </a:cubicBezTo>
                  <a:cubicBezTo>
                    <a:pt x="3476" y="29"/>
                    <a:pt x="3381" y="0"/>
                    <a:pt x="32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"/>
            <p:cNvSpPr/>
            <p:nvPr/>
          </p:nvSpPr>
          <p:spPr>
            <a:xfrm rot="577487">
              <a:off x="5219127" y="4753323"/>
              <a:ext cx="162923" cy="241517"/>
            </a:xfrm>
            <a:custGeom>
              <a:avLst/>
              <a:gdLst/>
              <a:ahLst/>
              <a:cxnLst/>
              <a:rect l="l" t="t" r="r" b="b"/>
              <a:pathLst>
                <a:path w="9289" h="13770" extrusionOk="0">
                  <a:moveTo>
                    <a:pt x="7569" y="0"/>
                  </a:moveTo>
                  <a:cubicBezTo>
                    <a:pt x="7546" y="0"/>
                    <a:pt x="7523" y="2"/>
                    <a:pt x="7499" y="6"/>
                  </a:cubicBezTo>
                  <a:cubicBezTo>
                    <a:pt x="7265" y="44"/>
                    <a:pt x="7107" y="267"/>
                    <a:pt x="7148" y="501"/>
                  </a:cubicBezTo>
                  <a:lnTo>
                    <a:pt x="8358" y="7829"/>
                  </a:lnTo>
                  <a:lnTo>
                    <a:pt x="235" y="12985"/>
                  </a:lnTo>
                  <a:cubicBezTo>
                    <a:pt x="74" y="13087"/>
                    <a:pt x="1" y="13282"/>
                    <a:pt x="54" y="13464"/>
                  </a:cubicBezTo>
                  <a:cubicBezTo>
                    <a:pt x="106" y="13646"/>
                    <a:pt x="273" y="13770"/>
                    <a:pt x="464" y="13770"/>
                  </a:cubicBezTo>
                  <a:cubicBezTo>
                    <a:pt x="544" y="13770"/>
                    <a:pt x="622" y="13747"/>
                    <a:pt x="691" y="13703"/>
                  </a:cubicBezTo>
                  <a:lnTo>
                    <a:pt x="9289" y="8246"/>
                  </a:lnTo>
                  <a:lnTo>
                    <a:pt x="7989" y="362"/>
                  </a:lnTo>
                  <a:cubicBezTo>
                    <a:pt x="7957" y="150"/>
                    <a:pt x="7776" y="0"/>
                    <a:pt x="75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"/>
            <p:cNvSpPr/>
            <p:nvPr/>
          </p:nvSpPr>
          <p:spPr>
            <a:xfrm rot="577487">
              <a:off x="4793123" y="4168416"/>
              <a:ext cx="835997" cy="692858"/>
            </a:xfrm>
            <a:custGeom>
              <a:avLst/>
              <a:gdLst/>
              <a:ahLst/>
              <a:cxnLst/>
              <a:rect l="l" t="t" r="r" b="b"/>
              <a:pathLst>
                <a:path w="47664" h="39503" extrusionOk="0">
                  <a:moveTo>
                    <a:pt x="1" y="0"/>
                  </a:moveTo>
                  <a:cubicBezTo>
                    <a:pt x="12473" y="10513"/>
                    <a:pt x="13509" y="35678"/>
                    <a:pt x="47663" y="39503"/>
                  </a:cubicBezTo>
                  <a:cubicBezTo>
                    <a:pt x="47663" y="39503"/>
                    <a:pt x="46524" y="420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"/>
            <p:cNvSpPr/>
            <p:nvPr/>
          </p:nvSpPr>
          <p:spPr>
            <a:xfrm rot="577487">
              <a:off x="4889707" y="4223504"/>
              <a:ext cx="773768" cy="702680"/>
            </a:xfrm>
            <a:custGeom>
              <a:avLst/>
              <a:gdLst/>
              <a:ahLst/>
              <a:cxnLst/>
              <a:rect l="l" t="t" r="r" b="b"/>
              <a:pathLst>
                <a:path w="44116" h="40063" extrusionOk="0">
                  <a:moveTo>
                    <a:pt x="566" y="0"/>
                  </a:moveTo>
                  <a:cubicBezTo>
                    <a:pt x="359" y="0"/>
                    <a:pt x="166" y="129"/>
                    <a:pt x="94" y="337"/>
                  </a:cubicBezTo>
                  <a:cubicBezTo>
                    <a:pt x="0" y="602"/>
                    <a:pt x="144" y="891"/>
                    <a:pt x="411" y="978"/>
                  </a:cubicBezTo>
                  <a:cubicBezTo>
                    <a:pt x="20402" y="7944"/>
                    <a:pt x="42838" y="39531"/>
                    <a:pt x="43062" y="39849"/>
                  </a:cubicBezTo>
                  <a:cubicBezTo>
                    <a:pt x="43155" y="39983"/>
                    <a:pt x="43309" y="40063"/>
                    <a:pt x="43473" y="40063"/>
                  </a:cubicBezTo>
                  <a:cubicBezTo>
                    <a:pt x="43879" y="40063"/>
                    <a:pt x="44116" y="39603"/>
                    <a:pt x="43882" y="39273"/>
                  </a:cubicBezTo>
                  <a:cubicBezTo>
                    <a:pt x="43655" y="38950"/>
                    <a:pt x="21037" y="7103"/>
                    <a:pt x="742" y="32"/>
                  </a:cubicBezTo>
                  <a:cubicBezTo>
                    <a:pt x="684" y="11"/>
                    <a:pt x="625" y="0"/>
                    <a:pt x="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"/>
            <p:cNvSpPr/>
            <p:nvPr/>
          </p:nvSpPr>
          <p:spPr>
            <a:xfrm rot="577487">
              <a:off x="4793123" y="4168416"/>
              <a:ext cx="835997" cy="692858"/>
            </a:xfrm>
            <a:custGeom>
              <a:avLst/>
              <a:gdLst/>
              <a:ahLst/>
              <a:cxnLst/>
              <a:rect l="l" t="t" r="r" b="b"/>
              <a:pathLst>
                <a:path w="47664" h="39503" extrusionOk="0">
                  <a:moveTo>
                    <a:pt x="1" y="0"/>
                  </a:moveTo>
                  <a:cubicBezTo>
                    <a:pt x="12473" y="10513"/>
                    <a:pt x="13509" y="35678"/>
                    <a:pt x="47663" y="39503"/>
                  </a:cubicBezTo>
                  <a:cubicBezTo>
                    <a:pt x="47663" y="39503"/>
                    <a:pt x="46524" y="4201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"/>
            <p:cNvSpPr/>
            <p:nvPr/>
          </p:nvSpPr>
          <p:spPr>
            <a:xfrm rot="577487">
              <a:off x="5050234" y="4226878"/>
              <a:ext cx="155925" cy="153277"/>
            </a:xfrm>
            <a:custGeom>
              <a:avLst/>
              <a:gdLst/>
              <a:ahLst/>
              <a:cxnLst/>
              <a:rect l="l" t="t" r="r" b="b"/>
              <a:pathLst>
                <a:path w="8890" h="8739" extrusionOk="0">
                  <a:moveTo>
                    <a:pt x="5905" y="1"/>
                  </a:moveTo>
                  <a:cubicBezTo>
                    <a:pt x="5807" y="1"/>
                    <a:pt x="5709" y="29"/>
                    <a:pt x="5625" y="90"/>
                  </a:cubicBezTo>
                  <a:cubicBezTo>
                    <a:pt x="5401" y="254"/>
                    <a:pt x="5339" y="548"/>
                    <a:pt x="5503" y="772"/>
                  </a:cubicBezTo>
                  <a:cubicBezTo>
                    <a:pt x="5667" y="1088"/>
                    <a:pt x="6779" y="4314"/>
                    <a:pt x="7560" y="6613"/>
                  </a:cubicBezTo>
                  <a:lnTo>
                    <a:pt x="450" y="7741"/>
                  </a:lnTo>
                  <a:cubicBezTo>
                    <a:pt x="188" y="7779"/>
                    <a:pt x="1" y="8013"/>
                    <a:pt x="23" y="8276"/>
                  </a:cubicBezTo>
                  <a:cubicBezTo>
                    <a:pt x="42" y="8537"/>
                    <a:pt x="260" y="8738"/>
                    <a:pt x="521" y="8738"/>
                  </a:cubicBezTo>
                  <a:cubicBezTo>
                    <a:pt x="523" y="8738"/>
                    <a:pt x="525" y="8738"/>
                    <a:pt x="527" y="8738"/>
                  </a:cubicBezTo>
                  <a:cubicBezTo>
                    <a:pt x="554" y="8738"/>
                    <a:pt x="581" y="8737"/>
                    <a:pt x="606" y="8733"/>
                  </a:cubicBezTo>
                  <a:lnTo>
                    <a:pt x="8889" y="7420"/>
                  </a:lnTo>
                  <a:lnTo>
                    <a:pt x="8701" y="6855"/>
                  </a:lnTo>
                  <a:cubicBezTo>
                    <a:pt x="7284" y="2660"/>
                    <a:pt x="6490" y="428"/>
                    <a:pt x="6337" y="219"/>
                  </a:cubicBezTo>
                  <a:cubicBezTo>
                    <a:pt x="6235" y="80"/>
                    <a:pt x="6070" y="1"/>
                    <a:pt x="59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3"/>
            <p:cNvSpPr/>
            <p:nvPr/>
          </p:nvSpPr>
          <p:spPr>
            <a:xfrm rot="1519396">
              <a:off x="4830352" y="4374419"/>
              <a:ext cx="938732" cy="443178"/>
            </a:xfrm>
            <a:custGeom>
              <a:avLst/>
              <a:gdLst/>
              <a:ahLst/>
              <a:cxnLst/>
              <a:rect l="l" t="t" r="r" b="b"/>
              <a:pathLst>
                <a:path w="53518" h="25266" extrusionOk="0">
                  <a:moveTo>
                    <a:pt x="437" y="0"/>
                  </a:moveTo>
                  <a:cubicBezTo>
                    <a:pt x="434" y="0"/>
                    <a:pt x="432" y="1"/>
                    <a:pt x="429" y="2"/>
                  </a:cubicBezTo>
                  <a:cubicBezTo>
                    <a:pt x="197" y="2"/>
                    <a:pt x="8" y="187"/>
                    <a:pt x="5" y="421"/>
                  </a:cubicBezTo>
                  <a:cubicBezTo>
                    <a:pt x="0" y="653"/>
                    <a:pt x="184" y="845"/>
                    <a:pt x="416" y="852"/>
                  </a:cubicBezTo>
                  <a:cubicBezTo>
                    <a:pt x="21600" y="1510"/>
                    <a:pt x="52486" y="24940"/>
                    <a:pt x="52797" y="25177"/>
                  </a:cubicBezTo>
                  <a:cubicBezTo>
                    <a:pt x="52870" y="25234"/>
                    <a:pt x="52961" y="25264"/>
                    <a:pt x="53054" y="25265"/>
                  </a:cubicBezTo>
                  <a:lnTo>
                    <a:pt x="53054" y="25264"/>
                  </a:lnTo>
                  <a:cubicBezTo>
                    <a:pt x="53238" y="25264"/>
                    <a:pt x="53400" y="25147"/>
                    <a:pt x="53459" y="24973"/>
                  </a:cubicBezTo>
                  <a:cubicBezTo>
                    <a:pt x="53517" y="24801"/>
                    <a:pt x="53459" y="24611"/>
                    <a:pt x="53315" y="24499"/>
                  </a:cubicBezTo>
                  <a:cubicBezTo>
                    <a:pt x="53002" y="24261"/>
                    <a:pt x="21901" y="667"/>
                    <a:pt x="443" y="2"/>
                  </a:cubicBezTo>
                  <a:cubicBezTo>
                    <a:pt x="441" y="1"/>
                    <a:pt x="439" y="0"/>
                    <a:pt x="4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"/>
            <p:cNvSpPr/>
            <p:nvPr/>
          </p:nvSpPr>
          <p:spPr>
            <a:xfrm rot="577487">
              <a:off x="5187249" y="4422452"/>
              <a:ext cx="205579" cy="196353"/>
            </a:xfrm>
            <a:custGeom>
              <a:avLst/>
              <a:gdLst/>
              <a:ahLst/>
              <a:cxnLst/>
              <a:rect l="l" t="t" r="r" b="b"/>
              <a:pathLst>
                <a:path w="11721" h="11195" extrusionOk="0">
                  <a:moveTo>
                    <a:pt x="11198" y="1"/>
                  </a:moveTo>
                  <a:cubicBezTo>
                    <a:pt x="10947" y="1"/>
                    <a:pt x="10724" y="176"/>
                    <a:pt x="10688" y="430"/>
                  </a:cubicBezTo>
                  <a:lnTo>
                    <a:pt x="9652" y="7736"/>
                  </a:lnTo>
                  <a:lnTo>
                    <a:pt x="406" y="10207"/>
                  </a:lnTo>
                  <a:cubicBezTo>
                    <a:pt x="161" y="10270"/>
                    <a:pt x="0" y="10506"/>
                    <a:pt x="34" y="10758"/>
                  </a:cubicBezTo>
                  <a:cubicBezTo>
                    <a:pt x="67" y="11008"/>
                    <a:pt x="281" y="11194"/>
                    <a:pt x="532" y="11194"/>
                  </a:cubicBezTo>
                  <a:cubicBezTo>
                    <a:pt x="533" y="11194"/>
                    <a:pt x="534" y="11194"/>
                    <a:pt x="535" y="11194"/>
                  </a:cubicBezTo>
                  <a:cubicBezTo>
                    <a:pt x="578" y="11193"/>
                    <a:pt x="623" y="11188"/>
                    <a:pt x="665" y="11178"/>
                  </a:cubicBezTo>
                  <a:lnTo>
                    <a:pt x="10551" y="8533"/>
                  </a:lnTo>
                  <a:lnTo>
                    <a:pt x="11681" y="572"/>
                  </a:lnTo>
                  <a:cubicBezTo>
                    <a:pt x="11721" y="298"/>
                    <a:pt x="11530" y="42"/>
                    <a:pt x="11255" y="3"/>
                  </a:cubicBezTo>
                  <a:cubicBezTo>
                    <a:pt x="11236" y="2"/>
                    <a:pt x="11217" y="1"/>
                    <a:pt x="111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"/>
            <p:cNvSpPr/>
            <p:nvPr/>
          </p:nvSpPr>
          <p:spPr>
            <a:xfrm rot="577487">
              <a:off x="5311261" y="4636030"/>
              <a:ext cx="198458" cy="156697"/>
            </a:xfrm>
            <a:custGeom>
              <a:avLst/>
              <a:gdLst/>
              <a:ahLst/>
              <a:cxnLst/>
              <a:rect l="l" t="t" r="r" b="b"/>
              <a:pathLst>
                <a:path w="11315" h="8934" extrusionOk="0">
                  <a:moveTo>
                    <a:pt x="10767" y="0"/>
                  </a:moveTo>
                  <a:cubicBezTo>
                    <a:pt x="10527" y="0"/>
                    <a:pt x="10321" y="179"/>
                    <a:pt x="10280" y="423"/>
                  </a:cubicBezTo>
                  <a:lnTo>
                    <a:pt x="9326" y="6224"/>
                  </a:lnTo>
                  <a:lnTo>
                    <a:pt x="436" y="7940"/>
                  </a:lnTo>
                  <a:cubicBezTo>
                    <a:pt x="179" y="7985"/>
                    <a:pt x="0" y="8221"/>
                    <a:pt x="25" y="8480"/>
                  </a:cubicBezTo>
                  <a:cubicBezTo>
                    <a:pt x="50" y="8738"/>
                    <a:pt x="265" y="8934"/>
                    <a:pt x="523" y="8934"/>
                  </a:cubicBezTo>
                  <a:cubicBezTo>
                    <a:pt x="525" y="8934"/>
                    <a:pt x="527" y="8934"/>
                    <a:pt x="530" y="8934"/>
                  </a:cubicBezTo>
                  <a:cubicBezTo>
                    <a:pt x="563" y="8934"/>
                    <a:pt x="595" y="8931"/>
                    <a:pt x="627" y="8926"/>
                  </a:cubicBezTo>
                  <a:lnTo>
                    <a:pt x="10205" y="7076"/>
                  </a:lnTo>
                  <a:lnTo>
                    <a:pt x="11270" y="585"/>
                  </a:lnTo>
                  <a:cubicBezTo>
                    <a:pt x="11315" y="311"/>
                    <a:pt x="11129" y="54"/>
                    <a:pt x="10857" y="9"/>
                  </a:cubicBezTo>
                  <a:cubicBezTo>
                    <a:pt x="10826" y="3"/>
                    <a:pt x="10796" y="0"/>
                    <a:pt x="107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"/>
            <p:cNvSpPr/>
            <p:nvPr/>
          </p:nvSpPr>
          <p:spPr>
            <a:xfrm rot="577487">
              <a:off x="5290010" y="4139305"/>
              <a:ext cx="716502" cy="1116259"/>
            </a:xfrm>
            <a:custGeom>
              <a:avLst/>
              <a:gdLst/>
              <a:ahLst/>
              <a:cxnLst/>
              <a:rect l="l" t="t" r="r" b="b"/>
              <a:pathLst>
                <a:path w="40851" h="63643" extrusionOk="0">
                  <a:moveTo>
                    <a:pt x="6468" y="1"/>
                  </a:moveTo>
                  <a:cubicBezTo>
                    <a:pt x="5113" y="1"/>
                    <a:pt x="3930" y="611"/>
                    <a:pt x="3121" y="2041"/>
                  </a:cubicBezTo>
                  <a:cubicBezTo>
                    <a:pt x="0" y="7558"/>
                    <a:pt x="5990" y="11822"/>
                    <a:pt x="7245" y="17590"/>
                  </a:cubicBezTo>
                  <a:cubicBezTo>
                    <a:pt x="8499" y="23359"/>
                    <a:pt x="974" y="26619"/>
                    <a:pt x="3734" y="33801"/>
                  </a:cubicBezTo>
                  <a:cubicBezTo>
                    <a:pt x="6493" y="40982"/>
                    <a:pt x="14267" y="33891"/>
                    <a:pt x="11509" y="45149"/>
                  </a:cubicBezTo>
                  <a:cubicBezTo>
                    <a:pt x="8750" y="56407"/>
                    <a:pt x="23296" y="60998"/>
                    <a:pt x="23296" y="60998"/>
                  </a:cubicBezTo>
                  <a:cubicBezTo>
                    <a:pt x="23296" y="60998"/>
                    <a:pt x="27791" y="63643"/>
                    <a:pt x="31661" y="63643"/>
                  </a:cubicBezTo>
                  <a:cubicBezTo>
                    <a:pt x="33042" y="63643"/>
                    <a:pt x="34344" y="63306"/>
                    <a:pt x="35334" y="62392"/>
                  </a:cubicBezTo>
                  <a:cubicBezTo>
                    <a:pt x="39097" y="58915"/>
                    <a:pt x="37842" y="53202"/>
                    <a:pt x="37466" y="48312"/>
                  </a:cubicBezTo>
                  <a:cubicBezTo>
                    <a:pt x="37090" y="43422"/>
                    <a:pt x="40851" y="39828"/>
                    <a:pt x="39011" y="36149"/>
                  </a:cubicBezTo>
                  <a:cubicBezTo>
                    <a:pt x="37174" y="32471"/>
                    <a:pt x="28646" y="30465"/>
                    <a:pt x="30636" y="25449"/>
                  </a:cubicBezTo>
                  <a:cubicBezTo>
                    <a:pt x="32626" y="20432"/>
                    <a:pt x="30318" y="16086"/>
                    <a:pt x="26973" y="14413"/>
                  </a:cubicBezTo>
                  <a:cubicBezTo>
                    <a:pt x="23630" y="12741"/>
                    <a:pt x="19450" y="12073"/>
                    <a:pt x="17610" y="10066"/>
                  </a:cubicBezTo>
                  <a:cubicBezTo>
                    <a:pt x="15629" y="4988"/>
                    <a:pt x="10343" y="1"/>
                    <a:pt x="64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"/>
            <p:cNvSpPr/>
            <p:nvPr/>
          </p:nvSpPr>
          <p:spPr>
            <a:xfrm rot="577487">
              <a:off x="5390805" y="4212364"/>
              <a:ext cx="507853" cy="1061712"/>
            </a:xfrm>
            <a:custGeom>
              <a:avLst/>
              <a:gdLst/>
              <a:ahLst/>
              <a:cxnLst/>
              <a:rect l="l" t="t" r="r" b="b"/>
              <a:pathLst>
                <a:path w="28955" h="60533" extrusionOk="0">
                  <a:moveTo>
                    <a:pt x="557" y="1"/>
                  </a:moveTo>
                  <a:cubicBezTo>
                    <a:pt x="435" y="1"/>
                    <a:pt x="311" y="45"/>
                    <a:pt x="214" y="136"/>
                  </a:cubicBezTo>
                  <a:cubicBezTo>
                    <a:pt x="12" y="324"/>
                    <a:pt x="0" y="642"/>
                    <a:pt x="189" y="844"/>
                  </a:cubicBezTo>
                  <a:cubicBezTo>
                    <a:pt x="14736" y="16492"/>
                    <a:pt x="27784" y="59739"/>
                    <a:pt x="27914" y="60175"/>
                  </a:cubicBezTo>
                  <a:cubicBezTo>
                    <a:pt x="27977" y="60387"/>
                    <a:pt x="28173" y="60533"/>
                    <a:pt x="28395" y="60533"/>
                  </a:cubicBezTo>
                  <a:cubicBezTo>
                    <a:pt x="28444" y="60533"/>
                    <a:pt x="28492" y="60524"/>
                    <a:pt x="28539" y="60511"/>
                  </a:cubicBezTo>
                  <a:cubicBezTo>
                    <a:pt x="28803" y="60432"/>
                    <a:pt x="28955" y="60152"/>
                    <a:pt x="28875" y="59886"/>
                  </a:cubicBezTo>
                  <a:cubicBezTo>
                    <a:pt x="28746" y="59450"/>
                    <a:pt x="15630" y="15980"/>
                    <a:pt x="924" y="161"/>
                  </a:cubicBezTo>
                  <a:cubicBezTo>
                    <a:pt x="825" y="54"/>
                    <a:pt x="692" y="1"/>
                    <a:pt x="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"/>
            <p:cNvSpPr/>
            <p:nvPr/>
          </p:nvSpPr>
          <p:spPr>
            <a:xfrm rot="577487">
              <a:off x="5494145" y="4332226"/>
              <a:ext cx="186742" cy="130230"/>
            </a:xfrm>
            <a:custGeom>
              <a:avLst/>
              <a:gdLst/>
              <a:ahLst/>
              <a:cxnLst/>
              <a:rect l="l" t="t" r="r" b="b"/>
              <a:pathLst>
                <a:path w="10647" h="7425" extrusionOk="0">
                  <a:moveTo>
                    <a:pt x="10078" y="0"/>
                  </a:moveTo>
                  <a:cubicBezTo>
                    <a:pt x="9881" y="0"/>
                    <a:pt x="9695" y="117"/>
                    <a:pt x="9616" y="310"/>
                  </a:cubicBezTo>
                  <a:lnTo>
                    <a:pt x="7130" y="6270"/>
                  </a:lnTo>
                  <a:lnTo>
                    <a:pt x="652" y="4901"/>
                  </a:lnTo>
                  <a:cubicBezTo>
                    <a:pt x="618" y="4894"/>
                    <a:pt x="583" y="4891"/>
                    <a:pt x="549" y="4891"/>
                  </a:cubicBezTo>
                  <a:cubicBezTo>
                    <a:pt x="317" y="4891"/>
                    <a:pt x="108" y="5053"/>
                    <a:pt x="57" y="5289"/>
                  </a:cubicBezTo>
                  <a:cubicBezTo>
                    <a:pt x="1" y="5560"/>
                    <a:pt x="174" y="5825"/>
                    <a:pt x="445" y="5884"/>
                  </a:cubicBezTo>
                  <a:lnTo>
                    <a:pt x="7736" y="7424"/>
                  </a:lnTo>
                  <a:lnTo>
                    <a:pt x="10542" y="694"/>
                  </a:lnTo>
                  <a:cubicBezTo>
                    <a:pt x="10647" y="439"/>
                    <a:pt x="10527" y="146"/>
                    <a:pt x="10271" y="39"/>
                  </a:cubicBezTo>
                  <a:cubicBezTo>
                    <a:pt x="10208" y="13"/>
                    <a:pt x="10142" y="0"/>
                    <a:pt x="10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"/>
            <p:cNvSpPr/>
            <p:nvPr/>
          </p:nvSpPr>
          <p:spPr>
            <a:xfrm rot="577487">
              <a:off x="5450352" y="4563254"/>
              <a:ext cx="362837" cy="198862"/>
            </a:xfrm>
            <a:custGeom>
              <a:avLst/>
              <a:gdLst/>
              <a:ahLst/>
              <a:cxnLst/>
              <a:rect l="l" t="t" r="r" b="b"/>
              <a:pathLst>
                <a:path w="20687" h="11338" extrusionOk="0">
                  <a:moveTo>
                    <a:pt x="20113" y="0"/>
                  </a:moveTo>
                  <a:cubicBezTo>
                    <a:pt x="19925" y="0"/>
                    <a:pt x="19746" y="106"/>
                    <a:pt x="19660" y="287"/>
                  </a:cubicBezTo>
                  <a:lnTo>
                    <a:pt x="14951" y="10185"/>
                  </a:lnTo>
                  <a:lnTo>
                    <a:pt x="662" y="6970"/>
                  </a:lnTo>
                  <a:cubicBezTo>
                    <a:pt x="625" y="6962"/>
                    <a:pt x="589" y="6958"/>
                    <a:pt x="552" y="6958"/>
                  </a:cubicBezTo>
                  <a:cubicBezTo>
                    <a:pt x="322" y="6958"/>
                    <a:pt x="114" y="7117"/>
                    <a:pt x="62" y="7351"/>
                  </a:cubicBezTo>
                  <a:cubicBezTo>
                    <a:pt x="0" y="7622"/>
                    <a:pt x="171" y="7889"/>
                    <a:pt x="441" y="7951"/>
                  </a:cubicBezTo>
                  <a:lnTo>
                    <a:pt x="15512" y="11338"/>
                  </a:lnTo>
                  <a:lnTo>
                    <a:pt x="20566" y="718"/>
                  </a:lnTo>
                  <a:cubicBezTo>
                    <a:pt x="20686" y="467"/>
                    <a:pt x="20579" y="168"/>
                    <a:pt x="20329" y="50"/>
                  </a:cubicBezTo>
                  <a:cubicBezTo>
                    <a:pt x="20259" y="16"/>
                    <a:pt x="20185" y="0"/>
                    <a:pt x="201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4" name="Google Shape;304;p3"/>
          <p:cNvGrpSpPr/>
          <p:nvPr/>
        </p:nvGrpSpPr>
        <p:grpSpPr>
          <a:xfrm rot="-9607847">
            <a:off x="7355091" y="-683580"/>
            <a:ext cx="2403738" cy="2446144"/>
            <a:chOff x="658816" y="3875056"/>
            <a:chExt cx="1769862" cy="1801086"/>
          </a:xfrm>
        </p:grpSpPr>
        <p:sp>
          <p:nvSpPr>
            <p:cNvPr id="305" name="Google Shape;305;p3"/>
            <p:cNvSpPr/>
            <p:nvPr/>
          </p:nvSpPr>
          <p:spPr>
            <a:xfrm flipH="1">
              <a:off x="1674625" y="5389061"/>
              <a:ext cx="141642" cy="176783"/>
            </a:xfrm>
            <a:custGeom>
              <a:avLst/>
              <a:gdLst/>
              <a:ahLst/>
              <a:cxnLst/>
              <a:rect l="l" t="t" r="r" b="b"/>
              <a:pathLst>
                <a:path w="9202" h="11485" extrusionOk="0">
                  <a:moveTo>
                    <a:pt x="7862" y="0"/>
                  </a:moveTo>
                  <a:cubicBezTo>
                    <a:pt x="7842" y="0"/>
                    <a:pt x="7822" y="2"/>
                    <a:pt x="7801" y="5"/>
                  </a:cubicBezTo>
                  <a:cubicBezTo>
                    <a:pt x="7568" y="36"/>
                    <a:pt x="7405" y="252"/>
                    <a:pt x="7439" y="484"/>
                  </a:cubicBezTo>
                  <a:lnTo>
                    <a:pt x="8274" y="6355"/>
                  </a:lnTo>
                  <a:lnTo>
                    <a:pt x="259" y="10683"/>
                  </a:lnTo>
                  <a:cubicBezTo>
                    <a:pt x="87" y="10776"/>
                    <a:pt x="1" y="10973"/>
                    <a:pt x="49" y="11162"/>
                  </a:cubicBezTo>
                  <a:cubicBezTo>
                    <a:pt x="97" y="11351"/>
                    <a:pt x="268" y="11485"/>
                    <a:pt x="462" y="11485"/>
                  </a:cubicBezTo>
                  <a:cubicBezTo>
                    <a:pt x="532" y="11483"/>
                    <a:pt x="602" y="11465"/>
                    <a:pt x="664" y="11431"/>
                  </a:cubicBezTo>
                  <a:lnTo>
                    <a:pt x="9202" y="6825"/>
                  </a:lnTo>
                  <a:lnTo>
                    <a:pt x="8281" y="366"/>
                  </a:lnTo>
                  <a:cubicBezTo>
                    <a:pt x="8252" y="154"/>
                    <a:pt x="8070" y="0"/>
                    <a:pt x="7862" y="0"/>
                  </a:cubicBezTo>
                  <a:close/>
                </a:path>
              </a:pathLst>
            </a:custGeom>
            <a:solidFill>
              <a:srgbClr val="8CC4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"/>
            <p:cNvSpPr/>
            <p:nvPr/>
          </p:nvSpPr>
          <p:spPr>
            <a:xfrm flipH="1">
              <a:off x="1402746" y="5296486"/>
              <a:ext cx="287717" cy="178076"/>
            </a:xfrm>
            <a:custGeom>
              <a:avLst/>
              <a:gdLst/>
              <a:ahLst/>
              <a:cxnLst/>
              <a:rect l="l" t="t" r="r" b="b"/>
              <a:pathLst>
                <a:path w="18692" h="11569" extrusionOk="0">
                  <a:moveTo>
                    <a:pt x="18120" y="0"/>
                  </a:moveTo>
                  <a:cubicBezTo>
                    <a:pt x="17933" y="0"/>
                    <a:pt x="17753" y="105"/>
                    <a:pt x="17667" y="286"/>
                  </a:cubicBezTo>
                  <a:lnTo>
                    <a:pt x="12838" y="10345"/>
                  </a:lnTo>
                  <a:lnTo>
                    <a:pt x="718" y="6447"/>
                  </a:lnTo>
                  <a:cubicBezTo>
                    <a:pt x="667" y="6431"/>
                    <a:pt x="615" y="6423"/>
                    <a:pt x="563" y="6423"/>
                  </a:cubicBezTo>
                  <a:cubicBezTo>
                    <a:pt x="351" y="6423"/>
                    <a:pt x="154" y="6558"/>
                    <a:pt x="85" y="6772"/>
                  </a:cubicBezTo>
                  <a:cubicBezTo>
                    <a:pt x="0" y="7036"/>
                    <a:pt x="145" y="7318"/>
                    <a:pt x="411" y="7403"/>
                  </a:cubicBezTo>
                  <a:lnTo>
                    <a:pt x="13363" y="11568"/>
                  </a:lnTo>
                  <a:lnTo>
                    <a:pt x="18571" y="720"/>
                  </a:lnTo>
                  <a:cubicBezTo>
                    <a:pt x="18691" y="471"/>
                    <a:pt x="18586" y="170"/>
                    <a:pt x="18337" y="50"/>
                  </a:cubicBezTo>
                  <a:cubicBezTo>
                    <a:pt x="18267" y="16"/>
                    <a:pt x="18193" y="0"/>
                    <a:pt x="18120" y="0"/>
                  </a:cubicBezTo>
                  <a:close/>
                </a:path>
              </a:pathLst>
            </a:custGeom>
            <a:solidFill>
              <a:srgbClr val="FF81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"/>
            <p:cNvSpPr/>
            <p:nvPr/>
          </p:nvSpPr>
          <p:spPr>
            <a:xfrm flipH="1">
              <a:off x="1072480" y="3875056"/>
              <a:ext cx="654935" cy="1236341"/>
            </a:xfrm>
            <a:custGeom>
              <a:avLst/>
              <a:gdLst/>
              <a:ahLst/>
              <a:cxnLst/>
              <a:rect l="l" t="t" r="r" b="b"/>
              <a:pathLst>
                <a:path w="42549" h="80321" extrusionOk="0">
                  <a:moveTo>
                    <a:pt x="19479" y="0"/>
                  </a:moveTo>
                  <a:cubicBezTo>
                    <a:pt x="14561" y="0"/>
                    <a:pt x="10368" y="9188"/>
                    <a:pt x="10793" y="16409"/>
                  </a:cubicBezTo>
                  <a:cubicBezTo>
                    <a:pt x="9828" y="19411"/>
                    <a:pt x="5751" y="22138"/>
                    <a:pt x="3039" y="25516"/>
                  </a:cubicBezTo>
                  <a:cubicBezTo>
                    <a:pt x="328" y="28895"/>
                    <a:pt x="0" y="34589"/>
                    <a:pt x="4523" y="38906"/>
                  </a:cubicBezTo>
                  <a:cubicBezTo>
                    <a:pt x="9046" y="43225"/>
                    <a:pt x="1039" y="49464"/>
                    <a:pt x="884" y="54225"/>
                  </a:cubicBezTo>
                  <a:cubicBezTo>
                    <a:pt x="729" y="58989"/>
                    <a:pt x="6428" y="60952"/>
                    <a:pt x="8399" y="66283"/>
                  </a:cubicBezTo>
                  <a:cubicBezTo>
                    <a:pt x="10369" y="71615"/>
                    <a:pt x="11813" y="78236"/>
                    <a:pt x="17456" y="80076"/>
                  </a:cubicBezTo>
                  <a:cubicBezTo>
                    <a:pt x="17973" y="80244"/>
                    <a:pt x="18495" y="80320"/>
                    <a:pt x="19018" y="80320"/>
                  </a:cubicBezTo>
                  <a:cubicBezTo>
                    <a:pt x="24209" y="80320"/>
                    <a:pt x="29454" y="72784"/>
                    <a:pt x="29454" y="72784"/>
                  </a:cubicBezTo>
                  <a:cubicBezTo>
                    <a:pt x="29454" y="72784"/>
                    <a:pt x="42548" y="60910"/>
                    <a:pt x="34196" y="50393"/>
                  </a:cubicBezTo>
                  <a:cubicBezTo>
                    <a:pt x="25842" y="39875"/>
                    <a:pt x="37461" y="43579"/>
                    <a:pt x="36889" y="34682"/>
                  </a:cubicBezTo>
                  <a:cubicBezTo>
                    <a:pt x="36318" y="25785"/>
                    <a:pt x="26820" y="25994"/>
                    <a:pt x="25348" y="19314"/>
                  </a:cubicBezTo>
                  <a:cubicBezTo>
                    <a:pt x="23877" y="12633"/>
                    <a:pt x="28121" y="5246"/>
                    <a:pt x="22166" y="947"/>
                  </a:cubicBezTo>
                  <a:cubicBezTo>
                    <a:pt x="21262" y="295"/>
                    <a:pt x="20359" y="0"/>
                    <a:pt x="194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"/>
            <p:cNvSpPr/>
            <p:nvPr/>
          </p:nvSpPr>
          <p:spPr>
            <a:xfrm flipH="1">
              <a:off x="1418016" y="3952564"/>
              <a:ext cx="133930" cy="1185222"/>
            </a:xfrm>
            <a:custGeom>
              <a:avLst/>
              <a:gdLst/>
              <a:ahLst/>
              <a:cxnLst/>
              <a:rect l="l" t="t" r="r" b="b"/>
              <a:pathLst>
                <a:path w="8701" h="77000" extrusionOk="0">
                  <a:moveTo>
                    <a:pt x="8223" y="0"/>
                  </a:moveTo>
                  <a:cubicBezTo>
                    <a:pt x="8044" y="0"/>
                    <a:pt x="7877" y="114"/>
                    <a:pt x="7818" y="294"/>
                  </a:cubicBezTo>
                  <a:cubicBezTo>
                    <a:pt x="1" y="24032"/>
                    <a:pt x="7222" y="76111"/>
                    <a:pt x="7295" y="76632"/>
                  </a:cubicBezTo>
                  <a:cubicBezTo>
                    <a:pt x="7325" y="76842"/>
                    <a:pt x="7506" y="76999"/>
                    <a:pt x="7718" y="76999"/>
                  </a:cubicBezTo>
                  <a:cubicBezTo>
                    <a:pt x="7738" y="76999"/>
                    <a:pt x="7758" y="76996"/>
                    <a:pt x="7776" y="76993"/>
                  </a:cubicBezTo>
                  <a:cubicBezTo>
                    <a:pt x="8010" y="76961"/>
                    <a:pt x="8172" y="76746"/>
                    <a:pt x="8139" y="76513"/>
                  </a:cubicBezTo>
                  <a:cubicBezTo>
                    <a:pt x="8065" y="75992"/>
                    <a:pt x="871" y="24112"/>
                    <a:pt x="8627" y="559"/>
                  </a:cubicBezTo>
                  <a:cubicBezTo>
                    <a:pt x="8700" y="337"/>
                    <a:pt x="8578" y="95"/>
                    <a:pt x="8356" y="21"/>
                  </a:cubicBezTo>
                  <a:cubicBezTo>
                    <a:pt x="8312" y="7"/>
                    <a:pt x="8267" y="0"/>
                    <a:pt x="82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"/>
            <p:cNvSpPr/>
            <p:nvPr/>
          </p:nvSpPr>
          <p:spPr>
            <a:xfrm flipH="1">
              <a:off x="1367142" y="4167265"/>
              <a:ext cx="205613" cy="98189"/>
            </a:xfrm>
            <a:custGeom>
              <a:avLst/>
              <a:gdLst/>
              <a:ahLst/>
              <a:cxnLst/>
              <a:rect l="l" t="t" r="r" b="b"/>
              <a:pathLst>
                <a:path w="13358" h="6379" extrusionOk="0">
                  <a:moveTo>
                    <a:pt x="474" y="1"/>
                  </a:moveTo>
                  <a:cubicBezTo>
                    <a:pt x="358" y="1"/>
                    <a:pt x="243" y="47"/>
                    <a:pt x="160" y="138"/>
                  </a:cubicBezTo>
                  <a:cubicBezTo>
                    <a:pt x="1" y="312"/>
                    <a:pt x="11" y="581"/>
                    <a:pt x="185" y="739"/>
                  </a:cubicBezTo>
                  <a:lnTo>
                    <a:pt x="6298" y="6378"/>
                  </a:lnTo>
                  <a:lnTo>
                    <a:pt x="13128" y="1304"/>
                  </a:lnTo>
                  <a:cubicBezTo>
                    <a:pt x="13317" y="1165"/>
                    <a:pt x="13357" y="898"/>
                    <a:pt x="13217" y="709"/>
                  </a:cubicBezTo>
                  <a:cubicBezTo>
                    <a:pt x="13133" y="597"/>
                    <a:pt x="13004" y="537"/>
                    <a:pt x="12874" y="537"/>
                  </a:cubicBezTo>
                  <a:cubicBezTo>
                    <a:pt x="12785" y="537"/>
                    <a:pt x="12696" y="564"/>
                    <a:pt x="12620" y="621"/>
                  </a:cubicBezTo>
                  <a:lnTo>
                    <a:pt x="6358" y="5274"/>
                  </a:lnTo>
                  <a:lnTo>
                    <a:pt x="761" y="113"/>
                  </a:lnTo>
                  <a:cubicBezTo>
                    <a:pt x="680" y="38"/>
                    <a:pt x="577" y="1"/>
                    <a:pt x="4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3"/>
            <p:cNvSpPr/>
            <p:nvPr/>
          </p:nvSpPr>
          <p:spPr>
            <a:xfrm flipH="1">
              <a:off x="1258386" y="4412271"/>
              <a:ext cx="383535" cy="177753"/>
            </a:xfrm>
            <a:custGeom>
              <a:avLst/>
              <a:gdLst/>
              <a:ahLst/>
              <a:cxnLst/>
              <a:rect l="l" t="t" r="r" b="b"/>
              <a:pathLst>
                <a:path w="24917" h="11548" extrusionOk="0">
                  <a:moveTo>
                    <a:pt x="24436" y="1"/>
                  </a:moveTo>
                  <a:cubicBezTo>
                    <a:pt x="24346" y="1"/>
                    <a:pt x="24256" y="29"/>
                    <a:pt x="24178" y="88"/>
                  </a:cubicBezTo>
                  <a:lnTo>
                    <a:pt x="10588" y="10458"/>
                  </a:lnTo>
                  <a:lnTo>
                    <a:pt x="746" y="2237"/>
                  </a:lnTo>
                  <a:cubicBezTo>
                    <a:pt x="667" y="2172"/>
                    <a:pt x="571" y="2141"/>
                    <a:pt x="477" y="2141"/>
                  </a:cubicBezTo>
                  <a:cubicBezTo>
                    <a:pt x="355" y="2141"/>
                    <a:pt x="234" y="2193"/>
                    <a:pt x="149" y="2293"/>
                  </a:cubicBezTo>
                  <a:cubicBezTo>
                    <a:pt x="0" y="2474"/>
                    <a:pt x="22" y="2739"/>
                    <a:pt x="199" y="2890"/>
                  </a:cubicBezTo>
                  <a:lnTo>
                    <a:pt x="10565" y="11548"/>
                  </a:lnTo>
                  <a:lnTo>
                    <a:pt x="24695" y="765"/>
                  </a:lnTo>
                  <a:cubicBezTo>
                    <a:pt x="24882" y="621"/>
                    <a:pt x="24917" y="354"/>
                    <a:pt x="24775" y="168"/>
                  </a:cubicBezTo>
                  <a:cubicBezTo>
                    <a:pt x="24691" y="58"/>
                    <a:pt x="24564" y="1"/>
                    <a:pt x="244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"/>
            <p:cNvSpPr/>
            <p:nvPr/>
          </p:nvSpPr>
          <p:spPr>
            <a:xfrm flipH="1">
              <a:off x="1279706" y="4719055"/>
              <a:ext cx="347024" cy="174089"/>
            </a:xfrm>
            <a:custGeom>
              <a:avLst/>
              <a:gdLst/>
              <a:ahLst/>
              <a:cxnLst/>
              <a:rect l="l" t="t" r="r" b="b"/>
              <a:pathLst>
                <a:path w="22545" h="11310" extrusionOk="0">
                  <a:moveTo>
                    <a:pt x="22069" y="0"/>
                  </a:moveTo>
                  <a:cubicBezTo>
                    <a:pt x="21963" y="0"/>
                    <a:pt x="21856" y="40"/>
                    <a:pt x="21773" y="121"/>
                  </a:cubicBezTo>
                  <a:lnTo>
                    <a:pt x="10798" y="10182"/>
                  </a:lnTo>
                  <a:lnTo>
                    <a:pt x="741" y="1840"/>
                  </a:lnTo>
                  <a:cubicBezTo>
                    <a:pt x="663" y="1778"/>
                    <a:pt x="570" y="1748"/>
                    <a:pt x="477" y="1748"/>
                  </a:cubicBezTo>
                  <a:cubicBezTo>
                    <a:pt x="354" y="1748"/>
                    <a:pt x="232" y="1801"/>
                    <a:pt x="148" y="1903"/>
                  </a:cubicBezTo>
                  <a:cubicBezTo>
                    <a:pt x="1" y="2081"/>
                    <a:pt x="23" y="2345"/>
                    <a:pt x="198" y="2497"/>
                  </a:cubicBezTo>
                  <a:lnTo>
                    <a:pt x="10826" y="11310"/>
                  </a:lnTo>
                  <a:lnTo>
                    <a:pt x="22349" y="747"/>
                  </a:lnTo>
                  <a:cubicBezTo>
                    <a:pt x="22530" y="590"/>
                    <a:pt x="22545" y="315"/>
                    <a:pt x="22383" y="137"/>
                  </a:cubicBezTo>
                  <a:cubicBezTo>
                    <a:pt x="22299" y="47"/>
                    <a:pt x="22184" y="0"/>
                    <a:pt x="220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"/>
            <p:cNvSpPr/>
            <p:nvPr/>
          </p:nvSpPr>
          <p:spPr>
            <a:xfrm flipH="1">
              <a:off x="1546580" y="5192444"/>
              <a:ext cx="882098" cy="406393"/>
            </a:xfrm>
            <a:custGeom>
              <a:avLst/>
              <a:gdLst/>
              <a:ahLst/>
              <a:cxnLst/>
              <a:rect l="l" t="t" r="r" b="b"/>
              <a:pathLst>
                <a:path w="57307" h="26402" extrusionOk="0">
                  <a:moveTo>
                    <a:pt x="16085" y="1"/>
                  </a:moveTo>
                  <a:cubicBezTo>
                    <a:pt x="11262" y="1"/>
                    <a:pt x="5916" y="561"/>
                    <a:pt x="0" y="1848"/>
                  </a:cubicBezTo>
                  <a:cubicBezTo>
                    <a:pt x="13241" y="7385"/>
                    <a:pt x="21434" y="26401"/>
                    <a:pt x="46194" y="26401"/>
                  </a:cubicBezTo>
                  <a:cubicBezTo>
                    <a:pt x="49572" y="26401"/>
                    <a:pt x="53257" y="26047"/>
                    <a:pt x="57306" y="25257"/>
                  </a:cubicBezTo>
                  <a:cubicBezTo>
                    <a:pt x="57306" y="25257"/>
                    <a:pt x="48472" y="1"/>
                    <a:pt x="160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3"/>
            <p:cNvSpPr/>
            <p:nvPr/>
          </p:nvSpPr>
          <p:spPr>
            <a:xfrm flipH="1">
              <a:off x="1500861" y="5227519"/>
              <a:ext cx="823776" cy="388907"/>
            </a:xfrm>
            <a:custGeom>
              <a:avLst/>
              <a:gdLst/>
              <a:ahLst/>
              <a:cxnLst/>
              <a:rect l="l" t="t" r="r" b="b"/>
              <a:pathLst>
                <a:path w="53518" h="25266" extrusionOk="0">
                  <a:moveTo>
                    <a:pt x="437" y="0"/>
                  </a:moveTo>
                  <a:cubicBezTo>
                    <a:pt x="434" y="0"/>
                    <a:pt x="432" y="1"/>
                    <a:pt x="429" y="2"/>
                  </a:cubicBezTo>
                  <a:cubicBezTo>
                    <a:pt x="197" y="2"/>
                    <a:pt x="8" y="187"/>
                    <a:pt x="5" y="421"/>
                  </a:cubicBezTo>
                  <a:cubicBezTo>
                    <a:pt x="0" y="653"/>
                    <a:pt x="184" y="845"/>
                    <a:pt x="416" y="852"/>
                  </a:cubicBezTo>
                  <a:cubicBezTo>
                    <a:pt x="21600" y="1510"/>
                    <a:pt x="52486" y="24940"/>
                    <a:pt x="52797" y="25177"/>
                  </a:cubicBezTo>
                  <a:cubicBezTo>
                    <a:pt x="52870" y="25234"/>
                    <a:pt x="52961" y="25264"/>
                    <a:pt x="53054" y="25265"/>
                  </a:cubicBezTo>
                  <a:lnTo>
                    <a:pt x="53054" y="25264"/>
                  </a:lnTo>
                  <a:cubicBezTo>
                    <a:pt x="53238" y="25264"/>
                    <a:pt x="53400" y="25147"/>
                    <a:pt x="53459" y="24973"/>
                  </a:cubicBezTo>
                  <a:cubicBezTo>
                    <a:pt x="53517" y="24801"/>
                    <a:pt x="53459" y="24611"/>
                    <a:pt x="53315" y="24499"/>
                  </a:cubicBezTo>
                  <a:cubicBezTo>
                    <a:pt x="53002" y="24261"/>
                    <a:pt x="21901" y="667"/>
                    <a:pt x="443" y="2"/>
                  </a:cubicBezTo>
                  <a:cubicBezTo>
                    <a:pt x="441" y="1"/>
                    <a:pt x="439" y="0"/>
                    <a:pt x="4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3"/>
            <p:cNvSpPr/>
            <p:nvPr/>
          </p:nvSpPr>
          <p:spPr>
            <a:xfrm flipH="1">
              <a:off x="2059210" y="5198908"/>
              <a:ext cx="124371" cy="151493"/>
            </a:xfrm>
            <a:custGeom>
              <a:avLst/>
              <a:gdLst/>
              <a:ahLst/>
              <a:cxnLst/>
              <a:rect l="l" t="t" r="r" b="b"/>
              <a:pathLst>
                <a:path w="8080" h="9842" extrusionOk="0">
                  <a:moveTo>
                    <a:pt x="3287" y="0"/>
                  </a:moveTo>
                  <a:cubicBezTo>
                    <a:pt x="3157" y="0"/>
                    <a:pt x="3028" y="55"/>
                    <a:pt x="2947" y="165"/>
                  </a:cubicBezTo>
                  <a:cubicBezTo>
                    <a:pt x="2808" y="355"/>
                    <a:pt x="2835" y="611"/>
                    <a:pt x="3023" y="749"/>
                  </a:cubicBezTo>
                  <a:cubicBezTo>
                    <a:pt x="3269" y="992"/>
                    <a:pt x="5354" y="3812"/>
                    <a:pt x="6796" y="5787"/>
                  </a:cubicBezTo>
                  <a:lnTo>
                    <a:pt x="272" y="9035"/>
                  </a:lnTo>
                  <a:cubicBezTo>
                    <a:pt x="93" y="9122"/>
                    <a:pt x="1" y="9321"/>
                    <a:pt x="46" y="9513"/>
                  </a:cubicBezTo>
                  <a:cubicBezTo>
                    <a:pt x="91" y="9705"/>
                    <a:pt x="263" y="9842"/>
                    <a:pt x="460" y="9842"/>
                  </a:cubicBezTo>
                  <a:cubicBezTo>
                    <a:pt x="527" y="9840"/>
                    <a:pt x="591" y="9825"/>
                    <a:pt x="649" y="9795"/>
                  </a:cubicBezTo>
                  <a:lnTo>
                    <a:pt x="8079" y="6101"/>
                  </a:lnTo>
                  <a:lnTo>
                    <a:pt x="7782" y="5693"/>
                  </a:lnTo>
                  <a:cubicBezTo>
                    <a:pt x="5992" y="3237"/>
                    <a:pt x="3805" y="272"/>
                    <a:pt x="3555" y="86"/>
                  </a:cubicBezTo>
                  <a:cubicBezTo>
                    <a:pt x="3476" y="29"/>
                    <a:pt x="3381" y="0"/>
                    <a:pt x="32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3"/>
            <p:cNvSpPr/>
            <p:nvPr/>
          </p:nvSpPr>
          <p:spPr>
            <a:xfrm flipH="1">
              <a:off x="1842491" y="5268028"/>
              <a:ext cx="142981" cy="211955"/>
            </a:xfrm>
            <a:custGeom>
              <a:avLst/>
              <a:gdLst/>
              <a:ahLst/>
              <a:cxnLst/>
              <a:rect l="l" t="t" r="r" b="b"/>
              <a:pathLst>
                <a:path w="9289" h="13770" extrusionOk="0">
                  <a:moveTo>
                    <a:pt x="7569" y="0"/>
                  </a:moveTo>
                  <a:cubicBezTo>
                    <a:pt x="7546" y="0"/>
                    <a:pt x="7523" y="2"/>
                    <a:pt x="7499" y="6"/>
                  </a:cubicBezTo>
                  <a:cubicBezTo>
                    <a:pt x="7265" y="44"/>
                    <a:pt x="7107" y="267"/>
                    <a:pt x="7148" y="501"/>
                  </a:cubicBezTo>
                  <a:lnTo>
                    <a:pt x="8358" y="7829"/>
                  </a:lnTo>
                  <a:lnTo>
                    <a:pt x="235" y="12985"/>
                  </a:lnTo>
                  <a:cubicBezTo>
                    <a:pt x="74" y="13087"/>
                    <a:pt x="1" y="13282"/>
                    <a:pt x="54" y="13464"/>
                  </a:cubicBezTo>
                  <a:cubicBezTo>
                    <a:pt x="106" y="13646"/>
                    <a:pt x="273" y="13770"/>
                    <a:pt x="464" y="13770"/>
                  </a:cubicBezTo>
                  <a:cubicBezTo>
                    <a:pt x="544" y="13770"/>
                    <a:pt x="622" y="13747"/>
                    <a:pt x="691" y="13703"/>
                  </a:cubicBezTo>
                  <a:lnTo>
                    <a:pt x="9289" y="8246"/>
                  </a:lnTo>
                  <a:lnTo>
                    <a:pt x="7989" y="362"/>
                  </a:lnTo>
                  <a:cubicBezTo>
                    <a:pt x="7957" y="150"/>
                    <a:pt x="7776" y="0"/>
                    <a:pt x="75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"/>
            <p:cNvSpPr/>
            <p:nvPr/>
          </p:nvSpPr>
          <p:spPr>
            <a:xfrm flipH="1">
              <a:off x="1677280" y="4772261"/>
              <a:ext cx="733668" cy="608050"/>
            </a:xfrm>
            <a:custGeom>
              <a:avLst/>
              <a:gdLst/>
              <a:ahLst/>
              <a:cxnLst/>
              <a:rect l="l" t="t" r="r" b="b"/>
              <a:pathLst>
                <a:path w="47664" h="39503" extrusionOk="0">
                  <a:moveTo>
                    <a:pt x="1" y="0"/>
                  </a:moveTo>
                  <a:cubicBezTo>
                    <a:pt x="12473" y="10513"/>
                    <a:pt x="13509" y="35678"/>
                    <a:pt x="47663" y="39503"/>
                  </a:cubicBezTo>
                  <a:cubicBezTo>
                    <a:pt x="47663" y="39503"/>
                    <a:pt x="46524" y="420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"/>
            <p:cNvSpPr/>
            <p:nvPr/>
          </p:nvSpPr>
          <p:spPr>
            <a:xfrm flipH="1">
              <a:off x="1639133" y="4810260"/>
              <a:ext cx="679056" cy="616670"/>
            </a:xfrm>
            <a:custGeom>
              <a:avLst/>
              <a:gdLst/>
              <a:ahLst/>
              <a:cxnLst/>
              <a:rect l="l" t="t" r="r" b="b"/>
              <a:pathLst>
                <a:path w="44116" h="40063" extrusionOk="0">
                  <a:moveTo>
                    <a:pt x="566" y="0"/>
                  </a:moveTo>
                  <a:cubicBezTo>
                    <a:pt x="359" y="0"/>
                    <a:pt x="166" y="129"/>
                    <a:pt x="94" y="337"/>
                  </a:cubicBezTo>
                  <a:cubicBezTo>
                    <a:pt x="0" y="602"/>
                    <a:pt x="144" y="891"/>
                    <a:pt x="411" y="978"/>
                  </a:cubicBezTo>
                  <a:cubicBezTo>
                    <a:pt x="20402" y="7944"/>
                    <a:pt x="42838" y="39531"/>
                    <a:pt x="43062" y="39849"/>
                  </a:cubicBezTo>
                  <a:cubicBezTo>
                    <a:pt x="43155" y="39983"/>
                    <a:pt x="43309" y="40063"/>
                    <a:pt x="43473" y="40063"/>
                  </a:cubicBezTo>
                  <a:cubicBezTo>
                    <a:pt x="43879" y="40063"/>
                    <a:pt x="44116" y="39603"/>
                    <a:pt x="43882" y="39273"/>
                  </a:cubicBezTo>
                  <a:cubicBezTo>
                    <a:pt x="43655" y="38950"/>
                    <a:pt x="21037" y="7103"/>
                    <a:pt x="742" y="32"/>
                  </a:cubicBezTo>
                  <a:cubicBezTo>
                    <a:pt x="684" y="11"/>
                    <a:pt x="625" y="0"/>
                    <a:pt x="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3"/>
            <p:cNvSpPr/>
            <p:nvPr/>
          </p:nvSpPr>
          <p:spPr>
            <a:xfrm flipH="1">
              <a:off x="1677280" y="4772261"/>
              <a:ext cx="733668" cy="608050"/>
            </a:xfrm>
            <a:custGeom>
              <a:avLst/>
              <a:gdLst/>
              <a:ahLst/>
              <a:cxnLst/>
              <a:rect l="l" t="t" r="r" b="b"/>
              <a:pathLst>
                <a:path w="47664" h="39503" extrusionOk="0">
                  <a:moveTo>
                    <a:pt x="1" y="0"/>
                  </a:moveTo>
                  <a:cubicBezTo>
                    <a:pt x="12473" y="10513"/>
                    <a:pt x="13509" y="35678"/>
                    <a:pt x="47663" y="39503"/>
                  </a:cubicBezTo>
                  <a:cubicBezTo>
                    <a:pt x="47663" y="39503"/>
                    <a:pt x="46524" y="4201"/>
                    <a:pt x="1" y="0"/>
                  </a:cubicBezTo>
                  <a:close/>
                </a:path>
              </a:pathLst>
            </a:custGeom>
            <a:solidFill>
              <a:srgbClr val="6D9EEB">
                <a:alpha val="41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3"/>
            <p:cNvSpPr/>
            <p:nvPr/>
          </p:nvSpPr>
          <p:spPr>
            <a:xfrm flipH="1">
              <a:off x="2078447" y="4838349"/>
              <a:ext cx="136839" cy="134515"/>
            </a:xfrm>
            <a:custGeom>
              <a:avLst/>
              <a:gdLst/>
              <a:ahLst/>
              <a:cxnLst/>
              <a:rect l="l" t="t" r="r" b="b"/>
              <a:pathLst>
                <a:path w="8890" h="8739" extrusionOk="0">
                  <a:moveTo>
                    <a:pt x="5905" y="1"/>
                  </a:moveTo>
                  <a:cubicBezTo>
                    <a:pt x="5807" y="1"/>
                    <a:pt x="5709" y="29"/>
                    <a:pt x="5625" y="90"/>
                  </a:cubicBezTo>
                  <a:cubicBezTo>
                    <a:pt x="5401" y="254"/>
                    <a:pt x="5339" y="548"/>
                    <a:pt x="5503" y="772"/>
                  </a:cubicBezTo>
                  <a:cubicBezTo>
                    <a:pt x="5667" y="1088"/>
                    <a:pt x="6779" y="4314"/>
                    <a:pt x="7560" y="6613"/>
                  </a:cubicBezTo>
                  <a:lnTo>
                    <a:pt x="450" y="7741"/>
                  </a:lnTo>
                  <a:cubicBezTo>
                    <a:pt x="188" y="7779"/>
                    <a:pt x="1" y="8013"/>
                    <a:pt x="23" y="8276"/>
                  </a:cubicBezTo>
                  <a:cubicBezTo>
                    <a:pt x="42" y="8537"/>
                    <a:pt x="260" y="8738"/>
                    <a:pt x="521" y="8738"/>
                  </a:cubicBezTo>
                  <a:cubicBezTo>
                    <a:pt x="523" y="8738"/>
                    <a:pt x="525" y="8738"/>
                    <a:pt x="527" y="8738"/>
                  </a:cubicBezTo>
                  <a:cubicBezTo>
                    <a:pt x="554" y="8738"/>
                    <a:pt x="581" y="8737"/>
                    <a:pt x="606" y="8733"/>
                  </a:cubicBezTo>
                  <a:lnTo>
                    <a:pt x="8889" y="7420"/>
                  </a:lnTo>
                  <a:lnTo>
                    <a:pt x="8701" y="6855"/>
                  </a:lnTo>
                  <a:cubicBezTo>
                    <a:pt x="7284" y="2660"/>
                    <a:pt x="6490" y="428"/>
                    <a:pt x="6337" y="219"/>
                  </a:cubicBezTo>
                  <a:cubicBezTo>
                    <a:pt x="6235" y="80"/>
                    <a:pt x="6070" y="1"/>
                    <a:pt x="59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3"/>
            <p:cNvSpPr/>
            <p:nvPr/>
          </p:nvSpPr>
          <p:spPr>
            <a:xfrm flipH="1">
              <a:off x="1884765" y="4983560"/>
              <a:ext cx="180415" cy="172319"/>
            </a:xfrm>
            <a:custGeom>
              <a:avLst/>
              <a:gdLst/>
              <a:ahLst/>
              <a:cxnLst/>
              <a:rect l="l" t="t" r="r" b="b"/>
              <a:pathLst>
                <a:path w="11721" h="11195" extrusionOk="0">
                  <a:moveTo>
                    <a:pt x="11198" y="1"/>
                  </a:moveTo>
                  <a:cubicBezTo>
                    <a:pt x="10947" y="1"/>
                    <a:pt x="10724" y="176"/>
                    <a:pt x="10688" y="430"/>
                  </a:cubicBezTo>
                  <a:lnTo>
                    <a:pt x="9652" y="7736"/>
                  </a:lnTo>
                  <a:lnTo>
                    <a:pt x="406" y="10207"/>
                  </a:lnTo>
                  <a:cubicBezTo>
                    <a:pt x="161" y="10270"/>
                    <a:pt x="0" y="10506"/>
                    <a:pt x="34" y="10758"/>
                  </a:cubicBezTo>
                  <a:cubicBezTo>
                    <a:pt x="67" y="11008"/>
                    <a:pt x="281" y="11194"/>
                    <a:pt x="532" y="11194"/>
                  </a:cubicBezTo>
                  <a:cubicBezTo>
                    <a:pt x="533" y="11194"/>
                    <a:pt x="534" y="11194"/>
                    <a:pt x="535" y="11194"/>
                  </a:cubicBezTo>
                  <a:cubicBezTo>
                    <a:pt x="578" y="11193"/>
                    <a:pt x="623" y="11188"/>
                    <a:pt x="665" y="11178"/>
                  </a:cubicBezTo>
                  <a:lnTo>
                    <a:pt x="10551" y="8533"/>
                  </a:lnTo>
                  <a:lnTo>
                    <a:pt x="11681" y="572"/>
                  </a:lnTo>
                  <a:cubicBezTo>
                    <a:pt x="11721" y="298"/>
                    <a:pt x="11530" y="42"/>
                    <a:pt x="11255" y="3"/>
                  </a:cubicBezTo>
                  <a:cubicBezTo>
                    <a:pt x="11236" y="2"/>
                    <a:pt x="11217" y="1"/>
                    <a:pt x="111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3"/>
            <p:cNvSpPr/>
            <p:nvPr/>
          </p:nvSpPr>
          <p:spPr>
            <a:xfrm flipH="1">
              <a:off x="1755237" y="5150935"/>
              <a:ext cx="174166" cy="137517"/>
            </a:xfrm>
            <a:custGeom>
              <a:avLst/>
              <a:gdLst/>
              <a:ahLst/>
              <a:cxnLst/>
              <a:rect l="l" t="t" r="r" b="b"/>
              <a:pathLst>
                <a:path w="11315" h="8934" extrusionOk="0">
                  <a:moveTo>
                    <a:pt x="10767" y="0"/>
                  </a:moveTo>
                  <a:cubicBezTo>
                    <a:pt x="10527" y="0"/>
                    <a:pt x="10321" y="179"/>
                    <a:pt x="10280" y="423"/>
                  </a:cubicBezTo>
                  <a:lnTo>
                    <a:pt x="9326" y="6224"/>
                  </a:lnTo>
                  <a:lnTo>
                    <a:pt x="436" y="7940"/>
                  </a:lnTo>
                  <a:cubicBezTo>
                    <a:pt x="179" y="7985"/>
                    <a:pt x="0" y="8221"/>
                    <a:pt x="25" y="8480"/>
                  </a:cubicBezTo>
                  <a:cubicBezTo>
                    <a:pt x="50" y="8738"/>
                    <a:pt x="265" y="8934"/>
                    <a:pt x="523" y="8934"/>
                  </a:cubicBezTo>
                  <a:cubicBezTo>
                    <a:pt x="525" y="8934"/>
                    <a:pt x="527" y="8934"/>
                    <a:pt x="530" y="8934"/>
                  </a:cubicBezTo>
                  <a:cubicBezTo>
                    <a:pt x="563" y="8934"/>
                    <a:pt x="595" y="8931"/>
                    <a:pt x="627" y="8926"/>
                  </a:cubicBezTo>
                  <a:lnTo>
                    <a:pt x="10205" y="7076"/>
                  </a:lnTo>
                  <a:lnTo>
                    <a:pt x="11270" y="585"/>
                  </a:lnTo>
                  <a:cubicBezTo>
                    <a:pt x="11315" y="311"/>
                    <a:pt x="11129" y="54"/>
                    <a:pt x="10857" y="9"/>
                  </a:cubicBezTo>
                  <a:cubicBezTo>
                    <a:pt x="10826" y="3"/>
                    <a:pt x="10796" y="0"/>
                    <a:pt x="107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3"/>
            <p:cNvSpPr/>
            <p:nvPr/>
          </p:nvSpPr>
          <p:spPr>
            <a:xfrm flipH="1">
              <a:off x="1324676" y="4680316"/>
              <a:ext cx="628799" cy="979625"/>
            </a:xfrm>
            <a:custGeom>
              <a:avLst/>
              <a:gdLst/>
              <a:ahLst/>
              <a:cxnLst/>
              <a:rect l="l" t="t" r="r" b="b"/>
              <a:pathLst>
                <a:path w="40851" h="63643" extrusionOk="0">
                  <a:moveTo>
                    <a:pt x="6468" y="1"/>
                  </a:moveTo>
                  <a:cubicBezTo>
                    <a:pt x="5113" y="1"/>
                    <a:pt x="3930" y="611"/>
                    <a:pt x="3121" y="2041"/>
                  </a:cubicBezTo>
                  <a:cubicBezTo>
                    <a:pt x="0" y="7558"/>
                    <a:pt x="5990" y="11822"/>
                    <a:pt x="7245" y="17590"/>
                  </a:cubicBezTo>
                  <a:cubicBezTo>
                    <a:pt x="8499" y="23359"/>
                    <a:pt x="974" y="26619"/>
                    <a:pt x="3734" y="33801"/>
                  </a:cubicBezTo>
                  <a:cubicBezTo>
                    <a:pt x="6493" y="40982"/>
                    <a:pt x="14267" y="33891"/>
                    <a:pt x="11509" y="45149"/>
                  </a:cubicBezTo>
                  <a:cubicBezTo>
                    <a:pt x="8750" y="56407"/>
                    <a:pt x="23296" y="60998"/>
                    <a:pt x="23296" y="60998"/>
                  </a:cubicBezTo>
                  <a:cubicBezTo>
                    <a:pt x="23296" y="60998"/>
                    <a:pt x="27791" y="63643"/>
                    <a:pt x="31661" y="63643"/>
                  </a:cubicBezTo>
                  <a:cubicBezTo>
                    <a:pt x="33042" y="63643"/>
                    <a:pt x="34344" y="63306"/>
                    <a:pt x="35334" y="62392"/>
                  </a:cubicBezTo>
                  <a:cubicBezTo>
                    <a:pt x="39097" y="58915"/>
                    <a:pt x="37842" y="53202"/>
                    <a:pt x="37466" y="48312"/>
                  </a:cubicBezTo>
                  <a:cubicBezTo>
                    <a:pt x="37090" y="43422"/>
                    <a:pt x="40851" y="39828"/>
                    <a:pt x="39011" y="36149"/>
                  </a:cubicBezTo>
                  <a:cubicBezTo>
                    <a:pt x="37174" y="32471"/>
                    <a:pt x="28646" y="30465"/>
                    <a:pt x="30636" y="25449"/>
                  </a:cubicBezTo>
                  <a:cubicBezTo>
                    <a:pt x="32626" y="20432"/>
                    <a:pt x="30318" y="16086"/>
                    <a:pt x="26973" y="14413"/>
                  </a:cubicBezTo>
                  <a:cubicBezTo>
                    <a:pt x="23630" y="12741"/>
                    <a:pt x="19450" y="12073"/>
                    <a:pt x="17610" y="10066"/>
                  </a:cubicBezTo>
                  <a:cubicBezTo>
                    <a:pt x="15629" y="4988"/>
                    <a:pt x="10343" y="1"/>
                    <a:pt x="64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3"/>
            <p:cNvSpPr/>
            <p:nvPr/>
          </p:nvSpPr>
          <p:spPr>
            <a:xfrm flipH="1">
              <a:off x="1412562" y="4744388"/>
              <a:ext cx="445690" cy="931754"/>
            </a:xfrm>
            <a:custGeom>
              <a:avLst/>
              <a:gdLst/>
              <a:ahLst/>
              <a:cxnLst/>
              <a:rect l="l" t="t" r="r" b="b"/>
              <a:pathLst>
                <a:path w="28955" h="60533" extrusionOk="0">
                  <a:moveTo>
                    <a:pt x="557" y="1"/>
                  </a:moveTo>
                  <a:cubicBezTo>
                    <a:pt x="435" y="1"/>
                    <a:pt x="311" y="45"/>
                    <a:pt x="214" y="136"/>
                  </a:cubicBezTo>
                  <a:cubicBezTo>
                    <a:pt x="12" y="324"/>
                    <a:pt x="0" y="642"/>
                    <a:pt x="189" y="844"/>
                  </a:cubicBezTo>
                  <a:cubicBezTo>
                    <a:pt x="14736" y="16492"/>
                    <a:pt x="27784" y="59739"/>
                    <a:pt x="27914" y="60175"/>
                  </a:cubicBezTo>
                  <a:cubicBezTo>
                    <a:pt x="27977" y="60387"/>
                    <a:pt x="28173" y="60533"/>
                    <a:pt x="28395" y="60533"/>
                  </a:cubicBezTo>
                  <a:cubicBezTo>
                    <a:pt x="28444" y="60533"/>
                    <a:pt x="28492" y="60524"/>
                    <a:pt x="28539" y="60511"/>
                  </a:cubicBezTo>
                  <a:cubicBezTo>
                    <a:pt x="28803" y="60432"/>
                    <a:pt x="28955" y="60152"/>
                    <a:pt x="28875" y="59886"/>
                  </a:cubicBezTo>
                  <a:cubicBezTo>
                    <a:pt x="28746" y="59450"/>
                    <a:pt x="15630" y="15980"/>
                    <a:pt x="924" y="161"/>
                  </a:cubicBezTo>
                  <a:cubicBezTo>
                    <a:pt x="825" y="54"/>
                    <a:pt x="692" y="1"/>
                    <a:pt x="557" y="1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3"/>
            <p:cNvSpPr/>
            <p:nvPr/>
          </p:nvSpPr>
          <p:spPr>
            <a:xfrm flipH="1">
              <a:off x="1653722" y="4862250"/>
              <a:ext cx="163884" cy="114289"/>
            </a:xfrm>
            <a:custGeom>
              <a:avLst/>
              <a:gdLst/>
              <a:ahLst/>
              <a:cxnLst/>
              <a:rect l="l" t="t" r="r" b="b"/>
              <a:pathLst>
                <a:path w="10647" h="7425" extrusionOk="0">
                  <a:moveTo>
                    <a:pt x="10078" y="0"/>
                  </a:moveTo>
                  <a:cubicBezTo>
                    <a:pt x="9881" y="0"/>
                    <a:pt x="9695" y="117"/>
                    <a:pt x="9616" y="310"/>
                  </a:cubicBezTo>
                  <a:lnTo>
                    <a:pt x="7130" y="6270"/>
                  </a:lnTo>
                  <a:lnTo>
                    <a:pt x="652" y="4901"/>
                  </a:lnTo>
                  <a:cubicBezTo>
                    <a:pt x="618" y="4894"/>
                    <a:pt x="583" y="4891"/>
                    <a:pt x="549" y="4891"/>
                  </a:cubicBezTo>
                  <a:cubicBezTo>
                    <a:pt x="317" y="4891"/>
                    <a:pt x="108" y="5053"/>
                    <a:pt x="57" y="5289"/>
                  </a:cubicBezTo>
                  <a:cubicBezTo>
                    <a:pt x="1" y="5560"/>
                    <a:pt x="174" y="5825"/>
                    <a:pt x="445" y="5884"/>
                  </a:cubicBezTo>
                  <a:lnTo>
                    <a:pt x="7736" y="7424"/>
                  </a:lnTo>
                  <a:lnTo>
                    <a:pt x="10542" y="694"/>
                  </a:lnTo>
                  <a:cubicBezTo>
                    <a:pt x="10647" y="439"/>
                    <a:pt x="10527" y="146"/>
                    <a:pt x="10271" y="39"/>
                  </a:cubicBezTo>
                  <a:cubicBezTo>
                    <a:pt x="10208" y="13"/>
                    <a:pt x="10142" y="0"/>
                    <a:pt x="10078" y="0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3"/>
            <p:cNvSpPr/>
            <p:nvPr/>
          </p:nvSpPr>
          <p:spPr>
            <a:xfrm flipH="1">
              <a:off x="1499227" y="5055235"/>
              <a:ext cx="318425" cy="174520"/>
            </a:xfrm>
            <a:custGeom>
              <a:avLst/>
              <a:gdLst/>
              <a:ahLst/>
              <a:cxnLst/>
              <a:rect l="l" t="t" r="r" b="b"/>
              <a:pathLst>
                <a:path w="20687" h="11338" extrusionOk="0">
                  <a:moveTo>
                    <a:pt x="20113" y="0"/>
                  </a:moveTo>
                  <a:cubicBezTo>
                    <a:pt x="19925" y="0"/>
                    <a:pt x="19746" y="106"/>
                    <a:pt x="19660" y="287"/>
                  </a:cubicBezTo>
                  <a:lnTo>
                    <a:pt x="14951" y="10185"/>
                  </a:lnTo>
                  <a:lnTo>
                    <a:pt x="662" y="6970"/>
                  </a:lnTo>
                  <a:cubicBezTo>
                    <a:pt x="625" y="6962"/>
                    <a:pt x="589" y="6958"/>
                    <a:pt x="552" y="6958"/>
                  </a:cubicBezTo>
                  <a:cubicBezTo>
                    <a:pt x="322" y="6958"/>
                    <a:pt x="114" y="7117"/>
                    <a:pt x="62" y="7351"/>
                  </a:cubicBezTo>
                  <a:cubicBezTo>
                    <a:pt x="0" y="7622"/>
                    <a:pt x="171" y="7889"/>
                    <a:pt x="441" y="7951"/>
                  </a:cubicBezTo>
                  <a:lnTo>
                    <a:pt x="15512" y="11338"/>
                  </a:lnTo>
                  <a:lnTo>
                    <a:pt x="20566" y="718"/>
                  </a:lnTo>
                  <a:cubicBezTo>
                    <a:pt x="20686" y="467"/>
                    <a:pt x="20579" y="168"/>
                    <a:pt x="20329" y="50"/>
                  </a:cubicBezTo>
                  <a:cubicBezTo>
                    <a:pt x="20259" y="16"/>
                    <a:pt x="20185" y="0"/>
                    <a:pt x="20113" y="0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3"/>
            <p:cNvSpPr/>
            <p:nvPr/>
          </p:nvSpPr>
          <p:spPr>
            <a:xfrm flipH="1">
              <a:off x="658816" y="4243988"/>
              <a:ext cx="858409" cy="1337331"/>
            </a:xfrm>
            <a:custGeom>
              <a:avLst/>
              <a:gdLst/>
              <a:ahLst/>
              <a:cxnLst/>
              <a:rect l="l" t="t" r="r" b="b"/>
              <a:pathLst>
                <a:path w="55768" h="86882" extrusionOk="0">
                  <a:moveTo>
                    <a:pt x="46938" y="0"/>
                  </a:moveTo>
                  <a:cubicBezTo>
                    <a:pt x="41647" y="0"/>
                    <a:pt x="34433" y="6807"/>
                    <a:pt x="31727" y="13740"/>
                  </a:cubicBezTo>
                  <a:cubicBezTo>
                    <a:pt x="29216" y="16480"/>
                    <a:pt x="23510" y="17393"/>
                    <a:pt x="18945" y="19675"/>
                  </a:cubicBezTo>
                  <a:cubicBezTo>
                    <a:pt x="14381" y="21957"/>
                    <a:pt x="11229" y="27892"/>
                    <a:pt x="13946" y="34740"/>
                  </a:cubicBezTo>
                  <a:cubicBezTo>
                    <a:pt x="16663" y="41587"/>
                    <a:pt x="5023" y="44326"/>
                    <a:pt x="2511" y="49348"/>
                  </a:cubicBezTo>
                  <a:cubicBezTo>
                    <a:pt x="0" y="54369"/>
                    <a:pt x="5136" y="59276"/>
                    <a:pt x="4622" y="65952"/>
                  </a:cubicBezTo>
                  <a:cubicBezTo>
                    <a:pt x="4109" y="72629"/>
                    <a:pt x="2398" y="80428"/>
                    <a:pt x="7532" y="85173"/>
                  </a:cubicBezTo>
                  <a:cubicBezTo>
                    <a:pt x="8883" y="86422"/>
                    <a:pt x="10661" y="86882"/>
                    <a:pt x="12547" y="86882"/>
                  </a:cubicBezTo>
                  <a:cubicBezTo>
                    <a:pt x="17831" y="86882"/>
                    <a:pt x="23966" y="83272"/>
                    <a:pt x="23966" y="83272"/>
                  </a:cubicBezTo>
                  <a:cubicBezTo>
                    <a:pt x="23966" y="83272"/>
                    <a:pt x="43823" y="77003"/>
                    <a:pt x="40057" y="61635"/>
                  </a:cubicBezTo>
                  <a:cubicBezTo>
                    <a:pt x="36291" y="46267"/>
                    <a:pt x="46904" y="55948"/>
                    <a:pt x="50672" y="46143"/>
                  </a:cubicBezTo>
                  <a:cubicBezTo>
                    <a:pt x="54438" y="36338"/>
                    <a:pt x="44166" y="31887"/>
                    <a:pt x="45878" y="24012"/>
                  </a:cubicBezTo>
                  <a:cubicBezTo>
                    <a:pt x="47589" y="16138"/>
                    <a:pt x="55768" y="10317"/>
                    <a:pt x="51507" y="2785"/>
                  </a:cubicBezTo>
                  <a:cubicBezTo>
                    <a:pt x="50403" y="833"/>
                    <a:pt x="48788" y="0"/>
                    <a:pt x="469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3"/>
            <p:cNvSpPr/>
            <p:nvPr/>
          </p:nvSpPr>
          <p:spPr>
            <a:xfrm flipH="1">
              <a:off x="658816" y="4243988"/>
              <a:ext cx="858409" cy="1337331"/>
            </a:xfrm>
            <a:custGeom>
              <a:avLst/>
              <a:gdLst/>
              <a:ahLst/>
              <a:cxnLst/>
              <a:rect l="l" t="t" r="r" b="b"/>
              <a:pathLst>
                <a:path w="55768" h="86882" extrusionOk="0">
                  <a:moveTo>
                    <a:pt x="46938" y="0"/>
                  </a:moveTo>
                  <a:cubicBezTo>
                    <a:pt x="41647" y="0"/>
                    <a:pt x="34433" y="6807"/>
                    <a:pt x="31727" y="13740"/>
                  </a:cubicBezTo>
                  <a:cubicBezTo>
                    <a:pt x="29216" y="16480"/>
                    <a:pt x="23510" y="17393"/>
                    <a:pt x="18945" y="19675"/>
                  </a:cubicBezTo>
                  <a:cubicBezTo>
                    <a:pt x="14381" y="21957"/>
                    <a:pt x="11229" y="27892"/>
                    <a:pt x="13946" y="34740"/>
                  </a:cubicBezTo>
                  <a:cubicBezTo>
                    <a:pt x="16663" y="41587"/>
                    <a:pt x="5023" y="44326"/>
                    <a:pt x="2511" y="49348"/>
                  </a:cubicBezTo>
                  <a:cubicBezTo>
                    <a:pt x="0" y="54369"/>
                    <a:pt x="5136" y="59276"/>
                    <a:pt x="4622" y="65952"/>
                  </a:cubicBezTo>
                  <a:cubicBezTo>
                    <a:pt x="4109" y="72629"/>
                    <a:pt x="2398" y="80428"/>
                    <a:pt x="7532" y="85173"/>
                  </a:cubicBezTo>
                  <a:cubicBezTo>
                    <a:pt x="8883" y="86422"/>
                    <a:pt x="10661" y="86882"/>
                    <a:pt x="12547" y="86882"/>
                  </a:cubicBezTo>
                  <a:cubicBezTo>
                    <a:pt x="17831" y="86882"/>
                    <a:pt x="23966" y="83272"/>
                    <a:pt x="23966" y="83272"/>
                  </a:cubicBezTo>
                  <a:cubicBezTo>
                    <a:pt x="23966" y="83272"/>
                    <a:pt x="43823" y="77003"/>
                    <a:pt x="40057" y="61635"/>
                  </a:cubicBezTo>
                  <a:cubicBezTo>
                    <a:pt x="36291" y="46267"/>
                    <a:pt x="46904" y="55948"/>
                    <a:pt x="50672" y="46143"/>
                  </a:cubicBezTo>
                  <a:cubicBezTo>
                    <a:pt x="54438" y="36338"/>
                    <a:pt x="44166" y="31887"/>
                    <a:pt x="45878" y="24012"/>
                  </a:cubicBezTo>
                  <a:cubicBezTo>
                    <a:pt x="47589" y="16138"/>
                    <a:pt x="55768" y="10317"/>
                    <a:pt x="51507" y="2785"/>
                  </a:cubicBezTo>
                  <a:cubicBezTo>
                    <a:pt x="50403" y="833"/>
                    <a:pt x="48788" y="0"/>
                    <a:pt x="46938" y="0"/>
                  </a:cubicBezTo>
                  <a:close/>
                </a:path>
              </a:pathLst>
            </a:custGeom>
            <a:solidFill>
              <a:srgbClr val="F1C232">
                <a:alpha val="59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3"/>
            <p:cNvSpPr/>
            <p:nvPr/>
          </p:nvSpPr>
          <p:spPr>
            <a:xfrm flipH="1">
              <a:off x="791960" y="4334255"/>
              <a:ext cx="602155" cy="1266356"/>
            </a:xfrm>
            <a:custGeom>
              <a:avLst/>
              <a:gdLst/>
              <a:ahLst/>
              <a:cxnLst/>
              <a:rect l="l" t="t" r="r" b="b"/>
              <a:pathLst>
                <a:path w="39120" h="82271" extrusionOk="0">
                  <a:moveTo>
                    <a:pt x="38564" y="0"/>
                  </a:moveTo>
                  <a:cubicBezTo>
                    <a:pt x="38430" y="0"/>
                    <a:pt x="38296" y="54"/>
                    <a:pt x="38197" y="160"/>
                  </a:cubicBezTo>
                  <a:cubicBezTo>
                    <a:pt x="18149" y="21726"/>
                    <a:pt x="258" y="81027"/>
                    <a:pt x="79" y="81624"/>
                  </a:cubicBezTo>
                  <a:cubicBezTo>
                    <a:pt x="1" y="81889"/>
                    <a:pt x="151" y="82170"/>
                    <a:pt x="417" y="82249"/>
                  </a:cubicBezTo>
                  <a:cubicBezTo>
                    <a:pt x="464" y="82262"/>
                    <a:pt x="512" y="82270"/>
                    <a:pt x="561" y="82270"/>
                  </a:cubicBezTo>
                  <a:cubicBezTo>
                    <a:pt x="781" y="82270"/>
                    <a:pt x="977" y="82125"/>
                    <a:pt x="1040" y="81913"/>
                  </a:cubicBezTo>
                  <a:cubicBezTo>
                    <a:pt x="1221" y="81318"/>
                    <a:pt x="19043" y="22239"/>
                    <a:pt x="38930" y="843"/>
                  </a:cubicBezTo>
                  <a:cubicBezTo>
                    <a:pt x="39119" y="641"/>
                    <a:pt x="39109" y="323"/>
                    <a:pt x="38905" y="135"/>
                  </a:cubicBezTo>
                  <a:cubicBezTo>
                    <a:pt x="38809" y="45"/>
                    <a:pt x="38686" y="0"/>
                    <a:pt x="385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3"/>
            <p:cNvSpPr/>
            <p:nvPr/>
          </p:nvSpPr>
          <p:spPr>
            <a:xfrm flipH="1">
              <a:off x="847457" y="4495181"/>
              <a:ext cx="217481" cy="149923"/>
            </a:xfrm>
            <a:custGeom>
              <a:avLst/>
              <a:gdLst/>
              <a:ahLst/>
              <a:cxnLst/>
              <a:rect l="l" t="t" r="r" b="b"/>
              <a:pathLst>
                <a:path w="14129" h="9740" extrusionOk="0">
                  <a:moveTo>
                    <a:pt x="572" y="0"/>
                  </a:moveTo>
                  <a:cubicBezTo>
                    <a:pt x="507" y="0"/>
                    <a:pt x="442" y="13"/>
                    <a:pt x="378" y="39"/>
                  </a:cubicBezTo>
                  <a:cubicBezTo>
                    <a:pt x="123" y="146"/>
                    <a:pt x="1" y="438"/>
                    <a:pt x="108" y="694"/>
                  </a:cubicBezTo>
                  <a:lnTo>
                    <a:pt x="3879" y="9740"/>
                  </a:lnTo>
                  <a:lnTo>
                    <a:pt x="13684" y="7668"/>
                  </a:lnTo>
                  <a:cubicBezTo>
                    <a:pt x="13955" y="7611"/>
                    <a:pt x="14129" y="7345"/>
                    <a:pt x="14072" y="7075"/>
                  </a:cubicBezTo>
                  <a:cubicBezTo>
                    <a:pt x="14020" y="6834"/>
                    <a:pt x="13806" y="6679"/>
                    <a:pt x="13572" y="6679"/>
                  </a:cubicBezTo>
                  <a:cubicBezTo>
                    <a:pt x="13540" y="6679"/>
                    <a:pt x="13509" y="6681"/>
                    <a:pt x="13477" y="6687"/>
                  </a:cubicBezTo>
                  <a:lnTo>
                    <a:pt x="4485" y="8587"/>
                  </a:lnTo>
                  <a:lnTo>
                    <a:pt x="1033" y="308"/>
                  </a:lnTo>
                  <a:cubicBezTo>
                    <a:pt x="953" y="116"/>
                    <a:pt x="767" y="0"/>
                    <a:pt x="5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3"/>
            <p:cNvSpPr/>
            <p:nvPr/>
          </p:nvSpPr>
          <p:spPr>
            <a:xfrm flipH="1">
              <a:off x="847371" y="4758624"/>
              <a:ext cx="428373" cy="232196"/>
            </a:xfrm>
            <a:custGeom>
              <a:avLst/>
              <a:gdLst/>
              <a:ahLst/>
              <a:cxnLst/>
              <a:rect l="l" t="t" r="r" b="b"/>
              <a:pathLst>
                <a:path w="27830" h="15085" extrusionOk="0">
                  <a:moveTo>
                    <a:pt x="571" y="1"/>
                  </a:moveTo>
                  <a:cubicBezTo>
                    <a:pt x="499" y="1"/>
                    <a:pt x="426" y="16"/>
                    <a:pt x="356" y="49"/>
                  </a:cubicBezTo>
                  <a:cubicBezTo>
                    <a:pt x="107" y="170"/>
                    <a:pt x="0" y="469"/>
                    <a:pt x="119" y="719"/>
                  </a:cubicBezTo>
                  <a:lnTo>
                    <a:pt x="6956" y="15085"/>
                  </a:lnTo>
                  <a:lnTo>
                    <a:pt x="27388" y="10493"/>
                  </a:lnTo>
                  <a:cubicBezTo>
                    <a:pt x="27659" y="10432"/>
                    <a:pt x="27829" y="10164"/>
                    <a:pt x="27767" y="9894"/>
                  </a:cubicBezTo>
                  <a:cubicBezTo>
                    <a:pt x="27715" y="9660"/>
                    <a:pt x="27507" y="9500"/>
                    <a:pt x="27278" y="9500"/>
                  </a:cubicBezTo>
                  <a:cubicBezTo>
                    <a:pt x="27242" y="9500"/>
                    <a:pt x="27206" y="9504"/>
                    <a:pt x="27169" y="9513"/>
                  </a:cubicBezTo>
                  <a:lnTo>
                    <a:pt x="7517" y="13932"/>
                  </a:lnTo>
                  <a:lnTo>
                    <a:pt x="1026" y="288"/>
                  </a:lnTo>
                  <a:cubicBezTo>
                    <a:pt x="939" y="107"/>
                    <a:pt x="759" y="1"/>
                    <a:pt x="5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3"/>
            <p:cNvSpPr/>
            <p:nvPr/>
          </p:nvSpPr>
          <p:spPr>
            <a:xfrm flipH="1">
              <a:off x="1021107" y="5087956"/>
              <a:ext cx="386367" cy="236829"/>
            </a:xfrm>
            <a:custGeom>
              <a:avLst/>
              <a:gdLst/>
              <a:ahLst/>
              <a:cxnLst/>
              <a:rect l="l" t="t" r="r" b="b"/>
              <a:pathLst>
                <a:path w="25101" h="15386" extrusionOk="0">
                  <a:moveTo>
                    <a:pt x="572" y="1"/>
                  </a:moveTo>
                  <a:cubicBezTo>
                    <a:pt x="499" y="1"/>
                    <a:pt x="425" y="17"/>
                    <a:pt x="354" y="51"/>
                  </a:cubicBezTo>
                  <a:cubicBezTo>
                    <a:pt x="105" y="171"/>
                    <a:pt x="0" y="470"/>
                    <a:pt x="120" y="721"/>
                  </a:cubicBezTo>
                  <a:lnTo>
                    <a:pt x="7161" y="15385"/>
                  </a:lnTo>
                  <a:lnTo>
                    <a:pt x="24693" y="9750"/>
                  </a:lnTo>
                  <a:cubicBezTo>
                    <a:pt x="24957" y="9664"/>
                    <a:pt x="25100" y="9382"/>
                    <a:pt x="25015" y="9118"/>
                  </a:cubicBezTo>
                  <a:cubicBezTo>
                    <a:pt x="24948" y="8905"/>
                    <a:pt x="24749" y="8770"/>
                    <a:pt x="24538" y="8770"/>
                  </a:cubicBezTo>
                  <a:cubicBezTo>
                    <a:pt x="24487" y="8770"/>
                    <a:pt x="24436" y="8778"/>
                    <a:pt x="24385" y="8794"/>
                  </a:cubicBezTo>
                  <a:lnTo>
                    <a:pt x="7686" y="14162"/>
                  </a:lnTo>
                  <a:lnTo>
                    <a:pt x="1024" y="286"/>
                  </a:lnTo>
                  <a:cubicBezTo>
                    <a:pt x="938" y="106"/>
                    <a:pt x="759" y="1"/>
                    <a:pt x="5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2" name="Google Shape;332;p3"/>
          <p:cNvGrpSpPr/>
          <p:nvPr/>
        </p:nvGrpSpPr>
        <p:grpSpPr>
          <a:xfrm rot="-3324516">
            <a:off x="7186909" y="3323349"/>
            <a:ext cx="3013022" cy="2009646"/>
            <a:chOff x="4679541" y="3900059"/>
            <a:chExt cx="2331407" cy="1555018"/>
          </a:xfrm>
        </p:grpSpPr>
        <p:sp>
          <p:nvSpPr>
            <p:cNvPr id="333" name="Google Shape;333;p3"/>
            <p:cNvSpPr/>
            <p:nvPr/>
          </p:nvSpPr>
          <p:spPr>
            <a:xfrm rot="577487">
              <a:off x="5547186" y="4855550"/>
              <a:ext cx="327846" cy="202913"/>
            </a:xfrm>
            <a:custGeom>
              <a:avLst/>
              <a:gdLst/>
              <a:ahLst/>
              <a:cxnLst/>
              <a:rect l="l" t="t" r="r" b="b"/>
              <a:pathLst>
                <a:path w="18692" h="11569" extrusionOk="0">
                  <a:moveTo>
                    <a:pt x="18120" y="0"/>
                  </a:moveTo>
                  <a:cubicBezTo>
                    <a:pt x="17933" y="0"/>
                    <a:pt x="17753" y="105"/>
                    <a:pt x="17667" y="286"/>
                  </a:cubicBezTo>
                  <a:lnTo>
                    <a:pt x="12838" y="10345"/>
                  </a:lnTo>
                  <a:lnTo>
                    <a:pt x="718" y="6447"/>
                  </a:lnTo>
                  <a:cubicBezTo>
                    <a:pt x="667" y="6431"/>
                    <a:pt x="615" y="6423"/>
                    <a:pt x="563" y="6423"/>
                  </a:cubicBezTo>
                  <a:cubicBezTo>
                    <a:pt x="351" y="6423"/>
                    <a:pt x="154" y="6558"/>
                    <a:pt x="85" y="6772"/>
                  </a:cubicBezTo>
                  <a:cubicBezTo>
                    <a:pt x="0" y="7036"/>
                    <a:pt x="145" y="7318"/>
                    <a:pt x="411" y="7403"/>
                  </a:cubicBezTo>
                  <a:lnTo>
                    <a:pt x="13363" y="11568"/>
                  </a:lnTo>
                  <a:lnTo>
                    <a:pt x="18571" y="720"/>
                  </a:lnTo>
                  <a:cubicBezTo>
                    <a:pt x="18691" y="471"/>
                    <a:pt x="18586" y="170"/>
                    <a:pt x="18337" y="50"/>
                  </a:cubicBezTo>
                  <a:cubicBezTo>
                    <a:pt x="18267" y="16"/>
                    <a:pt x="18193" y="0"/>
                    <a:pt x="18120" y="0"/>
                  </a:cubicBezTo>
                  <a:close/>
                </a:path>
              </a:pathLst>
            </a:custGeom>
            <a:solidFill>
              <a:srgbClr val="FF81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3"/>
            <p:cNvSpPr/>
            <p:nvPr/>
          </p:nvSpPr>
          <p:spPr>
            <a:xfrm rot="2440967">
              <a:off x="5895515" y="3973079"/>
              <a:ext cx="746387" cy="1408977"/>
            </a:xfrm>
            <a:custGeom>
              <a:avLst/>
              <a:gdLst/>
              <a:ahLst/>
              <a:cxnLst/>
              <a:rect l="l" t="t" r="r" b="b"/>
              <a:pathLst>
                <a:path w="42549" h="80321" extrusionOk="0">
                  <a:moveTo>
                    <a:pt x="19479" y="0"/>
                  </a:moveTo>
                  <a:cubicBezTo>
                    <a:pt x="14561" y="0"/>
                    <a:pt x="10368" y="9188"/>
                    <a:pt x="10793" y="16409"/>
                  </a:cubicBezTo>
                  <a:cubicBezTo>
                    <a:pt x="9828" y="19411"/>
                    <a:pt x="5751" y="22138"/>
                    <a:pt x="3039" y="25516"/>
                  </a:cubicBezTo>
                  <a:cubicBezTo>
                    <a:pt x="328" y="28895"/>
                    <a:pt x="0" y="34589"/>
                    <a:pt x="4523" y="38906"/>
                  </a:cubicBezTo>
                  <a:cubicBezTo>
                    <a:pt x="9046" y="43225"/>
                    <a:pt x="1039" y="49464"/>
                    <a:pt x="884" y="54225"/>
                  </a:cubicBezTo>
                  <a:cubicBezTo>
                    <a:pt x="729" y="58989"/>
                    <a:pt x="6428" y="60952"/>
                    <a:pt x="8399" y="66283"/>
                  </a:cubicBezTo>
                  <a:cubicBezTo>
                    <a:pt x="10369" y="71615"/>
                    <a:pt x="11813" y="78236"/>
                    <a:pt x="17456" y="80076"/>
                  </a:cubicBezTo>
                  <a:cubicBezTo>
                    <a:pt x="17973" y="80244"/>
                    <a:pt x="18495" y="80320"/>
                    <a:pt x="19018" y="80320"/>
                  </a:cubicBezTo>
                  <a:cubicBezTo>
                    <a:pt x="24209" y="80320"/>
                    <a:pt x="29454" y="72784"/>
                    <a:pt x="29454" y="72784"/>
                  </a:cubicBezTo>
                  <a:cubicBezTo>
                    <a:pt x="29454" y="72784"/>
                    <a:pt x="42548" y="60910"/>
                    <a:pt x="34196" y="50393"/>
                  </a:cubicBezTo>
                  <a:cubicBezTo>
                    <a:pt x="25842" y="39875"/>
                    <a:pt x="37461" y="43579"/>
                    <a:pt x="36889" y="34682"/>
                  </a:cubicBezTo>
                  <a:cubicBezTo>
                    <a:pt x="36318" y="25785"/>
                    <a:pt x="26820" y="25994"/>
                    <a:pt x="25348" y="19314"/>
                  </a:cubicBezTo>
                  <a:cubicBezTo>
                    <a:pt x="23877" y="12633"/>
                    <a:pt x="28121" y="5246"/>
                    <a:pt x="22166" y="947"/>
                  </a:cubicBezTo>
                  <a:cubicBezTo>
                    <a:pt x="21262" y="295"/>
                    <a:pt x="20359" y="0"/>
                    <a:pt x="19479" y="0"/>
                  </a:cubicBezTo>
                  <a:close/>
                </a:path>
              </a:pathLst>
            </a:custGeom>
            <a:solidFill>
              <a:srgbClr val="6D9EEB">
                <a:alpha val="41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3"/>
            <p:cNvSpPr/>
            <p:nvPr/>
          </p:nvSpPr>
          <p:spPr>
            <a:xfrm rot="2440967">
              <a:off x="6080299" y="3983896"/>
              <a:ext cx="152631" cy="1350721"/>
            </a:xfrm>
            <a:custGeom>
              <a:avLst/>
              <a:gdLst/>
              <a:ahLst/>
              <a:cxnLst/>
              <a:rect l="l" t="t" r="r" b="b"/>
              <a:pathLst>
                <a:path w="8701" h="77000" extrusionOk="0">
                  <a:moveTo>
                    <a:pt x="8223" y="0"/>
                  </a:moveTo>
                  <a:cubicBezTo>
                    <a:pt x="8044" y="0"/>
                    <a:pt x="7877" y="114"/>
                    <a:pt x="7818" y="294"/>
                  </a:cubicBezTo>
                  <a:cubicBezTo>
                    <a:pt x="1" y="24032"/>
                    <a:pt x="7222" y="76111"/>
                    <a:pt x="7295" y="76632"/>
                  </a:cubicBezTo>
                  <a:cubicBezTo>
                    <a:pt x="7325" y="76842"/>
                    <a:pt x="7506" y="76999"/>
                    <a:pt x="7718" y="76999"/>
                  </a:cubicBezTo>
                  <a:cubicBezTo>
                    <a:pt x="7738" y="76999"/>
                    <a:pt x="7758" y="76996"/>
                    <a:pt x="7776" y="76993"/>
                  </a:cubicBezTo>
                  <a:cubicBezTo>
                    <a:pt x="8010" y="76961"/>
                    <a:pt x="8172" y="76746"/>
                    <a:pt x="8139" y="76513"/>
                  </a:cubicBezTo>
                  <a:cubicBezTo>
                    <a:pt x="8065" y="75992"/>
                    <a:pt x="871" y="24112"/>
                    <a:pt x="8627" y="559"/>
                  </a:cubicBezTo>
                  <a:cubicBezTo>
                    <a:pt x="8700" y="337"/>
                    <a:pt x="8578" y="95"/>
                    <a:pt x="8356" y="21"/>
                  </a:cubicBezTo>
                  <a:cubicBezTo>
                    <a:pt x="8312" y="7"/>
                    <a:pt x="8267" y="0"/>
                    <a:pt x="82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3"/>
            <p:cNvSpPr/>
            <p:nvPr/>
          </p:nvSpPr>
          <p:spPr>
            <a:xfrm rot="2440967">
              <a:off x="6296753" y="4330279"/>
              <a:ext cx="234324" cy="111899"/>
            </a:xfrm>
            <a:custGeom>
              <a:avLst/>
              <a:gdLst/>
              <a:ahLst/>
              <a:cxnLst/>
              <a:rect l="l" t="t" r="r" b="b"/>
              <a:pathLst>
                <a:path w="13358" h="6379" extrusionOk="0">
                  <a:moveTo>
                    <a:pt x="474" y="1"/>
                  </a:moveTo>
                  <a:cubicBezTo>
                    <a:pt x="358" y="1"/>
                    <a:pt x="243" y="47"/>
                    <a:pt x="160" y="138"/>
                  </a:cubicBezTo>
                  <a:cubicBezTo>
                    <a:pt x="1" y="312"/>
                    <a:pt x="11" y="581"/>
                    <a:pt x="185" y="739"/>
                  </a:cubicBezTo>
                  <a:lnTo>
                    <a:pt x="6298" y="6378"/>
                  </a:lnTo>
                  <a:lnTo>
                    <a:pt x="13128" y="1304"/>
                  </a:lnTo>
                  <a:cubicBezTo>
                    <a:pt x="13317" y="1165"/>
                    <a:pt x="13357" y="898"/>
                    <a:pt x="13217" y="709"/>
                  </a:cubicBezTo>
                  <a:cubicBezTo>
                    <a:pt x="13133" y="597"/>
                    <a:pt x="13004" y="537"/>
                    <a:pt x="12874" y="537"/>
                  </a:cubicBezTo>
                  <a:cubicBezTo>
                    <a:pt x="12785" y="537"/>
                    <a:pt x="12696" y="564"/>
                    <a:pt x="12620" y="621"/>
                  </a:cubicBezTo>
                  <a:lnTo>
                    <a:pt x="6358" y="5274"/>
                  </a:lnTo>
                  <a:lnTo>
                    <a:pt x="761" y="113"/>
                  </a:lnTo>
                  <a:cubicBezTo>
                    <a:pt x="680" y="38"/>
                    <a:pt x="577" y="1"/>
                    <a:pt x="4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3"/>
            <p:cNvSpPr/>
            <p:nvPr/>
          </p:nvSpPr>
          <p:spPr>
            <a:xfrm rot="2440967">
              <a:off x="6000954" y="4545742"/>
              <a:ext cx="437090" cy="202573"/>
            </a:xfrm>
            <a:custGeom>
              <a:avLst/>
              <a:gdLst/>
              <a:ahLst/>
              <a:cxnLst/>
              <a:rect l="l" t="t" r="r" b="b"/>
              <a:pathLst>
                <a:path w="24917" h="11548" extrusionOk="0">
                  <a:moveTo>
                    <a:pt x="24436" y="1"/>
                  </a:moveTo>
                  <a:cubicBezTo>
                    <a:pt x="24346" y="1"/>
                    <a:pt x="24256" y="29"/>
                    <a:pt x="24178" y="88"/>
                  </a:cubicBezTo>
                  <a:lnTo>
                    <a:pt x="10588" y="10458"/>
                  </a:lnTo>
                  <a:lnTo>
                    <a:pt x="746" y="2237"/>
                  </a:lnTo>
                  <a:cubicBezTo>
                    <a:pt x="667" y="2172"/>
                    <a:pt x="571" y="2141"/>
                    <a:pt x="477" y="2141"/>
                  </a:cubicBezTo>
                  <a:cubicBezTo>
                    <a:pt x="355" y="2141"/>
                    <a:pt x="234" y="2193"/>
                    <a:pt x="149" y="2293"/>
                  </a:cubicBezTo>
                  <a:cubicBezTo>
                    <a:pt x="0" y="2474"/>
                    <a:pt x="22" y="2739"/>
                    <a:pt x="199" y="2890"/>
                  </a:cubicBezTo>
                  <a:lnTo>
                    <a:pt x="10565" y="11548"/>
                  </a:lnTo>
                  <a:lnTo>
                    <a:pt x="24695" y="765"/>
                  </a:lnTo>
                  <a:cubicBezTo>
                    <a:pt x="24882" y="621"/>
                    <a:pt x="24917" y="354"/>
                    <a:pt x="24775" y="168"/>
                  </a:cubicBezTo>
                  <a:cubicBezTo>
                    <a:pt x="24691" y="58"/>
                    <a:pt x="24564" y="1"/>
                    <a:pt x="244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3"/>
            <p:cNvSpPr/>
            <p:nvPr/>
          </p:nvSpPr>
          <p:spPr>
            <a:xfrm rot="2440967">
              <a:off x="5792603" y="4809053"/>
              <a:ext cx="395481" cy="198398"/>
            </a:xfrm>
            <a:custGeom>
              <a:avLst/>
              <a:gdLst/>
              <a:ahLst/>
              <a:cxnLst/>
              <a:rect l="l" t="t" r="r" b="b"/>
              <a:pathLst>
                <a:path w="22545" h="11310" extrusionOk="0">
                  <a:moveTo>
                    <a:pt x="22069" y="0"/>
                  </a:moveTo>
                  <a:cubicBezTo>
                    <a:pt x="21963" y="0"/>
                    <a:pt x="21856" y="40"/>
                    <a:pt x="21773" y="121"/>
                  </a:cubicBezTo>
                  <a:lnTo>
                    <a:pt x="10798" y="10182"/>
                  </a:lnTo>
                  <a:lnTo>
                    <a:pt x="741" y="1840"/>
                  </a:lnTo>
                  <a:cubicBezTo>
                    <a:pt x="663" y="1778"/>
                    <a:pt x="570" y="1748"/>
                    <a:pt x="477" y="1748"/>
                  </a:cubicBezTo>
                  <a:cubicBezTo>
                    <a:pt x="354" y="1748"/>
                    <a:pt x="232" y="1801"/>
                    <a:pt x="148" y="1903"/>
                  </a:cubicBezTo>
                  <a:cubicBezTo>
                    <a:pt x="1" y="2081"/>
                    <a:pt x="23" y="2345"/>
                    <a:pt x="198" y="2497"/>
                  </a:cubicBezTo>
                  <a:lnTo>
                    <a:pt x="10826" y="11310"/>
                  </a:lnTo>
                  <a:lnTo>
                    <a:pt x="22349" y="747"/>
                  </a:lnTo>
                  <a:cubicBezTo>
                    <a:pt x="22530" y="590"/>
                    <a:pt x="22545" y="315"/>
                    <a:pt x="22383" y="137"/>
                  </a:cubicBezTo>
                  <a:cubicBezTo>
                    <a:pt x="22299" y="47"/>
                    <a:pt x="22184" y="0"/>
                    <a:pt x="220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3"/>
            <p:cNvSpPr/>
            <p:nvPr/>
          </p:nvSpPr>
          <p:spPr>
            <a:xfrm rot="577487">
              <a:off x="4711179" y="4652828"/>
              <a:ext cx="1005130" cy="463075"/>
            </a:xfrm>
            <a:custGeom>
              <a:avLst/>
              <a:gdLst/>
              <a:ahLst/>
              <a:cxnLst/>
              <a:rect l="l" t="t" r="r" b="b"/>
              <a:pathLst>
                <a:path w="57307" h="26402" extrusionOk="0">
                  <a:moveTo>
                    <a:pt x="16085" y="1"/>
                  </a:moveTo>
                  <a:cubicBezTo>
                    <a:pt x="11262" y="1"/>
                    <a:pt x="5916" y="561"/>
                    <a:pt x="0" y="1848"/>
                  </a:cubicBezTo>
                  <a:cubicBezTo>
                    <a:pt x="13241" y="7385"/>
                    <a:pt x="21434" y="26401"/>
                    <a:pt x="46194" y="26401"/>
                  </a:cubicBezTo>
                  <a:cubicBezTo>
                    <a:pt x="49572" y="26401"/>
                    <a:pt x="53257" y="26047"/>
                    <a:pt x="57306" y="25257"/>
                  </a:cubicBezTo>
                  <a:cubicBezTo>
                    <a:pt x="57306" y="25257"/>
                    <a:pt x="48472" y="1"/>
                    <a:pt x="16085" y="1"/>
                  </a:cubicBezTo>
                  <a:close/>
                </a:path>
              </a:pathLst>
            </a:custGeom>
            <a:solidFill>
              <a:srgbClr val="F1C232">
                <a:alpha val="59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3"/>
            <p:cNvSpPr/>
            <p:nvPr/>
          </p:nvSpPr>
          <p:spPr>
            <a:xfrm rot="577487">
              <a:off x="4823510" y="4706637"/>
              <a:ext cx="938673" cy="443150"/>
            </a:xfrm>
            <a:custGeom>
              <a:avLst/>
              <a:gdLst/>
              <a:ahLst/>
              <a:cxnLst/>
              <a:rect l="l" t="t" r="r" b="b"/>
              <a:pathLst>
                <a:path w="53518" h="25266" extrusionOk="0">
                  <a:moveTo>
                    <a:pt x="437" y="0"/>
                  </a:moveTo>
                  <a:cubicBezTo>
                    <a:pt x="434" y="0"/>
                    <a:pt x="432" y="1"/>
                    <a:pt x="429" y="2"/>
                  </a:cubicBezTo>
                  <a:cubicBezTo>
                    <a:pt x="197" y="2"/>
                    <a:pt x="8" y="187"/>
                    <a:pt x="5" y="421"/>
                  </a:cubicBezTo>
                  <a:cubicBezTo>
                    <a:pt x="0" y="653"/>
                    <a:pt x="184" y="845"/>
                    <a:pt x="416" y="852"/>
                  </a:cubicBezTo>
                  <a:cubicBezTo>
                    <a:pt x="21600" y="1510"/>
                    <a:pt x="52486" y="24940"/>
                    <a:pt x="52797" y="25177"/>
                  </a:cubicBezTo>
                  <a:cubicBezTo>
                    <a:pt x="52870" y="25234"/>
                    <a:pt x="52961" y="25264"/>
                    <a:pt x="53054" y="25265"/>
                  </a:cubicBezTo>
                  <a:lnTo>
                    <a:pt x="53054" y="25264"/>
                  </a:lnTo>
                  <a:cubicBezTo>
                    <a:pt x="53238" y="25264"/>
                    <a:pt x="53400" y="25147"/>
                    <a:pt x="53459" y="24973"/>
                  </a:cubicBezTo>
                  <a:cubicBezTo>
                    <a:pt x="53517" y="24801"/>
                    <a:pt x="53459" y="24611"/>
                    <a:pt x="53315" y="24499"/>
                  </a:cubicBezTo>
                  <a:cubicBezTo>
                    <a:pt x="53002" y="24261"/>
                    <a:pt x="21901" y="667"/>
                    <a:pt x="443" y="2"/>
                  </a:cubicBezTo>
                  <a:cubicBezTo>
                    <a:pt x="441" y="1"/>
                    <a:pt x="439" y="0"/>
                    <a:pt x="4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3"/>
            <p:cNvSpPr/>
            <p:nvPr/>
          </p:nvSpPr>
          <p:spPr>
            <a:xfrm rot="577487">
              <a:off x="5015647" y="4636646"/>
              <a:ext cx="141718" cy="172623"/>
            </a:xfrm>
            <a:custGeom>
              <a:avLst/>
              <a:gdLst/>
              <a:ahLst/>
              <a:cxnLst/>
              <a:rect l="l" t="t" r="r" b="b"/>
              <a:pathLst>
                <a:path w="8080" h="9842" extrusionOk="0">
                  <a:moveTo>
                    <a:pt x="3287" y="0"/>
                  </a:moveTo>
                  <a:cubicBezTo>
                    <a:pt x="3157" y="0"/>
                    <a:pt x="3028" y="55"/>
                    <a:pt x="2947" y="165"/>
                  </a:cubicBezTo>
                  <a:cubicBezTo>
                    <a:pt x="2808" y="355"/>
                    <a:pt x="2835" y="611"/>
                    <a:pt x="3023" y="749"/>
                  </a:cubicBezTo>
                  <a:cubicBezTo>
                    <a:pt x="3269" y="992"/>
                    <a:pt x="5354" y="3812"/>
                    <a:pt x="6796" y="5787"/>
                  </a:cubicBezTo>
                  <a:lnTo>
                    <a:pt x="272" y="9035"/>
                  </a:lnTo>
                  <a:cubicBezTo>
                    <a:pt x="93" y="9122"/>
                    <a:pt x="1" y="9321"/>
                    <a:pt x="46" y="9513"/>
                  </a:cubicBezTo>
                  <a:cubicBezTo>
                    <a:pt x="91" y="9705"/>
                    <a:pt x="263" y="9842"/>
                    <a:pt x="460" y="9842"/>
                  </a:cubicBezTo>
                  <a:cubicBezTo>
                    <a:pt x="527" y="9840"/>
                    <a:pt x="591" y="9825"/>
                    <a:pt x="649" y="9795"/>
                  </a:cubicBezTo>
                  <a:lnTo>
                    <a:pt x="8079" y="6101"/>
                  </a:lnTo>
                  <a:lnTo>
                    <a:pt x="7782" y="5693"/>
                  </a:lnTo>
                  <a:cubicBezTo>
                    <a:pt x="5992" y="3237"/>
                    <a:pt x="3805" y="272"/>
                    <a:pt x="3555" y="86"/>
                  </a:cubicBezTo>
                  <a:cubicBezTo>
                    <a:pt x="3476" y="29"/>
                    <a:pt x="3381" y="0"/>
                    <a:pt x="32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3"/>
            <p:cNvSpPr/>
            <p:nvPr/>
          </p:nvSpPr>
          <p:spPr>
            <a:xfrm rot="577487">
              <a:off x="5219127" y="4753323"/>
              <a:ext cx="162923" cy="241517"/>
            </a:xfrm>
            <a:custGeom>
              <a:avLst/>
              <a:gdLst/>
              <a:ahLst/>
              <a:cxnLst/>
              <a:rect l="l" t="t" r="r" b="b"/>
              <a:pathLst>
                <a:path w="9289" h="13770" extrusionOk="0">
                  <a:moveTo>
                    <a:pt x="7569" y="0"/>
                  </a:moveTo>
                  <a:cubicBezTo>
                    <a:pt x="7546" y="0"/>
                    <a:pt x="7523" y="2"/>
                    <a:pt x="7499" y="6"/>
                  </a:cubicBezTo>
                  <a:cubicBezTo>
                    <a:pt x="7265" y="44"/>
                    <a:pt x="7107" y="267"/>
                    <a:pt x="7148" y="501"/>
                  </a:cubicBezTo>
                  <a:lnTo>
                    <a:pt x="8358" y="7829"/>
                  </a:lnTo>
                  <a:lnTo>
                    <a:pt x="235" y="12985"/>
                  </a:lnTo>
                  <a:cubicBezTo>
                    <a:pt x="74" y="13087"/>
                    <a:pt x="1" y="13282"/>
                    <a:pt x="54" y="13464"/>
                  </a:cubicBezTo>
                  <a:cubicBezTo>
                    <a:pt x="106" y="13646"/>
                    <a:pt x="273" y="13770"/>
                    <a:pt x="464" y="13770"/>
                  </a:cubicBezTo>
                  <a:cubicBezTo>
                    <a:pt x="544" y="13770"/>
                    <a:pt x="622" y="13747"/>
                    <a:pt x="691" y="13703"/>
                  </a:cubicBezTo>
                  <a:lnTo>
                    <a:pt x="9289" y="8246"/>
                  </a:lnTo>
                  <a:lnTo>
                    <a:pt x="7989" y="362"/>
                  </a:lnTo>
                  <a:cubicBezTo>
                    <a:pt x="7957" y="150"/>
                    <a:pt x="7776" y="0"/>
                    <a:pt x="75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3"/>
            <p:cNvSpPr/>
            <p:nvPr/>
          </p:nvSpPr>
          <p:spPr>
            <a:xfrm rot="577487">
              <a:off x="4793123" y="4168416"/>
              <a:ext cx="835997" cy="692858"/>
            </a:xfrm>
            <a:custGeom>
              <a:avLst/>
              <a:gdLst/>
              <a:ahLst/>
              <a:cxnLst/>
              <a:rect l="l" t="t" r="r" b="b"/>
              <a:pathLst>
                <a:path w="47664" h="39503" extrusionOk="0">
                  <a:moveTo>
                    <a:pt x="1" y="0"/>
                  </a:moveTo>
                  <a:cubicBezTo>
                    <a:pt x="12473" y="10513"/>
                    <a:pt x="13509" y="35678"/>
                    <a:pt x="47663" y="39503"/>
                  </a:cubicBezTo>
                  <a:cubicBezTo>
                    <a:pt x="47663" y="39503"/>
                    <a:pt x="46524" y="420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3"/>
            <p:cNvSpPr/>
            <p:nvPr/>
          </p:nvSpPr>
          <p:spPr>
            <a:xfrm rot="577487">
              <a:off x="4889707" y="4223504"/>
              <a:ext cx="773768" cy="702680"/>
            </a:xfrm>
            <a:custGeom>
              <a:avLst/>
              <a:gdLst/>
              <a:ahLst/>
              <a:cxnLst/>
              <a:rect l="l" t="t" r="r" b="b"/>
              <a:pathLst>
                <a:path w="44116" h="40063" extrusionOk="0">
                  <a:moveTo>
                    <a:pt x="566" y="0"/>
                  </a:moveTo>
                  <a:cubicBezTo>
                    <a:pt x="359" y="0"/>
                    <a:pt x="166" y="129"/>
                    <a:pt x="94" y="337"/>
                  </a:cubicBezTo>
                  <a:cubicBezTo>
                    <a:pt x="0" y="602"/>
                    <a:pt x="144" y="891"/>
                    <a:pt x="411" y="978"/>
                  </a:cubicBezTo>
                  <a:cubicBezTo>
                    <a:pt x="20402" y="7944"/>
                    <a:pt x="42838" y="39531"/>
                    <a:pt x="43062" y="39849"/>
                  </a:cubicBezTo>
                  <a:cubicBezTo>
                    <a:pt x="43155" y="39983"/>
                    <a:pt x="43309" y="40063"/>
                    <a:pt x="43473" y="40063"/>
                  </a:cubicBezTo>
                  <a:cubicBezTo>
                    <a:pt x="43879" y="40063"/>
                    <a:pt x="44116" y="39603"/>
                    <a:pt x="43882" y="39273"/>
                  </a:cubicBezTo>
                  <a:cubicBezTo>
                    <a:pt x="43655" y="38950"/>
                    <a:pt x="21037" y="7103"/>
                    <a:pt x="742" y="32"/>
                  </a:cubicBezTo>
                  <a:cubicBezTo>
                    <a:pt x="684" y="11"/>
                    <a:pt x="625" y="0"/>
                    <a:pt x="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3"/>
            <p:cNvSpPr/>
            <p:nvPr/>
          </p:nvSpPr>
          <p:spPr>
            <a:xfrm rot="577487">
              <a:off x="4793123" y="4168416"/>
              <a:ext cx="835997" cy="692858"/>
            </a:xfrm>
            <a:custGeom>
              <a:avLst/>
              <a:gdLst/>
              <a:ahLst/>
              <a:cxnLst/>
              <a:rect l="l" t="t" r="r" b="b"/>
              <a:pathLst>
                <a:path w="47664" h="39503" extrusionOk="0">
                  <a:moveTo>
                    <a:pt x="1" y="0"/>
                  </a:moveTo>
                  <a:cubicBezTo>
                    <a:pt x="12473" y="10513"/>
                    <a:pt x="13509" y="35678"/>
                    <a:pt x="47663" y="39503"/>
                  </a:cubicBezTo>
                  <a:cubicBezTo>
                    <a:pt x="47663" y="39503"/>
                    <a:pt x="46524" y="4201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3"/>
            <p:cNvSpPr/>
            <p:nvPr/>
          </p:nvSpPr>
          <p:spPr>
            <a:xfrm rot="577487">
              <a:off x="5050234" y="4226878"/>
              <a:ext cx="155925" cy="153277"/>
            </a:xfrm>
            <a:custGeom>
              <a:avLst/>
              <a:gdLst/>
              <a:ahLst/>
              <a:cxnLst/>
              <a:rect l="l" t="t" r="r" b="b"/>
              <a:pathLst>
                <a:path w="8890" h="8739" extrusionOk="0">
                  <a:moveTo>
                    <a:pt x="5905" y="1"/>
                  </a:moveTo>
                  <a:cubicBezTo>
                    <a:pt x="5807" y="1"/>
                    <a:pt x="5709" y="29"/>
                    <a:pt x="5625" y="90"/>
                  </a:cubicBezTo>
                  <a:cubicBezTo>
                    <a:pt x="5401" y="254"/>
                    <a:pt x="5339" y="548"/>
                    <a:pt x="5503" y="772"/>
                  </a:cubicBezTo>
                  <a:cubicBezTo>
                    <a:pt x="5667" y="1088"/>
                    <a:pt x="6779" y="4314"/>
                    <a:pt x="7560" y="6613"/>
                  </a:cubicBezTo>
                  <a:lnTo>
                    <a:pt x="450" y="7741"/>
                  </a:lnTo>
                  <a:cubicBezTo>
                    <a:pt x="188" y="7779"/>
                    <a:pt x="1" y="8013"/>
                    <a:pt x="23" y="8276"/>
                  </a:cubicBezTo>
                  <a:cubicBezTo>
                    <a:pt x="42" y="8537"/>
                    <a:pt x="260" y="8738"/>
                    <a:pt x="521" y="8738"/>
                  </a:cubicBezTo>
                  <a:cubicBezTo>
                    <a:pt x="523" y="8738"/>
                    <a:pt x="525" y="8738"/>
                    <a:pt x="527" y="8738"/>
                  </a:cubicBezTo>
                  <a:cubicBezTo>
                    <a:pt x="554" y="8738"/>
                    <a:pt x="581" y="8737"/>
                    <a:pt x="606" y="8733"/>
                  </a:cubicBezTo>
                  <a:lnTo>
                    <a:pt x="8889" y="7420"/>
                  </a:lnTo>
                  <a:lnTo>
                    <a:pt x="8701" y="6855"/>
                  </a:lnTo>
                  <a:cubicBezTo>
                    <a:pt x="7284" y="2660"/>
                    <a:pt x="6490" y="428"/>
                    <a:pt x="6337" y="219"/>
                  </a:cubicBezTo>
                  <a:cubicBezTo>
                    <a:pt x="6235" y="80"/>
                    <a:pt x="6070" y="1"/>
                    <a:pt x="59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3"/>
            <p:cNvSpPr/>
            <p:nvPr/>
          </p:nvSpPr>
          <p:spPr>
            <a:xfrm rot="1519396">
              <a:off x="4830352" y="4374419"/>
              <a:ext cx="938732" cy="443178"/>
            </a:xfrm>
            <a:custGeom>
              <a:avLst/>
              <a:gdLst/>
              <a:ahLst/>
              <a:cxnLst/>
              <a:rect l="l" t="t" r="r" b="b"/>
              <a:pathLst>
                <a:path w="53518" h="25266" extrusionOk="0">
                  <a:moveTo>
                    <a:pt x="437" y="0"/>
                  </a:moveTo>
                  <a:cubicBezTo>
                    <a:pt x="434" y="0"/>
                    <a:pt x="432" y="1"/>
                    <a:pt x="429" y="2"/>
                  </a:cubicBezTo>
                  <a:cubicBezTo>
                    <a:pt x="197" y="2"/>
                    <a:pt x="8" y="187"/>
                    <a:pt x="5" y="421"/>
                  </a:cubicBezTo>
                  <a:cubicBezTo>
                    <a:pt x="0" y="653"/>
                    <a:pt x="184" y="845"/>
                    <a:pt x="416" y="852"/>
                  </a:cubicBezTo>
                  <a:cubicBezTo>
                    <a:pt x="21600" y="1510"/>
                    <a:pt x="52486" y="24940"/>
                    <a:pt x="52797" y="25177"/>
                  </a:cubicBezTo>
                  <a:cubicBezTo>
                    <a:pt x="52870" y="25234"/>
                    <a:pt x="52961" y="25264"/>
                    <a:pt x="53054" y="25265"/>
                  </a:cubicBezTo>
                  <a:lnTo>
                    <a:pt x="53054" y="25264"/>
                  </a:lnTo>
                  <a:cubicBezTo>
                    <a:pt x="53238" y="25264"/>
                    <a:pt x="53400" y="25147"/>
                    <a:pt x="53459" y="24973"/>
                  </a:cubicBezTo>
                  <a:cubicBezTo>
                    <a:pt x="53517" y="24801"/>
                    <a:pt x="53459" y="24611"/>
                    <a:pt x="53315" y="24499"/>
                  </a:cubicBezTo>
                  <a:cubicBezTo>
                    <a:pt x="53002" y="24261"/>
                    <a:pt x="21901" y="667"/>
                    <a:pt x="443" y="2"/>
                  </a:cubicBezTo>
                  <a:cubicBezTo>
                    <a:pt x="441" y="1"/>
                    <a:pt x="439" y="0"/>
                    <a:pt x="4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3"/>
            <p:cNvSpPr/>
            <p:nvPr/>
          </p:nvSpPr>
          <p:spPr>
            <a:xfrm rot="577487">
              <a:off x="5187249" y="4422452"/>
              <a:ext cx="205579" cy="196353"/>
            </a:xfrm>
            <a:custGeom>
              <a:avLst/>
              <a:gdLst/>
              <a:ahLst/>
              <a:cxnLst/>
              <a:rect l="l" t="t" r="r" b="b"/>
              <a:pathLst>
                <a:path w="11721" h="11195" extrusionOk="0">
                  <a:moveTo>
                    <a:pt x="11198" y="1"/>
                  </a:moveTo>
                  <a:cubicBezTo>
                    <a:pt x="10947" y="1"/>
                    <a:pt x="10724" y="176"/>
                    <a:pt x="10688" y="430"/>
                  </a:cubicBezTo>
                  <a:lnTo>
                    <a:pt x="9652" y="7736"/>
                  </a:lnTo>
                  <a:lnTo>
                    <a:pt x="406" y="10207"/>
                  </a:lnTo>
                  <a:cubicBezTo>
                    <a:pt x="161" y="10270"/>
                    <a:pt x="0" y="10506"/>
                    <a:pt x="34" y="10758"/>
                  </a:cubicBezTo>
                  <a:cubicBezTo>
                    <a:pt x="67" y="11008"/>
                    <a:pt x="281" y="11194"/>
                    <a:pt x="532" y="11194"/>
                  </a:cubicBezTo>
                  <a:cubicBezTo>
                    <a:pt x="533" y="11194"/>
                    <a:pt x="534" y="11194"/>
                    <a:pt x="535" y="11194"/>
                  </a:cubicBezTo>
                  <a:cubicBezTo>
                    <a:pt x="578" y="11193"/>
                    <a:pt x="623" y="11188"/>
                    <a:pt x="665" y="11178"/>
                  </a:cubicBezTo>
                  <a:lnTo>
                    <a:pt x="10551" y="8533"/>
                  </a:lnTo>
                  <a:lnTo>
                    <a:pt x="11681" y="572"/>
                  </a:lnTo>
                  <a:cubicBezTo>
                    <a:pt x="11721" y="298"/>
                    <a:pt x="11530" y="42"/>
                    <a:pt x="11255" y="3"/>
                  </a:cubicBezTo>
                  <a:cubicBezTo>
                    <a:pt x="11236" y="2"/>
                    <a:pt x="11217" y="1"/>
                    <a:pt x="111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3"/>
            <p:cNvSpPr/>
            <p:nvPr/>
          </p:nvSpPr>
          <p:spPr>
            <a:xfrm rot="577487">
              <a:off x="5311261" y="4636030"/>
              <a:ext cx="198458" cy="156697"/>
            </a:xfrm>
            <a:custGeom>
              <a:avLst/>
              <a:gdLst/>
              <a:ahLst/>
              <a:cxnLst/>
              <a:rect l="l" t="t" r="r" b="b"/>
              <a:pathLst>
                <a:path w="11315" h="8934" extrusionOk="0">
                  <a:moveTo>
                    <a:pt x="10767" y="0"/>
                  </a:moveTo>
                  <a:cubicBezTo>
                    <a:pt x="10527" y="0"/>
                    <a:pt x="10321" y="179"/>
                    <a:pt x="10280" y="423"/>
                  </a:cubicBezTo>
                  <a:lnTo>
                    <a:pt x="9326" y="6224"/>
                  </a:lnTo>
                  <a:lnTo>
                    <a:pt x="436" y="7940"/>
                  </a:lnTo>
                  <a:cubicBezTo>
                    <a:pt x="179" y="7985"/>
                    <a:pt x="0" y="8221"/>
                    <a:pt x="25" y="8480"/>
                  </a:cubicBezTo>
                  <a:cubicBezTo>
                    <a:pt x="50" y="8738"/>
                    <a:pt x="265" y="8934"/>
                    <a:pt x="523" y="8934"/>
                  </a:cubicBezTo>
                  <a:cubicBezTo>
                    <a:pt x="525" y="8934"/>
                    <a:pt x="527" y="8934"/>
                    <a:pt x="530" y="8934"/>
                  </a:cubicBezTo>
                  <a:cubicBezTo>
                    <a:pt x="563" y="8934"/>
                    <a:pt x="595" y="8931"/>
                    <a:pt x="627" y="8926"/>
                  </a:cubicBezTo>
                  <a:lnTo>
                    <a:pt x="10205" y="7076"/>
                  </a:lnTo>
                  <a:lnTo>
                    <a:pt x="11270" y="585"/>
                  </a:lnTo>
                  <a:cubicBezTo>
                    <a:pt x="11315" y="311"/>
                    <a:pt x="11129" y="54"/>
                    <a:pt x="10857" y="9"/>
                  </a:cubicBezTo>
                  <a:cubicBezTo>
                    <a:pt x="10826" y="3"/>
                    <a:pt x="10796" y="0"/>
                    <a:pt x="107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3"/>
            <p:cNvSpPr/>
            <p:nvPr/>
          </p:nvSpPr>
          <p:spPr>
            <a:xfrm rot="577487">
              <a:off x="5290010" y="4139305"/>
              <a:ext cx="716502" cy="1116259"/>
            </a:xfrm>
            <a:custGeom>
              <a:avLst/>
              <a:gdLst/>
              <a:ahLst/>
              <a:cxnLst/>
              <a:rect l="l" t="t" r="r" b="b"/>
              <a:pathLst>
                <a:path w="40851" h="63643" extrusionOk="0">
                  <a:moveTo>
                    <a:pt x="6468" y="1"/>
                  </a:moveTo>
                  <a:cubicBezTo>
                    <a:pt x="5113" y="1"/>
                    <a:pt x="3930" y="611"/>
                    <a:pt x="3121" y="2041"/>
                  </a:cubicBezTo>
                  <a:cubicBezTo>
                    <a:pt x="0" y="7558"/>
                    <a:pt x="5990" y="11822"/>
                    <a:pt x="7245" y="17590"/>
                  </a:cubicBezTo>
                  <a:cubicBezTo>
                    <a:pt x="8499" y="23359"/>
                    <a:pt x="974" y="26619"/>
                    <a:pt x="3734" y="33801"/>
                  </a:cubicBezTo>
                  <a:cubicBezTo>
                    <a:pt x="6493" y="40982"/>
                    <a:pt x="14267" y="33891"/>
                    <a:pt x="11509" y="45149"/>
                  </a:cubicBezTo>
                  <a:cubicBezTo>
                    <a:pt x="8750" y="56407"/>
                    <a:pt x="23296" y="60998"/>
                    <a:pt x="23296" y="60998"/>
                  </a:cubicBezTo>
                  <a:cubicBezTo>
                    <a:pt x="23296" y="60998"/>
                    <a:pt x="27791" y="63643"/>
                    <a:pt x="31661" y="63643"/>
                  </a:cubicBezTo>
                  <a:cubicBezTo>
                    <a:pt x="33042" y="63643"/>
                    <a:pt x="34344" y="63306"/>
                    <a:pt x="35334" y="62392"/>
                  </a:cubicBezTo>
                  <a:cubicBezTo>
                    <a:pt x="39097" y="58915"/>
                    <a:pt x="37842" y="53202"/>
                    <a:pt x="37466" y="48312"/>
                  </a:cubicBezTo>
                  <a:cubicBezTo>
                    <a:pt x="37090" y="43422"/>
                    <a:pt x="40851" y="39828"/>
                    <a:pt x="39011" y="36149"/>
                  </a:cubicBezTo>
                  <a:cubicBezTo>
                    <a:pt x="37174" y="32471"/>
                    <a:pt x="28646" y="30465"/>
                    <a:pt x="30636" y="25449"/>
                  </a:cubicBezTo>
                  <a:cubicBezTo>
                    <a:pt x="32626" y="20432"/>
                    <a:pt x="30318" y="16086"/>
                    <a:pt x="26973" y="14413"/>
                  </a:cubicBezTo>
                  <a:cubicBezTo>
                    <a:pt x="23630" y="12741"/>
                    <a:pt x="19450" y="12073"/>
                    <a:pt x="17610" y="10066"/>
                  </a:cubicBezTo>
                  <a:cubicBezTo>
                    <a:pt x="15629" y="4988"/>
                    <a:pt x="10343" y="1"/>
                    <a:pt x="64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3"/>
            <p:cNvSpPr/>
            <p:nvPr/>
          </p:nvSpPr>
          <p:spPr>
            <a:xfrm rot="577487">
              <a:off x="5390805" y="4212364"/>
              <a:ext cx="507853" cy="1061712"/>
            </a:xfrm>
            <a:custGeom>
              <a:avLst/>
              <a:gdLst/>
              <a:ahLst/>
              <a:cxnLst/>
              <a:rect l="l" t="t" r="r" b="b"/>
              <a:pathLst>
                <a:path w="28955" h="60533" extrusionOk="0">
                  <a:moveTo>
                    <a:pt x="557" y="1"/>
                  </a:moveTo>
                  <a:cubicBezTo>
                    <a:pt x="435" y="1"/>
                    <a:pt x="311" y="45"/>
                    <a:pt x="214" y="136"/>
                  </a:cubicBezTo>
                  <a:cubicBezTo>
                    <a:pt x="12" y="324"/>
                    <a:pt x="0" y="642"/>
                    <a:pt x="189" y="844"/>
                  </a:cubicBezTo>
                  <a:cubicBezTo>
                    <a:pt x="14736" y="16492"/>
                    <a:pt x="27784" y="59739"/>
                    <a:pt x="27914" y="60175"/>
                  </a:cubicBezTo>
                  <a:cubicBezTo>
                    <a:pt x="27977" y="60387"/>
                    <a:pt x="28173" y="60533"/>
                    <a:pt x="28395" y="60533"/>
                  </a:cubicBezTo>
                  <a:cubicBezTo>
                    <a:pt x="28444" y="60533"/>
                    <a:pt x="28492" y="60524"/>
                    <a:pt x="28539" y="60511"/>
                  </a:cubicBezTo>
                  <a:cubicBezTo>
                    <a:pt x="28803" y="60432"/>
                    <a:pt x="28955" y="60152"/>
                    <a:pt x="28875" y="59886"/>
                  </a:cubicBezTo>
                  <a:cubicBezTo>
                    <a:pt x="28746" y="59450"/>
                    <a:pt x="15630" y="15980"/>
                    <a:pt x="924" y="161"/>
                  </a:cubicBezTo>
                  <a:cubicBezTo>
                    <a:pt x="825" y="54"/>
                    <a:pt x="692" y="1"/>
                    <a:pt x="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3"/>
            <p:cNvSpPr/>
            <p:nvPr/>
          </p:nvSpPr>
          <p:spPr>
            <a:xfrm rot="577487">
              <a:off x="5494145" y="4332226"/>
              <a:ext cx="186742" cy="130230"/>
            </a:xfrm>
            <a:custGeom>
              <a:avLst/>
              <a:gdLst/>
              <a:ahLst/>
              <a:cxnLst/>
              <a:rect l="l" t="t" r="r" b="b"/>
              <a:pathLst>
                <a:path w="10647" h="7425" extrusionOk="0">
                  <a:moveTo>
                    <a:pt x="10078" y="0"/>
                  </a:moveTo>
                  <a:cubicBezTo>
                    <a:pt x="9881" y="0"/>
                    <a:pt x="9695" y="117"/>
                    <a:pt x="9616" y="310"/>
                  </a:cubicBezTo>
                  <a:lnTo>
                    <a:pt x="7130" y="6270"/>
                  </a:lnTo>
                  <a:lnTo>
                    <a:pt x="652" y="4901"/>
                  </a:lnTo>
                  <a:cubicBezTo>
                    <a:pt x="618" y="4894"/>
                    <a:pt x="583" y="4891"/>
                    <a:pt x="549" y="4891"/>
                  </a:cubicBezTo>
                  <a:cubicBezTo>
                    <a:pt x="317" y="4891"/>
                    <a:pt x="108" y="5053"/>
                    <a:pt x="57" y="5289"/>
                  </a:cubicBezTo>
                  <a:cubicBezTo>
                    <a:pt x="1" y="5560"/>
                    <a:pt x="174" y="5825"/>
                    <a:pt x="445" y="5884"/>
                  </a:cubicBezTo>
                  <a:lnTo>
                    <a:pt x="7736" y="7424"/>
                  </a:lnTo>
                  <a:lnTo>
                    <a:pt x="10542" y="694"/>
                  </a:lnTo>
                  <a:cubicBezTo>
                    <a:pt x="10647" y="439"/>
                    <a:pt x="10527" y="146"/>
                    <a:pt x="10271" y="39"/>
                  </a:cubicBezTo>
                  <a:cubicBezTo>
                    <a:pt x="10208" y="13"/>
                    <a:pt x="10142" y="0"/>
                    <a:pt x="10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"/>
            <p:cNvSpPr/>
            <p:nvPr/>
          </p:nvSpPr>
          <p:spPr>
            <a:xfrm rot="577487">
              <a:off x="5450352" y="4563254"/>
              <a:ext cx="362837" cy="198862"/>
            </a:xfrm>
            <a:custGeom>
              <a:avLst/>
              <a:gdLst/>
              <a:ahLst/>
              <a:cxnLst/>
              <a:rect l="l" t="t" r="r" b="b"/>
              <a:pathLst>
                <a:path w="20687" h="11338" extrusionOk="0">
                  <a:moveTo>
                    <a:pt x="20113" y="0"/>
                  </a:moveTo>
                  <a:cubicBezTo>
                    <a:pt x="19925" y="0"/>
                    <a:pt x="19746" y="106"/>
                    <a:pt x="19660" y="287"/>
                  </a:cubicBezTo>
                  <a:lnTo>
                    <a:pt x="14951" y="10185"/>
                  </a:lnTo>
                  <a:lnTo>
                    <a:pt x="662" y="6970"/>
                  </a:lnTo>
                  <a:cubicBezTo>
                    <a:pt x="625" y="6962"/>
                    <a:pt x="589" y="6958"/>
                    <a:pt x="552" y="6958"/>
                  </a:cubicBezTo>
                  <a:cubicBezTo>
                    <a:pt x="322" y="6958"/>
                    <a:pt x="114" y="7117"/>
                    <a:pt x="62" y="7351"/>
                  </a:cubicBezTo>
                  <a:cubicBezTo>
                    <a:pt x="0" y="7622"/>
                    <a:pt x="171" y="7889"/>
                    <a:pt x="441" y="7951"/>
                  </a:cubicBezTo>
                  <a:lnTo>
                    <a:pt x="15512" y="11338"/>
                  </a:lnTo>
                  <a:lnTo>
                    <a:pt x="20566" y="718"/>
                  </a:lnTo>
                  <a:cubicBezTo>
                    <a:pt x="20686" y="467"/>
                    <a:pt x="20579" y="168"/>
                    <a:pt x="20329" y="50"/>
                  </a:cubicBezTo>
                  <a:cubicBezTo>
                    <a:pt x="20259" y="16"/>
                    <a:pt x="20185" y="0"/>
                    <a:pt x="201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4" name="Google Shape;354;p3"/>
          <p:cNvGrpSpPr/>
          <p:nvPr/>
        </p:nvGrpSpPr>
        <p:grpSpPr>
          <a:xfrm rot="-1326166">
            <a:off x="6158168" y="4333624"/>
            <a:ext cx="1362196" cy="1102275"/>
            <a:chOff x="658816" y="4243988"/>
            <a:chExt cx="1769862" cy="1432154"/>
          </a:xfrm>
        </p:grpSpPr>
        <p:sp>
          <p:nvSpPr>
            <p:cNvPr id="355" name="Google Shape;355;p3"/>
            <p:cNvSpPr/>
            <p:nvPr/>
          </p:nvSpPr>
          <p:spPr>
            <a:xfrm flipH="1">
              <a:off x="1674625" y="5389061"/>
              <a:ext cx="141642" cy="176783"/>
            </a:xfrm>
            <a:custGeom>
              <a:avLst/>
              <a:gdLst/>
              <a:ahLst/>
              <a:cxnLst/>
              <a:rect l="l" t="t" r="r" b="b"/>
              <a:pathLst>
                <a:path w="9202" h="11485" extrusionOk="0">
                  <a:moveTo>
                    <a:pt x="7862" y="0"/>
                  </a:moveTo>
                  <a:cubicBezTo>
                    <a:pt x="7842" y="0"/>
                    <a:pt x="7822" y="2"/>
                    <a:pt x="7801" y="5"/>
                  </a:cubicBezTo>
                  <a:cubicBezTo>
                    <a:pt x="7568" y="36"/>
                    <a:pt x="7405" y="252"/>
                    <a:pt x="7439" y="484"/>
                  </a:cubicBezTo>
                  <a:lnTo>
                    <a:pt x="8274" y="6355"/>
                  </a:lnTo>
                  <a:lnTo>
                    <a:pt x="259" y="10683"/>
                  </a:lnTo>
                  <a:cubicBezTo>
                    <a:pt x="87" y="10776"/>
                    <a:pt x="1" y="10973"/>
                    <a:pt x="49" y="11162"/>
                  </a:cubicBezTo>
                  <a:cubicBezTo>
                    <a:pt x="97" y="11351"/>
                    <a:pt x="268" y="11485"/>
                    <a:pt x="462" y="11485"/>
                  </a:cubicBezTo>
                  <a:cubicBezTo>
                    <a:pt x="532" y="11483"/>
                    <a:pt x="602" y="11465"/>
                    <a:pt x="664" y="11431"/>
                  </a:cubicBezTo>
                  <a:lnTo>
                    <a:pt x="9202" y="6825"/>
                  </a:lnTo>
                  <a:lnTo>
                    <a:pt x="8281" y="366"/>
                  </a:lnTo>
                  <a:cubicBezTo>
                    <a:pt x="8252" y="154"/>
                    <a:pt x="8070" y="0"/>
                    <a:pt x="7862" y="0"/>
                  </a:cubicBezTo>
                  <a:close/>
                </a:path>
              </a:pathLst>
            </a:custGeom>
            <a:solidFill>
              <a:srgbClr val="8CC4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3"/>
            <p:cNvSpPr/>
            <p:nvPr/>
          </p:nvSpPr>
          <p:spPr>
            <a:xfrm flipH="1">
              <a:off x="1402746" y="5296486"/>
              <a:ext cx="287717" cy="178076"/>
            </a:xfrm>
            <a:custGeom>
              <a:avLst/>
              <a:gdLst/>
              <a:ahLst/>
              <a:cxnLst/>
              <a:rect l="l" t="t" r="r" b="b"/>
              <a:pathLst>
                <a:path w="18692" h="11569" extrusionOk="0">
                  <a:moveTo>
                    <a:pt x="18120" y="0"/>
                  </a:moveTo>
                  <a:cubicBezTo>
                    <a:pt x="17933" y="0"/>
                    <a:pt x="17753" y="105"/>
                    <a:pt x="17667" y="286"/>
                  </a:cubicBezTo>
                  <a:lnTo>
                    <a:pt x="12838" y="10345"/>
                  </a:lnTo>
                  <a:lnTo>
                    <a:pt x="718" y="6447"/>
                  </a:lnTo>
                  <a:cubicBezTo>
                    <a:pt x="667" y="6431"/>
                    <a:pt x="615" y="6423"/>
                    <a:pt x="563" y="6423"/>
                  </a:cubicBezTo>
                  <a:cubicBezTo>
                    <a:pt x="351" y="6423"/>
                    <a:pt x="154" y="6558"/>
                    <a:pt x="85" y="6772"/>
                  </a:cubicBezTo>
                  <a:cubicBezTo>
                    <a:pt x="0" y="7036"/>
                    <a:pt x="145" y="7318"/>
                    <a:pt x="411" y="7403"/>
                  </a:cubicBezTo>
                  <a:lnTo>
                    <a:pt x="13363" y="11568"/>
                  </a:lnTo>
                  <a:lnTo>
                    <a:pt x="18571" y="720"/>
                  </a:lnTo>
                  <a:cubicBezTo>
                    <a:pt x="18691" y="471"/>
                    <a:pt x="18586" y="170"/>
                    <a:pt x="18337" y="50"/>
                  </a:cubicBezTo>
                  <a:cubicBezTo>
                    <a:pt x="18267" y="16"/>
                    <a:pt x="18193" y="0"/>
                    <a:pt x="18120" y="0"/>
                  </a:cubicBezTo>
                  <a:close/>
                </a:path>
              </a:pathLst>
            </a:custGeom>
            <a:solidFill>
              <a:srgbClr val="FF81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3"/>
            <p:cNvSpPr/>
            <p:nvPr/>
          </p:nvSpPr>
          <p:spPr>
            <a:xfrm flipH="1">
              <a:off x="1546580" y="5192444"/>
              <a:ext cx="882098" cy="406393"/>
            </a:xfrm>
            <a:custGeom>
              <a:avLst/>
              <a:gdLst/>
              <a:ahLst/>
              <a:cxnLst/>
              <a:rect l="l" t="t" r="r" b="b"/>
              <a:pathLst>
                <a:path w="57307" h="26402" extrusionOk="0">
                  <a:moveTo>
                    <a:pt x="16085" y="1"/>
                  </a:moveTo>
                  <a:cubicBezTo>
                    <a:pt x="11262" y="1"/>
                    <a:pt x="5916" y="561"/>
                    <a:pt x="0" y="1848"/>
                  </a:cubicBezTo>
                  <a:cubicBezTo>
                    <a:pt x="13241" y="7385"/>
                    <a:pt x="21434" y="26401"/>
                    <a:pt x="46194" y="26401"/>
                  </a:cubicBezTo>
                  <a:cubicBezTo>
                    <a:pt x="49572" y="26401"/>
                    <a:pt x="53257" y="26047"/>
                    <a:pt x="57306" y="25257"/>
                  </a:cubicBezTo>
                  <a:cubicBezTo>
                    <a:pt x="57306" y="25257"/>
                    <a:pt x="48472" y="1"/>
                    <a:pt x="160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3"/>
            <p:cNvSpPr/>
            <p:nvPr/>
          </p:nvSpPr>
          <p:spPr>
            <a:xfrm flipH="1">
              <a:off x="1500861" y="5227519"/>
              <a:ext cx="823776" cy="388907"/>
            </a:xfrm>
            <a:custGeom>
              <a:avLst/>
              <a:gdLst/>
              <a:ahLst/>
              <a:cxnLst/>
              <a:rect l="l" t="t" r="r" b="b"/>
              <a:pathLst>
                <a:path w="53518" h="25266" extrusionOk="0">
                  <a:moveTo>
                    <a:pt x="437" y="0"/>
                  </a:moveTo>
                  <a:cubicBezTo>
                    <a:pt x="434" y="0"/>
                    <a:pt x="432" y="1"/>
                    <a:pt x="429" y="2"/>
                  </a:cubicBezTo>
                  <a:cubicBezTo>
                    <a:pt x="197" y="2"/>
                    <a:pt x="8" y="187"/>
                    <a:pt x="5" y="421"/>
                  </a:cubicBezTo>
                  <a:cubicBezTo>
                    <a:pt x="0" y="653"/>
                    <a:pt x="184" y="845"/>
                    <a:pt x="416" y="852"/>
                  </a:cubicBezTo>
                  <a:cubicBezTo>
                    <a:pt x="21600" y="1510"/>
                    <a:pt x="52486" y="24940"/>
                    <a:pt x="52797" y="25177"/>
                  </a:cubicBezTo>
                  <a:cubicBezTo>
                    <a:pt x="52870" y="25234"/>
                    <a:pt x="52961" y="25264"/>
                    <a:pt x="53054" y="25265"/>
                  </a:cubicBezTo>
                  <a:lnTo>
                    <a:pt x="53054" y="25264"/>
                  </a:lnTo>
                  <a:cubicBezTo>
                    <a:pt x="53238" y="25264"/>
                    <a:pt x="53400" y="25147"/>
                    <a:pt x="53459" y="24973"/>
                  </a:cubicBezTo>
                  <a:cubicBezTo>
                    <a:pt x="53517" y="24801"/>
                    <a:pt x="53459" y="24611"/>
                    <a:pt x="53315" y="24499"/>
                  </a:cubicBezTo>
                  <a:cubicBezTo>
                    <a:pt x="53002" y="24261"/>
                    <a:pt x="21901" y="667"/>
                    <a:pt x="443" y="2"/>
                  </a:cubicBezTo>
                  <a:cubicBezTo>
                    <a:pt x="441" y="1"/>
                    <a:pt x="439" y="0"/>
                    <a:pt x="4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3"/>
            <p:cNvSpPr/>
            <p:nvPr/>
          </p:nvSpPr>
          <p:spPr>
            <a:xfrm flipH="1">
              <a:off x="2059210" y="5198908"/>
              <a:ext cx="124371" cy="151493"/>
            </a:xfrm>
            <a:custGeom>
              <a:avLst/>
              <a:gdLst/>
              <a:ahLst/>
              <a:cxnLst/>
              <a:rect l="l" t="t" r="r" b="b"/>
              <a:pathLst>
                <a:path w="8080" h="9842" extrusionOk="0">
                  <a:moveTo>
                    <a:pt x="3287" y="0"/>
                  </a:moveTo>
                  <a:cubicBezTo>
                    <a:pt x="3157" y="0"/>
                    <a:pt x="3028" y="55"/>
                    <a:pt x="2947" y="165"/>
                  </a:cubicBezTo>
                  <a:cubicBezTo>
                    <a:pt x="2808" y="355"/>
                    <a:pt x="2835" y="611"/>
                    <a:pt x="3023" y="749"/>
                  </a:cubicBezTo>
                  <a:cubicBezTo>
                    <a:pt x="3269" y="992"/>
                    <a:pt x="5354" y="3812"/>
                    <a:pt x="6796" y="5787"/>
                  </a:cubicBezTo>
                  <a:lnTo>
                    <a:pt x="272" y="9035"/>
                  </a:lnTo>
                  <a:cubicBezTo>
                    <a:pt x="93" y="9122"/>
                    <a:pt x="1" y="9321"/>
                    <a:pt x="46" y="9513"/>
                  </a:cubicBezTo>
                  <a:cubicBezTo>
                    <a:pt x="91" y="9705"/>
                    <a:pt x="263" y="9842"/>
                    <a:pt x="460" y="9842"/>
                  </a:cubicBezTo>
                  <a:cubicBezTo>
                    <a:pt x="527" y="9840"/>
                    <a:pt x="591" y="9825"/>
                    <a:pt x="649" y="9795"/>
                  </a:cubicBezTo>
                  <a:lnTo>
                    <a:pt x="8079" y="6101"/>
                  </a:lnTo>
                  <a:lnTo>
                    <a:pt x="7782" y="5693"/>
                  </a:lnTo>
                  <a:cubicBezTo>
                    <a:pt x="5992" y="3237"/>
                    <a:pt x="3805" y="272"/>
                    <a:pt x="3555" y="86"/>
                  </a:cubicBezTo>
                  <a:cubicBezTo>
                    <a:pt x="3476" y="29"/>
                    <a:pt x="3381" y="0"/>
                    <a:pt x="32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3"/>
            <p:cNvSpPr/>
            <p:nvPr/>
          </p:nvSpPr>
          <p:spPr>
            <a:xfrm flipH="1">
              <a:off x="1842491" y="5268028"/>
              <a:ext cx="142981" cy="211955"/>
            </a:xfrm>
            <a:custGeom>
              <a:avLst/>
              <a:gdLst/>
              <a:ahLst/>
              <a:cxnLst/>
              <a:rect l="l" t="t" r="r" b="b"/>
              <a:pathLst>
                <a:path w="9289" h="13770" extrusionOk="0">
                  <a:moveTo>
                    <a:pt x="7569" y="0"/>
                  </a:moveTo>
                  <a:cubicBezTo>
                    <a:pt x="7546" y="0"/>
                    <a:pt x="7523" y="2"/>
                    <a:pt x="7499" y="6"/>
                  </a:cubicBezTo>
                  <a:cubicBezTo>
                    <a:pt x="7265" y="44"/>
                    <a:pt x="7107" y="267"/>
                    <a:pt x="7148" y="501"/>
                  </a:cubicBezTo>
                  <a:lnTo>
                    <a:pt x="8358" y="7829"/>
                  </a:lnTo>
                  <a:lnTo>
                    <a:pt x="235" y="12985"/>
                  </a:lnTo>
                  <a:cubicBezTo>
                    <a:pt x="74" y="13087"/>
                    <a:pt x="1" y="13282"/>
                    <a:pt x="54" y="13464"/>
                  </a:cubicBezTo>
                  <a:cubicBezTo>
                    <a:pt x="106" y="13646"/>
                    <a:pt x="273" y="13770"/>
                    <a:pt x="464" y="13770"/>
                  </a:cubicBezTo>
                  <a:cubicBezTo>
                    <a:pt x="544" y="13770"/>
                    <a:pt x="622" y="13747"/>
                    <a:pt x="691" y="13703"/>
                  </a:cubicBezTo>
                  <a:lnTo>
                    <a:pt x="9289" y="8246"/>
                  </a:lnTo>
                  <a:lnTo>
                    <a:pt x="7989" y="362"/>
                  </a:lnTo>
                  <a:cubicBezTo>
                    <a:pt x="7957" y="150"/>
                    <a:pt x="7776" y="0"/>
                    <a:pt x="75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3"/>
            <p:cNvSpPr/>
            <p:nvPr/>
          </p:nvSpPr>
          <p:spPr>
            <a:xfrm flipH="1">
              <a:off x="1677280" y="4772261"/>
              <a:ext cx="733668" cy="608050"/>
            </a:xfrm>
            <a:custGeom>
              <a:avLst/>
              <a:gdLst/>
              <a:ahLst/>
              <a:cxnLst/>
              <a:rect l="l" t="t" r="r" b="b"/>
              <a:pathLst>
                <a:path w="47664" h="39503" extrusionOk="0">
                  <a:moveTo>
                    <a:pt x="1" y="0"/>
                  </a:moveTo>
                  <a:cubicBezTo>
                    <a:pt x="12473" y="10513"/>
                    <a:pt x="13509" y="35678"/>
                    <a:pt x="47663" y="39503"/>
                  </a:cubicBezTo>
                  <a:cubicBezTo>
                    <a:pt x="47663" y="39503"/>
                    <a:pt x="46524" y="420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3"/>
            <p:cNvSpPr/>
            <p:nvPr/>
          </p:nvSpPr>
          <p:spPr>
            <a:xfrm flipH="1">
              <a:off x="1639133" y="4810260"/>
              <a:ext cx="679056" cy="616670"/>
            </a:xfrm>
            <a:custGeom>
              <a:avLst/>
              <a:gdLst/>
              <a:ahLst/>
              <a:cxnLst/>
              <a:rect l="l" t="t" r="r" b="b"/>
              <a:pathLst>
                <a:path w="44116" h="40063" extrusionOk="0">
                  <a:moveTo>
                    <a:pt x="566" y="0"/>
                  </a:moveTo>
                  <a:cubicBezTo>
                    <a:pt x="359" y="0"/>
                    <a:pt x="166" y="129"/>
                    <a:pt x="94" y="337"/>
                  </a:cubicBezTo>
                  <a:cubicBezTo>
                    <a:pt x="0" y="602"/>
                    <a:pt x="144" y="891"/>
                    <a:pt x="411" y="978"/>
                  </a:cubicBezTo>
                  <a:cubicBezTo>
                    <a:pt x="20402" y="7944"/>
                    <a:pt x="42838" y="39531"/>
                    <a:pt x="43062" y="39849"/>
                  </a:cubicBezTo>
                  <a:cubicBezTo>
                    <a:pt x="43155" y="39983"/>
                    <a:pt x="43309" y="40063"/>
                    <a:pt x="43473" y="40063"/>
                  </a:cubicBezTo>
                  <a:cubicBezTo>
                    <a:pt x="43879" y="40063"/>
                    <a:pt x="44116" y="39603"/>
                    <a:pt x="43882" y="39273"/>
                  </a:cubicBezTo>
                  <a:cubicBezTo>
                    <a:pt x="43655" y="38950"/>
                    <a:pt x="21037" y="7103"/>
                    <a:pt x="742" y="32"/>
                  </a:cubicBezTo>
                  <a:cubicBezTo>
                    <a:pt x="684" y="11"/>
                    <a:pt x="625" y="0"/>
                    <a:pt x="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"/>
            <p:cNvSpPr/>
            <p:nvPr/>
          </p:nvSpPr>
          <p:spPr>
            <a:xfrm flipH="1">
              <a:off x="1677280" y="4772261"/>
              <a:ext cx="733668" cy="608050"/>
            </a:xfrm>
            <a:custGeom>
              <a:avLst/>
              <a:gdLst/>
              <a:ahLst/>
              <a:cxnLst/>
              <a:rect l="l" t="t" r="r" b="b"/>
              <a:pathLst>
                <a:path w="47664" h="39503" extrusionOk="0">
                  <a:moveTo>
                    <a:pt x="1" y="0"/>
                  </a:moveTo>
                  <a:cubicBezTo>
                    <a:pt x="12473" y="10513"/>
                    <a:pt x="13509" y="35678"/>
                    <a:pt x="47663" y="39503"/>
                  </a:cubicBezTo>
                  <a:cubicBezTo>
                    <a:pt x="47663" y="39503"/>
                    <a:pt x="46524" y="4201"/>
                    <a:pt x="1" y="0"/>
                  </a:cubicBezTo>
                  <a:close/>
                </a:path>
              </a:pathLst>
            </a:custGeom>
            <a:solidFill>
              <a:srgbClr val="6D9EEB">
                <a:alpha val="41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3"/>
            <p:cNvSpPr/>
            <p:nvPr/>
          </p:nvSpPr>
          <p:spPr>
            <a:xfrm flipH="1">
              <a:off x="2078447" y="4838349"/>
              <a:ext cx="136839" cy="134515"/>
            </a:xfrm>
            <a:custGeom>
              <a:avLst/>
              <a:gdLst/>
              <a:ahLst/>
              <a:cxnLst/>
              <a:rect l="l" t="t" r="r" b="b"/>
              <a:pathLst>
                <a:path w="8890" h="8739" extrusionOk="0">
                  <a:moveTo>
                    <a:pt x="5905" y="1"/>
                  </a:moveTo>
                  <a:cubicBezTo>
                    <a:pt x="5807" y="1"/>
                    <a:pt x="5709" y="29"/>
                    <a:pt x="5625" y="90"/>
                  </a:cubicBezTo>
                  <a:cubicBezTo>
                    <a:pt x="5401" y="254"/>
                    <a:pt x="5339" y="548"/>
                    <a:pt x="5503" y="772"/>
                  </a:cubicBezTo>
                  <a:cubicBezTo>
                    <a:pt x="5667" y="1088"/>
                    <a:pt x="6779" y="4314"/>
                    <a:pt x="7560" y="6613"/>
                  </a:cubicBezTo>
                  <a:lnTo>
                    <a:pt x="450" y="7741"/>
                  </a:lnTo>
                  <a:cubicBezTo>
                    <a:pt x="188" y="7779"/>
                    <a:pt x="1" y="8013"/>
                    <a:pt x="23" y="8276"/>
                  </a:cubicBezTo>
                  <a:cubicBezTo>
                    <a:pt x="42" y="8537"/>
                    <a:pt x="260" y="8738"/>
                    <a:pt x="521" y="8738"/>
                  </a:cubicBezTo>
                  <a:cubicBezTo>
                    <a:pt x="523" y="8738"/>
                    <a:pt x="525" y="8738"/>
                    <a:pt x="527" y="8738"/>
                  </a:cubicBezTo>
                  <a:cubicBezTo>
                    <a:pt x="554" y="8738"/>
                    <a:pt x="581" y="8737"/>
                    <a:pt x="606" y="8733"/>
                  </a:cubicBezTo>
                  <a:lnTo>
                    <a:pt x="8889" y="7420"/>
                  </a:lnTo>
                  <a:lnTo>
                    <a:pt x="8701" y="6855"/>
                  </a:lnTo>
                  <a:cubicBezTo>
                    <a:pt x="7284" y="2660"/>
                    <a:pt x="6490" y="428"/>
                    <a:pt x="6337" y="219"/>
                  </a:cubicBezTo>
                  <a:cubicBezTo>
                    <a:pt x="6235" y="80"/>
                    <a:pt x="6070" y="1"/>
                    <a:pt x="59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"/>
            <p:cNvSpPr/>
            <p:nvPr/>
          </p:nvSpPr>
          <p:spPr>
            <a:xfrm flipH="1">
              <a:off x="1884765" y="4983560"/>
              <a:ext cx="180415" cy="172319"/>
            </a:xfrm>
            <a:custGeom>
              <a:avLst/>
              <a:gdLst/>
              <a:ahLst/>
              <a:cxnLst/>
              <a:rect l="l" t="t" r="r" b="b"/>
              <a:pathLst>
                <a:path w="11721" h="11195" extrusionOk="0">
                  <a:moveTo>
                    <a:pt x="11198" y="1"/>
                  </a:moveTo>
                  <a:cubicBezTo>
                    <a:pt x="10947" y="1"/>
                    <a:pt x="10724" y="176"/>
                    <a:pt x="10688" y="430"/>
                  </a:cubicBezTo>
                  <a:lnTo>
                    <a:pt x="9652" y="7736"/>
                  </a:lnTo>
                  <a:lnTo>
                    <a:pt x="406" y="10207"/>
                  </a:lnTo>
                  <a:cubicBezTo>
                    <a:pt x="161" y="10270"/>
                    <a:pt x="0" y="10506"/>
                    <a:pt x="34" y="10758"/>
                  </a:cubicBezTo>
                  <a:cubicBezTo>
                    <a:pt x="67" y="11008"/>
                    <a:pt x="281" y="11194"/>
                    <a:pt x="532" y="11194"/>
                  </a:cubicBezTo>
                  <a:cubicBezTo>
                    <a:pt x="533" y="11194"/>
                    <a:pt x="534" y="11194"/>
                    <a:pt x="535" y="11194"/>
                  </a:cubicBezTo>
                  <a:cubicBezTo>
                    <a:pt x="578" y="11193"/>
                    <a:pt x="623" y="11188"/>
                    <a:pt x="665" y="11178"/>
                  </a:cubicBezTo>
                  <a:lnTo>
                    <a:pt x="10551" y="8533"/>
                  </a:lnTo>
                  <a:lnTo>
                    <a:pt x="11681" y="572"/>
                  </a:lnTo>
                  <a:cubicBezTo>
                    <a:pt x="11721" y="298"/>
                    <a:pt x="11530" y="42"/>
                    <a:pt x="11255" y="3"/>
                  </a:cubicBezTo>
                  <a:cubicBezTo>
                    <a:pt x="11236" y="2"/>
                    <a:pt x="11217" y="1"/>
                    <a:pt x="111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3"/>
            <p:cNvSpPr/>
            <p:nvPr/>
          </p:nvSpPr>
          <p:spPr>
            <a:xfrm flipH="1">
              <a:off x="1755237" y="5150935"/>
              <a:ext cx="174166" cy="137517"/>
            </a:xfrm>
            <a:custGeom>
              <a:avLst/>
              <a:gdLst/>
              <a:ahLst/>
              <a:cxnLst/>
              <a:rect l="l" t="t" r="r" b="b"/>
              <a:pathLst>
                <a:path w="11315" h="8934" extrusionOk="0">
                  <a:moveTo>
                    <a:pt x="10767" y="0"/>
                  </a:moveTo>
                  <a:cubicBezTo>
                    <a:pt x="10527" y="0"/>
                    <a:pt x="10321" y="179"/>
                    <a:pt x="10280" y="423"/>
                  </a:cubicBezTo>
                  <a:lnTo>
                    <a:pt x="9326" y="6224"/>
                  </a:lnTo>
                  <a:lnTo>
                    <a:pt x="436" y="7940"/>
                  </a:lnTo>
                  <a:cubicBezTo>
                    <a:pt x="179" y="7985"/>
                    <a:pt x="0" y="8221"/>
                    <a:pt x="25" y="8480"/>
                  </a:cubicBezTo>
                  <a:cubicBezTo>
                    <a:pt x="50" y="8738"/>
                    <a:pt x="265" y="8934"/>
                    <a:pt x="523" y="8934"/>
                  </a:cubicBezTo>
                  <a:cubicBezTo>
                    <a:pt x="525" y="8934"/>
                    <a:pt x="527" y="8934"/>
                    <a:pt x="530" y="8934"/>
                  </a:cubicBezTo>
                  <a:cubicBezTo>
                    <a:pt x="563" y="8934"/>
                    <a:pt x="595" y="8931"/>
                    <a:pt x="627" y="8926"/>
                  </a:cubicBezTo>
                  <a:lnTo>
                    <a:pt x="10205" y="7076"/>
                  </a:lnTo>
                  <a:lnTo>
                    <a:pt x="11270" y="585"/>
                  </a:lnTo>
                  <a:cubicBezTo>
                    <a:pt x="11315" y="311"/>
                    <a:pt x="11129" y="54"/>
                    <a:pt x="10857" y="9"/>
                  </a:cubicBezTo>
                  <a:cubicBezTo>
                    <a:pt x="10826" y="3"/>
                    <a:pt x="10796" y="0"/>
                    <a:pt x="107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"/>
            <p:cNvSpPr/>
            <p:nvPr/>
          </p:nvSpPr>
          <p:spPr>
            <a:xfrm flipH="1">
              <a:off x="1324676" y="4680316"/>
              <a:ext cx="628799" cy="979625"/>
            </a:xfrm>
            <a:custGeom>
              <a:avLst/>
              <a:gdLst/>
              <a:ahLst/>
              <a:cxnLst/>
              <a:rect l="l" t="t" r="r" b="b"/>
              <a:pathLst>
                <a:path w="40851" h="63643" extrusionOk="0">
                  <a:moveTo>
                    <a:pt x="6468" y="1"/>
                  </a:moveTo>
                  <a:cubicBezTo>
                    <a:pt x="5113" y="1"/>
                    <a:pt x="3930" y="611"/>
                    <a:pt x="3121" y="2041"/>
                  </a:cubicBezTo>
                  <a:cubicBezTo>
                    <a:pt x="0" y="7558"/>
                    <a:pt x="5990" y="11822"/>
                    <a:pt x="7245" y="17590"/>
                  </a:cubicBezTo>
                  <a:cubicBezTo>
                    <a:pt x="8499" y="23359"/>
                    <a:pt x="974" y="26619"/>
                    <a:pt x="3734" y="33801"/>
                  </a:cubicBezTo>
                  <a:cubicBezTo>
                    <a:pt x="6493" y="40982"/>
                    <a:pt x="14267" y="33891"/>
                    <a:pt x="11509" y="45149"/>
                  </a:cubicBezTo>
                  <a:cubicBezTo>
                    <a:pt x="8750" y="56407"/>
                    <a:pt x="23296" y="60998"/>
                    <a:pt x="23296" y="60998"/>
                  </a:cubicBezTo>
                  <a:cubicBezTo>
                    <a:pt x="23296" y="60998"/>
                    <a:pt x="27791" y="63643"/>
                    <a:pt x="31661" y="63643"/>
                  </a:cubicBezTo>
                  <a:cubicBezTo>
                    <a:pt x="33042" y="63643"/>
                    <a:pt x="34344" y="63306"/>
                    <a:pt x="35334" y="62392"/>
                  </a:cubicBezTo>
                  <a:cubicBezTo>
                    <a:pt x="39097" y="58915"/>
                    <a:pt x="37842" y="53202"/>
                    <a:pt x="37466" y="48312"/>
                  </a:cubicBezTo>
                  <a:cubicBezTo>
                    <a:pt x="37090" y="43422"/>
                    <a:pt x="40851" y="39828"/>
                    <a:pt x="39011" y="36149"/>
                  </a:cubicBezTo>
                  <a:cubicBezTo>
                    <a:pt x="37174" y="32471"/>
                    <a:pt x="28646" y="30465"/>
                    <a:pt x="30636" y="25449"/>
                  </a:cubicBezTo>
                  <a:cubicBezTo>
                    <a:pt x="32626" y="20432"/>
                    <a:pt x="30318" y="16086"/>
                    <a:pt x="26973" y="14413"/>
                  </a:cubicBezTo>
                  <a:cubicBezTo>
                    <a:pt x="23630" y="12741"/>
                    <a:pt x="19450" y="12073"/>
                    <a:pt x="17610" y="10066"/>
                  </a:cubicBezTo>
                  <a:cubicBezTo>
                    <a:pt x="15629" y="4988"/>
                    <a:pt x="10343" y="1"/>
                    <a:pt x="64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"/>
            <p:cNvSpPr/>
            <p:nvPr/>
          </p:nvSpPr>
          <p:spPr>
            <a:xfrm flipH="1">
              <a:off x="1412562" y="4744388"/>
              <a:ext cx="445690" cy="931754"/>
            </a:xfrm>
            <a:custGeom>
              <a:avLst/>
              <a:gdLst/>
              <a:ahLst/>
              <a:cxnLst/>
              <a:rect l="l" t="t" r="r" b="b"/>
              <a:pathLst>
                <a:path w="28955" h="60533" extrusionOk="0">
                  <a:moveTo>
                    <a:pt x="557" y="1"/>
                  </a:moveTo>
                  <a:cubicBezTo>
                    <a:pt x="435" y="1"/>
                    <a:pt x="311" y="45"/>
                    <a:pt x="214" y="136"/>
                  </a:cubicBezTo>
                  <a:cubicBezTo>
                    <a:pt x="12" y="324"/>
                    <a:pt x="0" y="642"/>
                    <a:pt x="189" y="844"/>
                  </a:cubicBezTo>
                  <a:cubicBezTo>
                    <a:pt x="14736" y="16492"/>
                    <a:pt x="27784" y="59739"/>
                    <a:pt x="27914" y="60175"/>
                  </a:cubicBezTo>
                  <a:cubicBezTo>
                    <a:pt x="27977" y="60387"/>
                    <a:pt x="28173" y="60533"/>
                    <a:pt x="28395" y="60533"/>
                  </a:cubicBezTo>
                  <a:cubicBezTo>
                    <a:pt x="28444" y="60533"/>
                    <a:pt x="28492" y="60524"/>
                    <a:pt x="28539" y="60511"/>
                  </a:cubicBezTo>
                  <a:cubicBezTo>
                    <a:pt x="28803" y="60432"/>
                    <a:pt x="28955" y="60152"/>
                    <a:pt x="28875" y="59886"/>
                  </a:cubicBezTo>
                  <a:cubicBezTo>
                    <a:pt x="28746" y="59450"/>
                    <a:pt x="15630" y="15980"/>
                    <a:pt x="924" y="161"/>
                  </a:cubicBezTo>
                  <a:cubicBezTo>
                    <a:pt x="825" y="54"/>
                    <a:pt x="692" y="1"/>
                    <a:pt x="557" y="1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"/>
            <p:cNvSpPr/>
            <p:nvPr/>
          </p:nvSpPr>
          <p:spPr>
            <a:xfrm flipH="1">
              <a:off x="1653722" y="4862250"/>
              <a:ext cx="163884" cy="114289"/>
            </a:xfrm>
            <a:custGeom>
              <a:avLst/>
              <a:gdLst/>
              <a:ahLst/>
              <a:cxnLst/>
              <a:rect l="l" t="t" r="r" b="b"/>
              <a:pathLst>
                <a:path w="10647" h="7425" extrusionOk="0">
                  <a:moveTo>
                    <a:pt x="10078" y="0"/>
                  </a:moveTo>
                  <a:cubicBezTo>
                    <a:pt x="9881" y="0"/>
                    <a:pt x="9695" y="117"/>
                    <a:pt x="9616" y="310"/>
                  </a:cubicBezTo>
                  <a:lnTo>
                    <a:pt x="7130" y="6270"/>
                  </a:lnTo>
                  <a:lnTo>
                    <a:pt x="652" y="4901"/>
                  </a:lnTo>
                  <a:cubicBezTo>
                    <a:pt x="618" y="4894"/>
                    <a:pt x="583" y="4891"/>
                    <a:pt x="549" y="4891"/>
                  </a:cubicBezTo>
                  <a:cubicBezTo>
                    <a:pt x="317" y="4891"/>
                    <a:pt x="108" y="5053"/>
                    <a:pt x="57" y="5289"/>
                  </a:cubicBezTo>
                  <a:cubicBezTo>
                    <a:pt x="1" y="5560"/>
                    <a:pt x="174" y="5825"/>
                    <a:pt x="445" y="5884"/>
                  </a:cubicBezTo>
                  <a:lnTo>
                    <a:pt x="7736" y="7424"/>
                  </a:lnTo>
                  <a:lnTo>
                    <a:pt x="10542" y="694"/>
                  </a:lnTo>
                  <a:cubicBezTo>
                    <a:pt x="10647" y="439"/>
                    <a:pt x="10527" y="146"/>
                    <a:pt x="10271" y="39"/>
                  </a:cubicBezTo>
                  <a:cubicBezTo>
                    <a:pt x="10208" y="13"/>
                    <a:pt x="10142" y="0"/>
                    <a:pt x="10078" y="0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"/>
            <p:cNvSpPr/>
            <p:nvPr/>
          </p:nvSpPr>
          <p:spPr>
            <a:xfrm flipH="1">
              <a:off x="1499227" y="5055235"/>
              <a:ext cx="318425" cy="174520"/>
            </a:xfrm>
            <a:custGeom>
              <a:avLst/>
              <a:gdLst/>
              <a:ahLst/>
              <a:cxnLst/>
              <a:rect l="l" t="t" r="r" b="b"/>
              <a:pathLst>
                <a:path w="20687" h="11338" extrusionOk="0">
                  <a:moveTo>
                    <a:pt x="20113" y="0"/>
                  </a:moveTo>
                  <a:cubicBezTo>
                    <a:pt x="19925" y="0"/>
                    <a:pt x="19746" y="106"/>
                    <a:pt x="19660" y="287"/>
                  </a:cubicBezTo>
                  <a:lnTo>
                    <a:pt x="14951" y="10185"/>
                  </a:lnTo>
                  <a:lnTo>
                    <a:pt x="662" y="6970"/>
                  </a:lnTo>
                  <a:cubicBezTo>
                    <a:pt x="625" y="6962"/>
                    <a:pt x="589" y="6958"/>
                    <a:pt x="552" y="6958"/>
                  </a:cubicBezTo>
                  <a:cubicBezTo>
                    <a:pt x="322" y="6958"/>
                    <a:pt x="114" y="7117"/>
                    <a:pt x="62" y="7351"/>
                  </a:cubicBezTo>
                  <a:cubicBezTo>
                    <a:pt x="0" y="7622"/>
                    <a:pt x="171" y="7889"/>
                    <a:pt x="441" y="7951"/>
                  </a:cubicBezTo>
                  <a:lnTo>
                    <a:pt x="15512" y="11338"/>
                  </a:lnTo>
                  <a:lnTo>
                    <a:pt x="20566" y="718"/>
                  </a:lnTo>
                  <a:cubicBezTo>
                    <a:pt x="20686" y="467"/>
                    <a:pt x="20579" y="168"/>
                    <a:pt x="20329" y="50"/>
                  </a:cubicBezTo>
                  <a:cubicBezTo>
                    <a:pt x="20259" y="16"/>
                    <a:pt x="20185" y="0"/>
                    <a:pt x="20113" y="0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"/>
            <p:cNvSpPr/>
            <p:nvPr/>
          </p:nvSpPr>
          <p:spPr>
            <a:xfrm flipH="1">
              <a:off x="658816" y="4243988"/>
              <a:ext cx="858409" cy="1337331"/>
            </a:xfrm>
            <a:custGeom>
              <a:avLst/>
              <a:gdLst/>
              <a:ahLst/>
              <a:cxnLst/>
              <a:rect l="l" t="t" r="r" b="b"/>
              <a:pathLst>
                <a:path w="55768" h="86882" extrusionOk="0">
                  <a:moveTo>
                    <a:pt x="46938" y="0"/>
                  </a:moveTo>
                  <a:cubicBezTo>
                    <a:pt x="41647" y="0"/>
                    <a:pt x="34433" y="6807"/>
                    <a:pt x="31727" y="13740"/>
                  </a:cubicBezTo>
                  <a:cubicBezTo>
                    <a:pt x="29216" y="16480"/>
                    <a:pt x="23510" y="17393"/>
                    <a:pt x="18945" y="19675"/>
                  </a:cubicBezTo>
                  <a:cubicBezTo>
                    <a:pt x="14381" y="21957"/>
                    <a:pt x="11229" y="27892"/>
                    <a:pt x="13946" y="34740"/>
                  </a:cubicBezTo>
                  <a:cubicBezTo>
                    <a:pt x="16663" y="41587"/>
                    <a:pt x="5023" y="44326"/>
                    <a:pt x="2511" y="49348"/>
                  </a:cubicBezTo>
                  <a:cubicBezTo>
                    <a:pt x="0" y="54369"/>
                    <a:pt x="5136" y="59276"/>
                    <a:pt x="4622" y="65952"/>
                  </a:cubicBezTo>
                  <a:cubicBezTo>
                    <a:pt x="4109" y="72629"/>
                    <a:pt x="2398" y="80428"/>
                    <a:pt x="7532" y="85173"/>
                  </a:cubicBezTo>
                  <a:cubicBezTo>
                    <a:pt x="8883" y="86422"/>
                    <a:pt x="10661" y="86882"/>
                    <a:pt x="12547" y="86882"/>
                  </a:cubicBezTo>
                  <a:cubicBezTo>
                    <a:pt x="17831" y="86882"/>
                    <a:pt x="23966" y="83272"/>
                    <a:pt x="23966" y="83272"/>
                  </a:cubicBezTo>
                  <a:cubicBezTo>
                    <a:pt x="23966" y="83272"/>
                    <a:pt x="43823" y="77003"/>
                    <a:pt x="40057" y="61635"/>
                  </a:cubicBezTo>
                  <a:cubicBezTo>
                    <a:pt x="36291" y="46267"/>
                    <a:pt x="46904" y="55948"/>
                    <a:pt x="50672" y="46143"/>
                  </a:cubicBezTo>
                  <a:cubicBezTo>
                    <a:pt x="54438" y="36338"/>
                    <a:pt x="44166" y="31887"/>
                    <a:pt x="45878" y="24012"/>
                  </a:cubicBezTo>
                  <a:cubicBezTo>
                    <a:pt x="47589" y="16138"/>
                    <a:pt x="55768" y="10317"/>
                    <a:pt x="51507" y="2785"/>
                  </a:cubicBezTo>
                  <a:cubicBezTo>
                    <a:pt x="50403" y="833"/>
                    <a:pt x="48788" y="0"/>
                    <a:pt x="469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"/>
            <p:cNvSpPr/>
            <p:nvPr/>
          </p:nvSpPr>
          <p:spPr>
            <a:xfrm flipH="1">
              <a:off x="658816" y="4243988"/>
              <a:ext cx="858409" cy="1337331"/>
            </a:xfrm>
            <a:custGeom>
              <a:avLst/>
              <a:gdLst/>
              <a:ahLst/>
              <a:cxnLst/>
              <a:rect l="l" t="t" r="r" b="b"/>
              <a:pathLst>
                <a:path w="55768" h="86882" extrusionOk="0">
                  <a:moveTo>
                    <a:pt x="46938" y="0"/>
                  </a:moveTo>
                  <a:cubicBezTo>
                    <a:pt x="41647" y="0"/>
                    <a:pt x="34433" y="6807"/>
                    <a:pt x="31727" y="13740"/>
                  </a:cubicBezTo>
                  <a:cubicBezTo>
                    <a:pt x="29216" y="16480"/>
                    <a:pt x="23510" y="17393"/>
                    <a:pt x="18945" y="19675"/>
                  </a:cubicBezTo>
                  <a:cubicBezTo>
                    <a:pt x="14381" y="21957"/>
                    <a:pt x="11229" y="27892"/>
                    <a:pt x="13946" y="34740"/>
                  </a:cubicBezTo>
                  <a:cubicBezTo>
                    <a:pt x="16663" y="41587"/>
                    <a:pt x="5023" y="44326"/>
                    <a:pt x="2511" y="49348"/>
                  </a:cubicBezTo>
                  <a:cubicBezTo>
                    <a:pt x="0" y="54369"/>
                    <a:pt x="5136" y="59276"/>
                    <a:pt x="4622" y="65952"/>
                  </a:cubicBezTo>
                  <a:cubicBezTo>
                    <a:pt x="4109" y="72629"/>
                    <a:pt x="2398" y="80428"/>
                    <a:pt x="7532" y="85173"/>
                  </a:cubicBezTo>
                  <a:cubicBezTo>
                    <a:pt x="8883" y="86422"/>
                    <a:pt x="10661" y="86882"/>
                    <a:pt x="12547" y="86882"/>
                  </a:cubicBezTo>
                  <a:cubicBezTo>
                    <a:pt x="17831" y="86882"/>
                    <a:pt x="23966" y="83272"/>
                    <a:pt x="23966" y="83272"/>
                  </a:cubicBezTo>
                  <a:cubicBezTo>
                    <a:pt x="23966" y="83272"/>
                    <a:pt x="43823" y="77003"/>
                    <a:pt x="40057" y="61635"/>
                  </a:cubicBezTo>
                  <a:cubicBezTo>
                    <a:pt x="36291" y="46267"/>
                    <a:pt x="46904" y="55948"/>
                    <a:pt x="50672" y="46143"/>
                  </a:cubicBezTo>
                  <a:cubicBezTo>
                    <a:pt x="54438" y="36338"/>
                    <a:pt x="44166" y="31887"/>
                    <a:pt x="45878" y="24012"/>
                  </a:cubicBezTo>
                  <a:cubicBezTo>
                    <a:pt x="47589" y="16138"/>
                    <a:pt x="55768" y="10317"/>
                    <a:pt x="51507" y="2785"/>
                  </a:cubicBezTo>
                  <a:cubicBezTo>
                    <a:pt x="50403" y="833"/>
                    <a:pt x="48788" y="0"/>
                    <a:pt x="46938" y="0"/>
                  </a:cubicBezTo>
                  <a:close/>
                </a:path>
              </a:pathLst>
            </a:custGeom>
            <a:solidFill>
              <a:srgbClr val="6D9EEB">
                <a:alpha val="41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"/>
            <p:cNvSpPr/>
            <p:nvPr/>
          </p:nvSpPr>
          <p:spPr>
            <a:xfrm flipH="1">
              <a:off x="791960" y="4334255"/>
              <a:ext cx="602155" cy="1266356"/>
            </a:xfrm>
            <a:custGeom>
              <a:avLst/>
              <a:gdLst/>
              <a:ahLst/>
              <a:cxnLst/>
              <a:rect l="l" t="t" r="r" b="b"/>
              <a:pathLst>
                <a:path w="39120" h="82271" extrusionOk="0">
                  <a:moveTo>
                    <a:pt x="38564" y="0"/>
                  </a:moveTo>
                  <a:cubicBezTo>
                    <a:pt x="38430" y="0"/>
                    <a:pt x="38296" y="54"/>
                    <a:pt x="38197" y="160"/>
                  </a:cubicBezTo>
                  <a:cubicBezTo>
                    <a:pt x="18149" y="21726"/>
                    <a:pt x="258" y="81027"/>
                    <a:pt x="79" y="81624"/>
                  </a:cubicBezTo>
                  <a:cubicBezTo>
                    <a:pt x="1" y="81889"/>
                    <a:pt x="151" y="82170"/>
                    <a:pt x="417" y="82249"/>
                  </a:cubicBezTo>
                  <a:cubicBezTo>
                    <a:pt x="464" y="82262"/>
                    <a:pt x="512" y="82270"/>
                    <a:pt x="561" y="82270"/>
                  </a:cubicBezTo>
                  <a:cubicBezTo>
                    <a:pt x="781" y="82270"/>
                    <a:pt x="977" y="82125"/>
                    <a:pt x="1040" y="81913"/>
                  </a:cubicBezTo>
                  <a:cubicBezTo>
                    <a:pt x="1221" y="81318"/>
                    <a:pt x="19043" y="22239"/>
                    <a:pt x="38930" y="843"/>
                  </a:cubicBezTo>
                  <a:cubicBezTo>
                    <a:pt x="39119" y="641"/>
                    <a:pt x="39109" y="323"/>
                    <a:pt x="38905" y="135"/>
                  </a:cubicBezTo>
                  <a:cubicBezTo>
                    <a:pt x="38809" y="45"/>
                    <a:pt x="38686" y="0"/>
                    <a:pt x="385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"/>
            <p:cNvSpPr/>
            <p:nvPr/>
          </p:nvSpPr>
          <p:spPr>
            <a:xfrm flipH="1">
              <a:off x="847457" y="4495181"/>
              <a:ext cx="217481" cy="149923"/>
            </a:xfrm>
            <a:custGeom>
              <a:avLst/>
              <a:gdLst/>
              <a:ahLst/>
              <a:cxnLst/>
              <a:rect l="l" t="t" r="r" b="b"/>
              <a:pathLst>
                <a:path w="14129" h="9740" extrusionOk="0">
                  <a:moveTo>
                    <a:pt x="572" y="0"/>
                  </a:moveTo>
                  <a:cubicBezTo>
                    <a:pt x="507" y="0"/>
                    <a:pt x="442" y="13"/>
                    <a:pt x="378" y="39"/>
                  </a:cubicBezTo>
                  <a:cubicBezTo>
                    <a:pt x="123" y="146"/>
                    <a:pt x="1" y="438"/>
                    <a:pt x="108" y="694"/>
                  </a:cubicBezTo>
                  <a:lnTo>
                    <a:pt x="3879" y="9740"/>
                  </a:lnTo>
                  <a:lnTo>
                    <a:pt x="13684" y="7668"/>
                  </a:lnTo>
                  <a:cubicBezTo>
                    <a:pt x="13955" y="7611"/>
                    <a:pt x="14129" y="7345"/>
                    <a:pt x="14072" y="7075"/>
                  </a:cubicBezTo>
                  <a:cubicBezTo>
                    <a:pt x="14020" y="6834"/>
                    <a:pt x="13806" y="6679"/>
                    <a:pt x="13572" y="6679"/>
                  </a:cubicBezTo>
                  <a:cubicBezTo>
                    <a:pt x="13540" y="6679"/>
                    <a:pt x="13509" y="6681"/>
                    <a:pt x="13477" y="6687"/>
                  </a:cubicBezTo>
                  <a:lnTo>
                    <a:pt x="4485" y="8587"/>
                  </a:lnTo>
                  <a:lnTo>
                    <a:pt x="1033" y="308"/>
                  </a:lnTo>
                  <a:cubicBezTo>
                    <a:pt x="953" y="116"/>
                    <a:pt x="767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"/>
            <p:cNvSpPr/>
            <p:nvPr/>
          </p:nvSpPr>
          <p:spPr>
            <a:xfrm flipH="1">
              <a:off x="847371" y="4758624"/>
              <a:ext cx="428373" cy="232196"/>
            </a:xfrm>
            <a:custGeom>
              <a:avLst/>
              <a:gdLst/>
              <a:ahLst/>
              <a:cxnLst/>
              <a:rect l="l" t="t" r="r" b="b"/>
              <a:pathLst>
                <a:path w="27830" h="15085" extrusionOk="0">
                  <a:moveTo>
                    <a:pt x="571" y="1"/>
                  </a:moveTo>
                  <a:cubicBezTo>
                    <a:pt x="499" y="1"/>
                    <a:pt x="426" y="16"/>
                    <a:pt x="356" y="49"/>
                  </a:cubicBezTo>
                  <a:cubicBezTo>
                    <a:pt x="107" y="170"/>
                    <a:pt x="0" y="469"/>
                    <a:pt x="119" y="719"/>
                  </a:cubicBezTo>
                  <a:lnTo>
                    <a:pt x="6956" y="15085"/>
                  </a:lnTo>
                  <a:lnTo>
                    <a:pt x="27388" y="10493"/>
                  </a:lnTo>
                  <a:cubicBezTo>
                    <a:pt x="27659" y="10432"/>
                    <a:pt x="27829" y="10164"/>
                    <a:pt x="27767" y="9894"/>
                  </a:cubicBezTo>
                  <a:cubicBezTo>
                    <a:pt x="27715" y="9660"/>
                    <a:pt x="27507" y="9500"/>
                    <a:pt x="27278" y="9500"/>
                  </a:cubicBezTo>
                  <a:cubicBezTo>
                    <a:pt x="27242" y="9500"/>
                    <a:pt x="27206" y="9504"/>
                    <a:pt x="27169" y="9513"/>
                  </a:cubicBezTo>
                  <a:lnTo>
                    <a:pt x="7517" y="13932"/>
                  </a:lnTo>
                  <a:lnTo>
                    <a:pt x="1026" y="288"/>
                  </a:lnTo>
                  <a:cubicBezTo>
                    <a:pt x="939" y="107"/>
                    <a:pt x="759" y="1"/>
                    <a:pt x="5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"/>
            <p:cNvSpPr/>
            <p:nvPr/>
          </p:nvSpPr>
          <p:spPr>
            <a:xfrm flipH="1">
              <a:off x="1021107" y="5087956"/>
              <a:ext cx="386367" cy="236829"/>
            </a:xfrm>
            <a:custGeom>
              <a:avLst/>
              <a:gdLst/>
              <a:ahLst/>
              <a:cxnLst/>
              <a:rect l="l" t="t" r="r" b="b"/>
              <a:pathLst>
                <a:path w="25101" h="15386" extrusionOk="0">
                  <a:moveTo>
                    <a:pt x="572" y="1"/>
                  </a:moveTo>
                  <a:cubicBezTo>
                    <a:pt x="499" y="1"/>
                    <a:pt x="425" y="17"/>
                    <a:pt x="354" y="51"/>
                  </a:cubicBezTo>
                  <a:cubicBezTo>
                    <a:pt x="105" y="171"/>
                    <a:pt x="0" y="470"/>
                    <a:pt x="120" y="721"/>
                  </a:cubicBezTo>
                  <a:lnTo>
                    <a:pt x="7161" y="15385"/>
                  </a:lnTo>
                  <a:lnTo>
                    <a:pt x="24693" y="9750"/>
                  </a:lnTo>
                  <a:cubicBezTo>
                    <a:pt x="24957" y="9664"/>
                    <a:pt x="25100" y="9382"/>
                    <a:pt x="25015" y="9118"/>
                  </a:cubicBezTo>
                  <a:cubicBezTo>
                    <a:pt x="24948" y="8905"/>
                    <a:pt x="24749" y="8770"/>
                    <a:pt x="24538" y="8770"/>
                  </a:cubicBezTo>
                  <a:cubicBezTo>
                    <a:pt x="24487" y="8770"/>
                    <a:pt x="24436" y="8778"/>
                    <a:pt x="24385" y="8794"/>
                  </a:cubicBezTo>
                  <a:lnTo>
                    <a:pt x="7686" y="14162"/>
                  </a:lnTo>
                  <a:lnTo>
                    <a:pt x="1024" y="286"/>
                  </a:lnTo>
                  <a:cubicBezTo>
                    <a:pt x="938" y="106"/>
                    <a:pt x="759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7">
  <p:cSld name="CUSTOM_1_1_1_1_1_1_1_1">
    <p:spTree>
      <p:nvGrpSpPr>
        <p:cNvPr id="1" name="Shape 2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3" name="Google Shape;2893;p31"/>
          <p:cNvSpPr/>
          <p:nvPr/>
        </p:nvSpPr>
        <p:spPr>
          <a:xfrm>
            <a:off x="713225" y="423831"/>
            <a:ext cx="7717500" cy="717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4" name="Google Shape;2894;p31"/>
          <p:cNvSpPr txBox="1">
            <a:spLocks noGrp="1"/>
          </p:cNvSpPr>
          <p:nvPr>
            <p:ph type="title"/>
          </p:nvPr>
        </p:nvSpPr>
        <p:spPr>
          <a:xfrm>
            <a:off x="713225" y="431323"/>
            <a:ext cx="7717500" cy="586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895" name="Google Shape;2895;p31"/>
          <p:cNvSpPr txBox="1">
            <a:spLocks noGrp="1"/>
          </p:cNvSpPr>
          <p:nvPr>
            <p:ph type="body" idx="1"/>
          </p:nvPr>
        </p:nvSpPr>
        <p:spPr>
          <a:xfrm>
            <a:off x="713225" y="1270225"/>
            <a:ext cx="7717500" cy="33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  <a:defRPr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grpSp>
        <p:nvGrpSpPr>
          <p:cNvPr id="2896" name="Google Shape;2896;p31"/>
          <p:cNvGrpSpPr/>
          <p:nvPr/>
        </p:nvGrpSpPr>
        <p:grpSpPr>
          <a:xfrm rot="-1174327" flipH="1">
            <a:off x="6864623" y="3015874"/>
            <a:ext cx="2504276" cy="2548456"/>
            <a:chOff x="658816" y="3875056"/>
            <a:chExt cx="1769862" cy="1801086"/>
          </a:xfrm>
        </p:grpSpPr>
        <p:sp>
          <p:nvSpPr>
            <p:cNvPr id="2897" name="Google Shape;2897;p31"/>
            <p:cNvSpPr/>
            <p:nvPr/>
          </p:nvSpPr>
          <p:spPr>
            <a:xfrm flipH="1">
              <a:off x="1674625" y="5389061"/>
              <a:ext cx="141642" cy="176783"/>
            </a:xfrm>
            <a:custGeom>
              <a:avLst/>
              <a:gdLst/>
              <a:ahLst/>
              <a:cxnLst/>
              <a:rect l="l" t="t" r="r" b="b"/>
              <a:pathLst>
                <a:path w="9202" h="11485" extrusionOk="0">
                  <a:moveTo>
                    <a:pt x="7862" y="0"/>
                  </a:moveTo>
                  <a:cubicBezTo>
                    <a:pt x="7842" y="0"/>
                    <a:pt x="7822" y="2"/>
                    <a:pt x="7801" y="5"/>
                  </a:cubicBezTo>
                  <a:cubicBezTo>
                    <a:pt x="7568" y="36"/>
                    <a:pt x="7405" y="252"/>
                    <a:pt x="7439" y="484"/>
                  </a:cubicBezTo>
                  <a:lnTo>
                    <a:pt x="8274" y="6355"/>
                  </a:lnTo>
                  <a:lnTo>
                    <a:pt x="259" y="10683"/>
                  </a:lnTo>
                  <a:cubicBezTo>
                    <a:pt x="87" y="10776"/>
                    <a:pt x="1" y="10973"/>
                    <a:pt x="49" y="11162"/>
                  </a:cubicBezTo>
                  <a:cubicBezTo>
                    <a:pt x="97" y="11351"/>
                    <a:pt x="268" y="11485"/>
                    <a:pt x="462" y="11485"/>
                  </a:cubicBezTo>
                  <a:cubicBezTo>
                    <a:pt x="532" y="11483"/>
                    <a:pt x="602" y="11465"/>
                    <a:pt x="664" y="11431"/>
                  </a:cubicBezTo>
                  <a:lnTo>
                    <a:pt x="9202" y="6825"/>
                  </a:lnTo>
                  <a:lnTo>
                    <a:pt x="8281" y="366"/>
                  </a:lnTo>
                  <a:cubicBezTo>
                    <a:pt x="8252" y="154"/>
                    <a:pt x="8070" y="0"/>
                    <a:pt x="7862" y="0"/>
                  </a:cubicBezTo>
                  <a:close/>
                </a:path>
              </a:pathLst>
            </a:custGeom>
            <a:solidFill>
              <a:srgbClr val="8CC4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31"/>
            <p:cNvSpPr/>
            <p:nvPr/>
          </p:nvSpPr>
          <p:spPr>
            <a:xfrm flipH="1">
              <a:off x="1402746" y="5296486"/>
              <a:ext cx="287717" cy="178076"/>
            </a:xfrm>
            <a:custGeom>
              <a:avLst/>
              <a:gdLst/>
              <a:ahLst/>
              <a:cxnLst/>
              <a:rect l="l" t="t" r="r" b="b"/>
              <a:pathLst>
                <a:path w="18692" h="11569" extrusionOk="0">
                  <a:moveTo>
                    <a:pt x="18120" y="0"/>
                  </a:moveTo>
                  <a:cubicBezTo>
                    <a:pt x="17933" y="0"/>
                    <a:pt x="17753" y="105"/>
                    <a:pt x="17667" y="286"/>
                  </a:cubicBezTo>
                  <a:lnTo>
                    <a:pt x="12838" y="10345"/>
                  </a:lnTo>
                  <a:lnTo>
                    <a:pt x="718" y="6447"/>
                  </a:lnTo>
                  <a:cubicBezTo>
                    <a:pt x="667" y="6431"/>
                    <a:pt x="615" y="6423"/>
                    <a:pt x="563" y="6423"/>
                  </a:cubicBezTo>
                  <a:cubicBezTo>
                    <a:pt x="351" y="6423"/>
                    <a:pt x="154" y="6558"/>
                    <a:pt x="85" y="6772"/>
                  </a:cubicBezTo>
                  <a:cubicBezTo>
                    <a:pt x="0" y="7036"/>
                    <a:pt x="145" y="7318"/>
                    <a:pt x="411" y="7403"/>
                  </a:cubicBezTo>
                  <a:lnTo>
                    <a:pt x="13363" y="11568"/>
                  </a:lnTo>
                  <a:lnTo>
                    <a:pt x="18571" y="720"/>
                  </a:lnTo>
                  <a:cubicBezTo>
                    <a:pt x="18691" y="471"/>
                    <a:pt x="18586" y="170"/>
                    <a:pt x="18337" y="50"/>
                  </a:cubicBezTo>
                  <a:cubicBezTo>
                    <a:pt x="18267" y="16"/>
                    <a:pt x="18193" y="0"/>
                    <a:pt x="18120" y="0"/>
                  </a:cubicBezTo>
                  <a:close/>
                </a:path>
              </a:pathLst>
            </a:custGeom>
            <a:solidFill>
              <a:srgbClr val="FF81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31"/>
            <p:cNvSpPr/>
            <p:nvPr/>
          </p:nvSpPr>
          <p:spPr>
            <a:xfrm flipH="1">
              <a:off x="1072480" y="3875056"/>
              <a:ext cx="654935" cy="1236341"/>
            </a:xfrm>
            <a:custGeom>
              <a:avLst/>
              <a:gdLst/>
              <a:ahLst/>
              <a:cxnLst/>
              <a:rect l="l" t="t" r="r" b="b"/>
              <a:pathLst>
                <a:path w="42549" h="80321" extrusionOk="0">
                  <a:moveTo>
                    <a:pt x="19479" y="0"/>
                  </a:moveTo>
                  <a:cubicBezTo>
                    <a:pt x="14561" y="0"/>
                    <a:pt x="10368" y="9188"/>
                    <a:pt x="10793" y="16409"/>
                  </a:cubicBezTo>
                  <a:cubicBezTo>
                    <a:pt x="9828" y="19411"/>
                    <a:pt x="5751" y="22138"/>
                    <a:pt x="3039" y="25516"/>
                  </a:cubicBezTo>
                  <a:cubicBezTo>
                    <a:pt x="328" y="28895"/>
                    <a:pt x="0" y="34589"/>
                    <a:pt x="4523" y="38906"/>
                  </a:cubicBezTo>
                  <a:cubicBezTo>
                    <a:pt x="9046" y="43225"/>
                    <a:pt x="1039" y="49464"/>
                    <a:pt x="884" y="54225"/>
                  </a:cubicBezTo>
                  <a:cubicBezTo>
                    <a:pt x="729" y="58989"/>
                    <a:pt x="6428" y="60952"/>
                    <a:pt x="8399" y="66283"/>
                  </a:cubicBezTo>
                  <a:cubicBezTo>
                    <a:pt x="10369" y="71615"/>
                    <a:pt x="11813" y="78236"/>
                    <a:pt x="17456" y="80076"/>
                  </a:cubicBezTo>
                  <a:cubicBezTo>
                    <a:pt x="17973" y="80244"/>
                    <a:pt x="18495" y="80320"/>
                    <a:pt x="19018" y="80320"/>
                  </a:cubicBezTo>
                  <a:cubicBezTo>
                    <a:pt x="24209" y="80320"/>
                    <a:pt x="29454" y="72784"/>
                    <a:pt x="29454" y="72784"/>
                  </a:cubicBezTo>
                  <a:cubicBezTo>
                    <a:pt x="29454" y="72784"/>
                    <a:pt x="42548" y="60910"/>
                    <a:pt x="34196" y="50393"/>
                  </a:cubicBezTo>
                  <a:cubicBezTo>
                    <a:pt x="25842" y="39875"/>
                    <a:pt x="37461" y="43579"/>
                    <a:pt x="36889" y="34682"/>
                  </a:cubicBezTo>
                  <a:cubicBezTo>
                    <a:pt x="36318" y="25785"/>
                    <a:pt x="26820" y="25994"/>
                    <a:pt x="25348" y="19314"/>
                  </a:cubicBezTo>
                  <a:cubicBezTo>
                    <a:pt x="23877" y="12633"/>
                    <a:pt x="28121" y="5246"/>
                    <a:pt x="22166" y="947"/>
                  </a:cubicBezTo>
                  <a:cubicBezTo>
                    <a:pt x="21262" y="295"/>
                    <a:pt x="20359" y="0"/>
                    <a:pt x="194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1"/>
            <p:cNvSpPr/>
            <p:nvPr/>
          </p:nvSpPr>
          <p:spPr>
            <a:xfrm flipH="1">
              <a:off x="1418016" y="3952564"/>
              <a:ext cx="133930" cy="1185222"/>
            </a:xfrm>
            <a:custGeom>
              <a:avLst/>
              <a:gdLst/>
              <a:ahLst/>
              <a:cxnLst/>
              <a:rect l="l" t="t" r="r" b="b"/>
              <a:pathLst>
                <a:path w="8701" h="77000" extrusionOk="0">
                  <a:moveTo>
                    <a:pt x="8223" y="0"/>
                  </a:moveTo>
                  <a:cubicBezTo>
                    <a:pt x="8044" y="0"/>
                    <a:pt x="7877" y="114"/>
                    <a:pt x="7818" y="294"/>
                  </a:cubicBezTo>
                  <a:cubicBezTo>
                    <a:pt x="1" y="24032"/>
                    <a:pt x="7222" y="76111"/>
                    <a:pt x="7295" y="76632"/>
                  </a:cubicBezTo>
                  <a:cubicBezTo>
                    <a:pt x="7325" y="76842"/>
                    <a:pt x="7506" y="76999"/>
                    <a:pt x="7718" y="76999"/>
                  </a:cubicBezTo>
                  <a:cubicBezTo>
                    <a:pt x="7738" y="76999"/>
                    <a:pt x="7758" y="76996"/>
                    <a:pt x="7776" y="76993"/>
                  </a:cubicBezTo>
                  <a:cubicBezTo>
                    <a:pt x="8010" y="76961"/>
                    <a:pt x="8172" y="76746"/>
                    <a:pt x="8139" y="76513"/>
                  </a:cubicBezTo>
                  <a:cubicBezTo>
                    <a:pt x="8065" y="75992"/>
                    <a:pt x="871" y="24112"/>
                    <a:pt x="8627" y="559"/>
                  </a:cubicBezTo>
                  <a:cubicBezTo>
                    <a:pt x="8700" y="337"/>
                    <a:pt x="8578" y="95"/>
                    <a:pt x="8356" y="21"/>
                  </a:cubicBezTo>
                  <a:cubicBezTo>
                    <a:pt x="8312" y="7"/>
                    <a:pt x="8267" y="0"/>
                    <a:pt x="82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31"/>
            <p:cNvSpPr/>
            <p:nvPr/>
          </p:nvSpPr>
          <p:spPr>
            <a:xfrm flipH="1">
              <a:off x="1367142" y="4167265"/>
              <a:ext cx="205613" cy="98189"/>
            </a:xfrm>
            <a:custGeom>
              <a:avLst/>
              <a:gdLst/>
              <a:ahLst/>
              <a:cxnLst/>
              <a:rect l="l" t="t" r="r" b="b"/>
              <a:pathLst>
                <a:path w="13358" h="6379" extrusionOk="0">
                  <a:moveTo>
                    <a:pt x="474" y="1"/>
                  </a:moveTo>
                  <a:cubicBezTo>
                    <a:pt x="358" y="1"/>
                    <a:pt x="243" y="47"/>
                    <a:pt x="160" y="138"/>
                  </a:cubicBezTo>
                  <a:cubicBezTo>
                    <a:pt x="1" y="312"/>
                    <a:pt x="11" y="581"/>
                    <a:pt x="185" y="739"/>
                  </a:cubicBezTo>
                  <a:lnTo>
                    <a:pt x="6298" y="6378"/>
                  </a:lnTo>
                  <a:lnTo>
                    <a:pt x="13128" y="1304"/>
                  </a:lnTo>
                  <a:cubicBezTo>
                    <a:pt x="13317" y="1165"/>
                    <a:pt x="13357" y="898"/>
                    <a:pt x="13217" y="709"/>
                  </a:cubicBezTo>
                  <a:cubicBezTo>
                    <a:pt x="13133" y="597"/>
                    <a:pt x="13004" y="537"/>
                    <a:pt x="12874" y="537"/>
                  </a:cubicBezTo>
                  <a:cubicBezTo>
                    <a:pt x="12785" y="537"/>
                    <a:pt x="12696" y="564"/>
                    <a:pt x="12620" y="621"/>
                  </a:cubicBezTo>
                  <a:lnTo>
                    <a:pt x="6358" y="5274"/>
                  </a:lnTo>
                  <a:lnTo>
                    <a:pt x="761" y="113"/>
                  </a:lnTo>
                  <a:cubicBezTo>
                    <a:pt x="680" y="38"/>
                    <a:pt x="577" y="1"/>
                    <a:pt x="4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31"/>
            <p:cNvSpPr/>
            <p:nvPr/>
          </p:nvSpPr>
          <p:spPr>
            <a:xfrm flipH="1">
              <a:off x="1258386" y="4412271"/>
              <a:ext cx="383535" cy="177753"/>
            </a:xfrm>
            <a:custGeom>
              <a:avLst/>
              <a:gdLst/>
              <a:ahLst/>
              <a:cxnLst/>
              <a:rect l="l" t="t" r="r" b="b"/>
              <a:pathLst>
                <a:path w="24917" h="11548" extrusionOk="0">
                  <a:moveTo>
                    <a:pt x="24436" y="1"/>
                  </a:moveTo>
                  <a:cubicBezTo>
                    <a:pt x="24346" y="1"/>
                    <a:pt x="24256" y="29"/>
                    <a:pt x="24178" y="88"/>
                  </a:cubicBezTo>
                  <a:lnTo>
                    <a:pt x="10588" y="10458"/>
                  </a:lnTo>
                  <a:lnTo>
                    <a:pt x="746" y="2237"/>
                  </a:lnTo>
                  <a:cubicBezTo>
                    <a:pt x="667" y="2172"/>
                    <a:pt x="571" y="2141"/>
                    <a:pt x="477" y="2141"/>
                  </a:cubicBezTo>
                  <a:cubicBezTo>
                    <a:pt x="355" y="2141"/>
                    <a:pt x="234" y="2193"/>
                    <a:pt x="149" y="2293"/>
                  </a:cubicBezTo>
                  <a:cubicBezTo>
                    <a:pt x="0" y="2474"/>
                    <a:pt x="22" y="2739"/>
                    <a:pt x="199" y="2890"/>
                  </a:cubicBezTo>
                  <a:lnTo>
                    <a:pt x="10565" y="11548"/>
                  </a:lnTo>
                  <a:lnTo>
                    <a:pt x="24695" y="765"/>
                  </a:lnTo>
                  <a:cubicBezTo>
                    <a:pt x="24882" y="621"/>
                    <a:pt x="24917" y="354"/>
                    <a:pt x="24775" y="168"/>
                  </a:cubicBezTo>
                  <a:cubicBezTo>
                    <a:pt x="24691" y="58"/>
                    <a:pt x="24564" y="1"/>
                    <a:pt x="244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1"/>
            <p:cNvSpPr/>
            <p:nvPr/>
          </p:nvSpPr>
          <p:spPr>
            <a:xfrm flipH="1">
              <a:off x="1279706" y="4719055"/>
              <a:ext cx="347024" cy="174089"/>
            </a:xfrm>
            <a:custGeom>
              <a:avLst/>
              <a:gdLst/>
              <a:ahLst/>
              <a:cxnLst/>
              <a:rect l="l" t="t" r="r" b="b"/>
              <a:pathLst>
                <a:path w="22545" h="11310" extrusionOk="0">
                  <a:moveTo>
                    <a:pt x="22069" y="0"/>
                  </a:moveTo>
                  <a:cubicBezTo>
                    <a:pt x="21963" y="0"/>
                    <a:pt x="21856" y="40"/>
                    <a:pt x="21773" y="121"/>
                  </a:cubicBezTo>
                  <a:lnTo>
                    <a:pt x="10798" y="10182"/>
                  </a:lnTo>
                  <a:lnTo>
                    <a:pt x="741" y="1840"/>
                  </a:lnTo>
                  <a:cubicBezTo>
                    <a:pt x="663" y="1778"/>
                    <a:pt x="570" y="1748"/>
                    <a:pt x="477" y="1748"/>
                  </a:cubicBezTo>
                  <a:cubicBezTo>
                    <a:pt x="354" y="1748"/>
                    <a:pt x="232" y="1801"/>
                    <a:pt x="148" y="1903"/>
                  </a:cubicBezTo>
                  <a:cubicBezTo>
                    <a:pt x="1" y="2081"/>
                    <a:pt x="23" y="2345"/>
                    <a:pt x="198" y="2497"/>
                  </a:cubicBezTo>
                  <a:lnTo>
                    <a:pt x="10826" y="11310"/>
                  </a:lnTo>
                  <a:lnTo>
                    <a:pt x="22349" y="747"/>
                  </a:lnTo>
                  <a:cubicBezTo>
                    <a:pt x="22530" y="590"/>
                    <a:pt x="22545" y="315"/>
                    <a:pt x="22383" y="137"/>
                  </a:cubicBezTo>
                  <a:cubicBezTo>
                    <a:pt x="22299" y="47"/>
                    <a:pt x="22184" y="0"/>
                    <a:pt x="220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1"/>
            <p:cNvSpPr/>
            <p:nvPr/>
          </p:nvSpPr>
          <p:spPr>
            <a:xfrm flipH="1">
              <a:off x="1546580" y="5192444"/>
              <a:ext cx="882098" cy="406393"/>
            </a:xfrm>
            <a:custGeom>
              <a:avLst/>
              <a:gdLst/>
              <a:ahLst/>
              <a:cxnLst/>
              <a:rect l="l" t="t" r="r" b="b"/>
              <a:pathLst>
                <a:path w="57307" h="26402" extrusionOk="0">
                  <a:moveTo>
                    <a:pt x="16085" y="1"/>
                  </a:moveTo>
                  <a:cubicBezTo>
                    <a:pt x="11262" y="1"/>
                    <a:pt x="5916" y="561"/>
                    <a:pt x="0" y="1848"/>
                  </a:cubicBezTo>
                  <a:cubicBezTo>
                    <a:pt x="13241" y="7385"/>
                    <a:pt x="21434" y="26401"/>
                    <a:pt x="46194" y="26401"/>
                  </a:cubicBezTo>
                  <a:cubicBezTo>
                    <a:pt x="49572" y="26401"/>
                    <a:pt x="53257" y="26047"/>
                    <a:pt x="57306" y="25257"/>
                  </a:cubicBezTo>
                  <a:cubicBezTo>
                    <a:pt x="57306" y="25257"/>
                    <a:pt x="48472" y="1"/>
                    <a:pt x="160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1"/>
            <p:cNvSpPr/>
            <p:nvPr/>
          </p:nvSpPr>
          <p:spPr>
            <a:xfrm flipH="1">
              <a:off x="1500861" y="5227519"/>
              <a:ext cx="823776" cy="388907"/>
            </a:xfrm>
            <a:custGeom>
              <a:avLst/>
              <a:gdLst/>
              <a:ahLst/>
              <a:cxnLst/>
              <a:rect l="l" t="t" r="r" b="b"/>
              <a:pathLst>
                <a:path w="53518" h="25266" extrusionOk="0">
                  <a:moveTo>
                    <a:pt x="437" y="0"/>
                  </a:moveTo>
                  <a:cubicBezTo>
                    <a:pt x="434" y="0"/>
                    <a:pt x="432" y="1"/>
                    <a:pt x="429" y="2"/>
                  </a:cubicBezTo>
                  <a:cubicBezTo>
                    <a:pt x="197" y="2"/>
                    <a:pt x="8" y="187"/>
                    <a:pt x="5" y="421"/>
                  </a:cubicBezTo>
                  <a:cubicBezTo>
                    <a:pt x="0" y="653"/>
                    <a:pt x="184" y="845"/>
                    <a:pt x="416" y="852"/>
                  </a:cubicBezTo>
                  <a:cubicBezTo>
                    <a:pt x="21600" y="1510"/>
                    <a:pt x="52486" y="24940"/>
                    <a:pt x="52797" y="25177"/>
                  </a:cubicBezTo>
                  <a:cubicBezTo>
                    <a:pt x="52870" y="25234"/>
                    <a:pt x="52961" y="25264"/>
                    <a:pt x="53054" y="25265"/>
                  </a:cubicBezTo>
                  <a:lnTo>
                    <a:pt x="53054" y="25264"/>
                  </a:lnTo>
                  <a:cubicBezTo>
                    <a:pt x="53238" y="25264"/>
                    <a:pt x="53400" y="25147"/>
                    <a:pt x="53459" y="24973"/>
                  </a:cubicBezTo>
                  <a:cubicBezTo>
                    <a:pt x="53517" y="24801"/>
                    <a:pt x="53459" y="24611"/>
                    <a:pt x="53315" y="24499"/>
                  </a:cubicBezTo>
                  <a:cubicBezTo>
                    <a:pt x="53002" y="24261"/>
                    <a:pt x="21901" y="667"/>
                    <a:pt x="443" y="2"/>
                  </a:cubicBezTo>
                  <a:cubicBezTo>
                    <a:pt x="441" y="1"/>
                    <a:pt x="439" y="0"/>
                    <a:pt x="4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31"/>
            <p:cNvSpPr/>
            <p:nvPr/>
          </p:nvSpPr>
          <p:spPr>
            <a:xfrm flipH="1">
              <a:off x="2059210" y="5198908"/>
              <a:ext cx="124371" cy="151493"/>
            </a:xfrm>
            <a:custGeom>
              <a:avLst/>
              <a:gdLst/>
              <a:ahLst/>
              <a:cxnLst/>
              <a:rect l="l" t="t" r="r" b="b"/>
              <a:pathLst>
                <a:path w="8080" h="9842" extrusionOk="0">
                  <a:moveTo>
                    <a:pt x="3287" y="0"/>
                  </a:moveTo>
                  <a:cubicBezTo>
                    <a:pt x="3157" y="0"/>
                    <a:pt x="3028" y="55"/>
                    <a:pt x="2947" y="165"/>
                  </a:cubicBezTo>
                  <a:cubicBezTo>
                    <a:pt x="2808" y="355"/>
                    <a:pt x="2835" y="611"/>
                    <a:pt x="3023" y="749"/>
                  </a:cubicBezTo>
                  <a:cubicBezTo>
                    <a:pt x="3269" y="992"/>
                    <a:pt x="5354" y="3812"/>
                    <a:pt x="6796" y="5787"/>
                  </a:cubicBezTo>
                  <a:lnTo>
                    <a:pt x="272" y="9035"/>
                  </a:lnTo>
                  <a:cubicBezTo>
                    <a:pt x="93" y="9122"/>
                    <a:pt x="1" y="9321"/>
                    <a:pt x="46" y="9513"/>
                  </a:cubicBezTo>
                  <a:cubicBezTo>
                    <a:pt x="91" y="9705"/>
                    <a:pt x="263" y="9842"/>
                    <a:pt x="460" y="9842"/>
                  </a:cubicBezTo>
                  <a:cubicBezTo>
                    <a:pt x="527" y="9840"/>
                    <a:pt x="591" y="9825"/>
                    <a:pt x="649" y="9795"/>
                  </a:cubicBezTo>
                  <a:lnTo>
                    <a:pt x="8079" y="6101"/>
                  </a:lnTo>
                  <a:lnTo>
                    <a:pt x="7782" y="5693"/>
                  </a:lnTo>
                  <a:cubicBezTo>
                    <a:pt x="5992" y="3237"/>
                    <a:pt x="3805" y="272"/>
                    <a:pt x="3555" y="86"/>
                  </a:cubicBezTo>
                  <a:cubicBezTo>
                    <a:pt x="3476" y="29"/>
                    <a:pt x="3381" y="0"/>
                    <a:pt x="32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7" name="Google Shape;2907;p31"/>
            <p:cNvSpPr/>
            <p:nvPr/>
          </p:nvSpPr>
          <p:spPr>
            <a:xfrm flipH="1">
              <a:off x="1842491" y="5268028"/>
              <a:ext cx="142981" cy="211955"/>
            </a:xfrm>
            <a:custGeom>
              <a:avLst/>
              <a:gdLst/>
              <a:ahLst/>
              <a:cxnLst/>
              <a:rect l="l" t="t" r="r" b="b"/>
              <a:pathLst>
                <a:path w="9289" h="13770" extrusionOk="0">
                  <a:moveTo>
                    <a:pt x="7569" y="0"/>
                  </a:moveTo>
                  <a:cubicBezTo>
                    <a:pt x="7546" y="0"/>
                    <a:pt x="7523" y="2"/>
                    <a:pt x="7499" y="6"/>
                  </a:cubicBezTo>
                  <a:cubicBezTo>
                    <a:pt x="7265" y="44"/>
                    <a:pt x="7107" y="267"/>
                    <a:pt x="7148" y="501"/>
                  </a:cubicBezTo>
                  <a:lnTo>
                    <a:pt x="8358" y="7829"/>
                  </a:lnTo>
                  <a:lnTo>
                    <a:pt x="235" y="12985"/>
                  </a:lnTo>
                  <a:cubicBezTo>
                    <a:pt x="74" y="13087"/>
                    <a:pt x="1" y="13282"/>
                    <a:pt x="54" y="13464"/>
                  </a:cubicBezTo>
                  <a:cubicBezTo>
                    <a:pt x="106" y="13646"/>
                    <a:pt x="273" y="13770"/>
                    <a:pt x="464" y="13770"/>
                  </a:cubicBezTo>
                  <a:cubicBezTo>
                    <a:pt x="544" y="13770"/>
                    <a:pt x="622" y="13747"/>
                    <a:pt x="691" y="13703"/>
                  </a:cubicBezTo>
                  <a:lnTo>
                    <a:pt x="9289" y="8246"/>
                  </a:lnTo>
                  <a:lnTo>
                    <a:pt x="7989" y="362"/>
                  </a:lnTo>
                  <a:cubicBezTo>
                    <a:pt x="7957" y="150"/>
                    <a:pt x="7776" y="0"/>
                    <a:pt x="75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31"/>
            <p:cNvSpPr/>
            <p:nvPr/>
          </p:nvSpPr>
          <p:spPr>
            <a:xfrm flipH="1">
              <a:off x="1677280" y="4772261"/>
              <a:ext cx="733668" cy="608050"/>
            </a:xfrm>
            <a:custGeom>
              <a:avLst/>
              <a:gdLst/>
              <a:ahLst/>
              <a:cxnLst/>
              <a:rect l="l" t="t" r="r" b="b"/>
              <a:pathLst>
                <a:path w="47664" h="39503" extrusionOk="0">
                  <a:moveTo>
                    <a:pt x="1" y="0"/>
                  </a:moveTo>
                  <a:cubicBezTo>
                    <a:pt x="12473" y="10513"/>
                    <a:pt x="13509" y="35678"/>
                    <a:pt x="47663" y="39503"/>
                  </a:cubicBezTo>
                  <a:cubicBezTo>
                    <a:pt x="47663" y="39503"/>
                    <a:pt x="46524" y="420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1"/>
            <p:cNvSpPr/>
            <p:nvPr/>
          </p:nvSpPr>
          <p:spPr>
            <a:xfrm flipH="1">
              <a:off x="1639133" y="4810260"/>
              <a:ext cx="679056" cy="616670"/>
            </a:xfrm>
            <a:custGeom>
              <a:avLst/>
              <a:gdLst/>
              <a:ahLst/>
              <a:cxnLst/>
              <a:rect l="l" t="t" r="r" b="b"/>
              <a:pathLst>
                <a:path w="44116" h="40063" extrusionOk="0">
                  <a:moveTo>
                    <a:pt x="566" y="0"/>
                  </a:moveTo>
                  <a:cubicBezTo>
                    <a:pt x="359" y="0"/>
                    <a:pt x="166" y="129"/>
                    <a:pt x="94" y="337"/>
                  </a:cubicBezTo>
                  <a:cubicBezTo>
                    <a:pt x="0" y="602"/>
                    <a:pt x="144" y="891"/>
                    <a:pt x="411" y="978"/>
                  </a:cubicBezTo>
                  <a:cubicBezTo>
                    <a:pt x="20402" y="7944"/>
                    <a:pt x="42838" y="39531"/>
                    <a:pt x="43062" y="39849"/>
                  </a:cubicBezTo>
                  <a:cubicBezTo>
                    <a:pt x="43155" y="39983"/>
                    <a:pt x="43309" y="40063"/>
                    <a:pt x="43473" y="40063"/>
                  </a:cubicBezTo>
                  <a:cubicBezTo>
                    <a:pt x="43879" y="40063"/>
                    <a:pt x="44116" y="39603"/>
                    <a:pt x="43882" y="39273"/>
                  </a:cubicBezTo>
                  <a:cubicBezTo>
                    <a:pt x="43655" y="38950"/>
                    <a:pt x="21037" y="7103"/>
                    <a:pt x="742" y="32"/>
                  </a:cubicBezTo>
                  <a:cubicBezTo>
                    <a:pt x="684" y="11"/>
                    <a:pt x="625" y="0"/>
                    <a:pt x="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1"/>
            <p:cNvSpPr/>
            <p:nvPr/>
          </p:nvSpPr>
          <p:spPr>
            <a:xfrm flipH="1">
              <a:off x="1677280" y="4772261"/>
              <a:ext cx="733668" cy="608050"/>
            </a:xfrm>
            <a:custGeom>
              <a:avLst/>
              <a:gdLst/>
              <a:ahLst/>
              <a:cxnLst/>
              <a:rect l="l" t="t" r="r" b="b"/>
              <a:pathLst>
                <a:path w="47664" h="39503" extrusionOk="0">
                  <a:moveTo>
                    <a:pt x="1" y="0"/>
                  </a:moveTo>
                  <a:cubicBezTo>
                    <a:pt x="12473" y="10513"/>
                    <a:pt x="13509" y="35678"/>
                    <a:pt x="47663" y="39503"/>
                  </a:cubicBezTo>
                  <a:cubicBezTo>
                    <a:pt x="47663" y="39503"/>
                    <a:pt x="46524" y="4201"/>
                    <a:pt x="1" y="0"/>
                  </a:cubicBezTo>
                  <a:close/>
                </a:path>
              </a:pathLst>
            </a:custGeom>
            <a:solidFill>
              <a:srgbClr val="6D9EEB">
                <a:alpha val="41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31"/>
            <p:cNvSpPr/>
            <p:nvPr/>
          </p:nvSpPr>
          <p:spPr>
            <a:xfrm flipH="1">
              <a:off x="2078447" y="4838349"/>
              <a:ext cx="136839" cy="134515"/>
            </a:xfrm>
            <a:custGeom>
              <a:avLst/>
              <a:gdLst/>
              <a:ahLst/>
              <a:cxnLst/>
              <a:rect l="l" t="t" r="r" b="b"/>
              <a:pathLst>
                <a:path w="8890" h="8739" extrusionOk="0">
                  <a:moveTo>
                    <a:pt x="5905" y="1"/>
                  </a:moveTo>
                  <a:cubicBezTo>
                    <a:pt x="5807" y="1"/>
                    <a:pt x="5709" y="29"/>
                    <a:pt x="5625" y="90"/>
                  </a:cubicBezTo>
                  <a:cubicBezTo>
                    <a:pt x="5401" y="254"/>
                    <a:pt x="5339" y="548"/>
                    <a:pt x="5503" y="772"/>
                  </a:cubicBezTo>
                  <a:cubicBezTo>
                    <a:pt x="5667" y="1088"/>
                    <a:pt x="6779" y="4314"/>
                    <a:pt x="7560" y="6613"/>
                  </a:cubicBezTo>
                  <a:lnTo>
                    <a:pt x="450" y="7741"/>
                  </a:lnTo>
                  <a:cubicBezTo>
                    <a:pt x="188" y="7779"/>
                    <a:pt x="1" y="8013"/>
                    <a:pt x="23" y="8276"/>
                  </a:cubicBezTo>
                  <a:cubicBezTo>
                    <a:pt x="42" y="8537"/>
                    <a:pt x="260" y="8738"/>
                    <a:pt x="521" y="8738"/>
                  </a:cubicBezTo>
                  <a:cubicBezTo>
                    <a:pt x="523" y="8738"/>
                    <a:pt x="525" y="8738"/>
                    <a:pt x="527" y="8738"/>
                  </a:cubicBezTo>
                  <a:cubicBezTo>
                    <a:pt x="554" y="8738"/>
                    <a:pt x="581" y="8737"/>
                    <a:pt x="606" y="8733"/>
                  </a:cubicBezTo>
                  <a:lnTo>
                    <a:pt x="8889" y="7420"/>
                  </a:lnTo>
                  <a:lnTo>
                    <a:pt x="8701" y="6855"/>
                  </a:lnTo>
                  <a:cubicBezTo>
                    <a:pt x="7284" y="2660"/>
                    <a:pt x="6490" y="428"/>
                    <a:pt x="6337" y="219"/>
                  </a:cubicBezTo>
                  <a:cubicBezTo>
                    <a:pt x="6235" y="80"/>
                    <a:pt x="6070" y="1"/>
                    <a:pt x="59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31"/>
            <p:cNvSpPr/>
            <p:nvPr/>
          </p:nvSpPr>
          <p:spPr>
            <a:xfrm flipH="1">
              <a:off x="1884765" y="4983560"/>
              <a:ext cx="180415" cy="172319"/>
            </a:xfrm>
            <a:custGeom>
              <a:avLst/>
              <a:gdLst/>
              <a:ahLst/>
              <a:cxnLst/>
              <a:rect l="l" t="t" r="r" b="b"/>
              <a:pathLst>
                <a:path w="11721" h="11195" extrusionOk="0">
                  <a:moveTo>
                    <a:pt x="11198" y="1"/>
                  </a:moveTo>
                  <a:cubicBezTo>
                    <a:pt x="10947" y="1"/>
                    <a:pt x="10724" y="176"/>
                    <a:pt x="10688" y="430"/>
                  </a:cubicBezTo>
                  <a:lnTo>
                    <a:pt x="9652" y="7736"/>
                  </a:lnTo>
                  <a:lnTo>
                    <a:pt x="406" y="10207"/>
                  </a:lnTo>
                  <a:cubicBezTo>
                    <a:pt x="161" y="10270"/>
                    <a:pt x="0" y="10506"/>
                    <a:pt x="34" y="10758"/>
                  </a:cubicBezTo>
                  <a:cubicBezTo>
                    <a:pt x="67" y="11008"/>
                    <a:pt x="281" y="11194"/>
                    <a:pt x="532" y="11194"/>
                  </a:cubicBezTo>
                  <a:cubicBezTo>
                    <a:pt x="533" y="11194"/>
                    <a:pt x="534" y="11194"/>
                    <a:pt x="535" y="11194"/>
                  </a:cubicBezTo>
                  <a:cubicBezTo>
                    <a:pt x="578" y="11193"/>
                    <a:pt x="623" y="11188"/>
                    <a:pt x="665" y="11178"/>
                  </a:cubicBezTo>
                  <a:lnTo>
                    <a:pt x="10551" y="8533"/>
                  </a:lnTo>
                  <a:lnTo>
                    <a:pt x="11681" y="572"/>
                  </a:lnTo>
                  <a:cubicBezTo>
                    <a:pt x="11721" y="298"/>
                    <a:pt x="11530" y="42"/>
                    <a:pt x="11255" y="3"/>
                  </a:cubicBezTo>
                  <a:cubicBezTo>
                    <a:pt x="11236" y="2"/>
                    <a:pt x="11217" y="1"/>
                    <a:pt x="111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31"/>
            <p:cNvSpPr/>
            <p:nvPr/>
          </p:nvSpPr>
          <p:spPr>
            <a:xfrm flipH="1">
              <a:off x="1755237" y="5150935"/>
              <a:ext cx="174166" cy="137517"/>
            </a:xfrm>
            <a:custGeom>
              <a:avLst/>
              <a:gdLst/>
              <a:ahLst/>
              <a:cxnLst/>
              <a:rect l="l" t="t" r="r" b="b"/>
              <a:pathLst>
                <a:path w="11315" h="8934" extrusionOk="0">
                  <a:moveTo>
                    <a:pt x="10767" y="0"/>
                  </a:moveTo>
                  <a:cubicBezTo>
                    <a:pt x="10527" y="0"/>
                    <a:pt x="10321" y="179"/>
                    <a:pt x="10280" y="423"/>
                  </a:cubicBezTo>
                  <a:lnTo>
                    <a:pt x="9326" y="6224"/>
                  </a:lnTo>
                  <a:lnTo>
                    <a:pt x="436" y="7940"/>
                  </a:lnTo>
                  <a:cubicBezTo>
                    <a:pt x="179" y="7985"/>
                    <a:pt x="0" y="8221"/>
                    <a:pt x="25" y="8480"/>
                  </a:cubicBezTo>
                  <a:cubicBezTo>
                    <a:pt x="50" y="8738"/>
                    <a:pt x="265" y="8934"/>
                    <a:pt x="523" y="8934"/>
                  </a:cubicBezTo>
                  <a:cubicBezTo>
                    <a:pt x="525" y="8934"/>
                    <a:pt x="527" y="8934"/>
                    <a:pt x="530" y="8934"/>
                  </a:cubicBezTo>
                  <a:cubicBezTo>
                    <a:pt x="563" y="8934"/>
                    <a:pt x="595" y="8931"/>
                    <a:pt x="627" y="8926"/>
                  </a:cubicBezTo>
                  <a:lnTo>
                    <a:pt x="10205" y="7076"/>
                  </a:lnTo>
                  <a:lnTo>
                    <a:pt x="11270" y="585"/>
                  </a:lnTo>
                  <a:cubicBezTo>
                    <a:pt x="11315" y="311"/>
                    <a:pt x="11129" y="54"/>
                    <a:pt x="10857" y="9"/>
                  </a:cubicBezTo>
                  <a:cubicBezTo>
                    <a:pt x="10826" y="3"/>
                    <a:pt x="10796" y="0"/>
                    <a:pt x="107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31"/>
            <p:cNvSpPr/>
            <p:nvPr/>
          </p:nvSpPr>
          <p:spPr>
            <a:xfrm flipH="1">
              <a:off x="1324676" y="4680316"/>
              <a:ext cx="628799" cy="979625"/>
            </a:xfrm>
            <a:custGeom>
              <a:avLst/>
              <a:gdLst/>
              <a:ahLst/>
              <a:cxnLst/>
              <a:rect l="l" t="t" r="r" b="b"/>
              <a:pathLst>
                <a:path w="40851" h="63643" extrusionOk="0">
                  <a:moveTo>
                    <a:pt x="6468" y="1"/>
                  </a:moveTo>
                  <a:cubicBezTo>
                    <a:pt x="5113" y="1"/>
                    <a:pt x="3930" y="611"/>
                    <a:pt x="3121" y="2041"/>
                  </a:cubicBezTo>
                  <a:cubicBezTo>
                    <a:pt x="0" y="7558"/>
                    <a:pt x="5990" y="11822"/>
                    <a:pt x="7245" y="17590"/>
                  </a:cubicBezTo>
                  <a:cubicBezTo>
                    <a:pt x="8499" y="23359"/>
                    <a:pt x="974" y="26619"/>
                    <a:pt x="3734" y="33801"/>
                  </a:cubicBezTo>
                  <a:cubicBezTo>
                    <a:pt x="6493" y="40982"/>
                    <a:pt x="14267" y="33891"/>
                    <a:pt x="11509" y="45149"/>
                  </a:cubicBezTo>
                  <a:cubicBezTo>
                    <a:pt x="8750" y="56407"/>
                    <a:pt x="23296" y="60998"/>
                    <a:pt x="23296" y="60998"/>
                  </a:cubicBezTo>
                  <a:cubicBezTo>
                    <a:pt x="23296" y="60998"/>
                    <a:pt x="27791" y="63643"/>
                    <a:pt x="31661" y="63643"/>
                  </a:cubicBezTo>
                  <a:cubicBezTo>
                    <a:pt x="33042" y="63643"/>
                    <a:pt x="34344" y="63306"/>
                    <a:pt x="35334" y="62392"/>
                  </a:cubicBezTo>
                  <a:cubicBezTo>
                    <a:pt x="39097" y="58915"/>
                    <a:pt x="37842" y="53202"/>
                    <a:pt x="37466" y="48312"/>
                  </a:cubicBezTo>
                  <a:cubicBezTo>
                    <a:pt x="37090" y="43422"/>
                    <a:pt x="40851" y="39828"/>
                    <a:pt x="39011" y="36149"/>
                  </a:cubicBezTo>
                  <a:cubicBezTo>
                    <a:pt x="37174" y="32471"/>
                    <a:pt x="28646" y="30465"/>
                    <a:pt x="30636" y="25449"/>
                  </a:cubicBezTo>
                  <a:cubicBezTo>
                    <a:pt x="32626" y="20432"/>
                    <a:pt x="30318" y="16086"/>
                    <a:pt x="26973" y="14413"/>
                  </a:cubicBezTo>
                  <a:cubicBezTo>
                    <a:pt x="23630" y="12741"/>
                    <a:pt x="19450" y="12073"/>
                    <a:pt x="17610" y="10066"/>
                  </a:cubicBezTo>
                  <a:cubicBezTo>
                    <a:pt x="15629" y="4988"/>
                    <a:pt x="10343" y="1"/>
                    <a:pt x="64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31"/>
            <p:cNvSpPr/>
            <p:nvPr/>
          </p:nvSpPr>
          <p:spPr>
            <a:xfrm flipH="1">
              <a:off x="1412562" y="4744388"/>
              <a:ext cx="445690" cy="931754"/>
            </a:xfrm>
            <a:custGeom>
              <a:avLst/>
              <a:gdLst/>
              <a:ahLst/>
              <a:cxnLst/>
              <a:rect l="l" t="t" r="r" b="b"/>
              <a:pathLst>
                <a:path w="28955" h="60533" extrusionOk="0">
                  <a:moveTo>
                    <a:pt x="557" y="1"/>
                  </a:moveTo>
                  <a:cubicBezTo>
                    <a:pt x="435" y="1"/>
                    <a:pt x="311" y="45"/>
                    <a:pt x="214" y="136"/>
                  </a:cubicBezTo>
                  <a:cubicBezTo>
                    <a:pt x="12" y="324"/>
                    <a:pt x="0" y="642"/>
                    <a:pt x="189" y="844"/>
                  </a:cubicBezTo>
                  <a:cubicBezTo>
                    <a:pt x="14736" y="16492"/>
                    <a:pt x="27784" y="59739"/>
                    <a:pt x="27914" y="60175"/>
                  </a:cubicBezTo>
                  <a:cubicBezTo>
                    <a:pt x="27977" y="60387"/>
                    <a:pt x="28173" y="60533"/>
                    <a:pt x="28395" y="60533"/>
                  </a:cubicBezTo>
                  <a:cubicBezTo>
                    <a:pt x="28444" y="60533"/>
                    <a:pt x="28492" y="60524"/>
                    <a:pt x="28539" y="60511"/>
                  </a:cubicBezTo>
                  <a:cubicBezTo>
                    <a:pt x="28803" y="60432"/>
                    <a:pt x="28955" y="60152"/>
                    <a:pt x="28875" y="59886"/>
                  </a:cubicBezTo>
                  <a:cubicBezTo>
                    <a:pt x="28746" y="59450"/>
                    <a:pt x="15630" y="15980"/>
                    <a:pt x="924" y="161"/>
                  </a:cubicBezTo>
                  <a:cubicBezTo>
                    <a:pt x="825" y="54"/>
                    <a:pt x="692" y="1"/>
                    <a:pt x="557" y="1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31"/>
            <p:cNvSpPr/>
            <p:nvPr/>
          </p:nvSpPr>
          <p:spPr>
            <a:xfrm flipH="1">
              <a:off x="1653722" y="4862250"/>
              <a:ext cx="163884" cy="114289"/>
            </a:xfrm>
            <a:custGeom>
              <a:avLst/>
              <a:gdLst/>
              <a:ahLst/>
              <a:cxnLst/>
              <a:rect l="l" t="t" r="r" b="b"/>
              <a:pathLst>
                <a:path w="10647" h="7425" extrusionOk="0">
                  <a:moveTo>
                    <a:pt x="10078" y="0"/>
                  </a:moveTo>
                  <a:cubicBezTo>
                    <a:pt x="9881" y="0"/>
                    <a:pt x="9695" y="117"/>
                    <a:pt x="9616" y="310"/>
                  </a:cubicBezTo>
                  <a:lnTo>
                    <a:pt x="7130" y="6270"/>
                  </a:lnTo>
                  <a:lnTo>
                    <a:pt x="652" y="4901"/>
                  </a:lnTo>
                  <a:cubicBezTo>
                    <a:pt x="618" y="4894"/>
                    <a:pt x="583" y="4891"/>
                    <a:pt x="549" y="4891"/>
                  </a:cubicBezTo>
                  <a:cubicBezTo>
                    <a:pt x="317" y="4891"/>
                    <a:pt x="108" y="5053"/>
                    <a:pt x="57" y="5289"/>
                  </a:cubicBezTo>
                  <a:cubicBezTo>
                    <a:pt x="1" y="5560"/>
                    <a:pt x="174" y="5825"/>
                    <a:pt x="445" y="5884"/>
                  </a:cubicBezTo>
                  <a:lnTo>
                    <a:pt x="7736" y="7424"/>
                  </a:lnTo>
                  <a:lnTo>
                    <a:pt x="10542" y="694"/>
                  </a:lnTo>
                  <a:cubicBezTo>
                    <a:pt x="10647" y="439"/>
                    <a:pt x="10527" y="146"/>
                    <a:pt x="10271" y="39"/>
                  </a:cubicBezTo>
                  <a:cubicBezTo>
                    <a:pt x="10208" y="13"/>
                    <a:pt x="10142" y="0"/>
                    <a:pt x="10078" y="0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31"/>
            <p:cNvSpPr/>
            <p:nvPr/>
          </p:nvSpPr>
          <p:spPr>
            <a:xfrm flipH="1">
              <a:off x="1499227" y="5055235"/>
              <a:ext cx="318425" cy="174520"/>
            </a:xfrm>
            <a:custGeom>
              <a:avLst/>
              <a:gdLst/>
              <a:ahLst/>
              <a:cxnLst/>
              <a:rect l="l" t="t" r="r" b="b"/>
              <a:pathLst>
                <a:path w="20687" h="11338" extrusionOk="0">
                  <a:moveTo>
                    <a:pt x="20113" y="0"/>
                  </a:moveTo>
                  <a:cubicBezTo>
                    <a:pt x="19925" y="0"/>
                    <a:pt x="19746" y="106"/>
                    <a:pt x="19660" y="287"/>
                  </a:cubicBezTo>
                  <a:lnTo>
                    <a:pt x="14951" y="10185"/>
                  </a:lnTo>
                  <a:lnTo>
                    <a:pt x="662" y="6970"/>
                  </a:lnTo>
                  <a:cubicBezTo>
                    <a:pt x="625" y="6962"/>
                    <a:pt x="589" y="6958"/>
                    <a:pt x="552" y="6958"/>
                  </a:cubicBezTo>
                  <a:cubicBezTo>
                    <a:pt x="322" y="6958"/>
                    <a:pt x="114" y="7117"/>
                    <a:pt x="62" y="7351"/>
                  </a:cubicBezTo>
                  <a:cubicBezTo>
                    <a:pt x="0" y="7622"/>
                    <a:pt x="171" y="7889"/>
                    <a:pt x="441" y="7951"/>
                  </a:cubicBezTo>
                  <a:lnTo>
                    <a:pt x="15512" y="11338"/>
                  </a:lnTo>
                  <a:lnTo>
                    <a:pt x="20566" y="718"/>
                  </a:lnTo>
                  <a:cubicBezTo>
                    <a:pt x="20686" y="467"/>
                    <a:pt x="20579" y="168"/>
                    <a:pt x="20329" y="50"/>
                  </a:cubicBezTo>
                  <a:cubicBezTo>
                    <a:pt x="20259" y="16"/>
                    <a:pt x="20185" y="0"/>
                    <a:pt x="20113" y="0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31"/>
            <p:cNvSpPr/>
            <p:nvPr/>
          </p:nvSpPr>
          <p:spPr>
            <a:xfrm flipH="1">
              <a:off x="658816" y="4243988"/>
              <a:ext cx="858409" cy="1337331"/>
            </a:xfrm>
            <a:custGeom>
              <a:avLst/>
              <a:gdLst/>
              <a:ahLst/>
              <a:cxnLst/>
              <a:rect l="l" t="t" r="r" b="b"/>
              <a:pathLst>
                <a:path w="55768" h="86882" extrusionOk="0">
                  <a:moveTo>
                    <a:pt x="46938" y="0"/>
                  </a:moveTo>
                  <a:cubicBezTo>
                    <a:pt x="41647" y="0"/>
                    <a:pt x="34433" y="6807"/>
                    <a:pt x="31727" y="13740"/>
                  </a:cubicBezTo>
                  <a:cubicBezTo>
                    <a:pt x="29216" y="16480"/>
                    <a:pt x="23510" y="17393"/>
                    <a:pt x="18945" y="19675"/>
                  </a:cubicBezTo>
                  <a:cubicBezTo>
                    <a:pt x="14381" y="21957"/>
                    <a:pt x="11229" y="27892"/>
                    <a:pt x="13946" y="34740"/>
                  </a:cubicBezTo>
                  <a:cubicBezTo>
                    <a:pt x="16663" y="41587"/>
                    <a:pt x="5023" y="44326"/>
                    <a:pt x="2511" y="49348"/>
                  </a:cubicBezTo>
                  <a:cubicBezTo>
                    <a:pt x="0" y="54369"/>
                    <a:pt x="5136" y="59276"/>
                    <a:pt x="4622" y="65952"/>
                  </a:cubicBezTo>
                  <a:cubicBezTo>
                    <a:pt x="4109" y="72629"/>
                    <a:pt x="2398" y="80428"/>
                    <a:pt x="7532" y="85173"/>
                  </a:cubicBezTo>
                  <a:cubicBezTo>
                    <a:pt x="8883" y="86422"/>
                    <a:pt x="10661" y="86882"/>
                    <a:pt x="12547" y="86882"/>
                  </a:cubicBezTo>
                  <a:cubicBezTo>
                    <a:pt x="17831" y="86882"/>
                    <a:pt x="23966" y="83272"/>
                    <a:pt x="23966" y="83272"/>
                  </a:cubicBezTo>
                  <a:cubicBezTo>
                    <a:pt x="23966" y="83272"/>
                    <a:pt x="43823" y="77003"/>
                    <a:pt x="40057" y="61635"/>
                  </a:cubicBezTo>
                  <a:cubicBezTo>
                    <a:pt x="36291" y="46267"/>
                    <a:pt x="46904" y="55948"/>
                    <a:pt x="50672" y="46143"/>
                  </a:cubicBezTo>
                  <a:cubicBezTo>
                    <a:pt x="54438" y="36338"/>
                    <a:pt x="44166" y="31887"/>
                    <a:pt x="45878" y="24012"/>
                  </a:cubicBezTo>
                  <a:cubicBezTo>
                    <a:pt x="47589" y="16138"/>
                    <a:pt x="55768" y="10317"/>
                    <a:pt x="51507" y="2785"/>
                  </a:cubicBezTo>
                  <a:cubicBezTo>
                    <a:pt x="50403" y="833"/>
                    <a:pt x="48788" y="0"/>
                    <a:pt x="469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31"/>
            <p:cNvSpPr/>
            <p:nvPr/>
          </p:nvSpPr>
          <p:spPr>
            <a:xfrm flipH="1">
              <a:off x="658816" y="4243988"/>
              <a:ext cx="858409" cy="1337331"/>
            </a:xfrm>
            <a:custGeom>
              <a:avLst/>
              <a:gdLst/>
              <a:ahLst/>
              <a:cxnLst/>
              <a:rect l="l" t="t" r="r" b="b"/>
              <a:pathLst>
                <a:path w="55768" h="86882" extrusionOk="0">
                  <a:moveTo>
                    <a:pt x="46938" y="0"/>
                  </a:moveTo>
                  <a:cubicBezTo>
                    <a:pt x="41647" y="0"/>
                    <a:pt x="34433" y="6807"/>
                    <a:pt x="31727" y="13740"/>
                  </a:cubicBezTo>
                  <a:cubicBezTo>
                    <a:pt x="29216" y="16480"/>
                    <a:pt x="23510" y="17393"/>
                    <a:pt x="18945" y="19675"/>
                  </a:cubicBezTo>
                  <a:cubicBezTo>
                    <a:pt x="14381" y="21957"/>
                    <a:pt x="11229" y="27892"/>
                    <a:pt x="13946" y="34740"/>
                  </a:cubicBezTo>
                  <a:cubicBezTo>
                    <a:pt x="16663" y="41587"/>
                    <a:pt x="5023" y="44326"/>
                    <a:pt x="2511" y="49348"/>
                  </a:cubicBezTo>
                  <a:cubicBezTo>
                    <a:pt x="0" y="54369"/>
                    <a:pt x="5136" y="59276"/>
                    <a:pt x="4622" y="65952"/>
                  </a:cubicBezTo>
                  <a:cubicBezTo>
                    <a:pt x="4109" y="72629"/>
                    <a:pt x="2398" y="80428"/>
                    <a:pt x="7532" y="85173"/>
                  </a:cubicBezTo>
                  <a:cubicBezTo>
                    <a:pt x="8883" y="86422"/>
                    <a:pt x="10661" y="86882"/>
                    <a:pt x="12547" y="86882"/>
                  </a:cubicBezTo>
                  <a:cubicBezTo>
                    <a:pt x="17831" y="86882"/>
                    <a:pt x="23966" y="83272"/>
                    <a:pt x="23966" y="83272"/>
                  </a:cubicBezTo>
                  <a:cubicBezTo>
                    <a:pt x="23966" y="83272"/>
                    <a:pt x="43823" y="77003"/>
                    <a:pt x="40057" y="61635"/>
                  </a:cubicBezTo>
                  <a:cubicBezTo>
                    <a:pt x="36291" y="46267"/>
                    <a:pt x="46904" y="55948"/>
                    <a:pt x="50672" y="46143"/>
                  </a:cubicBezTo>
                  <a:cubicBezTo>
                    <a:pt x="54438" y="36338"/>
                    <a:pt x="44166" y="31887"/>
                    <a:pt x="45878" y="24012"/>
                  </a:cubicBezTo>
                  <a:cubicBezTo>
                    <a:pt x="47589" y="16138"/>
                    <a:pt x="55768" y="10317"/>
                    <a:pt x="51507" y="2785"/>
                  </a:cubicBezTo>
                  <a:cubicBezTo>
                    <a:pt x="50403" y="833"/>
                    <a:pt x="48788" y="0"/>
                    <a:pt x="469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31"/>
            <p:cNvSpPr/>
            <p:nvPr/>
          </p:nvSpPr>
          <p:spPr>
            <a:xfrm flipH="1">
              <a:off x="791960" y="4334255"/>
              <a:ext cx="602155" cy="1266356"/>
            </a:xfrm>
            <a:custGeom>
              <a:avLst/>
              <a:gdLst/>
              <a:ahLst/>
              <a:cxnLst/>
              <a:rect l="l" t="t" r="r" b="b"/>
              <a:pathLst>
                <a:path w="39120" h="82271" extrusionOk="0">
                  <a:moveTo>
                    <a:pt x="38564" y="0"/>
                  </a:moveTo>
                  <a:cubicBezTo>
                    <a:pt x="38430" y="0"/>
                    <a:pt x="38296" y="54"/>
                    <a:pt x="38197" y="160"/>
                  </a:cubicBezTo>
                  <a:cubicBezTo>
                    <a:pt x="18149" y="21726"/>
                    <a:pt x="258" y="81027"/>
                    <a:pt x="79" y="81624"/>
                  </a:cubicBezTo>
                  <a:cubicBezTo>
                    <a:pt x="1" y="81889"/>
                    <a:pt x="151" y="82170"/>
                    <a:pt x="417" y="82249"/>
                  </a:cubicBezTo>
                  <a:cubicBezTo>
                    <a:pt x="464" y="82262"/>
                    <a:pt x="512" y="82270"/>
                    <a:pt x="561" y="82270"/>
                  </a:cubicBezTo>
                  <a:cubicBezTo>
                    <a:pt x="781" y="82270"/>
                    <a:pt x="977" y="82125"/>
                    <a:pt x="1040" y="81913"/>
                  </a:cubicBezTo>
                  <a:cubicBezTo>
                    <a:pt x="1221" y="81318"/>
                    <a:pt x="19043" y="22239"/>
                    <a:pt x="38930" y="843"/>
                  </a:cubicBezTo>
                  <a:cubicBezTo>
                    <a:pt x="39119" y="641"/>
                    <a:pt x="39109" y="323"/>
                    <a:pt x="38905" y="135"/>
                  </a:cubicBezTo>
                  <a:cubicBezTo>
                    <a:pt x="38809" y="45"/>
                    <a:pt x="38686" y="0"/>
                    <a:pt x="385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31"/>
            <p:cNvSpPr/>
            <p:nvPr/>
          </p:nvSpPr>
          <p:spPr>
            <a:xfrm flipH="1">
              <a:off x="847457" y="4495181"/>
              <a:ext cx="217481" cy="149923"/>
            </a:xfrm>
            <a:custGeom>
              <a:avLst/>
              <a:gdLst/>
              <a:ahLst/>
              <a:cxnLst/>
              <a:rect l="l" t="t" r="r" b="b"/>
              <a:pathLst>
                <a:path w="14129" h="9740" extrusionOk="0">
                  <a:moveTo>
                    <a:pt x="572" y="0"/>
                  </a:moveTo>
                  <a:cubicBezTo>
                    <a:pt x="507" y="0"/>
                    <a:pt x="442" y="13"/>
                    <a:pt x="378" y="39"/>
                  </a:cubicBezTo>
                  <a:cubicBezTo>
                    <a:pt x="123" y="146"/>
                    <a:pt x="1" y="438"/>
                    <a:pt x="108" y="694"/>
                  </a:cubicBezTo>
                  <a:lnTo>
                    <a:pt x="3879" y="9740"/>
                  </a:lnTo>
                  <a:lnTo>
                    <a:pt x="13684" y="7668"/>
                  </a:lnTo>
                  <a:cubicBezTo>
                    <a:pt x="13955" y="7611"/>
                    <a:pt x="14129" y="7345"/>
                    <a:pt x="14072" y="7075"/>
                  </a:cubicBezTo>
                  <a:cubicBezTo>
                    <a:pt x="14020" y="6834"/>
                    <a:pt x="13806" y="6679"/>
                    <a:pt x="13572" y="6679"/>
                  </a:cubicBezTo>
                  <a:cubicBezTo>
                    <a:pt x="13540" y="6679"/>
                    <a:pt x="13509" y="6681"/>
                    <a:pt x="13477" y="6687"/>
                  </a:cubicBezTo>
                  <a:lnTo>
                    <a:pt x="4485" y="8587"/>
                  </a:lnTo>
                  <a:lnTo>
                    <a:pt x="1033" y="308"/>
                  </a:lnTo>
                  <a:cubicBezTo>
                    <a:pt x="953" y="116"/>
                    <a:pt x="767" y="0"/>
                    <a:pt x="5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31"/>
            <p:cNvSpPr/>
            <p:nvPr/>
          </p:nvSpPr>
          <p:spPr>
            <a:xfrm flipH="1">
              <a:off x="847371" y="4758624"/>
              <a:ext cx="428373" cy="232196"/>
            </a:xfrm>
            <a:custGeom>
              <a:avLst/>
              <a:gdLst/>
              <a:ahLst/>
              <a:cxnLst/>
              <a:rect l="l" t="t" r="r" b="b"/>
              <a:pathLst>
                <a:path w="27830" h="15085" extrusionOk="0">
                  <a:moveTo>
                    <a:pt x="571" y="1"/>
                  </a:moveTo>
                  <a:cubicBezTo>
                    <a:pt x="499" y="1"/>
                    <a:pt x="426" y="16"/>
                    <a:pt x="356" y="49"/>
                  </a:cubicBezTo>
                  <a:cubicBezTo>
                    <a:pt x="107" y="170"/>
                    <a:pt x="0" y="469"/>
                    <a:pt x="119" y="719"/>
                  </a:cubicBezTo>
                  <a:lnTo>
                    <a:pt x="6956" y="15085"/>
                  </a:lnTo>
                  <a:lnTo>
                    <a:pt x="27388" y="10493"/>
                  </a:lnTo>
                  <a:cubicBezTo>
                    <a:pt x="27659" y="10432"/>
                    <a:pt x="27829" y="10164"/>
                    <a:pt x="27767" y="9894"/>
                  </a:cubicBezTo>
                  <a:cubicBezTo>
                    <a:pt x="27715" y="9660"/>
                    <a:pt x="27507" y="9500"/>
                    <a:pt x="27278" y="9500"/>
                  </a:cubicBezTo>
                  <a:cubicBezTo>
                    <a:pt x="27242" y="9500"/>
                    <a:pt x="27206" y="9504"/>
                    <a:pt x="27169" y="9513"/>
                  </a:cubicBezTo>
                  <a:lnTo>
                    <a:pt x="7517" y="13932"/>
                  </a:lnTo>
                  <a:lnTo>
                    <a:pt x="1026" y="288"/>
                  </a:lnTo>
                  <a:cubicBezTo>
                    <a:pt x="939" y="107"/>
                    <a:pt x="759" y="1"/>
                    <a:pt x="5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31"/>
            <p:cNvSpPr/>
            <p:nvPr/>
          </p:nvSpPr>
          <p:spPr>
            <a:xfrm flipH="1">
              <a:off x="1021107" y="5087956"/>
              <a:ext cx="386367" cy="236829"/>
            </a:xfrm>
            <a:custGeom>
              <a:avLst/>
              <a:gdLst/>
              <a:ahLst/>
              <a:cxnLst/>
              <a:rect l="l" t="t" r="r" b="b"/>
              <a:pathLst>
                <a:path w="25101" h="15386" extrusionOk="0">
                  <a:moveTo>
                    <a:pt x="572" y="1"/>
                  </a:moveTo>
                  <a:cubicBezTo>
                    <a:pt x="499" y="1"/>
                    <a:pt x="425" y="17"/>
                    <a:pt x="354" y="51"/>
                  </a:cubicBezTo>
                  <a:cubicBezTo>
                    <a:pt x="105" y="171"/>
                    <a:pt x="0" y="470"/>
                    <a:pt x="120" y="721"/>
                  </a:cubicBezTo>
                  <a:lnTo>
                    <a:pt x="7161" y="15385"/>
                  </a:lnTo>
                  <a:lnTo>
                    <a:pt x="24693" y="9750"/>
                  </a:lnTo>
                  <a:cubicBezTo>
                    <a:pt x="24957" y="9664"/>
                    <a:pt x="25100" y="9382"/>
                    <a:pt x="25015" y="9118"/>
                  </a:cubicBezTo>
                  <a:cubicBezTo>
                    <a:pt x="24948" y="8905"/>
                    <a:pt x="24749" y="8770"/>
                    <a:pt x="24538" y="8770"/>
                  </a:cubicBezTo>
                  <a:cubicBezTo>
                    <a:pt x="24487" y="8770"/>
                    <a:pt x="24436" y="8778"/>
                    <a:pt x="24385" y="8794"/>
                  </a:cubicBezTo>
                  <a:lnTo>
                    <a:pt x="7686" y="14162"/>
                  </a:lnTo>
                  <a:lnTo>
                    <a:pt x="1024" y="286"/>
                  </a:lnTo>
                  <a:cubicBezTo>
                    <a:pt x="938" y="106"/>
                    <a:pt x="759" y="1"/>
                    <a:pt x="5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4" name="Google Shape;2924;p31"/>
          <p:cNvGrpSpPr/>
          <p:nvPr/>
        </p:nvGrpSpPr>
        <p:grpSpPr>
          <a:xfrm rot="-5400000" flipH="1">
            <a:off x="7807034" y="1916306"/>
            <a:ext cx="1666856" cy="1696263"/>
            <a:chOff x="658816" y="3875056"/>
            <a:chExt cx="1769862" cy="1801086"/>
          </a:xfrm>
        </p:grpSpPr>
        <p:sp>
          <p:nvSpPr>
            <p:cNvPr id="2925" name="Google Shape;2925;p31"/>
            <p:cNvSpPr/>
            <p:nvPr/>
          </p:nvSpPr>
          <p:spPr>
            <a:xfrm flipH="1">
              <a:off x="1674625" y="5389061"/>
              <a:ext cx="141642" cy="176783"/>
            </a:xfrm>
            <a:custGeom>
              <a:avLst/>
              <a:gdLst/>
              <a:ahLst/>
              <a:cxnLst/>
              <a:rect l="l" t="t" r="r" b="b"/>
              <a:pathLst>
                <a:path w="9202" h="11485" extrusionOk="0">
                  <a:moveTo>
                    <a:pt x="7862" y="0"/>
                  </a:moveTo>
                  <a:cubicBezTo>
                    <a:pt x="7842" y="0"/>
                    <a:pt x="7822" y="2"/>
                    <a:pt x="7801" y="5"/>
                  </a:cubicBezTo>
                  <a:cubicBezTo>
                    <a:pt x="7568" y="36"/>
                    <a:pt x="7405" y="252"/>
                    <a:pt x="7439" y="484"/>
                  </a:cubicBezTo>
                  <a:lnTo>
                    <a:pt x="8274" y="6355"/>
                  </a:lnTo>
                  <a:lnTo>
                    <a:pt x="259" y="10683"/>
                  </a:lnTo>
                  <a:cubicBezTo>
                    <a:pt x="87" y="10776"/>
                    <a:pt x="1" y="10973"/>
                    <a:pt x="49" y="11162"/>
                  </a:cubicBezTo>
                  <a:cubicBezTo>
                    <a:pt x="97" y="11351"/>
                    <a:pt x="268" y="11485"/>
                    <a:pt x="462" y="11485"/>
                  </a:cubicBezTo>
                  <a:cubicBezTo>
                    <a:pt x="532" y="11483"/>
                    <a:pt x="602" y="11465"/>
                    <a:pt x="664" y="11431"/>
                  </a:cubicBezTo>
                  <a:lnTo>
                    <a:pt x="9202" y="6825"/>
                  </a:lnTo>
                  <a:lnTo>
                    <a:pt x="8281" y="366"/>
                  </a:lnTo>
                  <a:cubicBezTo>
                    <a:pt x="8252" y="154"/>
                    <a:pt x="8070" y="0"/>
                    <a:pt x="7862" y="0"/>
                  </a:cubicBezTo>
                  <a:close/>
                </a:path>
              </a:pathLst>
            </a:custGeom>
            <a:solidFill>
              <a:srgbClr val="8CC4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31"/>
            <p:cNvSpPr/>
            <p:nvPr/>
          </p:nvSpPr>
          <p:spPr>
            <a:xfrm flipH="1">
              <a:off x="1402746" y="5296486"/>
              <a:ext cx="287717" cy="178076"/>
            </a:xfrm>
            <a:custGeom>
              <a:avLst/>
              <a:gdLst/>
              <a:ahLst/>
              <a:cxnLst/>
              <a:rect l="l" t="t" r="r" b="b"/>
              <a:pathLst>
                <a:path w="18692" h="11569" extrusionOk="0">
                  <a:moveTo>
                    <a:pt x="18120" y="0"/>
                  </a:moveTo>
                  <a:cubicBezTo>
                    <a:pt x="17933" y="0"/>
                    <a:pt x="17753" y="105"/>
                    <a:pt x="17667" y="286"/>
                  </a:cubicBezTo>
                  <a:lnTo>
                    <a:pt x="12838" y="10345"/>
                  </a:lnTo>
                  <a:lnTo>
                    <a:pt x="718" y="6447"/>
                  </a:lnTo>
                  <a:cubicBezTo>
                    <a:pt x="667" y="6431"/>
                    <a:pt x="615" y="6423"/>
                    <a:pt x="563" y="6423"/>
                  </a:cubicBezTo>
                  <a:cubicBezTo>
                    <a:pt x="351" y="6423"/>
                    <a:pt x="154" y="6558"/>
                    <a:pt x="85" y="6772"/>
                  </a:cubicBezTo>
                  <a:cubicBezTo>
                    <a:pt x="0" y="7036"/>
                    <a:pt x="145" y="7318"/>
                    <a:pt x="411" y="7403"/>
                  </a:cubicBezTo>
                  <a:lnTo>
                    <a:pt x="13363" y="11568"/>
                  </a:lnTo>
                  <a:lnTo>
                    <a:pt x="18571" y="720"/>
                  </a:lnTo>
                  <a:cubicBezTo>
                    <a:pt x="18691" y="471"/>
                    <a:pt x="18586" y="170"/>
                    <a:pt x="18337" y="50"/>
                  </a:cubicBezTo>
                  <a:cubicBezTo>
                    <a:pt x="18267" y="16"/>
                    <a:pt x="18193" y="0"/>
                    <a:pt x="18120" y="0"/>
                  </a:cubicBezTo>
                  <a:close/>
                </a:path>
              </a:pathLst>
            </a:custGeom>
            <a:solidFill>
              <a:srgbClr val="FF81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31"/>
            <p:cNvSpPr/>
            <p:nvPr/>
          </p:nvSpPr>
          <p:spPr>
            <a:xfrm flipH="1">
              <a:off x="1072480" y="3875056"/>
              <a:ext cx="654935" cy="1236341"/>
            </a:xfrm>
            <a:custGeom>
              <a:avLst/>
              <a:gdLst/>
              <a:ahLst/>
              <a:cxnLst/>
              <a:rect l="l" t="t" r="r" b="b"/>
              <a:pathLst>
                <a:path w="42549" h="80321" extrusionOk="0">
                  <a:moveTo>
                    <a:pt x="19479" y="0"/>
                  </a:moveTo>
                  <a:cubicBezTo>
                    <a:pt x="14561" y="0"/>
                    <a:pt x="10368" y="9188"/>
                    <a:pt x="10793" y="16409"/>
                  </a:cubicBezTo>
                  <a:cubicBezTo>
                    <a:pt x="9828" y="19411"/>
                    <a:pt x="5751" y="22138"/>
                    <a:pt x="3039" y="25516"/>
                  </a:cubicBezTo>
                  <a:cubicBezTo>
                    <a:pt x="328" y="28895"/>
                    <a:pt x="0" y="34589"/>
                    <a:pt x="4523" y="38906"/>
                  </a:cubicBezTo>
                  <a:cubicBezTo>
                    <a:pt x="9046" y="43225"/>
                    <a:pt x="1039" y="49464"/>
                    <a:pt x="884" y="54225"/>
                  </a:cubicBezTo>
                  <a:cubicBezTo>
                    <a:pt x="729" y="58989"/>
                    <a:pt x="6428" y="60952"/>
                    <a:pt x="8399" y="66283"/>
                  </a:cubicBezTo>
                  <a:cubicBezTo>
                    <a:pt x="10369" y="71615"/>
                    <a:pt x="11813" y="78236"/>
                    <a:pt x="17456" y="80076"/>
                  </a:cubicBezTo>
                  <a:cubicBezTo>
                    <a:pt x="17973" y="80244"/>
                    <a:pt x="18495" y="80320"/>
                    <a:pt x="19018" y="80320"/>
                  </a:cubicBezTo>
                  <a:cubicBezTo>
                    <a:pt x="24209" y="80320"/>
                    <a:pt x="29454" y="72784"/>
                    <a:pt x="29454" y="72784"/>
                  </a:cubicBezTo>
                  <a:cubicBezTo>
                    <a:pt x="29454" y="72784"/>
                    <a:pt x="42548" y="60910"/>
                    <a:pt x="34196" y="50393"/>
                  </a:cubicBezTo>
                  <a:cubicBezTo>
                    <a:pt x="25842" y="39875"/>
                    <a:pt x="37461" y="43579"/>
                    <a:pt x="36889" y="34682"/>
                  </a:cubicBezTo>
                  <a:cubicBezTo>
                    <a:pt x="36318" y="25785"/>
                    <a:pt x="26820" y="25994"/>
                    <a:pt x="25348" y="19314"/>
                  </a:cubicBezTo>
                  <a:cubicBezTo>
                    <a:pt x="23877" y="12633"/>
                    <a:pt x="28121" y="5246"/>
                    <a:pt x="22166" y="947"/>
                  </a:cubicBezTo>
                  <a:cubicBezTo>
                    <a:pt x="21262" y="295"/>
                    <a:pt x="20359" y="0"/>
                    <a:pt x="194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31"/>
            <p:cNvSpPr/>
            <p:nvPr/>
          </p:nvSpPr>
          <p:spPr>
            <a:xfrm flipH="1">
              <a:off x="1418016" y="3952564"/>
              <a:ext cx="133930" cy="1185222"/>
            </a:xfrm>
            <a:custGeom>
              <a:avLst/>
              <a:gdLst/>
              <a:ahLst/>
              <a:cxnLst/>
              <a:rect l="l" t="t" r="r" b="b"/>
              <a:pathLst>
                <a:path w="8701" h="77000" extrusionOk="0">
                  <a:moveTo>
                    <a:pt x="8223" y="0"/>
                  </a:moveTo>
                  <a:cubicBezTo>
                    <a:pt x="8044" y="0"/>
                    <a:pt x="7877" y="114"/>
                    <a:pt x="7818" y="294"/>
                  </a:cubicBezTo>
                  <a:cubicBezTo>
                    <a:pt x="1" y="24032"/>
                    <a:pt x="7222" y="76111"/>
                    <a:pt x="7295" y="76632"/>
                  </a:cubicBezTo>
                  <a:cubicBezTo>
                    <a:pt x="7325" y="76842"/>
                    <a:pt x="7506" y="76999"/>
                    <a:pt x="7718" y="76999"/>
                  </a:cubicBezTo>
                  <a:cubicBezTo>
                    <a:pt x="7738" y="76999"/>
                    <a:pt x="7758" y="76996"/>
                    <a:pt x="7776" y="76993"/>
                  </a:cubicBezTo>
                  <a:cubicBezTo>
                    <a:pt x="8010" y="76961"/>
                    <a:pt x="8172" y="76746"/>
                    <a:pt x="8139" y="76513"/>
                  </a:cubicBezTo>
                  <a:cubicBezTo>
                    <a:pt x="8065" y="75992"/>
                    <a:pt x="871" y="24112"/>
                    <a:pt x="8627" y="559"/>
                  </a:cubicBezTo>
                  <a:cubicBezTo>
                    <a:pt x="8700" y="337"/>
                    <a:pt x="8578" y="95"/>
                    <a:pt x="8356" y="21"/>
                  </a:cubicBezTo>
                  <a:cubicBezTo>
                    <a:pt x="8312" y="7"/>
                    <a:pt x="8267" y="0"/>
                    <a:pt x="82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31"/>
            <p:cNvSpPr/>
            <p:nvPr/>
          </p:nvSpPr>
          <p:spPr>
            <a:xfrm flipH="1">
              <a:off x="1367142" y="4167265"/>
              <a:ext cx="205613" cy="98189"/>
            </a:xfrm>
            <a:custGeom>
              <a:avLst/>
              <a:gdLst/>
              <a:ahLst/>
              <a:cxnLst/>
              <a:rect l="l" t="t" r="r" b="b"/>
              <a:pathLst>
                <a:path w="13358" h="6379" extrusionOk="0">
                  <a:moveTo>
                    <a:pt x="474" y="1"/>
                  </a:moveTo>
                  <a:cubicBezTo>
                    <a:pt x="358" y="1"/>
                    <a:pt x="243" y="47"/>
                    <a:pt x="160" y="138"/>
                  </a:cubicBezTo>
                  <a:cubicBezTo>
                    <a:pt x="1" y="312"/>
                    <a:pt x="11" y="581"/>
                    <a:pt x="185" y="739"/>
                  </a:cubicBezTo>
                  <a:lnTo>
                    <a:pt x="6298" y="6378"/>
                  </a:lnTo>
                  <a:lnTo>
                    <a:pt x="13128" y="1304"/>
                  </a:lnTo>
                  <a:cubicBezTo>
                    <a:pt x="13317" y="1165"/>
                    <a:pt x="13357" y="898"/>
                    <a:pt x="13217" y="709"/>
                  </a:cubicBezTo>
                  <a:cubicBezTo>
                    <a:pt x="13133" y="597"/>
                    <a:pt x="13004" y="537"/>
                    <a:pt x="12874" y="537"/>
                  </a:cubicBezTo>
                  <a:cubicBezTo>
                    <a:pt x="12785" y="537"/>
                    <a:pt x="12696" y="564"/>
                    <a:pt x="12620" y="621"/>
                  </a:cubicBezTo>
                  <a:lnTo>
                    <a:pt x="6358" y="5274"/>
                  </a:lnTo>
                  <a:lnTo>
                    <a:pt x="761" y="113"/>
                  </a:lnTo>
                  <a:cubicBezTo>
                    <a:pt x="680" y="38"/>
                    <a:pt x="577" y="1"/>
                    <a:pt x="4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31"/>
            <p:cNvSpPr/>
            <p:nvPr/>
          </p:nvSpPr>
          <p:spPr>
            <a:xfrm flipH="1">
              <a:off x="1258386" y="4412271"/>
              <a:ext cx="383535" cy="177753"/>
            </a:xfrm>
            <a:custGeom>
              <a:avLst/>
              <a:gdLst/>
              <a:ahLst/>
              <a:cxnLst/>
              <a:rect l="l" t="t" r="r" b="b"/>
              <a:pathLst>
                <a:path w="24917" h="11548" extrusionOk="0">
                  <a:moveTo>
                    <a:pt x="24436" y="1"/>
                  </a:moveTo>
                  <a:cubicBezTo>
                    <a:pt x="24346" y="1"/>
                    <a:pt x="24256" y="29"/>
                    <a:pt x="24178" y="88"/>
                  </a:cubicBezTo>
                  <a:lnTo>
                    <a:pt x="10588" y="10458"/>
                  </a:lnTo>
                  <a:lnTo>
                    <a:pt x="746" y="2237"/>
                  </a:lnTo>
                  <a:cubicBezTo>
                    <a:pt x="667" y="2172"/>
                    <a:pt x="571" y="2141"/>
                    <a:pt x="477" y="2141"/>
                  </a:cubicBezTo>
                  <a:cubicBezTo>
                    <a:pt x="355" y="2141"/>
                    <a:pt x="234" y="2193"/>
                    <a:pt x="149" y="2293"/>
                  </a:cubicBezTo>
                  <a:cubicBezTo>
                    <a:pt x="0" y="2474"/>
                    <a:pt x="22" y="2739"/>
                    <a:pt x="199" y="2890"/>
                  </a:cubicBezTo>
                  <a:lnTo>
                    <a:pt x="10565" y="11548"/>
                  </a:lnTo>
                  <a:lnTo>
                    <a:pt x="24695" y="765"/>
                  </a:lnTo>
                  <a:cubicBezTo>
                    <a:pt x="24882" y="621"/>
                    <a:pt x="24917" y="354"/>
                    <a:pt x="24775" y="168"/>
                  </a:cubicBezTo>
                  <a:cubicBezTo>
                    <a:pt x="24691" y="58"/>
                    <a:pt x="24564" y="1"/>
                    <a:pt x="244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31"/>
            <p:cNvSpPr/>
            <p:nvPr/>
          </p:nvSpPr>
          <p:spPr>
            <a:xfrm flipH="1">
              <a:off x="1279706" y="4719055"/>
              <a:ext cx="347024" cy="174089"/>
            </a:xfrm>
            <a:custGeom>
              <a:avLst/>
              <a:gdLst/>
              <a:ahLst/>
              <a:cxnLst/>
              <a:rect l="l" t="t" r="r" b="b"/>
              <a:pathLst>
                <a:path w="22545" h="11310" extrusionOk="0">
                  <a:moveTo>
                    <a:pt x="22069" y="0"/>
                  </a:moveTo>
                  <a:cubicBezTo>
                    <a:pt x="21963" y="0"/>
                    <a:pt x="21856" y="40"/>
                    <a:pt x="21773" y="121"/>
                  </a:cubicBezTo>
                  <a:lnTo>
                    <a:pt x="10798" y="10182"/>
                  </a:lnTo>
                  <a:lnTo>
                    <a:pt x="741" y="1840"/>
                  </a:lnTo>
                  <a:cubicBezTo>
                    <a:pt x="663" y="1778"/>
                    <a:pt x="570" y="1748"/>
                    <a:pt x="477" y="1748"/>
                  </a:cubicBezTo>
                  <a:cubicBezTo>
                    <a:pt x="354" y="1748"/>
                    <a:pt x="232" y="1801"/>
                    <a:pt x="148" y="1903"/>
                  </a:cubicBezTo>
                  <a:cubicBezTo>
                    <a:pt x="1" y="2081"/>
                    <a:pt x="23" y="2345"/>
                    <a:pt x="198" y="2497"/>
                  </a:cubicBezTo>
                  <a:lnTo>
                    <a:pt x="10826" y="11310"/>
                  </a:lnTo>
                  <a:lnTo>
                    <a:pt x="22349" y="747"/>
                  </a:lnTo>
                  <a:cubicBezTo>
                    <a:pt x="22530" y="590"/>
                    <a:pt x="22545" y="315"/>
                    <a:pt x="22383" y="137"/>
                  </a:cubicBezTo>
                  <a:cubicBezTo>
                    <a:pt x="22299" y="47"/>
                    <a:pt x="22184" y="0"/>
                    <a:pt x="220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31"/>
            <p:cNvSpPr/>
            <p:nvPr/>
          </p:nvSpPr>
          <p:spPr>
            <a:xfrm flipH="1">
              <a:off x="1546580" y="5192444"/>
              <a:ext cx="882098" cy="406393"/>
            </a:xfrm>
            <a:custGeom>
              <a:avLst/>
              <a:gdLst/>
              <a:ahLst/>
              <a:cxnLst/>
              <a:rect l="l" t="t" r="r" b="b"/>
              <a:pathLst>
                <a:path w="57307" h="26402" extrusionOk="0">
                  <a:moveTo>
                    <a:pt x="16085" y="1"/>
                  </a:moveTo>
                  <a:cubicBezTo>
                    <a:pt x="11262" y="1"/>
                    <a:pt x="5916" y="561"/>
                    <a:pt x="0" y="1848"/>
                  </a:cubicBezTo>
                  <a:cubicBezTo>
                    <a:pt x="13241" y="7385"/>
                    <a:pt x="21434" y="26401"/>
                    <a:pt x="46194" y="26401"/>
                  </a:cubicBezTo>
                  <a:cubicBezTo>
                    <a:pt x="49572" y="26401"/>
                    <a:pt x="53257" y="26047"/>
                    <a:pt x="57306" y="25257"/>
                  </a:cubicBezTo>
                  <a:cubicBezTo>
                    <a:pt x="57306" y="25257"/>
                    <a:pt x="48472" y="1"/>
                    <a:pt x="160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31"/>
            <p:cNvSpPr/>
            <p:nvPr/>
          </p:nvSpPr>
          <p:spPr>
            <a:xfrm flipH="1">
              <a:off x="1500861" y="5227519"/>
              <a:ext cx="823776" cy="388907"/>
            </a:xfrm>
            <a:custGeom>
              <a:avLst/>
              <a:gdLst/>
              <a:ahLst/>
              <a:cxnLst/>
              <a:rect l="l" t="t" r="r" b="b"/>
              <a:pathLst>
                <a:path w="53518" h="25266" extrusionOk="0">
                  <a:moveTo>
                    <a:pt x="437" y="0"/>
                  </a:moveTo>
                  <a:cubicBezTo>
                    <a:pt x="434" y="0"/>
                    <a:pt x="432" y="1"/>
                    <a:pt x="429" y="2"/>
                  </a:cubicBezTo>
                  <a:cubicBezTo>
                    <a:pt x="197" y="2"/>
                    <a:pt x="8" y="187"/>
                    <a:pt x="5" y="421"/>
                  </a:cubicBezTo>
                  <a:cubicBezTo>
                    <a:pt x="0" y="653"/>
                    <a:pt x="184" y="845"/>
                    <a:pt x="416" y="852"/>
                  </a:cubicBezTo>
                  <a:cubicBezTo>
                    <a:pt x="21600" y="1510"/>
                    <a:pt x="52486" y="24940"/>
                    <a:pt x="52797" y="25177"/>
                  </a:cubicBezTo>
                  <a:cubicBezTo>
                    <a:pt x="52870" y="25234"/>
                    <a:pt x="52961" y="25264"/>
                    <a:pt x="53054" y="25265"/>
                  </a:cubicBezTo>
                  <a:lnTo>
                    <a:pt x="53054" y="25264"/>
                  </a:lnTo>
                  <a:cubicBezTo>
                    <a:pt x="53238" y="25264"/>
                    <a:pt x="53400" y="25147"/>
                    <a:pt x="53459" y="24973"/>
                  </a:cubicBezTo>
                  <a:cubicBezTo>
                    <a:pt x="53517" y="24801"/>
                    <a:pt x="53459" y="24611"/>
                    <a:pt x="53315" y="24499"/>
                  </a:cubicBezTo>
                  <a:cubicBezTo>
                    <a:pt x="53002" y="24261"/>
                    <a:pt x="21901" y="667"/>
                    <a:pt x="443" y="2"/>
                  </a:cubicBezTo>
                  <a:cubicBezTo>
                    <a:pt x="441" y="1"/>
                    <a:pt x="439" y="0"/>
                    <a:pt x="4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31"/>
            <p:cNvSpPr/>
            <p:nvPr/>
          </p:nvSpPr>
          <p:spPr>
            <a:xfrm flipH="1">
              <a:off x="2059210" y="5198908"/>
              <a:ext cx="124371" cy="151493"/>
            </a:xfrm>
            <a:custGeom>
              <a:avLst/>
              <a:gdLst/>
              <a:ahLst/>
              <a:cxnLst/>
              <a:rect l="l" t="t" r="r" b="b"/>
              <a:pathLst>
                <a:path w="8080" h="9842" extrusionOk="0">
                  <a:moveTo>
                    <a:pt x="3287" y="0"/>
                  </a:moveTo>
                  <a:cubicBezTo>
                    <a:pt x="3157" y="0"/>
                    <a:pt x="3028" y="55"/>
                    <a:pt x="2947" y="165"/>
                  </a:cubicBezTo>
                  <a:cubicBezTo>
                    <a:pt x="2808" y="355"/>
                    <a:pt x="2835" y="611"/>
                    <a:pt x="3023" y="749"/>
                  </a:cubicBezTo>
                  <a:cubicBezTo>
                    <a:pt x="3269" y="992"/>
                    <a:pt x="5354" y="3812"/>
                    <a:pt x="6796" y="5787"/>
                  </a:cubicBezTo>
                  <a:lnTo>
                    <a:pt x="272" y="9035"/>
                  </a:lnTo>
                  <a:cubicBezTo>
                    <a:pt x="93" y="9122"/>
                    <a:pt x="1" y="9321"/>
                    <a:pt x="46" y="9513"/>
                  </a:cubicBezTo>
                  <a:cubicBezTo>
                    <a:pt x="91" y="9705"/>
                    <a:pt x="263" y="9842"/>
                    <a:pt x="460" y="9842"/>
                  </a:cubicBezTo>
                  <a:cubicBezTo>
                    <a:pt x="527" y="9840"/>
                    <a:pt x="591" y="9825"/>
                    <a:pt x="649" y="9795"/>
                  </a:cubicBezTo>
                  <a:lnTo>
                    <a:pt x="8079" y="6101"/>
                  </a:lnTo>
                  <a:lnTo>
                    <a:pt x="7782" y="5693"/>
                  </a:lnTo>
                  <a:cubicBezTo>
                    <a:pt x="5992" y="3237"/>
                    <a:pt x="3805" y="272"/>
                    <a:pt x="3555" y="86"/>
                  </a:cubicBezTo>
                  <a:cubicBezTo>
                    <a:pt x="3476" y="29"/>
                    <a:pt x="3381" y="0"/>
                    <a:pt x="32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31"/>
            <p:cNvSpPr/>
            <p:nvPr/>
          </p:nvSpPr>
          <p:spPr>
            <a:xfrm flipH="1">
              <a:off x="1842491" y="5268028"/>
              <a:ext cx="142981" cy="211955"/>
            </a:xfrm>
            <a:custGeom>
              <a:avLst/>
              <a:gdLst/>
              <a:ahLst/>
              <a:cxnLst/>
              <a:rect l="l" t="t" r="r" b="b"/>
              <a:pathLst>
                <a:path w="9289" h="13770" extrusionOk="0">
                  <a:moveTo>
                    <a:pt x="7569" y="0"/>
                  </a:moveTo>
                  <a:cubicBezTo>
                    <a:pt x="7546" y="0"/>
                    <a:pt x="7523" y="2"/>
                    <a:pt x="7499" y="6"/>
                  </a:cubicBezTo>
                  <a:cubicBezTo>
                    <a:pt x="7265" y="44"/>
                    <a:pt x="7107" y="267"/>
                    <a:pt x="7148" y="501"/>
                  </a:cubicBezTo>
                  <a:lnTo>
                    <a:pt x="8358" y="7829"/>
                  </a:lnTo>
                  <a:lnTo>
                    <a:pt x="235" y="12985"/>
                  </a:lnTo>
                  <a:cubicBezTo>
                    <a:pt x="74" y="13087"/>
                    <a:pt x="1" y="13282"/>
                    <a:pt x="54" y="13464"/>
                  </a:cubicBezTo>
                  <a:cubicBezTo>
                    <a:pt x="106" y="13646"/>
                    <a:pt x="273" y="13770"/>
                    <a:pt x="464" y="13770"/>
                  </a:cubicBezTo>
                  <a:cubicBezTo>
                    <a:pt x="544" y="13770"/>
                    <a:pt x="622" y="13747"/>
                    <a:pt x="691" y="13703"/>
                  </a:cubicBezTo>
                  <a:lnTo>
                    <a:pt x="9289" y="8246"/>
                  </a:lnTo>
                  <a:lnTo>
                    <a:pt x="7989" y="362"/>
                  </a:lnTo>
                  <a:cubicBezTo>
                    <a:pt x="7957" y="150"/>
                    <a:pt x="7776" y="0"/>
                    <a:pt x="75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31"/>
            <p:cNvSpPr/>
            <p:nvPr/>
          </p:nvSpPr>
          <p:spPr>
            <a:xfrm flipH="1">
              <a:off x="1677280" y="4772261"/>
              <a:ext cx="733668" cy="608050"/>
            </a:xfrm>
            <a:custGeom>
              <a:avLst/>
              <a:gdLst/>
              <a:ahLst/>
              <a:cxnLst/>
              <a:rect l="l" t="t" r="r" b="b"/>
              <a:pathLst>
                <a:path w="47664" h="39503" extrusionOk="0">
                  <a:moveTo>
                    <a:pt x="1" y="0"/>
                  </a:moveTo>
                  <a:cubicBezTo>
                    <a:pt x="12473" y="10513"/>
                    <a:pt x="13509" y="35678"/>
                    <a:pt x="47663" y="39503"/>
                  </a:cubicBezTo>
                  <a:cubicBezTo>
                    <a:pt x="47663" y="39503"/>
                    <a:pt x="46524" y="420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31"/>
            <p:cNvSpPr/>
            <p:nvPr/>
          </p:nvSpPr>
          <p:spPr>
            <a:xfrm flipH="1">
              <a:off x="1639133" y="4810260"/>
              <a:ext cx="679056" cy="616670"/>
            </a:xfrm>
            <a:custGeom>
              <a:avLst/>
              <a:gdLst/>
              <a:ahLst/>
              <a:cxnLst/>
              <a:rect l="l" t="t" r="r" b="b"/>
              <a:pathLst>
                <a:path w="44116" h="40063" extrusionOk="0">
                  <a:moveTo>
                    <a:pt x="566" y="0"/>
                  </a:moveTo>
                  <a:cubicBezTo>
                    <a:pt x="359" y="0"/>
                    <a:pt x="166" y="129"/>
                    <a:pt x="94" y="337"/>
                  </a:cubicBezTo>
                  <a:cubicBezTo>
                    <a:pt x="0" y="602"/>
                    <a:pt x="144" y="891"/>
                    <a:pt x="411" y="978"/>
                  </a:cubicBezTo>
                  <a:cubicBezTo>
                    <a:pt x="20402" y="7944"/>
                    <a:pt x="42838" y="39531"/>
                    <a:pt x="43062" y="39849"/>
                  </a:cubicBezTo>
                  <a:cubicBezTo>
                    <a:pt x="43155" y="39983"/>
                    <a:pt x="43309" y="40063"/>
                    <a:pt x="43473" y="40063"/>
                  </a:cubicBezTo>
                  <a:cubicBezTo>
                    <a:pt x="43879" y="40063"/>
                    <a:pt x="44116" y="39603"/>
                    <a:pt x="43882" y="39273"/>
                  </a:cubicBezTo>
                  <a:cubicBezTo>
                    <a:pt x="43655" y="38950"/>
                    <a:pt x="21037" y="7103"/>
                    <a:pt x="742" y="32"/>
                  </a:cubicBezTo>
                  <a:cubicBezTo>
                    <a:pt x="684" y="11"/>
                    <a:pt x="625" y="0"/>
                    <a:pt x="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31"/>
            <p:cNvSpPr/>
            <p:nvPr/>
          </p:nvSpPr>
          <p:spPr>
            <a:xfrm flipH="1">
              <a:off x="1677280" y="4772261"/>
              <a:ext cx="733668" cy="608050"/>
            </a:xfrm>
            <a:custGeom>
              <a:avLst/>
              <a:gdLst/>
              <a:ahLst/>
              <a:cxnLst/>
              <a:rect l="l" t="t" r="r" b="b"/>
              <a:pathLst>
                <a:path w="47664" h="39503" extrusionOk="0">
                  <a:moveTo>
                    <a:pt x="1" y="0"/>
                  </a:moveTo>
                  <a:cubicBezTo>
                    <a:pt x="12473" y="10513"/>
                    <a:pt x="13509" y="35678"/>
                    <a:pt x="47663" y="39503"/>
                  </a:cubicBezTo>
                  <a:cubicBezTo>
                    <a:pt x="47663" y="39503"/>
                    <a:pt x="46524" y="4201"/>
                    <a:pt x="1" y="0"/>
                  </a:cubicBezTo>
                  <a:close/>
                </a:path>
              </a:pathLst>
            </a:custGeom>
            <a:solidFill>
              <a:srgbClr val="6D9EEB">
                <a:alpha val="41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31"/>
            <p:cNvSpPr/>
            <p:nvPr/>
          </p:nvSpPr>
          <p:spPr>
            <a:xfrm flipH="1">
              <a:off x="2078447" y="4838349"/>
              <a:ext cx="136839" cy="134515"/>
            </a:xfrm>
            <a:custGeom>
              <a:avLst/>
              <a:gdLst/>
              <a:ahLst/>
              <a:cxnLst/>
              <a:rect l="l" t="t" r="r" b="b"/>
              <a:pathLst>
                <a:path w="8890" h="8739" extrusionOk="0">
                  <a:moveTo>
                    <a:pt x="5905" y="1"/>
                  </a:moveTo>
                  <a:cubicBezTo>
                    <a:pt x="5807" y="1"/>
                    <a:pt x="5709" y="29"/>
                    <a:pt x="5625" y="90"/>
                  </a:cubicBezTo>
                  <a:cubicBezTo>
                    <a:pt x="5401" y="254"/>
                    <a:pt x="5339" y="548"/>
                    <a:pt x="5503" y="772"/>
                  </a:cubicBezTo>
                  <a:cubicBezTo>
                    <a:pt x="5667" y="1088"/>
                    <a:pt x="6779" y="4314"/>
                    <a:pt x="7560" y="6613"/>
                  </a:cubicBezTo>
                  <a:lnTo>
                    <a:pt x="450" y="7741"/>
                  </a:lnTo>
                  <a:cubicBezTo>
                    <a:pt x="188" y="7779"/>
                    <a:pt x="1" y="8013"/>
                    <a:pt x="23" y="8276"/>
                  </a:cubicBezTo>
                  <a:cubicBezTo>
                    <a:pt x="42" y="8537"/>
                    <a:pt x="260" y="8738"/>
                    <a:pt x="521" y="8738"/>
                  </a:cubicBezTo>
                  <a:cubicBezTo>
                    <a:pt x="523" y="8738"/>
                    <a:pt x="525" y="8738"/>
                    <a:pt x="527" y="8738"/>
                  </a:cubicBezTo>
                  <a:cubicBezTo>
                    <a:pt x="554" y="8738"/>
                    <a:pt x="581" y="8737"/>
                    <a:pt x="606" y="8733"/>
                  </a:cubicBezTo>
                  <a:lnTo>
                    <a:pt x="8889" y="7420"/>
                  </a:lnTo>
                  <a:lnTo>
                    <a:pt x="8701" y="6855"/>
                  </a:lnTo>
                  <a:cubicBezTo>
                    <a:pt x="7284" y="2660"/>
                    <a:pt x="6490" y="428"/>
                    <a:pt x="6337" y="219"/>
                  </a:cubicBezTo>
                  <a:cubicBezTo>
                    <a:pt x="6235" y="80"/>
                    <a:pt x="6070" y="1"/>
                    <a:pt x="59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31"/>
            <p:cNvSpPr/>
            <p:nvPr/>
          </p:nvSpPr>
          <p:spPr>
            <a:xfrm flipH="1">
              <a:off x="1884765" y="4983560"/>
              <a:ext cx="180415" cy="172319"/>
            </a:xfrm>
            <a:custGeom>
              <a:avLst/>
              <a:gdLst/>
              <a:ahLst/>
              <a:cxnLst/>
              <a:rect l="l" t="t" r="r" b="b"/>
              <a:pathLst>
                <a:path w="11721" h="11195" extrusionOk="0">
                  <a:moveTo>
                    <a:pt x="11198" y="1"/>
                  </a:moveTo>
                  <a:cubicBezTo>
                    <a:pt x="10947" y="1"/>
                    <a:pt x="10724" y="176"/>
                    <a:pt x="10688" y="430"/>
                  </a:cubicBezTo>
                  <a:lnTo>
                    <a:pt x="9652" y="7736"/>
                  </a:lnTo>
                  <a:lnTo>
                    <a:pt x="406" y="10207"/>
                  </a:lnTo>
                  <a:cubicBezTo>
                    <a:pt x="161" y="10270"/>
                    <a:pt x="0" y="10506"/>
                    <a:pt x="34" y="10758"/>
                  </a:cubicBezTo>
                  <a:cubicBezTo>
                    <a:pt x="67" y="11008"/>
                    <a:pt x="281" y="11194"/>
                    <a:pt x="532" y="11194"/>
                  </a:cubicBezTo>
                  <a:cubicBezTo>
                    <a:pt x="533" y="11194"/>
                    <a:pt x="534" y="11194"/>
                    <a:pt x="535" y="11194"/>
                  </a:cubicBezTo>
                  <a:cubicBezTo>
                    <a:pt x="578" y="11193"/>
                    <a:pt x="623" y="11188"/>
                    <a:pt x="665" y="11178"/>
                  </a:cubicBezTo>
                  <a:lnTo>
                    <a:pt x="10551" y="8533"/>
                  </a:lnTo>
                  <a:lnTo>
                    <a:pt x="11681" y="572"/>
                  </a:lnTo>
                  <a:cubicBezTo>
                    <a:pt x="11721" y="298"/>
                    <a:pt x="11530" y="42"/>
                    <a:pt x="11255" y="3"/>
                  </a:cubicBezTo>
                  <a:cubicBezTo>
                    <a:pt x="11236" y="2"/>
                    <a:pt x="11217" y="1"/>
                    <a:pt x="111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31"/>
            <p:cNvSpPr/>
            <p:nvPr/>
          </p:nvSpPr>
          <p:spPr>
            <a:xfrm flipH="1">
              <a:off x="1755237" y="5150935"/>
              <a:ext cx="174166" cy="137517"/>
            </a:xfrm>
            <a:custGeom>
              <a:avLst/>
              <a:gdLst/>
              <a:ahLst/>
              <a:cxnLst/>
              <a:rect l="l" t="t" r="r" b="b"/>
              <a:pathLst>
                <a:path w="11315" h="8934" extrusionOk="0">
                  <a:moveTo>
                    <a:pt x="10767" y="0"/>
                  </a:moveTo>
                  <a:cubicBezTo>
                    <a:pt x="10527" y="0"/>
                    <a:pt x="10321" y="179"/>
                    <a:pt x="10280" y="423"/>
                  </a:cubicBezTo>
                  <a:lnTo>
                    <a:pt x="9326" y="6224"/>
                  </a:lnTo>
                  <a:lnTo>
                    <a:pt x="436" y="7940"/>
                  </a:lnTo>
                  <a:cubicBezTo>
                    <a:pt x="179" y="7985"/>
                    <a:pt x="0" y="8221"/>
                    <a:pt x="25" y="8480"/>
                  </a:cubicBezTo>
                  <a:cubicBezTo>
                    <a:pt x="50" y="8738"/>
                    <a:pt x="265" y="8934"/>
                    <a:pt x="523" y="8934"/>
                  </a:cubicBezTo>
                  <a:cubicBezTo>
                    <a:pt x="525" y="8934"/>
                    <a:pt x="527" y="8934"/>
                    <a:pt x="530" y="8934"/>
                  </a:cubicBezTo>
                  <a:cubicBezTo>
                    <a:pt x="563" y="8934"/>
                    <a:pt x="595" y="8931"/>
                    <a:pt x="627" y="8926"/>
                  </a:cubicBezTo>
                  <a:lnTo>
                    <a:pt x="10205" y="7076"/>
                  </a:lnTo>
                  <a:lnTo>
                    <a:pt x="11270" y="585"/>
                  </a:lnTo>
                  <a:cubicBezTo>
                    <a:pt x="11315" y="311"/>
                    <a:pt x="11129" y="54"/>
                    <a:pt x="10857" y="9"/>
                  </a:cubicBezTo>
                  <a:cubicBezTo>
                    <a:pt x="10826" y="3"/>
                    <a:pt x="10796" y="0"/>
                    <a:pt x="107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31"/>
            <p:cNvSpPr/>
            <p:nvPr/>
          </p:nvSpPr>
          <p:spPr>
            <a:xfrm flipH="1">
              <a:off x="1324676" y="4680316"/>
              <a:ext cx="628799" cy="979625"/>
            </a:xfrm>
            <a:custGeom>
              <a:avLst/>
              <a:gdLst/>
              <a:ahLst/>
              <a:cxnLst/>
              <a:rect l="l" t="t" r="r" b="b"/>
              <a:pathLst>
                <a:path w="40851" h="63643" extrusionOk="0">
                  <a:moveTo>
                    <a:pt x="6468" y="1"/>
                  </a:moveTo>
                  <a:cubicBezTo>
                    <a:pt x="5113" y="1"/>
                    <a:pt x="3930" y="611"/>
                    <a:pt x="3121" y="2041"/>
                  </a:cubicBezTo>
                  <a:cubicBezTo>
                    <a:pt x="0" y="7558"/>
                    <a:pt x="5990" y="11822"/>
                    <a:pt x="7245" y="17590"/>
                  </a:cubicBezTo>
                  <a:cubicBezTo>
                    <a:pt x="8499" y="23359"/>
                    <a:pt x="974" y="26619"/>
                    <a:pt x="3734" y="33801"/>
                  </a:cubicBezTo>
                  <a:cubicBezTo>
                    <a:pt x="6493" y="40982"/>
                    <a:pt x="14267" y="33891"/>
                    <a:pt x="11509" y="45149"/>
                  </a:cubicBezTo>
                  <a:cubicBezTo>
                    <a:pt x="8750" y="56407"/>
                    <a:pt x="23296" y="60998"/>
                    <a:pt x="23296" y="60998"/>
                  </a:cubicBezTo>
                  <a:cubicBezTo>
                    <a:pt x="23296" y="60998"/>
                    <a:pt x="27791" y="63643"/>
                    <a:pt x="31661" y="63643"/>
                  </a:cubicBezTo>
                  <a:cubicBezTo>
                    <a:pt x="33042" y="63643"/>
                    <a:pt x="34344" y="63306"/>
                    <a:pt x="35334" y="62392"/>
                  </a:cubicBezTo>
                  <a:cubicBezTo>
                    <a:pt x="39097" y="58915"/>
                    <a:pt x="37842" y="53202"/>
                    <a:pt x="37466" y="48312"/>
                  </a:cubicBezTo>
                  <a:cubicBezTo>
                    <a:pt x="37090" y="43422"/>
                    <a:pt x="40851" y="39828"/>
                    <a:pt x="39011" y="36149"/>
                  </a:cubicBezTo>
                  <a:cubicBezTo>
                    <a:pt x="37174" y="32471"/>
                    <a:pt x="28646" y="30465"/>
                    <a:pt x="30636" y="25449"/>
                  </a:cubicBezTo>
                  <a:cubicBezTo>
                    <a:pt x="32626" y="20432"/>
                    <a:pt x="30318" y="16086"/>
                    <a:pt x="26973" y="14413"/>
                  </a:cubicBezTo>
                  <a:cubicBezTo>
                    <a:pt x="23630" y="12741"/>
                    <a:pt x="19450" y="12073"/>
                    <a:pt x="17610" y="10066"/>
                  </a:cubicBezTo>
                  <a:cubicBezTo>
                    <a:pt x="15629" y="4988"/>
                    <a:pt x="10343" y="1"/>
                    <a:pt x="64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31"/>
            <p:cNvSpPr/>
            <p:nvPr/>
          </p:nvSpPr>
          <p:spPr>
            <a:xfrm flipH="1">
              <a:off x="1412562" y="4744388"/>
              <a:ext cx="445690" cy="931754"/>
            </a:xfrm>
            <a:custGeom>
              <a:avLst/>
              <a:gdLst/>
              <a:ahLst/>
              <a:cxnLst/>
              <a:rect l="l" t="t" r="r" b="b"/>
              <a:pathLst>
                <a:path w="28955" h="60533" extrusionOk="0">
                  <a:moveTo>
                    <a:pt x="557" y="1"/>
                  </a:moveTo>
                  <a:cubicBezTo>
                    <a:pt x="435" y="1"/>
                    <a:pt x="311" y="45"/>
                    <a:pt x="214" y="136"/>
                  </a:cubicBezTo>
                  <a:cubicBezTo>
                    <a:pt x="12" y="324"/>
                    <a:pt x="0" y="642"/>
                    <a:pt x="189" y="844"/>
                  </a:cubicBezTo>
                  <a:cubicBezTo>
                    <a:pt x="14736" y="16492"/>
                    <a:pt x="27784" y="59739"/>
                    <a:pt x="27914" y="60175"/>
                  </a:cubicBezTo>
                  <a:cubicBezTo>
                    <a:pt x="27977" y="60387"/>
                    <a:pt x="28173" y="60533"/>
                    <a:pt x="28395" y="60533"/>
                  </a:cubicBezTo>
                  <a:cubicBezTo>
                    <a:pt x="28444" y="60533"/>
                    <a:pt x="28492" y="60524"/>
                    <a:pt x="28539" y="60511"/>
                  </a:cubicBezTo>
                  <a:cubicBezTo>
                    <a:pt x="28803" y="60432"/>
                    <a:pt x="28955" y="60152"/>
                    <a:pt x="28875" y="59886"/>
                  </a:cubicBezTo>
                  <a:cubicBezTo>
                    <a:pt x="28746" y="59450"/>
                    <a:pt x="15630" y="15980"/>
                    <a:pt x="924" y="161"/>
                  </a:cubicBezTo>
                  <a:cubicBezTo>
                    <a:pt x="825" y="54"/>
                    <a:pt x="692" y="1"/>
                    <a:pt x="557" y="1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31"/>
            <p:cNvSpPr/>
            <p:nvPr/>
          </p:nvSpPr>
          <p:spPr>
            <a:xfrm flipH="1">
              <a:off x="1653722" y="4862250"/>
              <a:ext cx="163884" cy="114289"/>
            </a:xfrm>
            <a:custGeom>
              <a:avLst/>
              <a:gdLst/>
              <a:ahLst/>
              <a:cxnLst/>
              <a:rect l="l" t="t" r="r" b="b"/>
              <a:pathLst>
                <a:path w="10647" h="7425" extrusionOk="0">
                  <a:moveTo>
                    <a:pt x="10078" y="0"/>
                  </a:moveTo>
                  <a:cubicBezTo>
                    <a:pt x="9881" y="0"/>
                    <a:pt x="9695" y="117"/>
                    <a:pt x="9616" y="310"/>
                  </a:cubicBezTo>
                  <a:lnTo>
                    <a:pt x="7130" y="6270"/>
                  </a:lnTo>
                  <a:lnTo>
                    <a:pt x="652" y="4901"/>
                  </a:lnTo>
                  <a:cubicBezTo>
                    <a:pt x="618" y="4894"/>
                    <a:pt x="583" y="4891"/>
                    <a:pt x="549" y="4891"/>
                  </a:cubicBezTo>
                  <a:cubicBezTo>
                    <a:pt x="317" y="4891"/>
                    <a:pt x="108" y="5053"/>
                    <a:pt x="57" y="5289"/>
                  </a:cubicBezTo>
                  <a:cubicBezTo>
                    <a:pt x="1" y="5560"/>
                    <a:pt x="174" y="5825"/>
                    <a:pt x="445" y="5884"/>
                  </a:cubicBezTo>
                  <a:lnTo>
                    <a:pt x="7736" y="7424"/>
                  </a:lnTo>
                  <a:lnTo>
                    <a:pt x="10542" y="694"/>
                  </a:lnTo>
                  <a:cubicBezTo>
                    <a:pt x="10647" y="439"/>
                    <a:pt x="10527" y="146"/>
                    <a:pt x="10271" y="39"/>
                  </a:cubicBezTo>
                  <a:cubicBezTo>
                    <a:pt x="10208" y="13"/>
                    <a:pt x="10142" y="0"/>
                    <a:pt x="10078" y="0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31"/>
            <p:cNvSpPr/>
            <p:nvPr/>
          </p:nvSpPr>
          <p:spPr>
            <a:xfrm flipH="1">
              <a:off x="1499227" y="5055235"/>
              <a:ext cx="318425" cy="174520"/>
            </a:xfrm>
            <a:custGeom>
              <a:avLst/>
              <a:gdLst/>
              <a:ahLst/>
              <a:cxnLst/>
              <a:rect l="l" t="t" r="r" b="b"/>
              <a:pathLst>
                <a:path w="20687" h="11338" extrusionOk="0">
                  <a:moveTo>
                    <a:pt x="20113" y="0"/>
                  </a:moveTo>
                  <a:cubicBezTo>
                    <a:pt x="19925" y="0"/>
                    <a:pt x="19746" y="106"/>
                    <a:pt x="19660" y="287"/>
                  </a:cubicBezTo>
                  <a:lnTo>
                    <a:pt x="14951" y="10185"/>
                  </a:lnTo>
                  <a:lnTo>
                    <a:pt x="662" y="6970"/>
                  </a:lnTo>
                  <a:cubicBezTo>
                    <a:pt x="625" y="6962"/>
                    <a:pt x="589" y="6958"/>
                    <a:pt x="552" y="6958"/>
                  </a:cubicBezTo>
                  <a:cubicBezTo>
                    <a:pt x="322" y="6958"/>
                    <a:pt x="114" y="7117"/>
                    <a:pt x="62" y="7351"/>
                  </a:cubicBezTo>
                  <a:cubicBezTo>
                    <a:pt x="0" y="7622"/>
                    <a:pt x="171" y="7889"/>
                    <a:pt x="441" y="7951"/>
                  </a:cubicBezTo>
                  <a:lnTo>
                    <a:pt x="15512" y="11338"/>
                  </a:lnTo>
                  <a:lnTo>
                    <a:pt x="20566" y="718"/>
                  </a:lnTo>
                  <a:cubicBezTo>
                    <a:pt x="20686" y="467"/>
                    <a:pt x="20579" y="168"/>
                    <a:pt x="20329" y="50"/>
                  </a:cubicBezTo>
                  <a:cubicBezTo>
                    <a:pt x="20259" y="16"/>
                    <a:pt x="20185" y="0"/>
                    <a:pt x="20113" y="0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31"/>
            <p:cNvSpPr/>
            <p:nvPr/>
          </p:nvSpPr>
          <p:spPr>
            <a:xfrm flipH="1">
              <a:off x="658816" y="4243988"/>
              <a:ext cx="858409" cy="1337331"/>
            </a:xfrm>
            <a:custGeom>
              <a:avLst/>
              <a:gdLst/>
              <a:ahLst/>
              <a:cxnLst/>
              <a:rect l="l" t="t" r="r" b="b"/>
              <a:pathLst>
                <a:path w="55768" h="86882" extrusionOk="0">
                  <a:moveTo>
                    <a:pt x="46938" y="0"/>
                  </a:moveTo>
                  <a:cubicBezTo>
                    <a:pt x="41647" y="0"/>
                    <a:pt x="34433" y="6807"/>
                    <a:pt x="31727" y="13740"/>
                  </a:cubicBezTo>
                  <a:cubicBezTo>
                    <a:pt x="29216" y="16480"/>
                    <a:pt x="23510" y="17393"/>
                    <a:pt x="18945" y="19675"/>
                  </a:cubicBezTo>
                  <a:cubicBezTo>
                    <a:pt x="14381" y="21957"/>
                    <a:pt x="11229" y="27892"/>
                    <a:pt x="13946" y="34740"/>
                  </a:cubicBezTo>
                  <a:cubicBezTo>
                    <a:pt x="16663" y="41587"/>
                    <a:pt x="5023" y="44326"/>
                    <a:pt x="2511" y="49348"/>
                  </a:cubicBezTo>
                  <a:cubicBezTo>
                    <a:pt x="0" y="54369"/>
                    <a:pt x="5136" y="59276"/>
                    <a:pt x="4622" y="65952"/>
                  </a:cubicBezTo>
                  <a:cubicBezTo>
                    <a:pt x="4109" y="72629"/>
                    <a:pt x="2398" y="80428"/>
                    <a:pt x="7532" y="85173"/>
                  </a:cubicBezTo>
                  <a:cubicBezTo>
                    <a:pt x="8883" y="86422"/>
                    <a:pt x="10661" y="86882"/>
                    <a:pt x="12547" y="86882"/>
                  </a:cubicBezTo>
                  <a:cubicBezTo>
                    <a:pt x="17831" y="86882"/>
                    <a:pt x="23966" y="83272"/>
                    <a:pt x="23966" y="83272"/>
                  </a:cubicBezTo>
                  <a:cubicBezTo>
                    <a:pt x="23966" y="83272"/>
                    <a:pt x="43823" y="77003"/>
                    <a:pt x="40057" y="61635"/>
                  </a:cubicBezTo>
                  <a:cubicBezTo>
                    <a:pt x="36291" y="46267"/>
                    <a:pt x="46904" y="55948"/>
                    <a:pt x="50672" y="46143"/>
                  </a:cubicBezTo>
                  <a:cubicBezTo>
                    <a:pt x="54438" y="36338"/>
                    <a:pt x="44166" y="31887"/>
                    <a:pt x="45878" y="24012"/>
                  </a:cubicBezTo>
                  <a:cubicBezTo>
                    <a:pt x="47589" y="16138"/>
                    <a:pt x="55768" y="10317"/>
                    <a:pt x="51507" y="2785"/>
                  </a:cubicBezTo>
                  <a:cubicBezTo>
                    <a:pt x="50403" y="833"/>
                    <a:pt x="48788" y="0"/>
                    <a:pt x="469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31"/>
            <p:cNvSpPr/>
            <p:nvPr/>
          </p:nvSpPr>
          <p:spPr>
            <a:xfrm flipH="1">
              <a:off x="658816" y="4243988"/>
              <a:ext cx="858409" cy="1337331"/>
            </a:xfrm>
            <a:custGeom>
              <a:avLst/>
              <a:gdLst/>
              <a:ahLst/>
              <a:cxnLst/>
              <a:rect l="l" t="t" r="r" b="b"/>
              <a:pathLst>
                <a:path w="55768" h="86882" extrusionOk="0">
                  <a:moveTo>
                    <a:pt x="46938" y="0"/>
                  </a:moveTo>
                  <a:cubicBezTo>
                    <a:pt x="41647" y="0"/>
                    <a:pt x="34433" y="6807"/>
                    <a:pt x="31727" y="13740"/>
                  </a:cubicBezTo>
                  <a:cubicBezTo>
                    <a:pt x="29216" y="16480"/>
                    <a:pt x="23510" y="17393"/>
                    <a:pt x="18945" y="19675"/>
                  </a:cubicBezTo>
                  <a:cubicBezTo>
                    <a:pt x="14381" y="21957"/>
                    <a:pt x="11229" y="27892"/>
                    <a:pt x="13946" y="34740"/>
                  </a:cubicBezTo>
                  <a:cubicBezTo>
                    <a:pt x="16663" y="41587"/>
                    <a:pt x="5023" y="44326"/>
                    <a:pt x="2511" y="49348"/>
                  </a:cubicBezTo>
                  <a:cubicBezTo>
                    <a:pt x="0" y="54369"/>
                    <a:pt x="5136" y="59276"/>
                    <a:pt x="4622" y="65952"/>
                  </a:cubicBezTo>
                  <a:cubicBezTo>
                    <a:pt x="4109" y="72629"/>
                    <a:pt x="2398" y="80428"/>
                    <a:pt x="7532" y="85173"/>
                  </a:cubicBezTo>
                  <a:cubicBezTo>
                    <a:pt x="8883" y="86422"/>
                    <a:pt x="10661" y="86882"/>
                    <a:pt x="12547" y="86882"/>
                  </a:cubicBezTo>
                  <a:cubicBezTo>
                    <a:pt x="17831" y="86882"/>
                    <a:pt x="23966" y="83272"/>
                    <a:pt x="23966" y="83272"/>
                  </a:cubicBezTo>
                  <a:cubicBezTo>
                    <a:pt x="23966" y="83272"/>
                    <a:pt x="43823" y="77003"/>
                    <a:pt x="40057" y="61635"/>
                  </a:cubicBezTo>
                  <a:cubicBezTo>
                    <a:pt x="36291" y="46267"/>
                    <a:pt x="46904" y="55948"/>
                    <a:pt x="50672" y="46143"/>
                  </a:cubicBezTo>
                  <a:cubicBezTo>
                    <a:pt x="54438" y="36338"/>
                    <a:pt x="44166" y="31887"/>
                    <a:pt x="45878" y="24012"/>
                  </a:cubicBezTo>
                  <a:cubicBezTo>
                    <a:pt x="47589" y="16138"/>
                    <a:pt x="55768" y="10317"/>
                    <a:pt x="51507" y="2785"/>
                  </a:cubicBezTo>
                  <a:cubicBezTo>
                    <a:pt x="50403" y="833"/>
                    <a:pt x="48788" y="0"/>
                    <a:pt x="46938" y="0"/>
                  </a:cubicBezTo>
                  <a:close/>
                </a:path>
              </a:pathLst>
            </a:custGeom>
            <a:solidFill>
              <a:srgbClr val="6D9EEB">
                <a:alpha val="41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31"/>
            <p:cNvSpPr/>
            <p:nvPr/>
          </p:nvSpPr>
          <p:spPr>
            <a:xfrm flipH="1">
              <a:off x="791960" y="4334255"/>
              <a:ext cx="602155" cy="1266356"/>
            </a:xfrm>
            <a:custGeom>
              <a:avLst/>
              <a:gdLst/>
              <a:ahLst/>
              <a:cxnLst/>
              <a:rect l="l" t="t" r="r" b="b"/>
              <a:pathLst>
                <a:path w="39120" h="82271" extrusionOk="0">
                  <a:moveTo>
                    <a:pt x="38564" y="0"/>
                  </a:moveTo>
                  <a:cubicBezTo>
                    <a:pt x="38430" y="0"/>
                    <a:pt x="38296" y="54"/>
                    <a:pt x="38197" y="160"/>
                  </a:cubicBezTo>
                  <a:cubicBezTo>
                    <a:pt x="18149" y="21726"/>
                    <a:pt x="258" y="81027"/>
                    <a:pt x="79" y="81624"/>
                  </a:cubicBezTo>
                  <a:cubicBezTo>
                    <a:pt x="1" y="81889"/>
                    <a:pt x="151" y="82170"/>
                    <a:pt x="417" y="82249"/>
                  </a:cubicBezTo>
                  <a:cubicBezTo>
                    <a:pt x="464" y="82262"/>
                    <a:pt x="512" y="82270"/>
                    <a:pt x="561" y="82270"/>
                  </a:cubicBezTo>
                  <a:cubicBezTo>
                    <a:pt x="781" y="82270"/>
                    <a:pt x="977" y="82125"/>
                    <a:pt x="1040" y="81913"/>
                  </a:cubicBezTo>
                  <a:cubicBezTo>
                    <a:pt x="1221" y="81318"/>
                    <a:pt x="19043" y="22239"/>
                    <a:pt x="38930" y="843"/>
                  </a:cubicBezTo>
                  <a:cubicBezTo>
                    <a:pt x="39119" y="641"/>
                    <a:pt x="39109" y="323"/>
                    <a:pt x="38905" y="135"/>
                  </a:cubicBezTo>
                  <a:cubicBezTo>
                    <a:pt x="38809" y="45"/>
                    <a:pt x="38686" y="0"/>
                    <a:pt x="385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31"/>
            <p:cNvSpPr/>
            <p:nvPr/>
          </p:nvSpPr>
          <p:spPr>
            <a:xfrm flipH="1">
              <a:off x="847457" y="4495181"/>
              <a:ext cx="217481" cy="149923"/>
            </a:xfrm>
            <a:custGeom>
              <a:avLst/>
              <a:gdLst/>
              <a:ahLst/>
              <a:cxnLst/>
              <a:rect l="l" t="t" r="r" b="b"/>
              <a:pathLst>
                <a:path w="14129" h="9740" extrusionOk="0">
                  <a:moveTo>
                    <a:pt x="572" y="0"/>
                  </a:moveTo>
                  <a:cubicBezTo>
                    <a:pt x="507" y="0"/>
                    <a:pt x="442" y="13"/>
                    <a:pt x="378" y="39"/>
                  </a:cubicBezTo>
                  <a:cubicBezTo>
                    <a:pt x="123" y="146"/>
                    <a:pt x="1" y="438"/>
                    <a:pt x="108" y="694"/>
                  </a:cubicBezTo>
                  <a:lnTo>
                    <a:pt x="3879" y="9740"/>
                  </a:lnTo>
                  <a:lnTo>
                    <a:pt x="13684" y="7668"/>
                  </a:lnTo>
                  <a:cubicBezTo>
                    <a:pt x="13955" y="7611"/>
                    <a:pt x="14129" y="7345"/>
                    <a:pt x="14072" y="7075"/>
                  </a:cubicBezTo>
                  <a:cubicBezTo>
                    <a:pt x="14020" y="6834"/>
                    <a:pt x="13806" y="6679"/>
                    <a:pt x="13572" y="6679"/>
                  </a:cubicBezTo>
                  <a:cubicBezTo>
                    <a:pt x="13540" y="6679"/>
                    <a:pt x="13509" y="6681"/>
                    <a:pt x="13477" y="6687"/>
                  </a:cubicBezTo>
                  <a:lnTo>
                    <a:pt x="4485" y="8587"/>
                  </a:lnTo>
                  <a:lnTo>
                    <a:pt x="1033" y="308"/>
                  </a:lnTo>
                  <a:cubicBezTo>
                    <a:pt x="953" y="116"/>
                    <a:pt x="767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31"/>
            <p:cNvSpPr/>
            <p:nvPr/>
          </p:nvSpPr>
          <p:spPr>
            <a:xfrm flipH="1">
              <a:off x="847371" y="4758624"/>
              <a:ext cx="428373" cy="232196"/>
            </a:xfrm>
            <a:custGeom>
              <a:avLst/>
              <a:gdLst/>
              <a:ahLst/>
              <a:cxnLst/>
              <a:rect l="l" t="t" r="r" b="b"/>
              <a:pathLst>
                <a:path w="27830" h="15085" extrusionOk="0">
                  <a:moveTo>
                    <a:pt x="571" y="1"/>
                  </a:moveTo>
                  <a:cubicBezTo>
                    <a:pt x="499" y="1"/>
                    <a:pt x="426" y="16"/>
                    <a:pt x="356" y="49"/>
                  </a:cubicBezTo>
                  <a:cubicBezTo>
                    <a:pt x="107" y="170"/>
                    <a:pt x="0" y="469"/>
                    <a:pt x="119" y="719"/>
                  </a:cubicBezTo>
                  <a:lnTo>
                    <a:pt x="6956" y="15085"/>
                  </a:lnTo>
                  <a:lnTo>
                    <a:pt x="27388" y="10493"/>
                  </a:lnTo>
                  <a:cubicBezTo>
                    <a:pt x="27659" y="10432"/>
                    <a:pt x="27829" y="10164"/>
                    <a:pt x="27767" y="9894"/>
                  </a:cubicBezTo>
                  <a:cubicBezTo>
                    <a:pt x="27715" y="9660"/>
                    <a:pt x="27507" y="9500"/>
                    <a:pt x="27278" y="9500"/>
                  </a:cubicBezTo>
                  <a:cubicBezTo>
                    <a:pt x="27242" y="9500"/>
                    <a:pt x="27206" y="9504"/>
                    <a:pt x="27169" y="9513"/>
                  </a:cubicBezTo>
                  <a:lnTo>
                    <a:pt x="7517" y="13932"/>
                  </a:lnTo>
                  <a:lnTo>
                    <a:pt x="1026" y="288"/>
                  </a:lnTo>
                  <a:cubicBezTo>
                    <a:pt x="939" y="107"/>
                    <a:pt x="759" y="1"/>
                    <a:pt x="5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31"/>
            <p:cNvSpPr/>
            <p:nvPr/>
          </p:nvSpPr>
          <p:spPr>
            <a:xfrm flipH="1">
              <a:off x="1021107" y="5087956"/>
              <a:ext cx="386367" cy="236829"/>
            </a:xfrm>
            <a:custGeom>
              <a:avLst/>
              <a:gdLst/>
              <a:ahLst/>
              <a:cxnLst/>
              <a:rect l="l" t="t" r="r" b="b"/>
              <a:pathLst>
                <a:path w="25101" h="15386" extrusionOk="0">
                  <a:moveTo>
                    <a:pt x="572" y="1"/>
                  </a:moveTo>
                  <a:cubicBezTo>
                    <a:pt x="499" y="1"/>
                    <a:pt x="425" y="17"/>
                    <a:pt x="354" y="51"/>
                  </a:cubicBezTo>
                  <a:cubicBezTo>
                    <a:pt x="105" y="171"/>
                    <a:pt x="0" y="470"/>
                    <a:pt x="120" y="721"/>
                  </a:cubicBezTo>
                  <a:lnTo>
                    <a:pt x="7161" y="15385"/>
                  </a:lnTo>
                  <a:lnTo>
                    <a:pt x="24693" y="9750"/>
                  </a:lnTo>
                  <a:cubicBezTo>
                    <a:pt x="24957" y="9664"/>
                    <a:pt x="25100" y="9382"/>
                    <a:pt x="25015" y="9118"/>
                  </a:cubicBezTo>
                  <a:cubicBezTo>
                    <a:pt x="24948" y="8905"/>
                    <a:pt x="24749" y="8770"/>
                    <a:pt x="24538" y="8770"/>
                  </a:cubicBezTo>
                  <a:cubicBezTo>
                    <a:pt x="24487" y="8770"/>
                    <a:pt x="24436" y="8778"/>
                    <a:pt x="24385" y="8794"/>
                  </a:cubicBezTo>
                  <a:lnTo>
                    <a:pt x="7686" y="14162"/>
                  </a:lnTo>
                  <a:lnTo>
                    <a:pt x="1024" y="286"/>
                  </a:lnTo>
                  <a:cubicBezTo>
                    <a:pt x="938" y="106"/>
                    <a:pt x="759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52" name="Google Shape;2952;p31"/>
          <p:cNvGrpSpPr/>
          <p:nvPr/>
        </p:nvGrpSpPr>
        <p:grpSpPr>
          <a:xfrm>
            <a:off x="5713983" y="3820976"/>
            <a:ext cx="1666856" cy="1696263"/>
            <a:chOff x="658816" y="3875056"/>
            <a:chExt cx="1769862" cy="1801086"/>
          </a:xfrm>
        </p:grpSpPr>
        <p:sp>
          <p:nvSpPr>
            <p:cNvPr id="2953" name="Google Shape;2953;p31"/>
            <p:cNvSpPr/>
            <p:nvPr/>
          </p:nvSpPr>
          <p:spPr>
            <a:xfrm flipH="1">
              <a:off x="1674625" y="5389061"/>
              <a:ext cx="141642" cy="176783"/>
            </a:xfrm>
            <a:custGeom>
              <a:avLst/>
              <a:gdLst/>
              <a:ahLst/>
              <a:cxnLst/>
              <a:rect l="l" t="t" r="r" b="b"/>
              <a:pathLst>
                <a:path w="9202" h="11485" extrusionOk="0">
                  <a:moveTo>
                    <a:pt x="7862" y="0"/>
                  </a:moveTo>
                  <a:cubicBezTo>
                    <a:pt x="7842" y="0"/>
                    <a:pt x="7822" y="2"/>
                    <a:pt x="7801" y="5"/>
                  </a:cubicBezTo>
                  <a:cubicBezTo>
                    <a:pt x="7568" y="36"/>
                    <a:pt x="7405" y="252"/>
                    <a:pt x="7439" y="484"/>
                  </a:cubicBezTo>
                  <a:lnTo>
                    <a:pt x="8274" y="6355"/>
                  </a:lnTo>
                  <a:lnTo>
                    <a:pt x="259" y="10683"/>
                  </a:lnTo>
                  <a:cubicBezTo>
                    <a:pt x="87" y="10776"/>
                    <a:pt x="1" y="10973"/>
                    <a:pt x="49" y="11162"/>
                  </a:cubicBezTo>
                  <a:cubicBezTo>
                    <a:pt x="97" y="11351"/>
                    <a:pt x="268" y="11485"/>
                    <a:pt x="462" y="11485"/>
                  </a:cubicBezTo>
                  <a:cubicBezTo>
                    <a:pt x="532" y="11483"/>
                    <a:pt x="602" y="11465"/>
                    <a:pt x="664" y="11431"/>
                  </a:cubicBezTo>
                  <a:lnTo>
                    <a:pt x="9202" y="6825"/>
                  </a:lnTo>
                  <a:lnTo>
                    <a:pt x="8281" y="366"/>
                  </a:lnTo>
                  <a:cubicBezTo>
                    <a:pt x="8252" y="154"/>
                    <a:pt x="8070" y="0"/>
                    <a:pt x="7862" y="0"/>
                  </a:cubicBezTo>
                  <a:close/>
                </a:path>
              </a:pathLst>
            </a:custGeom>
            <a:solidFill>
              <a:srgbClr val="8CC4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31"/>
            <p:cNvSpPr/>
            <p:nvPr/>
          </p:nvSpPr>
          <p:spPr>
            <a:xfrm flipH="1">
              <a:off x="1402746" y="5296486"/>
              <a:ext cx="287717" cy="178076"/>
            </a:xfrm>
            <a:custGeom>
              <a:avLst/>
              <a:gdLst/>
              <a:ahLst/>
              <a:cxnLst/>
              <a:rect l="l" t="t" r="r" b="b"/>
              <a:pathLst>
                <a:path w="18692" h="11569" extrusionOk="0">
                  <a:moveTo>
                    <a:pt x="18120" y="0"/>
                  </a:moveTo>
                  <a:cubicBezTo>
                    <a:pt x="17933" y="0"/>
                    <a:pt x="17753" y="105"/>
                    <a:pt x="17667" y="286"/>
                  </a:cubicBezTo>
                  <a:lnTo>
                    <a:pt x="12838" y="10345"/>
                  </a:lnTo>
                  <a:lnTo>
                    <a:pt x="718" y="6447"/>
                  </a:lnTo>
                  <a:cubicBezTo>
                    <a:pt x="667" y="6431"/>
                    <a:pt x="615" y="6423"/>
                    <a:pt x="563" y="6423"/>
                  </a:cubicBezTo>
                  <a:cubicBezTo>
                    <a:pt x="351" y="6423"/>
                    <a:pt x="154" y="6558"/>
                    <a:pt x="85" y="6772"/>
                  </a:cubicBezTo>
                  <a:cubicBezTo>
                    <a:pt x="0" y="7036"/>
                    <a:pt x="145" y="7318"/>
                    <a:pt x="411" y="7403"/>
                  </a:cubicBezTo>
                  <a:lnTo>
                    <a:pt x="13363" y="11568"/>
                  </a:lnTo>
                  <a:lnTo>
                    <a:pt x="18571" y="720"/>
                  </a:lnTo>
                  <a:cubicBezTo>
                    <a:pt x="18691" y="471"/>
                    <a:pt x="18586" y="170"/>
                    <a:pt x="18337" y="50"/>
                  </a:cubicBezTo>
                  <a:cubicBezTo>
                    <a:pt x="18267" y="16"/>
                    <a:pt x="18193" y="0"/>
                    <a:pt x="18120" y="0"/>
                  </a:cubicBezTo>
                  <a:close/>
                </a:path>
              </a:pathLst>
            </a:custGeom>
            <a:solidFill>
              <a:srgbClr val="FF81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31"/>
            <p:cNvSpPr/>
            <p:nvPr/>
          </p:nvSpPr>
          <p:spPr>
            <a:xfrm flipH="1">
              <a:off x="1072480" y="3875056"/>
              <a:ext cx="654935" cy="1236341"/>
            </a:xfrm>
            <a:custGeom>
              <a:avLst/>
              <a:gdLst/>
              <a:ahLst/>
              <a:cxnLst/>
              <a:rect l="l" t="t" r="r" b="b"/>
              <a:pathLst>
                <a:path w="42549" h="80321" extrusionOk="0">
                  <a:moveTo>
                    <a:pt x="19479" y="0"/>
                  </a:moveTo>
                  <a:cubicBezTo>
                    <a:pt x="14561" y="0"/>
                    <a:pt x="10368" y="9188"/>
                    <a:pt x="10793" y="16409"/>
                  </a:cubicBezTo>
                  <a:cubicBezTo>
                    <a:pt x="9828" y="19411"/>
                    <a:pt x="5751" y="22138"/>
                    <a:pt x="3039" y="25516"/>
                  </a:cubicBezTo>
                  <a:cubicBezTo>
                    <a:pt x="328" y="28895"/>
                    <a:pt x="0" y="34589"/>
                    <a:pt x="4523" y="38906"/>
                  </a:cubicBezTo>
                  <a:cubicBezTo>
                    <a:pt x="9046" y="43225"/>
                    <a:pt x="1039" y="49464"/>
                    <a:pt x="884" y="54225"/>
                  </a:cubicBezTo>
                  <a:cubicBezTo>
                    <a:pt x="729" y="58989"/>
                    <a:pt x="6428" y="60952"/>
                    <a:pt x="8399" y="66283"/>
                  </a:cubicBezTo>
                  <a:cubicBezTo>
                    <a:pt x="10369" y="71615"/>
                    <a:pt x="11813" y="78236"/>
                    <a:pt x="17456" y="80076"/>
                  </a:cubicBezTo>
                  <a:cubicBezTo>
                    <a:pt x="17973" y="80244"/>
                    <a:pt x="18495" y="80320"/>
                    <a:pt x="19018" y="80320"/>
                  </a:cubicBezTo>
                  <a:cubicBezTo>
                    <a:pt x="24209" y="80320"/>
                    <a:pt x="29454" y="72784"/>
                    <a:pt x="29454" y="72784"/>
                  </a:cubicBezTo>
                  <a:cubicBezTo>
                    <a:pt x="29454" y="72784"/>
                    <a:pt x="42548" y="60910"/>
                    <a:pt x="34196" y="50393"/>
                  </a:cubicBezTo>
                  <a:cubicBezTo>
                    <a:pt x="25842" y="39875"/>
                    <a:pt x="37461" y="43579"/>
                    <a:pt x="36889" y="34682"/>
                  </a:cubicBezTo>
                  <a:cubicBezTo>
                    <a:pt x="36318" y="25785"/>
                    <a:pt x="26820" y="25994"/>
                    <a:pt x="25348" y="19314"/>
                  </a:cubicBezTo>
                  <a:cubicBezTo>
                    <a:pt x="23877" y="12633"/>
                    <a:pt x="28121" y="5246"/>
                    <a:pt x="22166" y="947"/>
                  </a:cubicBezTo>
                  <a:cubicBezTo>
                    <a:pt x="21262" y="295"/>
                    <a:pt x="20359" y="0"/>
                    <a:pt x="194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31"/>
            <p:cNvSpPr/>
            <p:nvPr/>
          </p:nvSpPr>
          <p:spPr>
            <a:xfrm flipH="1">
              <a:off x="1418016" y="3952564"/>
              <a:ext cx="133930" cy="1185222"/>
            </a:xfrm>
            <a:custGeom>
              <a:avLst/>
              <a:gdLst/>
              <a:ahLst/>
              <a:cxnLst/>
              <a:rect l="l" t="t" r="r" b="b"/>
              <a:pathLst>
                <a:path w="8701" h="77000" extrusionOk="0">
                  <a:moveTo>
                    <a:pt x="8223" y="0"/>
                  </a:moveTo>
                  <a:cubicBezTo>
                    <a:pt x="8044" y="0"/>
                    <a:pt x="7877" y="114"/>
                    <a:pt x="7818" y="294"/>
                  </a:cubicBezTo>
                  <a:cubicBezTo>
                    <a:pt x="1" y="24032"/>
                    <a:pt x="7222" y="76111"/>
                    <a:pt x="7295" y="76632"/>
                  </a:cubicBezTo>
                  <a:cubicBezTo>
                    <a:pt x="7325" y="76842"/>
                    <a:pt x="7506" y="76999"/>
                    <a:pt x="7718" y="76999"/>
                  </a:cubicBezTo>
                  <a:cubicBezTo>
                    <a:pt x="7738" y="76999"/>
                    <a:pt x="7758" y="76996"/>
                    <a:pt x="7776" y="76993"/>
                  </a:cubicBezTo>
                  <a:cubicBezTo>
                    <a:pt x="8010" y="76961"/>
                    <a:pt x="8172" y="76746"/>
                    <a:pt x="8139" y="76513"/>
                  </a:cubicBezTo>
                  <a:cubicBezTo>
                    <a:pt x="8065" y="75992"/>
                    <a:pt x="871" y="24112"/>
                    <a:pt x="8627" y="559"/>
                  </a:cubicBezTo>
                  <a:cubicBezTo>
                    <a:pt x="8700" y="337"/>
                    <a:pt x="8578" y="95"/>
                    <a:pt x="8356" y="21"/>
                  </a:cubicBezTo>
                  <a:cubicBezTo>
                    <a:pt x="8312" y="7"/>
                    <a:pt x="8267" y="0"/>
                    <a:pt x="82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31"/>
            <p:cNvSpPr/>
            <p:nvPr/>
          </p:nvSpPr>
          <p:spPr>
            <a:xfrm flipH="1">
              <a:off x="1367142" y="4167265"/>
              <a:ext cx="205613" cy="98189"/>
            </a:xfrm>
            <a:custGeom>
              <a:avLst/>
              <a:gdLst/>
              <a:ahLst/>
              <a:cxnLst/>
              <a:rect l="l" t="t" r="r" b="b"/>
              <a:pathLst>
                <a:path w="13358" h="6379" extrusionOk="0">
                  <a:moveTo>
                    <a:pt x="474" y="1"/>
                  </a:moveTo>
                  <a:cubicBezTo>
                    <a:pt x="358" y="1"/>
                    <a:pt x="243" y="47"/>
                    <a:pt x="160" y="138"/>
                  </a:cubicBezTo>
                  <a:cubicBezTo>
                    <a:pt x="1" y="312"/>
                    <a:pt x="11" y="581"/>
                    <a:pt x="185" y="739"/>
                  </a:cubicBezTo>
                  <a:lnTo>
                    <a:pt x="6298" y="6378"/>
                  </a:lnTo>
                  <a:lnTo>
                    <a:pt x="13128" y="1304"/>
                  </a:lnTo>
                  <a:cubicBezTo>
                    <a:pt x="13317" y="1165"/>
                    <a:pt x="13357" y="898"/>
                    <a:pt x="13217" y="709"/>
                  </a:cubicBezTo>
                  <a:cubicBezTo>
                    <a:pt x="13133" y="597"/>
                    <a:pt x="13004" y="537"/>
                    <a:pt x="12874" y="537"/>
                  </a:cubicBezTo>
                  <a:cubicBezTo>
                    <a:pt x="12785" y="537"/>
                    <a:pt x="12696" y="564"/>
                    <a:pt x="12620" y="621"/>
                  </a:cubicBezTo>
                  <a:lnTo>
                    <a:pt x="6358" y="5274"/>
                  </a:lnTo>
                  <a:lnTo>
                    <a:pt x="761" y="113"/>
                  </a:lnTo>
                  <a:cubicBezTo>
                    <a:pt x="680" y="38"/>
                    <a:pt x="577" y="1"/>
                    <a:pt x="4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31"/>
            <p:cNvSpPr/>
            <p:nvPr/>
          </p:nvSpPr>
          <p:spPr>
            <a:xfrm flipH="1">
              <a:off x="1258386" y="4412271"/>
              <a:ext cx="383535" cy="177753"/>
            </a:xfrm>
            <a:custGeom>
              <a:avLst/>
              <a:gdLst/>
              <a:ahLst/>
              <a:cxnLst/>
              <a:rect l="l" t="t" r="r" b="b"/>
              <a:pathLst>
                <a:path w="24917" h="11548" extrusionOk="0">
                  <a:moveTo>
                    <a:pt x="24436" y="1"/>
                  </a:moveTo>
                  <a:cubicBezTo>
                    <a:pt x="24346" y="1"/>
                    <a:pt x="24256" y="29"/>
                    <a:pt x="24178" y="88"/>
                  </a:cubicBezTo>
                  <a:lnTo>
                    <a:pt x="10588" y="10458"/>
                  </a:lnTo>
                  <a:lnTo>
                    <a:pt x="746" y="2237"/>
                  </a:lnTo>
                  <a:cubicBezTo>
                    <a:pt x="667" y="2172"/>
                    <a:pt x="571" y="2141"/>
                    <a:pt x="477" y="2141"/>
                  </a:cubicBezTo>
                  <a:cubicBezTo>
                    <a:pt x="355" y="2141"/>
                    <a:pt x="234" y="2193"/>
                    <a:pt x="149" y="2293"/>
                  </a:cubicBezTo>
                  <a:cubicBezTo>
                    <a:pt x="0" y="2474"/>
                    <a:pt x="22" y="2739"/>
                    <a:pt x="199" y="2890"/>
                  </a:cubicBezTo>
                  <a:lnTo>
                    <a:pt x="10565" y="11548"/>
                  </a:lnTo>
                  <a:lnTo>
                    <a:pt x="24695" y="765"/>
                  </a:lnTo>
                  <a:cubicBezTo>
                    <a:pt x="24882" y="621"/>
                    <a:pt x="24917" y="354"/>
                    <a:pt x="24775" y="168"/>
                  </a:cubicBezTo>
                  <a:cubicBezTo>
                    <a:pt x="24691" y="58"/>
                    <a:pt x="24564" y="1"/>
                    <a:pt x="244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31"/>
            <p:cNvSpPr/>
            <p:nvPr/>
          </p:nvSpPr>
          <p:spPr>
            <a:xfrm flipH="1">
              <a:off x="1279706" y="4719055"/>
              <a:ext cx="347024" cy="174089"/>
            </a:xfrm>
            <a:custGeom>
              <a:avLst/>
              <a:gdLst/>
              <a:ahLst/>
              <a:cxnLst/>
              <a:rect l="l" t="t" r="r" b="b"/>
              <a:pathLst>
                <a:path w="22545" h="11310" extrusionOk="0">
                  <a:moveTo>
                    <a:pt x="22069" y="0"/>
                  </a:moveTo>
                  <a:cubicBezTo>
                    <a:pt x="21963" y="0"/>
                    <a:pt x="21856" y="40"/>
                    <a:pt x="21773" y="121"/>
                  </a:cubicBezTo>
                  <a:lnTo>
                    <a:pt x="10798" y="10182"/>
                  </a:lnTo>
                  <a:lnTo>
                    <a:pt x="741" y="1840"/>
                  </a:lnTo>
                  <a:cubicBezTo>
                    <a:pt x="663" y="1778"/>
                    <a:pt x="570" y="1748"/>
                    <a:pt x="477" y="1748"/>
                  </a:cubicBezTo>
                  <a:cubicBezTo>
                    <a:pt x="354" y="1748"/>
                    <a:pt x="232" y="1801"/>
                    <a:pt x="148" y="1903"/>
                  </a:cubicBezTo>
                  <a:cubicBezTo>
                    <a:pt x="1" y="2081"/>
                    <a:pt x="23" y="2345"/>
                    <a:pt x="198" y="2497"/>
                  </a:cubicBezTo>
                  <a:lnTo>
                    <a:pt x="10826" y="11310"/>
                  </a:lnTo>
                  <a:lnTo>
                    <a:pt x="22349" y="747"/>
                  </a:lnTo>
                  <a:cubicBezTo>
                    <a:pt x="22530" y="590"/>
                    <a:pt x="22545" y="315"/>
                    <a:pt x="22383" y="137"/>
                  </a:cubicBezTo>
                  <a:cubicBezTo>
                    <a:pt x="22299" y="47"/>
                    <a:pt x="22184" y="0"/>
                    <a:pt x="220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31"/>
            <p:cNvSpPr/>
            <p:nvPr/>
          </p:nvSpPr>
          <p:spPr>
            <a:xfrm flipH="1">
              <a:off x="1546580" y="5192444"/>
              <a:ext cx="882098" cy="406393"/>
            </a:xfrm>
            <a:custGeom>
              <a:avLst/>
              <a:gdLst/>
              <a:ahLst/>
              <a:cxnLst/>
              <a:rect l="l" t="t" r="r" b="b"/>
              <a:pathLst>
                <a:path w="57307" h="26402" extrusionOk="0">
                  <a:moveTo>
                    <a:pt x="16085" y="1"/>
                  </a:moveTo>
                  <a:cubicBezTo>
                    <a:pt x="11262" y="1"/>
                    <a:pt x="5916" y="561"/>
                    <a:pt x="0" y="1848"/>
                  </a:cubicBezTo>
                  <a:cubicBezTo>
                    <a:pt x="13241" y="7385"/>
                    <a:pt x="21434" y="26401"/>
                    <a:pt x="46194" y="26401"/>
                  </a:cubicBezTo>
                  <a:cubicBezTo>
                    <a:pt x="49572" y="26401"/>
                    <a:pt x="53257" y="26047"/>
                    <a:pt x="57306" y="25257"/>
                  </a:cubicBezTo>
                  <a:cubicBezTo>
                    <a:pt x="57306" y="25257"/>
                    <a:pt x="48472" y="1"/>
                    <a:pt x="160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31"/>
            <p:cNvSpPr/>
            <p:nvPr/>
          </p:nvSpPr>
          <p:spPr>
            <a:xfrm flipH="1">
              <a:off x="1500861" y="5227519"/>
              <a:ext cx="823776" cy="388907"/>
            </a:xfrm>
            <a:custGeom>
              <a:avLst/>
              <a:gdLst/>
              <a:ahLst/>
              <a:cxnLst/>
              <a:rect l="l" t="t" r="r" b="b"/>
              <a:pathLst>
                <a:path w="53518" h="25266" extrusionOk="0">
                  <a:moveTo>
                    <a:pt x="437" y="0"/>
                  </a:moveTo>
                  <a:cubicBezTo>
                    <a:pt x="434" y="0"/>
                    <a:pt x="432" y="1"/>
                    <a:pt x="429" y="2"/>
                  </a:cubicBezTo>
                  <a:cubicBezTo>
                    <a:pt x="197" y="2"/>
                    <a:pt x="8" y="187"/>
                    <a:pt x="5" y="421"/>
                  </a:cubicBezTo>
                  <a:cubicBezTo>
                    <a:pt x="0" y="653"/>
                    <a:pt x="184" y="845"/>
                    <a:pt x="416" y="852"/>
                  </a:cubicBezTo>
                  <a:cubicBezTo>
                    <a:pt x="21600" y="1510"/>
                    <a:pt x="52486" y="24940"/>
                    <a:pt x="52797" y="25177"/>
                  </a:cubicBezTo>
                  <a:cubicBezTo>
                    <a:pt x="52870" y="25234"/>
                    <a:pt x="52961" y="25264"/>
                    <a:pt x="53054" y="25265"/>
                  </a:cubicBezTo>
                  <a:lnTo>
                    <a:pt x="53054" y="25264"/>
                  </a:lnTo>
                  <a:cubicBezTo>
                    <a:pt x="53238" y="25264"/>
                    <a:pt x="53400" y="25147"/>
                    <a:pt x="53459" y="24973"/>
                  </a:cubicBezTo>
                  <a:cubicBezTo>
                    <a:pt x="53517" y="24801"/>
                    <a:pt x="53459" y="24611"/>
                    <a:pt x="53315" y="24499"/>
                  </a:cubicBezTo>
                  <a:cubicBezTo>
                    <a:pt x="53002" y="24261"/>
                    <a:pt x="21901" y="667"/>
                    <a:pt x="443" y="2"/>
                  </a:cubicBezTo>
                  <a:cubicBezTo>
                    <a:pt x="441" y="1"/>
                    <a:pt x="439" y="0"/>
                    <a:pt x="4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31"/>
            <p:cNvSpPr/>
            <p:nvPr/>
          </p:nvSpPr>
          <p:spPr>
            <a:xfrm flipH="1">
              <a:off x="2059210" y="5198908"/>
              <a:ext cx="124371" cy="151493"/>
            </a:xfrm>
            <a:custGeom>
              <a:avLst/>
              <a:gdLst/>
              <a:ahLst/>
              <a:cxnLst/>
              <a:rect l="l" t="t" r="r" b="b"/>
              <a:pathLst>
                <a:path w="8080" h="9842" extrusionOk="0">
                  <a:moveTo>
                    <a:pt x="3287" y="0"/>
                  </a:moveTo>
                  <a:cubicBezTo>
                    <a:pt x="3157" y="0"/>
                    <a:pt x="3028" y="55"/>
                    <a:pt x="2947" y="165"/>
                  </a:cubicBezTo>
                  <a:cubicBezTo>
                    <a:pt x="2808" y="355"/>
                    <a:pt x="2835" y="611"/>
                    <a:pt x="3023" y="749"/>
                  </a:cubicBezTo>
                  <a:cubicBezTo>
                    <a:pt x="3269" y="992"/>
                    <a:pt x="5354" y="3812"/>
                    <a:pt x="6796" y="5787"/>
                  </a:cubicBezTo>
                  <a:lnTo>
                    <a:pt x="272" y="9035"/>
                  </a:lnTo>
                  <a:cubicBezTo>
                    <a:pt x="93" y="9122"/>
                    <a:pt x="1" y="9321"/>
                    <a:pt x="46" y="9513"/>
                  </a:cubicBezTo>
                  <a:cubicBezTo>
                    <a:pt x="91" y="9705"/>
                    <a:pt x="263" y="9842"/>
                    <a:pt x="460" y="9842"/>
                  </a:cubicBezTo>
                  <a:cubicBezTo>
                    <a:pt x="527" y="9840"/>
                    <a:pt x="591" y="9825"/>
                    <a:pt x="649" y="9795"/>
                  </a:cubicBezTo>
                  <a:lnTo>
                    <a:pt x="8079" y="6101"/>
                  </a:lnTo>
                  <a:lnTo>
                    <a:pt x="7782" y="5693"/>
                  </a:lnTo>
                  <a:cubicBezTo>
                    <a:pt x="5992" y="3237"/>
                    <a:pt x="3805" y="272"/>
                    <a:pt x="3555" y="86"/>
                  </a:cubicBezTo>
                  <a:cubicBezTo>
                    <a:pt x="3476" y="29"/>
                    <a:pt x="3381" y="0"/>
                    <a:pt x="32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31"/>
            <p:cNvSpPr/>
            <p:nvPr/>
          </p:nvSpPr>
          <p:spPr>
            <a:xfrm flipH="1">
              <a:off x="1842491" y="5268028"/>
              <a:ext cx="142981" cy="211955"/>
            </a:xfrm>
            <a:custGeom>
              <a:avLst/>
              <a:gdLst/>
              <a:ahLst/>
              <a:cxnLst/>
              <a:rect l="l" t="t" r="r" b="b"/>
              <a:pathLst>
                <a:path w="9289" h="13770" extrusionOk="0">
                  <a:moveTo>
                    <a:pt x="7569" y="0"/>
                  </a:moveTo>
                  <a:cubicBezTo>
                    <a:pt x="7546" y="0"/>
                    <a:pt x="7523" y="2"/>
                    <a:pt x="7499" y="6"/>
                  </a:cubicBezTo>
                  <a:cubicBezTo>
                    <a:pt x="7265" y="44"/>
                    <a:pt x="7107" y="267"/>
                    <a:pt x="7148" y="501"/>
                  </a:cubicBezTo>
                  <a:lnTo>
                    <a:pt x="8358" y="7829"/>
                  </a:lnTo>
                  <a:lnTo>
                    <a:pt x="235" y="12985"/>
                  </a:lnTo>
                  <a:cubicBezTo>
                    <a:pt x="74" y="13087"/>
                    <a:pt x="1" y="13282"/>
                    <a:pt x="54" y="13464"/>
                  </a:cubicBezTo>
                  <a:cubicBezTo>
                    <a:pt x="106" y="13646"/>
                    <a:pt x="273" y="13770"/>
                    <a:pt x="464" y="13770"/>
                  </a:cubicBezTo>
                  <a:cubicBezTo>
                    <a:pt x="544" y="13770"/>
                    <a:pt x="622" y="13747"/>
                    <a:pt x="691" y="13703"/>
                  </a:cubicBezTo>
                  <a:lnTo>
                    <a:pt x="9289" y="8246"/>
                  </a:lnTo>
                  <a:lnTo>
                    <a:pt x="7989" y="362"/>
                  </a:lnTo>
                  <a:cubicBezTo>
                    <a:pt x="7957" y="150"/>
                    <a:pt x="7776" y="0"/>
                    <a:pt x="75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31"/>
            <p:cNvSpPr/>
            <p:nvPr/>
          </p:nvSpPr>
          <p:spPr>
            <a:xfrm flipH="1">
              <a:off x="1677280" y="4772261"/>
              <a:ext cx="733668" cy="608050"/>
            </a:xfrm>
            <a:custGeom>
              <a:avLst/>
              <a:gdLst/>
              <a:ahLst/>
              <a:cxnLst/>
              <a:rect l="l" t="t" r="r" b="b"/>
              <a:pathLst>
                <a:path w="47664" h="39503" extrusionOk="0">
                  <a:moveTo>
                    <a:pt x="1" y="0"/>
                  </a:moveTo>
                  <a:cubicBezTo>
                    <a:pt x="12473" y="10513"/>
                    <a:pt x="13509" y="35678"/>
                    <a:pt x="47663" y="39503"/>
                  </a:cubicBezTo>
                  <a:cubicBezTo>
                    <a:pt x="47663" y="39503"/>
                    <a:pt x="46524" y="420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31"/>
            <p:cNvSpPr/>
            <p:nvPr/>
          </p:nvSpPr>
          <p:spPr>
            <a:xfrm flipH="1">
              <a:off x="1639133" y="4810260"/>
              <a:ext cx="679056" cy="616670"/>
            </a:xfrm>
            <a:custGeom>
              <a:avLst/>
              <a:gdLst/>
              <a:ahLst/>
              <a:cxnLst/>
              <a:rect l="l" t="t" r="r" b="b"/>
              <a:pathLst>
                <a:path w="44116" h="40063" extrusionOk="0">
                  <a:moveTo>
                    <a:pt x="566" y="0"/>
                  </a:moveTo>
                  <a:cubicBezTo>
                    <a:pt x="359" y="0"/>
                    <a:pt x="166" y="129"/>
                    <a:pt x="94" y="337"/>
                  </a:cubicBezTo>
                  <a:cubicBezTo>
                    <a:pt x="0" y="602"/>
                    <a:pt x="144" y="891"/>
                    <a:pt x="411" y="978"/>
                  </a:cubicBezTo>
                  <a:cubicBezTo>
                    <a:pt x="20402" y="7944"/>
                    <a:pt x="42838" y="39531"/>
                    <a:pt x="43062" y="39849"/>
                  </a:cubicBezTo>
                  <a:cubicBezTo>
                    <a:pt x="43155" y="39983"/>
                    <a:pt x="43309" y="40063"/>
                    <a:pt x="43473" y="40063"/>
                  </a:cubicBezTo>
                  <a:cubicBezTo>
                    <a:pt x="43879" y="40063"/>
                    <a:pt x="44116" y="39603"/>
                    <a:pt x="43882" y="39273"/>
                  </a:cubicBezTo>
                  <a:cubicBezTo>
                    <a:pt x="43655" y="38950"/>
                    <a:pt x="21037" y="7103"/>
                    <a:pt x="742" y="32"/>
                  </a:cubicBezTo>
                  <a:cubicBezTo>
                    <a:pt x="684" y="11"/>
                    <a:pt x="625" y="0"/>
                    <a:pt x="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31"/>
            <p:cNvSpPr/>
            <p:nvPr/>
          </p:nvSpPr>
          <p:spPr>
            <a:xfrm flipH="1">
              <a:off x="1677280" y="4772261"/>
              <a:ext cx="733668" cy="608050"/>
            </a:xfrm>
            <a:custGeom>
              <a:avLst/>
              <a:gdLst/>
              <a:ahLst/>
              <a:cxnLst/>
              <a:rect l="l" t="t" r="r" b="b"/>
              <a:pathLst>
                <a:path w="47664" h="39503" extrusionOk="0">
                  <a:moveTo>
                    <a:pt x="1" y="0"/>
                  </a:moveTo>
                  <a:cubicBezTo>
                    <a:pt x="12473" y="10513"/>
                    <a:pt x="13509" y="35678"/>
                    <a:pt x="47663" y="39503"/>
                  </a:cubicBezTo>
                  <a:cubicBezTo>
                    <a:pt x="47663" y="39503"/>
                    <a:pt x="46524" y="4201"/>
                    <a:pt x="1" y="0"/>
                  </a:cubicBezTo>
                  <a:close/>
                </a:path>
              </a:pathLst>
            </a:custGeom>
            <a:solidFill>
              <a:srgbClr val="6D9EEB">
                <a:alpha val="41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31"/>
            <p:cNvSpPr/>
            <p:nvPr/>
          </p:nvSpPr>
          <p:spPr>
            <a:xfrm flipH="1">
              <a:off x="2078447" y="4838349"/>
              <a:ext cx="136839" cy="134515"/>
            </a:xfrm>
            <a:custGeom>
              <a:avLst/>
              <a:gdLst/>
              <a:ahLst/>
              <a:cxnLst/>
              <a:rect l="l" t="t" r="r" b="b"/>
              <a:pathLst>
                <a:path w="8890" h="8739" extrusionOk="0">
                  <a:moveTo>
                    <a:pt x="5905" y="1"/>
                  </a:moveTo>
                  <a:cubicBezTo>
                    <a:pt x="5807" y="1"/>
                    <a:pt x="5709" y="29"/>
                    <a:pt x="5625" y="90"/>
                  </a:cubicBezTo>
                  <a:cubicBezTo>
                    <a:pt x="5401" y="254"/>
                    <a:pt x="5339" y="548"/>
                    <a:pt x="5503" y="772"/>
                  </a:cubicBezTo>
                  <a:cubicBezTo>
                    <a:pt x="5667" y="1088"/>
                    <a:pt x="6779" y="4314"/>
                    <a:pt x="7560" y="6613"/>
                  </a:cubicBezTo>
                  <a:lnTo>
                    <a:pt x="450" y="7741"/>
                  </a:lnTo>
                  <a:cubicBezTo>
                    <a:pt x="188" y="7779"/>
                    <a:pt x="1" y="8013"/>
                    <a:pt x="23" y="8276"/>
                  </a:cubicBezTo>
                  <a:cubicBezTo>
                    <a:pt x="42" y="8537"/>
                    <a:pt x="260" y="8738"/>
                    <a:pt x="521" y="8738"/>
                  </a:cubicBezTo>
                  <a:cubicBezTo>
                    <a:pt x="523" y="8738"/>
                    <a:pt x="525" y="8738"/>
                    <a:pt x="527" y="8738"/>
                  </a:cubicBezTo>
                  <a:cubicBezTo>
                    <a:pt x="554" y="8738"/>
                    <a:pt x="581" y="8737"/>
                    <a:pt x="606" y="8733"/>
                  </a:cubicBezTo>
                  <a:lnTo>
                    <a:pt x="8889" y="7420"/>
                  </a:lnTo>
                  <a:lnTo>
                    <a:pt x="8701" y="6855"/>
                  </a:lnTo>
                  <a:cubicBezTo>
                    <a:pt x="7284" y="2660"/>
                    <a:pt x="6490" y="428"/>
                    <a:pt x="6337" y="219"/>
                  </a:cubicBezTo>
                  <a:cubicBezTo>
                    <a:pt x="6235" y="80"/>
                    <a:pt x="6070" y="1"/>
                    <a:pt x="59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31"/>
            <p:cNvSpPr/>
            <p:nvPr/>
          </p:nvSpPr>
          <p:spPr>
            <a:xfrm flipH="1">
              <a:off x="1884765" y="4983560"/>
              <a:ext cx="180415" cy="172319"/>
            </a:xfrm>
            <a:custGeom>
              <a:avLst/>
              <a:gdLst/>
              <a:ahLst/>
              <a:cxnLst/>
              <a:rect l="l" t="t" r="r" b="b"/>
              <a:pathLst>
                <a:path w="11721" h="11195" extrusionOk="0">
                  <a:moveTo>
                    <a:pt x="11198" y="1"/>
                  </a:moveTo>
                  <a:cubicBezTo>
                    <a:pt x="10947" y="1"/>
                    <a:pt x="10724" y="176"/>
                    <a:pt x="10688" y="430"/>
                  </a:cubicBezTo>
                  <a:lnTo>
                    <a:pt x="9652" y="7736"/>
                  </a:lnTo>
                  <a:lnTo>
                    <a:pt x="406" y="10207"/>
                  </a:lnTo>
                  <a:cubicBezTo>
                    <a:pt x="161" y="10270"/>
                    <a:pt x="0" y="10506"/>
                    <a:pt x="34" y="10758"/>
                  </a:cubicBezTo>
                  <a:cubicBezTo>
                    <a:pt x="67" y="11008"/>
                    <a:pt x="281" y="11194"/>
                    <a:pt x="532" y="11194"/>
                  </a:cubicBezTo>
                  <a:cubicBezTo>
                    <a:pt x="533" y="11194"/>
                    <a:pt x="534" y="11194"/>
                    <a:pt x="535" y="11194"/>
                  </a:cubicBezTo>
                  <a:cubicBezTo>
                    <a:pt x="578" y="11193"/>
                    <a:pt x="623" y="11188"/>
                    <a:pt x="665" y="11178"/>
                  </a:cubicBezTo>
                  <a:lnTo>
                    <a:pt x="10551" y="8533"/>
                  </a:lnTo>
                  <a:lnTo>
                    <a:pt x="11681" y="572"/>
                  </a:lnTo>
                  <a:cubicBezTo>
                    <a:pt x="11721" y="298"/>
                    <a:pt x="11530" y="42"/>
                    <a:pt x="11255" y="3"/>
                  </a:cubicBezTo>
                  <a:cubicBezTo>
                    <a:pt x="11236" y="2"/>
                    <a:pt x="11217" y="1"/>
                    <a:pt x="111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31"/>
            <p:cNvSpPr/>
            <p:nvPr/>
          </p:nvSpPr>
          <p:spPr>
            <a:xfrm flipH="1">
              <a:off x="1755237" y="5150935"/>
              <a:ext cx="174166" cy="137517"/>
            </a:xfrm>
            <a:custGeom>
              <a:avLst/>
              <a:gdLst/>
              <a:ahLst/>
              <a:cxnLst/>
              <a:rect l="l" t="t" r="r" b="b"/>
              <a:pathLst>
                <a:path w="11315" h="8934" extrusionOk="0">
                  <a:moveTo>
                    <a:pt x="10767" y="0"/>
                  </a:moveTo>
                  <a:cubicBezTo>
                    <a:pt x="10527" y="0"/>
                    <a:pt x="10321" y="179"/>
                    <a:pt x="10280" y="423"/>
                  </a:cubicBezTo>
                  <a:lnTo>
                    <a:pt x="9326" y="6224"/>
                  </a:lnTo>
                  <a:lnTo>
                    <a:pt x="436" y="7940"/>
                  </a:lnTo>
                  <a:cubicBezTo>
                    <a:pt x="179" y="7985"/>
                    <a:pt x="0" y="8221"/>
                    <a:pt x="25" y="8480"/>
                  </a:cubicBezTo>
                  <a:cubicBezTo>
                    <a:pt x="50" y="8738"/>
                    <a:pt x="265" y="8934"/>
                    <a:pt x="523" y="8934"/>
                  </a:cubicBezTo>
                  <a:cubicBezTo>
                    <a:pt x="525" y="8934"/>
                    <a:pt x="527" y="8934"/>
                    <a:pt x="530" y="8934"/>
                  </a:cubicBezTo>
                  <a:cubicBezTo>
                    <a:pt x="563" y="8934"/>
                    <a:pt x="595" y="8931"/>
                    <a:pt x="627" y="8926"/>
                  </a:cubicBezTo>
                  <a:lnTo>
                    <a:pt x="10205" y="7076"/>
                  </a:lnTo>
                  <a:lnTo>
                    <a:pt x="11270" y="585"/>
                  </a:lnTo>
                  <a:cubicBezTo>
                    <a:pt x="11315" y="311"/>
                    <a:pt x="11129" y="54"/>
                    <a:pt x="10857" y="9"/>
                  </a:cubicBezTo>
                  <a:cubicBezTo>
                    <a:pt x="10826" y="3"/>
                    <a:pt x="10796" y="0"/>
                    <a:pt x="107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31"/>
            <p:cNvSpPr/>
            <p:nvPr/>
          </p:nvSpPr>
          <p:spPr>
            <a:xfrm flipH="1">
              <a:off x="1324676" y="4680316"/>
              <a:ext cx="628799" cy="979625"/>
            </a:xfrm>
            <a:custGeom>
              <a:avLst/>
              <a:gdLst/>
              <a:ahLst/>
              <a:cxnLst/>
              <a:rect l="l" t="t" r="r" b="b"/>
              <a:pathLst>
                <a:path w="40851" h="63643" extrusionOk="0">
                  <a:moveTo>
                    <a:pt x="6468" y="1"/>
                  </a:moveTo>
                  <a:cubicBezTo>
                    <a:pt x="5113" y="1"/>
                    <a:pt x="3930" y="611"/>
                    <a:pt x="3121" y="2041"/>
                  </a:cubicBezTo>
                  <a:cubicBezTo>
                    <a:pt x="0" y="7558"/>
                    <a:pt x="5990" y="11822"/>
                    <a:pt x="7245" y="17590"/>
                  </a:cubicBezTo>
                  <a:cubicBezTo>
                    <a:pt x="8499" y="23359"/>
                    <a:pt x="974" y="26619"/>
                    <a:pt x="3734" y="33801"/>
                  </a:cubicBezTo>
                  <a:cubicBezTo>
                    <a:pt x="6493" y="40982"/>
                    <a:pt x="14267" y="33891"/>
                    <a:pt x="11509" y="45149"/>
                  </a:cubicBezTo>
                  <a:cubicBezTo>
                    <a:pt x="8750" y="56407"/>
                    <a:pt x="23296" y="60998"/>
                    <a:pt x="23296" y="60998"/>
                  </a:cubicBezTo>
                  <a:cubicBezTo>
                    <a:pt x="23296" y="60998"/>
                    <a:pt x="27791" y="63643"/>
                    <a:pt x="31661" y="63643"/>
                  </a:cubicBezTo>
                  <a:cubicBezTo>
                    <a:pt x="33042" y="63643"/>
                    <a:pt x="34344" y="63306"/>
                    <a:pt x="35334" y="62392"/>
                  </a:cubicBezTo>
                  <a:cubicBezTo>
                    <a:pt x="39097" y="58915"/>
                    <a:pt x="37842" y="53202"/>
                    <a:pt x="37466" y="48312"/>
                  </a:cubicBezTo>
                  <a:cubicBezTo>
                    <a:pt x="37090" y="43422"/>
                    <a:pt x="40851" y="39828"/>
                    <a:pt x="39011" y="36149"/>
                  </a:cubicBezTo>
                  <a:cubicBezTo>
                    <a:pt x="37174" y="32471"/>
                    <a:pt x="28646" y="30465"/>
                    <a:pt x="30636" y="25449"/>
                  </a:cubicBezTo>
                  <a:cubicBezTo>
                    <a:pt x="32626" y="20432"/>
                    <a:pt x="30318" y="16086"/>
                    <a:pt x="26973" y="14413"/>
                  </a:cubicBezTo>
                  <a:cubicBezTo>
                    <a:pt x="23630" y="12741"/>
                    <a:pt x="19450" y="12073"/>
                    <a:pt x="17610" y="10066"/>
                  </a:cubicBezTo>
                  <a:cubicBezTo>
                    <a:pt x="15629" y="4988"/>
                    <a:pt x="10343" y="1"/>
                    <a:pt x="64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31"/>
            <p:cNvSpPr/>
            <p:nvPr/>
          </p:nvSpPr>
          <p:spPr>
            <a:xfrm flipH="1">
              <a:off x="1412562" y="4744388"/>
              <a:ext cx="445690" cy="931754"/>
            </a:xfrm>
            <a:custGeom>
              <a:avLst/>
              <a:gdLst/>
              <a:ahLst/>
              <a:cxnLst/>
              <a:rect l="l" t="t" r="r" b="b"/>
              <a:pathLst>
                <a:path w="28955" h="60533" extrusionOk="0">
                  <a:moveTo>
                    <a:pt x="557" y="1"/>
                  </a:moveTo>
                  <a:cubicBezTo>
                    <a:pt x="435" y="1"/>
                    <a:pt x="311" y="45"/>
                    <a:pt x="214" y="136"/>
                  </a:cubicBezTo>
                  <a:cubicBezTo>
                    <a:pt x="12" y="324"/>
                    <a:pt x="0" y="642"/>
                    <a:pt x="189" y="844"/>
                  </a:cubicBezTo>
                  <a:cubicBezTo>
                    <a:pt x="14736" y="16492"/>
                    <a:pt x="27784" y="59739"/>
                    <a:pt x="27914" y="60175"/>
                  </a:cubicBezTo>
                  <a:cubicBezTo>
                    <a:pt x="27977" y="60387"/>
                    <a:pt x="28173" y="60533"/>
                    <a:pt x="28395" y="60533"/>
                  </a:cubicBezTo>
                  <a:cubicBezTo>
                    <a:pt x="28444" y="60533"/>
                    <a:pt x="28492" y="60524"/>
                    <a:pt x="28539" y="60511"/>
                  </a:cubicBezTo>
                  <a:cubicBezTo>
                    <a:pt x="28803" y="60432"/>
                    <a:pt x="28955" y="60152"/>
                    <a:pt x="28875" y="59886"/>
                  </a:cubicBezTo>
                  <a:cubicBezTo>
                    <a:pt x="28746" y="59450"/>
                    <a:pt x="15630" y="15980"/>
                    <a:pt x="924" y="161"/>
                  </a:cubicBezTo>
                  <a:cubicBezTo>
                    <a:pt x="825" y="54"/>
                    <a:pt x="692" y="1"/>
                    <a:pt x="557" y="1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31"/>
            <p:cNvSpPr/>
            <p:nvPr/>
          </p:nvSpPr>
          <p:spPr>
            <a:xfrm flipH="1">
              <a:off x="1653722" y="4862250"/>
              <a:ext cx="163884" cy="114289"/>
            </a:xfrm>
            <a:custGeom>
              <a:avLst/>
              <a:gdLst/>
              <a:ahLst/>
              <a:cxnLst/>
              <a:rect l="l" t="t" r="r" b="b"/>
              <a:pathLst>
                <a:path w="10647" h="7425" extrusionOk="0">
                  <a:moveTo>
                    <a:pt x="10078" y="0"/>
                  </a:moveTo>
                  <a:cubicBezTo>
                    <a:pt x="9881" y="0"/>
                    <a:pt x="9695" y="117"/>
                    <a:pt x="9616" y="310"/>
                  </a:cubicBezTo>
                  <a:lnTo>
                    <a:pt x="7130" y="6270"/>
                  </a:lnTo>
                  <a:lnTo>
                    <a:pt x="652" y="4901"/>
                  </a:lnTo>
                  <a:cubicBezTo>
                    <a:pt x="618" y="4894"/>
                    <a:pt x="583" y="4891"/>
                    <a:pt x="549" y="4891"/>
                  </a:cubicBezTo>
                  <a:cubicBezTo>
                    <a:pt x="317" y="4891"/>
                    <a:pt x="108" y="5053"/>
                    <a:pt x="57" y="5289"/>
                  </a:cubicBezTo>
                  <a:cubicBezTo>
                    <a:pt x="1" y="5560"/>
                    <a:pt x="174" y="5825"/>
                    <a:pt x="445" y="5884"/>
                  </a:cubicBezTo>
                  <a:lnTo>
                    <a:pt x="7736" y="7424"/>
                  </a:lnTo>
                  <a:lnTo>
                    <a:pt x="10542" y="694"/>
                  </a:lnTo>
                  <a:cubicBezTo>
                    <a:pt x="10647" y="439"/>
                    <a:pt x="10527" y="146"/>
                    <a:pt x="10271" y="39"/>
                  </a:cubicBezTo>
                  <a:cubicBezTo>
                    <a:pt x="10208" y="13"/>
                    <a:pt x="10142" y="0"/>
                    <a:pt x="10078" y="0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31"/>
            <p:cNvSpPr/>
            <p:nvPr/>
          </p:nvSpPr>
          <p:spPr>
            <a:xfrm flipH="1">
              <a:off x="1499227" y="5055235"/>
              <a:ext cx="318425" cy="174520"/>
            </a:xfrm>
            <a:custGeom>
              <a:avLst/>
              <a:gdLst/>
              <a:ahLst/>
              <a:cxnLst/>
              <a:rect l="l" t="t" r="r" b="b"/>
              <a:pathLst>
                <a:path w="20687" h="11338" extrusionOk="0">
                  <a:moveTo>
                    <a:pt x="20113" y="0"/>
                  </a:moveTo>
                  <a:cubicBezTo>
                    <a:pt x="19925" y="0"/>
                    <a:pt x="19746" y="106"/>
                    <a:pt x="19660" y="287"/>
                  </a:cubicBezTo>
                  <a:lnTo>
                    <a:pt x="14951" y="10185"/>
                  </a:lnTo>
                  <a:lnTo>
                    <a:pt x="662" y="6970"/>
                  </a:lnTo>
                  <a:cubicBezTo>
                    <a:pt x="625" y="6962"/>
                    <a:pt x="589" y="6958"/>
                    <a:pt x="552" y="6958"/>
                  </a:cubicBezTo>
                  <a:cubicBezTo>
                    <a:pt x="322" y="6958"/>
                    <a:pt x="114" y="7117"/>
                    <a:pt x="62" y="7351"/>
                  </a:cubicBezTo>
                  <a:cubicBezTo>
                    <a:pt x="0" y="7622"/>
                    <a:pt x="171" y="7889"/>
                    <a:pt x="441" y="7951"/>
                  </a:cubicBezTo>
                  <a:lnTo>
                    <a:pt x="15512" y="11338"/>
                  </a:lnTo>
                  <a:lnTo>
                    <a:pt x="20566" y="718"/>
                  </a:lnTo>
                  <a:cubicBezTo>
                    <a:pt x="20686" y="467"/>
                    <a:pt x="20579" y="168"/>
                    <a:pt x="20329" y="50"/>
                  </a:cubicBezTo>
                  <a:cubicBezTo>
                    <a:pt x="20259" y="16"/>
                    <a:pt x="20185" y="0"/>
                    <a:pt x="20113" y="0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31"/>
            <p:cNvSpPr/>
            <p:nvPr/>
          </p:nvSpPr>
          <p:spPr>
            <a:xfrm flipH="1">
              <a:off x="658816" y="4243988"/>
              <a:ext cx="858409" cy="1337331"/>
            </a:xfrm>
            <a:custGeom>
              <a:avLst/>
              <a:gdLst/>
              <a:ahLst/>
              <a:cxnLst/>
              <a:rect l="l" t="t" r="r" b="b"/>
              <a:pathLst>
                <a:path w="55768" h="86882" extrusionOk="0">
                  <a:moveTo>
                    <a:pt x="46938" y="0"/>
                  </a:moveTo>
                  <a:cubicBezTo>
                    <a:pt x="41647" y="0"/>
                    <a:pt x="34433" y="6807"/>
                    <a:pt x="31727" y="13740"/>
                  </a:cubicBezTo>
                  <a:cubicBezTo>
                    <a:pt x="29216" y="16480"/>
                    <a:pt x="23510" y="17393"/>
                    <a:pt x="18945" y="19675"/>
                  </a:cubicBezTo>
                  <a:cubicBezTo>
                    <a:pt x="14381" y="21957"/>
                    <a:pt x="11229" y="27892"/>
                    <a:pt x="13946" y="34740"/>
                  </a:cubicBezTo>
                  <a:cubicBezTo>
                    <a:pt x="16663" y="41587"/>
                    <a:pt x="5023" y="44326"/>
                    <a:pt x="2511" y="49348"/>
                  </a:cubicBezTo>
                  <a:cubicBezTo>
                    <a:pt x="0" y="54369"/>
                    <a:pt x="5136" y="59276"/>
                    <a:pt x="4622" y="65952"/>
                  </a:cubicBezTo>
                  <a:cubicBezTo>
                    <a:pt x="4109" y="72629"/>
                    <a:pt x="2398" y="80428"/>
                    <a:pt x="7532" y="85173"/>
                  </a:cubicBezTo>
                  <a:cubicBezTo>
                    <a:pt x="8883" y="86422"/>
                    <a:pt x="10661" y="86882"/>
                    <a:pt x="12547" y="86882"/>
                  </a:cubicBezTo>
                  <a:cubicBezTo>
                    <a:pt x="17831" y="86882"/>
                    <a:pt x="23966" y="83272"/>
                    <a:pt x="23966" y="83272"/>
                  </a:cubicBezTo>
                  <a:cubicBezTo>
                    <a:pt x="23966" y="83272"/>
                    <a:pt x="43823" y="77003"/>
                    <a:pt x="40057" y="61635"/>
                  </a:cubicBezTo>
                  <a:cubicBezTo>
                    <a:pt x="36291" y="46267"/>
                    <a:pt x="46904" y="55948"/>
                    <a:pt x="50672" y="46143"/>
                  </a:cubicBezTo>
                  <a:cubicBezTo>
                    <a:pt x="54438" y="36338"/>
                    <a:pt x="44166" y="31887"/>
                    <a:pt x="45878" y="24012"/>
                  </a:cubicBezTo>
                  <a:cubicBezTo>
                    <a:pt x="47589" y="16138"/>
                    <a:pt x="55768" y="10317"/>
                    <a:pt x="51507" y="2785"/>
                  </a:cubicBezTo>
                  <a:cubicBezTo>
                    <a:pt x="50403" y="833"/>
                    <a:pt x="48788" y="0"/>
                    <a:pt x="469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31"/>
            <p:cNvSpPr/>
            <p:nvPr/>
          </p:nvSpPr>
          <p:spPr>
            <a:xfrm flipH="1">
              <a:off x="658816" y="4243988"/>
              <a:ext cx="858409" cy="1337331"/>
            </a:xfrm>
            <a:custGeom>
              <a:avLst/>
              <a:gdLst/>
              <a:ahLst/>
              <a:cxnLst/>
              <a:rect l="l" t="t" r="r" b="b"/>
              <a:pathLst>
                <a:path w="55768" h="86882" extrusionOk="0">
                  <a:moveTo>
                    <a:pt x="46938" y="0"/>
                  </a:moveTo>
                  <a:cubicBezTo>
                    <a:pt x="41647" y="0"/>
                    <a:pt x="34433" y="6807"/>
                    <a:pt x="31727" y="13740"/>
                  </a:cubicBezTo>
                  <a:cubicBezTo>
                    <a:pt x="29216" y="16480"/>
                    <a:pt x="23510" y="17393"/>
                    <a:pt x="18945" y="19675"/>
                  </a:cubicBezTo>
                  <a:cubicBezTo>
                    <a:pt x="14381" y="21957"/>
                    <a:pt x="11229" y="27892"/>
                    <a:pt x="13946" y="34740"/>
                  </a:cubicBezTo>
                  <a:cubicBezTo>
                    <a:pt x="16663" y="41587"/>
                    <a:pt x="5023" y="44326"/>
                    <a:pt x="2511" y="49348"/>
                  </a:cubicBezTo>
                  <a:cubicBezTo>
                    <a:pt x="0" y="54369"/>
                    <a:pt x="5136" y="59276"/>
                    <a:pt x="4622" y="65952"/>
                  </a:cubicBezTo>
                  <a:cubicBezTo>
                    <a:pt x="4109" y="72629"/>
                    <a:pt x="2398" y="80428"/>
                    <a:pt x="7532" y="85173"/>
                  </a:cubicBezTo>
                  <a:cubicBezTo>
                    <a:pt x="8883" y="86422"/>
                    <a:pt x="10661" y="86882"/>
                    <a:pt x="12547" y="86882"/>
                  </a:cubicBezTo>
                  <a:cubicBezTo>
                    <a:pt x="17831" y="86882"/>
                    <a:pt x="23966" y="83272"/>
                    <a:pt x="23966" y="83272"/>
                  </a:cubicBezTo>
                  <a:cubicBezTo>
                    <a:pt x="23966" y="83272"/>
                    <a:pt x="43823" y="77003"/>
                    <a:pt x="40057" y="61635"/>
                  </a:cubicBezTo>
                  <a:cubicBezTo>
                    <a:pt x="36291" y="46267"/>
                    <a:pt x="46904" y="55948"/>
                    <a:pt x="50672" y="46143"/>
                  </a:cubicBezTo>
                  <a:cubicBezTo>
                    <a:pt x="54438" y="36338"/>
                    <a:pt x="44166" y="31887"/>
                    <a:pt x="45878" y="24012"/>
                  </a:cubicBezTo>
                  <a:cubicBezTo>
                    <a:pt x="47589" y="16138"/>
                    <a:pt x="55768" y="10317"/>
                    <a:pt x="51507" y="2785"/>
                  </a:cubicBezTo>
                  <a:cubicBezTo>
                    <a:pt x="50403" y="833"/>
                    <a:pt x="48788" y="0"/>
                    <a:pt x="469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31"/>
            <p:cNvSpPr/>
            <p:nvPr/>
          </p:nvSpPr>
          <p:spPr>
            <a:xfrm flipH="1">
              <a:off x="791960" y="4334255"/>
              <a:ext cx="602155" cy="1266356"/>
            </a:xfrm>
            <a:custGeom>
              <a:avLst/>
              <a:gdLst/>
              <a:ahLst/>
              <a:cxnLst/>
              <a:rect l="l" t="t" r="r" b="b"/>
              <a:pathLst>
                <a:path w="39120" h="82271" extrusionOk="0">
                  <a:moveTo>
                    <a:pt x="38564" y="0"/>
                  </a:moveTo>
                  <a:cubicBezTo>
                    <a:pt x="38430" y="0"/>
                    <a:pt x="38296" y="54"/>
                    <a:pt x="38197" y="160"/>
                  </a:cubicBezTo>
                  <a:cubicBezTo>
                    <a:pt x="18149" y="21726"/>
                    <a:pt x="258" y="81027"/>
                    <a:pt x="79" y="81624"/>
                  </a:cubicBezTo>
                  <a:cubicBezTo>
                    <a:pt x="1" y="81889"/>
                    <a:pt x="151" y="82170"/>
                    <a:pt x="417" y="82249"/>
                  </a:cubicBezTo>
                  <a:cubicBezTo>
                    <a:pt x="464" y="82262"/>
                    <a:pt x="512" y="82270"/>
                    <a:pt x="561" y="82270"/>
                  </a:cubicBezTo>
                  <a:cubicBezTo>
                    <a:pt x="781" y="82270"/>
                    <a:pt x="977" y="82125"/>
                    <a:pt x="1040" y="81913"/>
                  </a:cubicBezTo>
                  <a:cubicBezTo>
                    <a:pt x="1221" y="81318"/>
                    <a:pt x="19043" y="22239"/>
                    <a:pt x="38930" y="843"/>
                  </a:cubicBezTo>
                  <a:cubicBezTo>
                    <a:pt x="39119" y="641"/>
                    <a:pt x="39109" y="323"/>
                    <a:pt x="38905" y="135"/>
                  </a:cubicBezTo>
                  <a:cubicBezTo>
                    <a:pt x="38809" y="45"/>
                    <a:pt x="38686" y="0"/>
                    <a:pt x="385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31"/>
            <p:cNvSpPr/>
            <p:nvPr/>
          </p:nvSpPr>
          <p:spPr>
            <a:xfrm flipH="1">
              <a:off x="847457" y="4495181"/>
              <a:ext cx="217481" cy="149923"/>
            </a:xfrm>
            <a:custGeom>
              <a:avLst/>
              <a:gdLst/>
              <a:ahLst/>
              <a:cxnLst/>
              <a:rect l="l" t="t" r="r" b="b"/>
              <a:pathLst>
                <a:path w="14129" h="9740" extrusionOk="0">
                  <a:moveTo>
                    <a:pt x="572" y="0"/>
                  </a:moveTo>
                  <a:cubicBezTo>
                    <a:pt x="507" y="0"/>
                    <a:pt x="442" y="13"/>
                    <a:pt x="378" y="39"/>
                  </a:cubicBezTo>
                  <a:cubicBezTo>
                    <a:pt x="123" y="146"/>
                    <a:pt x="1" y="438"/>
                    <a:pt x="108" y="694"/>
                  </a:cubicBezTo>
                  <a:lnTo>
                    <a:pt x="3879" y="9740"/>
                  </a:lnTo>
                  <a:lnTo>
                    <a:pt x="13684" y="7668"/>
                  </a:lnTo>
                  <a:cubicBezTo>
                    <a:pt x="13955" y="7611"/>
                    <a:pt x="14129" y="7345"/>
                    <a:pt x="14072" y="7075"/>
                  </a:cubicBezTo>
                  <a:cubicBezTo>
                    <a:pt x="14020" y="6834"/>
                    <a:pt x="13806" y="6679"/>
                    <a:pt x="13572" y="6679"/>
                  </a:cubicBezTo>
                  <a:cubicBezTo>
                    <a:pt x="13540" y="6679"/>
                    <a:pt x="13509" y="6681"/>
                    <a:pt x="13477" y="6687"/>
                  </a:cubicBezTo>
                  <a:lnTo>
                    <a:pt x="4485" y="8587"/>
                  </a:lnTo>
                  <a:lnTo>
                    <a:pt x="1033" y="308"/>
                  </a:lnTo>
                  <a:cubicBezTo>
                    <a:pt x="953" y="116"/>
                    <a:pt x="767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31"/>
            <p:cNvSpPr/>
            <p:nvPr/>
          </p:nvSpPr>
          <p:spPr>
            <a:xfrm flipH="1">
              <a:off x="847371" y="4758624"/>
              <a:ext cx="428373" cy="232196"/>
            </a:xfrm>
            <a:custGeom>
              <a:avLst/>
              <a:gdLst/>
              <a:ahLst/>
              <a:cxnLst/>
              <a:rect l="l" t="t" r="r" b="b"/>
              <a:pathLst>
                <a:path w="27830" h="15085" extrusionOk="0">
                  <a:moveTo>
                    <a:pt x="571" y="1"/>
                  </a:moveTo>
                  <a:cubicBezTo>
                    <a:pt x="499" y="1"/>
                    <a:pt x="426" y="16"/>
                    <a:pt x="356" y="49"/>
                  </a:cubicBezTo>
                  <a:cubicBezTo>
                    <a:pt x="107" y="170"/>
                    <a:pt x="0" y="469"/>
                    <a:pt x="119" y="719"/>
                  </a:cubicBezTo>
                  <a:lnTo>
                    <a:pt x="6956" y="15085"/>
                  </a:lnTo>
                  <a:lnTo>
                    <a:pt x="27388" y="10493"/>
                  </a:lnTo>
                  <a:cubicBezTo>
                    <a:pt x="27659" y="10432"/>
                    <a:pt x="27829" y="10164"/>
                    <a:pt x="27767" y="9894"/>
                  </a:cubicBezTo>
                  <a:cubicBezTo>
                    <a:pt x="27715" y="9660"/>
                    <a:pt x="27507" y="9500"/>
                    <a:pt x="27278" y="9500"/>
                  </a:cubicBezTo>
                  <a:cubicBezTo>
                    <a:pt x="27242" y="9500"/>
                    <a:pt x="27206" y="9504"/>
                    <a:pt x="27169" y="9513"/>
                  </a:cubicBezTo>
                  <a:lnTo>
                    <a:pt x="7517" y="13932"/>
                  </a:lnTo>
                  <a:lnTo>
                    <a:pt x="1026" y="288"/>
                  </a:lnTo>
                  <a:cubicBezTo>
                    <a:pt x="939" y="107"/>
                    <a:pt x="759" y="1"/>
                    <a:pt x="5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31"/>
            <p:cNvSpPr/>
            <p:nvPr/>
          </p:nvSpPr>
          <p:spPr>
            <a:xfrm flipH="1">
              <a:off x="1021107" y="5087956"/>
              <a:ext cx="386367" cy="236829"/>
            </a:xfrm>
            <a:custGeom>
              <a:avLst/>
              <a:gdLst/>
              <a:ahLst/>
              <a:cxnLst/>
              <a:rect l="l" t="t" r="r" b="b"/>
              <a:pathLst>
                <a:path w="25101" h="15386" extrusionOk="0">
                  <a:moveTo>
                    <a:pt x="572" y="1"/>
                  </a:moveTo>
                  <a:cubicBezTo>
                    <a:pt x="499" y="1"/>
                    <a:pt x="425" y="17"/>
                    <a:pt x="354" y="51"/>
                  </a:cubicBezTo>
                  <a:cubicBezTo>
                    <a:pt x="105" y="171"/>
                    <a:pt x="0" y="470"/>
                    <a:pt x="120" y="721"/>
                  </a:cubicBezTo>
                  <a:lnTo>
                    <a:pt x="7161" y="15385"/>
                  </a:lnTo>
                  <a:lnTo>
                    <a:pt x="24693" y="9750"/>
                  </a:lnTo>
                  <a:cubicBezTo>
                    <a:pt x="24957" y="9664"/>
                    <a:pt x="25100" y="9382"/>
                    <a:pt x="25015" y="9118"/>
                  </a:cubicBezTo>
                  <a:cubicBezTo>
                    <a:pt x="24948" y="8905"/>
                    <a:pt x="24749" y="8770"/>
                    <a:pt x="24538" y="8770"/>
                  </a:cubicBezTo>
                  <a:cubicBezTo>
                    <a:pt x="24487" y="8770"/>
                    <a:pt x="24436" y="8778"/>
                    <a:pt x="24385" y="8794"/>
                  </a:cubicBezTo>
                  <a:lnTo>
                    <a:pt x="7686" y="14162"/>
                  </a:lnTo>
                  <a:lnTo>
                    <a:pt x="1024" y="286"/>
                  </a:lnTo>
                  <a:cubicBezTo>
                    <a:pt x="938" y="106"/>
                    <a:pt x="759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2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1" name="Google Shape;2981;p32"/>
          <p:cNvSpPr/>
          <p:nvPr/>
        </p:nvSpPr>
        <p:spPr>
          <a:xfrm>
            <a:off x="713225" y="423831"/>
            <a:ext cx="7717500" cy="717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2" name="Google Shape;2982;p32"/>
          <p:cNvSpPr txBox="1">
            <a:spLocks noGrp="1"/>
          </p:cNvSpPr>
          <p:nvPr>
            <p:ph type="title"/>
          </p:nvPr>
        </p:nvSpPr>
        <p:spPr>
          <a:xfrm>
            <a:off x="713225" y="429768"/>
            <a:ext cx="7717500" cy="56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grpSp>
        <p:nvGrpSpPr>
          <p:cNvPr id="2983" name="Google Shape;2983;p32"/>
          <p:cNvGrpSpPr/>
          <p:nvPr/>
        </p:nvGrpSpPr>
        <p:grpSpPr>
          <a:xfrm rot="7899203">
            <a:off x="-508546" y="-575976"/>
            <a:ext cx="2443545" cy="1775319"/>
            <a:chOff x="505605" y="4363304"/>
            <a:chExt cx="1923073" cy="1397179"/>
          </a:xfrm>
        </p:grpSpPr>
        <p:sp>
          <p:nvSpPr>
            <p:cNvPr id="2984" name="Google Shape;2984;p32"/>
            <p:cNvSpPr/>
            <p:nvPr/>
          </p:nvSpPr>
          <p:spPr>
            <a:xfrm flipH="1">
              <a:off x="1674625" y="5389061"/>
              <a:ext cx="141642" cy="176783"/>
            </a:xfrm>
            <a:custGeom>
              <a:avLst/>
              <a:gdLst/>
              <a:ahLst/>
              <a:cxnLst/>
              <a:rect l="l" t="t" r="r" b="b"/>
              <a:pathLst>
                <a:path w="9202" h="11485" extrusionOk="0">
                  <a:moveTo>
                    <a:pt x="7862" y="0"/>
                  </a:moveTo>
                  <a:cubicBezTo>
                    <a:pt x="7842" y="0"/>
                    <a:pt x="7822" y="2"/>
                    <a:pt x="7801" y="5"/>
                  </a:cubicBezTo>
                  <a:cubicBezTo>
                    <a:pt x="7568" y="36"/>
                    <a:pt x="7405" y="252"/>
                    <a:pt x="7439" y="484"/>
                  </a:cubicBezTo>
                  <a:lnTo>
                    <a:pt x="8274" y="6355"/>
                  </a:lnTo>
                  <a:lnTo>
                    <a:pt x="259" y="10683"/>
                  </a:lnTo>
                  <a:cubicBezTo>
                    <a:pt x="87" y="10776"/>
                    <a:pt x="1" y="10973"/>
                    <a:pt x="49" y="11162"/>
                  </a:cubicBezTo>
                  <a:cubicBezTo>
                    <a:pt x="97" y="11351"/>
                    <a:pt x="268" y="11485"/>
                    <a:pt x="462" y="11485"/>
                  </a:cubicBezTo>
                  <a:cubicBezTo>
                    <a:pt x="532" y="11483"/>
                    <a:pt x="602" y="11465"/>
                    <a:pt x="664" y="11431"/>
                  </a:cubicBezTo>
                  <a:lnTo>
                    <a:pt x="9202" y="6825"/>
                  </a:lnTo>
                  <a:lnTo>
                    <a:pt x="8281" y="366"/>
                  </a:lnTo>
                  <a:cubicBezTo>
                    <a:pt x="8252" y="154"/>
                    <a:pt x="8070" y="0"/>
                    <a:pt x="7862" y="0"/>
                  </a:cubicBezTo>
                  <a:close/>
                </a:path>
              </a:pathLst>
            </a:custGeom>
            <a:solidFill>
              <a:srgbClr val="8CC4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32"/>
            <p:cNvSpPr/>
            <p:nvPr/>
          </p:nvSpPr>
          <p:spPr>
            <a:xfrm flipH="1">
              <a:off x="1402746" y="5296486"/>
              <a:ext cx="287717" cy="178076"/>
            </a:xfrm>
            <a:custGeom>
              <a:avLst/>
              <a:gdLst/>
              <a:ahLst/>
              <a:cxnLst/>
              <a:rect l="l" t="t" r="r" b="b"/>
              <a:pathLst>
                <a:path w="18692" h="11569" extrusionOk="0">
                  <a:moveTo>
                    <a:pt x="18120" y="0"/>
                  </a:moveTo>
                  <a:cubicBezTo>
                    <a:pt x="17933" y="0"/>
                    <a:pt x="17753" y="105"/>
                    <a:pt x="17667" y="286"/>
                  </a:cubicBezTo>
                  <a:lnTo>
                    <a:pt x="12838" y="10345"/>
                  </a:lnTo>
                  <a:lnTo>
                    <a:pt x="718" y="6447"/>
                  </a:lnTo>
                  <a:cubicBezTo>
                    <a:pt x="667" y="6431"/>
                    <a:pt x="615" y="6423"/>
                    <a:pt x="563" y="6423"/>
                  </a:cubicBezTo>
                  <a:cubicBezTo>
                    <a:pt x="351" y="6423"/>
                    <a:pt x="154" y="6558"/>
                    <a:pt x="85" y="6772"/>
                  </a:cubicBezTo>
                  <a:cubicBezTo>
                    <a:pt x="0" y="7036"/>
                    <a:pt x="145" y="7318"/>
                    <a:pt x="411" y="7403"/>
                  </a:cubicBezTo>
                  <a:lnTo>
                    <a:pt x="13363" y="11568"/>
                  </a:lnTo>
                  <a:lnTo>
                    <a:pt x="18571" y="720"/>
                  </a:lnTo>
                  <a:cubicBezTo>
                    <a:pt x="18691" y="471"/>
                    <a:pt x="18586" y="170"/>
                    <a:pt x="18337" y="50"/>
                  </a:cubicBezTo>
                  <a:cubicBezTo>
                    <a:pt x="18267" y="16"/>
                    <a:pt x="18193" y="0"/>
                    <a:pt x="18120" y="0"/>
                  </a:cubicBezTo>
                  <a:close/>
                </a:path>
              </a:pathLst>
            </a:custGeom>
            <a:solidFill>
              <a:srgbClr val="FF81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32"/>
            <p:cNvSpPr/>
            <p:nvPr/>
          </p:nvSpPr>
          <p:spPr>
            <a:xfrm rot="-1863570" flipH="1">
              <a:off x="777625" y="4443639"/>
              <a:ext cx="655024" cy="1236509"/>
            </a:xfrm>
            <a:custGeom>
              <a:avLst/>
              <a:gdLst/>
              <a:ahLst/>
              <a:cxnLst/>
              <a:rect l="l" t="t" r="r" b="b"/>
              <a:pathLst>
                <a:path w="42549" h="80321" extrusionOk="0">
                  <a:moveTo>
                    <a:pt x="19479" y="0"/>
                  </a:moveTo>
                  <a:cubicBezTo>
                    <a:pt x="14561" y="0"/>
                    <a:pt x="10368" y="9188"/>
                    <a:pt x="10793" y="16409"/>
                  </a:cubicBezTo>
                  <a:cubicBezTo>
                    <a:pt x="9828" y="19411"/>
                    <a:pt x="5751" y="22138"/>
                    <a:pt x="3039" y="25516"/>
                  </a:cubicBezTo>
                  <a:cubicBezTo>
                    <a:pt x="328" y="28895"/>
                    <a:pt x="0" y="34589"/>
                    <a:pt x="4523" y="38906"/>
                  </a:cubicBezTo>
                  <a:cubicBezTo>
                    <a:pt x="9046" y="43225"/>
                    <a:pt x="1039" y="49464"/>
                    <a:pt x="884" y="54225"/>
                  </a:cubicBezTo>
                  <a:cubicBezTo>
                    <a:pt x="729" y="58989"/>
                    <a:pt x="6428" y="60952"/>
                    <a:pt x="8399" y="66283"/>
                  </a:cubicBezTo>
                  <a:cubicBezTo>
                    <a:pt x="10369" y="71615"/>
                    <a:pt x="11813" y="78236"/>
                    <a:pt x="17456" y="80076"/>
                  </a:cubicBezTo>
                  <a:cubicBezTo>
                    <a:pt x="17973" y="80244"/>
                    <a:pt x="18495" y="80320"/>
                    <a:pt x="19018" y="80320"/>
                  </a:cubicBezTo>
                  <a:cubicBezTo>
                    <a:pt x="24209" y="80320"/>
                    <a:pt x="29454" y="72784"/>
                    <a:pt x="29454" y="72784"/>
                  </a:cubicBezTo>
                  <a:cubicBezTo>
                    <a:pt x="29454" y="72784"/>
                    <a:pt x="42548" y="60910"/>
                    <a:pt x="34196" y="50393"/>
                  </a:cubicBezTo>
                  <a:cubicBezTo>
                    <a:pt x="25842" y="39875"/>
                    <a:pt x="37461" y="43579"/>
                    <a:pt x="36889" y="34682"/>
                  </a:cubicBezTo>
                  <a:cubicBezTo>
                    <a:pt x="36318" y="25785"/>
                    <a:pt x="26820" y="25994"/>
                    <a:pt x="25348" y="19314"/>
                  </a:cubicBezTo>
                  <a:cubicBezTo>
                    <a:pt x="23877" y="12633"/>
                    <a:pt x="28121" y="5246"/>
                    <a:pt x="22166" y="947"/>
                  </a:cubicBezTo>
                  <a:cubicBezTo>
                    <a:pt x="21262" y="295"/>
                    <a:pt x="20359" y="0"/>
                    <a:pt x="19479" y="0"/>
                  </a:cubicBezTo>
                  <a:close/>
                </a:path>
              </a:pathLst>
            </a:custGeom>
            <a:solidFill>
              <a:srgbClr val="6D9EEB">
                <a:alpha val="41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32"/>
            <p:cNvSpPr/>
            <p:nvPr/>
          </p:nvSpPr>
          <p:spPr>
            <a:xfrm rot="-1863570" flipH="1">
              <a:off x="1137831" y="4469807"/>
              <a:ext cx="133948" cy="1185384"/>
            </a:xfrm>
            <a:custGeom>
              <a:avLst/>
              <a:gdLst/>
              <a:ahLst/>
              <a:cxnLst/>
              <a:rect l="l" t="t" r="r" b="b"/>
              <a:pathLst>
                <a:path w="8701" h="77000" extrusionOk="0">
                  <a:moveTo>
                    <a:pt x="8223" y="0"/>
                  </a:moveTo>
                  <a:cubicBezTo>
                    <a:pt x="8044" y="0"/>
                    <a:pt x="7877" y="114"/>
                    <a:pt x="7818" y="294"/>
                  </a:cubicBezTo>
                  <a:cubicBezTo>
                    <a:pt x="1" y="24032"/>
                    <a:pt x="7222" y="76111"/>
                    <a:pt x="7295" y="76632"/>
                  </a:cubicBezTo>
                  <a:cubicBezTo>
                    <a:pt x="7325" y="76842"/>
                    <a:pt x="7506" y="76999"/>
                    <a:pt x="7718" y="76999"/>
                  </a:cubicBezTo>
                  <a:cubicBezTo>
                    <a:pt x="7738" y="76999"/>
                    <a:pt x="7758" y="76996"/>
                    <a:pt x="7776" y="76993"/>
                  </a:cubicBezTo>
                  <a:cubicBezTo>
                    <a:pt x="8010" y="76961"/>
                    <a:pt x="8172" y="76746"/>
                    <a:pt x="8139" y="76513"/>
                  </a:cubicBezTo>
                  <a:cubicBezTo>
                    <a:pt x="8065" y="75992"/>
                    <a:pt x="871" y="24112"/>
                    <a:pt x="8627" y="559"/>
                  </a:cubicBezTo>
                  <a:cubicBezTo>
                    <a:pt x="8700" y="337"/>
                    <a:pt x="8578" y="95"/>
                    <a:pt x="8356" y="21"/>
                  </a:cubicBezTo>
                  <a:cubicBezTo>
                    <a:pt x="8312" y="7"/>
                    <a:pt x="8267" y="0"/>
                    <a:pt x="82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32"/>
            <p:cNvSpPr/>
            <p:nvPr/>
          </p:nvSpPr>
          <p:spPr>
            <a:xfrm rot="-1863570" flipH="1">
              <a:off x="919414" y="4739423"/>
              <a:ext cx="205641" cy="98202"/>
            </a:xfrm>
            <a:custGeom>
              <a:avLst/>
              <a:gdLst/>
              <a:ahLst/>
              <a:cxnLst/>
              <a:rect l="l" t="t" r="r" b="b"/>
              <a:pathLst>
                <a:path w="13358" h="6379" extrusionOk="0">
                  <a:moveTo>
                    <a:pt x="474" y="1"/>
                  </a:moveTo>
                  <a:cubicBezTo>
                    <a:pt x="358" y="1"/>
                    <a:pt x="243" y="47"/>
                    <a:pt x="160" y="138"/>
                  </a:cubicBezTo>
                  <a:cubicBezTo>
                    <a:pt x="1" y="312"/>
                    <a:pt x="11" y="581"/>
                    <a:pt x="185" y="739"/>
                  </a:cubicBezTo>
                  <a:lnTo>
                    <a:pt x="6298" y="6378"/>
                  </a:lnTo>
                  <a:lnTo>
                    <a:pt x="13128" y="1304"/>
                  </a:lnTo>
                  <a:cubicBezTo>
                    <a:pt x="13317" y="1165"/>
                    <a:pt x="13357" y="898"/>
                    <a:pt x="13217" y="709"/>
                  </a:cubicBezTo>
                  <a:cubicBezTo>
                    <a:pt x="13133" y="597"/>
                    <a:pt x="13004" y="537"/>
                    <a:pt x="12874" y="537"/>
                  </a:cubicBezTo>
                  <a:cubicBezTo>
                    <a:pt x="12785" y="537"/>
                    <a:pt x="12696" y="564"/>
                    <a:pt x="12620" y="621"/>
                  </a:cubicBezTo>
                  <a:lnTo>
                    <a:pt x="6358" y="5274"/>
                  </a:lnTo>
                  <a:lnTo>
                    <a:pt x="761" y="113"/>
                  </a:lnTo>
                  <a:cubicBezTo>
                    <a:pt x="680" y="38"/>
                    <a:pt x="577" y="1"/>
                    <a:pt x="4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32"/>
            <p:cNvSpPr/>
            <p:nvPr/>
          </p:nvSpPr>
          <p:spPr>
            <a:xfrm rot="-1863570" flipH="1">
              <a:off x="960401" y="4953823"/>
              <a:ext cx="383587" cy="177777"/>
            </a:xfrm>
            <a:custGeom>
              <a:avLst/>
              <a:gdLst/>
              <a:ahLst/>
              <a:cxnLst/>
              <a:rect l="l" t="t" r="r" b="b"/>
              <a:pathLst>
                <a:path w="24917" h="11548" extrusionOk="0">
                  <a:moveTo>
                    <a:pt x="24436" y="1"/>
                  </a:moveTo>
                  <a:cubicBezTo>
                    <a:pt x="24346" y="1"/>
                    <a:pt x="24256" y="29"/>
                    <a:pt x="24178" y="88"/>
                  </a:cubicBezTo>
                  <a:lnTo>
                    <a:pt x="10588" y="10458"/>
                  </a:lnTo>
                  <a:lnTo>
                    <a:pt x="746" y="2237"/>
                  </a:lnTo>
                  <a:cubicBezTo>
                    <a:pt x="667" y="2172"/>
                    <a:pt x="571" y="2141"/>
                    <a:pt x="477" y="2141"/>
                  </a:cubicBezTo>
                  <a:cubicBezTo>
                    <a:pt x="355" y="2141"/>
                    <a:pt x="234" y="2193"/>
                    <a:pt x="149" y="2293"/>
                  </a:cubicBezTo>
                  <a:cubicBezTo>
                    <a:pt x="0" y="2474"/>
                    <a:pt x="22" y="2739"/>
                    <a:pt x="199" y="2890"/>
                  </a:cubicBezTo>
                  <a:lnTo>
                    <a:pt x="10565" y="11548"/>
                  </a:lnTo>
                  <a:lnTo>
                    <a:pt x="24695" y="765"/>
                  </a:lnTo>
                  <a:cubicBezTo>
                    <a:pt x="24882" y="621"/>
                    <a:pt x="24917" y="354"/>
                    <a:pt x="24775" y="168"/>
                  </a:cubicBezTo>
                  <a:cubicBezTo>
                    <a:pt x="24691" y="58"/>
                    <a:pt x="24564" y="1"/>
                    <a:pt x="244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32"/>
            <p:cNvSpPr/>
            <p:nvPr/>
          </p:nvSpPr>
          <p:spPr>
            <a:xfrm rot="-1863570" flipH="1">
              <a:off x="1138612" y="5215309"/>
              <a:ext cx="347071" cy="174113"/>
            </a:xfrm>
            <a:custGeom>
              <a:avLst/>
              <a:gdLst/>
              <a:ahLst/>
              <a:cxnLst/>
              <a:rect l="l" t="t" r="r" b="b"/>
              <a:pathLst>
                <a:path w="22545" h="11310" extrusionOk="0">
                  <a:moveTo>
                    <a:pt x="22069" y="0"/>
                  </a:moveTo>
                  <a:cubicBezTo>
                    <a:pt x="21963" y="0"/>
                    <a:pt x="21856" y="40"/>
                    <a:pt x="21773" y="121"/>
                  </a:cubicBezTo>
                  <a:lnTo>
                    <a:pt x="10798" y="10182"/>
                  </a:lnTo>
                  <a:lnTo>
                    <a:pt x="741" y="1840"/>
                  </a:lnTo>
                  <a:cubicBezTo>
                    <a:pt x="663" y="1778"/>
                    <a:pt x="570" y="1748"/>
                    <a:pt x="477" y="1748"/>
                  </a:cubicBezTo>
                  <a:cubicBezTo>
                    <a:pt x="354" y="1748"/>
                    <a:pt x="232" y="1801"/>
                    <a:pt x="148" y="1903"/>
                  </a:cubicBezTo>
                  <a:cubicBezTo>
                    <a:pt x="1" y="2081"/>
                    <a:pt x="23" y="2345"/>
                    <a:pt x="198" y="2497"/>
                  </a:cubicBezTo>
                  <a:lnTo>
                    <a:pt x="10826" y="11310"/>
                  </a:lnTo>
                  <a:lnTo>
                    <a:pt x="22349" y="747"/>
                  </a:lnTo>
                  <a:cubicBezTo>
                    <a:pt x="22530" y="590"/>
                    <a:pt x="22545" y="315"/>
                    <a:pt x="22383" y="137"/>
                  </a:cubicBezTo>
                  <a:cubicBezTo>
                    <a:pt x="22299" y="47"/>
                    <a:pt x="22184" y="0"/>
                    <a:pt x="220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32"/>
            <p:cNvSpPr/>
            <p:nvPr/>
          </p:nvSpPr>
          <p:spPr>
            <a:xfrm flipH="1">
              <a:off x="1546580" y="5192444"/>
              <a:ext cx="882098" cy="406393"/>
            </a:xfrm>
            <a:custGeom>
              <a:avLst/>
              <a:gdLst/>
              <a:ahLst/>
              <a:cxnLst/>
              <a:rect l="l" t="t" r="r" b="b"/>
              <a:pathLst>
                <a:path w="57307" h="26402" extrusionOk="0">
                  <a:moveTo>
                    <a:pt x="16085" y="1"/>
                  </a:moveTo>
                  <a:cubicBezTo>
                    <a:pt x="11262" y="1"/>
                    <a:pt x="5916" y="561"/>
                    <a:pt x="0" y="1848"/>
                  </a:cubicBezTo>
                  <a:cubicBezTo>
                    <a:pt x="13241" y="7385"/>
                    <a:pt x="21434" y="26401"/>
                    <a:pt x="46194" y="26401"/>
                  </a:cubicBezTo>
                  <a:cubicBezTo>
                    <a:pt x="49572" y="26401"/>
                    <a:pt x="53257" y="26047"/>
                    <a:pt x="57306" y="25257"/>
                  </a:cubicBezTo>
                  <a:cubicBezTo>
                    <a:pt x="57306" y="25257"/>
                    <a:pt x="48472" y="1"/>
                    <a:pt x="160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32"/>
            <p:cNvSpPr/>
            <p:nvPr/>
          </p:nvSpPr>
          <p:spPr>
            <a:xfrm flipH="1">
              <a:off x="1500861" y="5227519"/>
              <a:ext cx="823776" cy="388907"/>
            </a:xfrm>
            <a:custGeom>
              <a:avLst/>
              <a:gdLst/>
              <a:ahLst/>
              <a:cxnLst/>
              <a:rect l="l" t="t" r="r" b="b"/>
              <a:pathLst>
                <a:path w="53518" h="25266" extrusionOk="0">
                  <a:moveTo>
                    <a:pt x="437" y="0"/>
                  </a:moveTo>
                  <a:cubicBezTo>
                    <a:pt x="434" y="0"/>
                    <a:pt x="432" y="1"/>
                    <a:pt x="429" y="2"/>
                  </a:cubicBezTo>
                  <a:cubicBezTo>
                    <a:pt x="197" y="2"/>
                    <a:pt x="8" y="187"/>
                    <a:pt x="5" y="421"/>
                  </a:cubicBezTo>
                  <a:cubicBezTo>
                    <a:pt x="0" y="653"/>
                    <a:pt x="184" y="845"/>
                    <a:pt x="416" y="852"/>
                  </a:cubicBezTo>
                  <a:cubicBezTo>
                    <a:pt x="21600" y="1510"/>
                    <a:pt x="52486" y="24940"/>
                    <a:pt x="52797" y="25177"/>
                  </a:cubicBezTo>
                  <a:cubicBezTo>
                    <a:pt x="52870" y="25234"/>
                    <a:pt x="52961" y="25264"/>
                    <a:pt x="53054" y="25265"/>
                  </a:cubicBezTo>
                  <a:lnTo>
                    <a:pt x="53054" y="25264"/>
                  </a:lnTo>
                  <a:cubicBezTo>
                    <a:pt x="53238" y="25264"/>
                    <a:pt x="53400" y="25147"/>
                    <a:pt x="53459" y="24973"/>
                  </a:cubicBezTo>
                  <a:cubicBezTo>
                    <a:pt x="53517" y="24801"/>
                    <a:pt x="53459" y="24611"/>
                    <a:pt x="53315" y="24499"/>
                  </a:cubicBezTo>
                  <a:cubicBezTo>
                    <a:pt x="53002" y="24261"/>
                    <a:pt x="21901" y="667"/>
                    <a:pt x="443" y="2"/>
                  </a:cubicBezTo>
                  <a:cubicBezTo>
                    <a:pt x="441" y="1"/>
                    <a:pt x="439" y="0"/>
                    <a:pt x="4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32"/>
            <p:cNvSpPr/>
            <p:nvPr/>
          </p:nvSpPr>
          <p:spPr>
            <a:xfrm flipH="1">
              <a:off x="2059210" y="5198908"/>
              <a:ext cx="124371" cy="151493"/>
            </a:xfrm>
            <a:custGeom>
              <a:avLst/>
              <a:gdLst/>
              <a:ahLst/>
              <a:cxnLst/>
              <a:rect l="l" t="t" r="r" b="b"/>
              <a:pathLst>
                <a:path w="8080" h="9842" extrusionOk="0">
                  <a:moveTo>
                    <a:pt x="3287" y="0"/>
                  </a:moveTo>
                  <a:cubicBezTo>
                    <a:pt x="3157" y="0"/>
                    <a:pt x="3028" y="55"/>
                    <a:pt x="2947" y="165"/>
                  </a:cubicBezTo>
                  <a:cubicBezTo>
                    <a:pt x="2808" y="355"/>
                    <a:pt x="2835" y="611"/>
                    <a:pt x="3023" y="749"/>
                  </a:cubicBezTo>
                  <a:cubicBezTo>
                    <a:pt x="3269" y="992"/>
                    <a:pt x="5354" y="3812"/>
                    <a:pt x="6796" y="5787"/>
                  </a:cubicBezTo>
                  <a:lnTo>
                    <a:pt x="272" y="9035"/>
                  </a:lnTo>
                  <a:cubicBezTo>
                    <a:pt x="93" y="9122"/>
                    <a:pt x="1" y="9321"/>
                    <a:pt x="46" y="9513"/>
                  </a:cubicBezTo>
                  <a:cubicBezTo>
                    <a:pt x="91" y="9705"/>
                    <a:pt x="263" y="9842"/>
                    <a:pt x="460" y="9842"/>
                  </a:cubicBezTo>
                  <a:cubicBezTo>
                    <a:pt x="527" y="9840"/>
                    <a:pt x="591" y="9825"/>
                    <a:pt x="649" y="9795"/>
                  </a:cubicBezTo>
                  <a:lnTo>
                    <a:pt x="8079" y="6101"/>
                  </a:lnTo>
                  <a:lnTo>
                    <a:pt x="7782" y="5693"/>
                  </a:lnTo>
                  <a:cubicBezTo>
                    <a:pt x="5992" y="3237"/>
                    <a:pt x="3805" y="272"/>
                    <a:pt x="3555" y="86"/>
                  </a:cubicBezTo>
                  <a:cubicBezTo>
                    <a:pt x="3476" y="29"/>
                    <a:pt x="3381" y="0"/>
                    <a:pt x="32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32"/>
            <p:cNvSpPr/>
            <p:nvPr/>
          </p:nvSpPr>
          <p:spPr>
            <a:xfrm flipH="1">
              <a:off x="1842491" y="5268028"/>
              <a:ext cx="142981" cy="211955"/>
            </a:xfrm>
            <a:custGeom>
              <a:avLst/>
              <a:gdLst/>
              <a:ahLst/>
              <a:cxnLst/>
              <a:rect l="l" t="t" r="r" b="b"/>
              <a:pathLst>
                <a:path w="9289" h="13770" extrusionOk="0">
                  <a:moveTo>
                    <a:pt x="7569" y="0"/>
                  </a:moveTo>
                  <a:cubicBezTo>
                    <a:pt x="7546" y="0"/>
                    <a:pt x="7523" y="2"/>
                    <a:pt x="7499" y="6"/>
                  </a:cubicBezTo>
                  <a:cubicBezTo>
                    <a:pt x="7265" y="44"/>
                    <a:pt x="7107" y="267"/>
                    <a:pt x="7148" y="501"/>
                  </a:cubicBezTo>
                  <a:lnTo>
                    <a:pt x="8358" y="7829"/>
                  </a:lnTo>
                  <a:lnTo>
                    <a:pt x="235" y="12985"/>
                  </a:lnTo>
                  <a:cubicBezTo>
                    <a:pt x="74" y="13087"/>
                    <a:pt x="1" y="13282"/>
                    <a:pt x="54" y="13464"/>
                  </a:cubicBezTo>
                  <a:cubicBezTo>
                    <a:pt x="106" y="13646"/>
                    <a:pt x="273" y="13770"/>
                    <a:pt x="464" y="13770"/>
                  </a:cubicBezTo>
                  <a:cubicBezTo>
                    <a:pt x="544" y="13770"/>
                    <a:pt x="622" y="13747"/>
                    <a:pt x="691" y="13703"/>
                  </a:cubicBezTo>
                  <a:lnTo>
                    <a:pt x="9289" y="8246"/>
                  </a:lnTo>
                  <a:lnTo>
                    <a:pt x="7989" y="362"/>
                  </a:lnTo>
                  <a:cubicBezTo>
                    <a:pt x="7957" y="150"/>
                    <a:pt x="7776" y="0"/>
                    <a:pt x="75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32"/>
            <p:cNvSpPr/>
            <p:nvPr/>
          </p:nvSpPr>
          <p:spPr>
            <a:xfrm flipH="1">
              <a:off x="1677280" y="4772261"/>
              <a:ext cx="733668" cy="608050"/>
            </a:xfrm>
            <a:custGeom>
              <a:avLst/>
              <a:gdLst/>
              <a:ahLst/>
              <a:cxnLst/>
              <a:rect l="l" t="t" r="r" b="b"/>
              <a:pathLst>
                <a:path w="47664" h="39503" extrusionOk="0">
                  <a:moveTo>
                    <a:pt x="1" y="0"/>
                  </a:moveTo>
                  <a:cubicBezTo>
                    <a:pt x="12473" y="10513"/>
                    <a:pt x="13509" y="35678"/>
                    <a:pt x="47663" y="39503"/>
                  </a:cubicBezTo>
                  <a:cubicBezTo>
                    <a:pt x="47663" y="39503"/>
                    <a:pt x="46524" y="420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32"/>
            <p:cNvSpPr/>
            <p:nvPr/>
          </p:nvSpPr>
          <p:spPr>
            <a:xfrm flipH="1">
              <a:off x="1639133" y="4810260"/>
              <a:ext cx="679056" cy="616670"/>
            </a:xfrm>
            <a:custGeom>
              <a:avLst/>
              <a:gdLst/>
              <a:ahLst/>
              <a:cxnLst/>
              <a:rect l="l" t="t" r="r" b="b"/>
              <a:pathLst>
                <a:path w="44116" h="40063" extrusionOk="0">
                  <a:moveTo>
                    <a:pt x="566" y="0"/>
                  </a:moveTo>
                  <a:cubicBezTo>
                    <a:pt x="359" y="0"/>
                    <a:pt x="166" y="129"/>
                    <a:pt x="94" y="337"/>
                  </a:cubicBezTo>
                  <a:cubicBezTo>
                    <a:pt x="0" y="602"/>
                    <a:pt x="144" y="891"/>
                    <a:pt x="411" y="978"/>
                  </a:cubicBezTo>
                  <a:cubicBezTo>
                    <a:pt x="20402" y="7944"/>
                    <a:pt x="42838" y="39531"/>
                    <a:pt x="43062" y="39849"/>
                  </a:cubicBezTo>
                  <a:cubicBezTo>
                    <a:pt x="43155" y="39983"/>
                    <a:pt x="43309" y="40063"/>
                    <a:pt x="43473" y="40063"/>
                  </a:cubicBezTo>
                  <a:cubicBezTo>
                    <a:pt x="43879" y="40063"/>
                    <a:pt x="44116" y="39603"/>
                    <a:pt x="43882" y="39273"/>
                  </a:cubicBezTo>
                  <a:cubicBezTo>
                    <a:pt x="43655" y="38950"/>
                    <a:pt x="21037" y="7103"/>
                    <a:pt x="742" y="32"/>
                  </a:cubicBezTo>
                  <a:cubicBezTo>
                    <a:pt x="684" y="11"/>
                    <a:pt x="625" y="0"/>
                    <a:pt x="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32"/>
            <p:cNvSpPr/>
            <p:nvPr/>
          </p:nvSpPr>
          <p:spPr>
            <a:xfrm flipH="1">
              <a:off x="1677280" y="4772261"/>
              <a:ext cx="733668" cy="608050"/>
            </a:xfrm>
            <a:custGeom>
              <a:avLst/>
              <a:gdLst/>
              <a:ahLst/>
              <a:cxnLst/>
              <a:rect l="l" t="t" r="r" b="b"/>
              <a:pathLst>
                <a:path w="47664" h="39503" extrusionOk="0">
                  <a:moveTo>
                    <a:pt x="1" y="0"/>
                  </a:moveTo>
                  <a:cubicBezTo>
                    <a:pt x="12473" y="10513"/>
                    <a:pt x="13509" y="35678"/>
                    <a:pt x="47663" y="39503"/>
                  </a:cubicBezTo>
                  <a:cubicBezTo>
                    <a:pt x="47663" y="39503"/>
                    <a:pt x="46524" y="4201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32"/>
            <p:cNvSpPr/>
            <p:nvPr/>
          </p:nvSpPr>
          <p:spPr>
            <a:xfrm flipH="1">
              <a:off x="2078447" y="4838349"/>
              <a:ext cx="136839" cy="134515"/>
            </a:xfrm>
            <a:custGeom>
              <a:avLst/>
              <a:gdLst/>
              <a:ahLst/>
              <a:cxnLst/>
              <a:rect l="l" t="t" r="r" b="b"/>
              <a:pathLst>
                <a:path w="8890" h="8739" extrusionOk="0">
                  <a:moveTo>
                    <a:pt x="5905" y="1"/>
                  </a:moveTo>
                  <a:cubicBezTo>
                    <a:pt x="5807" y="1"/>
                    <a:pt x="5709" y="29"/>
                    <a:pt x="5625" y="90"/>
                  </a:cubicBezTo>
                  <a:cubicBezTo>
                    <a:pt x="5401" y="254"/>
                    <a:pt x="5339" y="548"/>
                    <a:pt x="5503" y="772"/>
                  </a:cubicBezTo>
                  <a:cubicBezTo>
                    <a:pt x="5667" y="1088"/>
                    <a:pt x="6779" y="4314"/>
                    <a:pt x="7560" y="6613"/>
                  </a:cubicBezTo>
                  <a:lnTo>
                    <a:pt x="450" y="7741"/>
                  </a:lnTo>
                  <a:cubicBezTo>
                    <a:pt x="188" y="7779"/>
                    <a:pt x="1" y="8013"/>
                    <a:pt x="23" y="8276"/>
                  </a:cubicBezTo>
                  <a:cubicBezTo>
                    <a:pt x="42" y="8537"/>
                    <a:pt x="260" y="8738"/>
                    <a:pt x="521" y="8738"/>
                  </a:cubicBezTo>
                  <a:cubicBezTo>
                    <a:pt x="523" y="8738"/>
                    <a:pt x="525" y="8738"/>
                    <a:pt x="527" y="8738"/>
                  </a:cubicBezTo>
                  <a:cubicBezTo>
                    <a:pt x="554" y="8738"/>
                    <a:pt x="581" y="8737"/>
                    <a:pt x="606" y="8733"/>
                  </a:cubicBezTo>
                  <a:lnTo>
                    <a:pt x="8889" y="7420"/>
                  </a:lnTo>
                  <a:lnTo>
                    <a:pt x="8701" y="6855"/>
                  </a:lnTo>
                  <a:cubicBezTo>
                    <a:pt x="7284" y="2660"/>
                    <a:pt x="6490" y="428"/>
                    <a:pt x="6337" y="219"/>
                  </a:cubicBezTo>
                  <a:cubicBezTo>
                    <a:pt x="6235" y="80"/>
                    <a:pt x="6070" y="1"/>
                    <a:pt x="59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32"/>
            <p:cNvSpPr/>
            <p:nvPr/>
          </p:nvSpPr>
          <p:spPr>
            <a:xfrm flipH="1">
              <a:off x="1884765" y="4983560"/>
              <a:ext cx="180415" cy="172319"/>
            </a:xfrm>
            <a:custGeom>
              <a:avLst/>
              <a:gdLst/>
              <a:ahLst/>
              <a:cxnLst/>
              <a:rect l="l" t="t" r="r" b="b"/>
              <a:pathLst>
                <a:path w="11721" h="11195" extrusionOk="0">
                  <a:moveTo>
                    <a:pt x="11198" y="1"/>
                  </a:moveTo>
                  <a:cubicBezTo>
                    <a:pt x="10947" y="1"/>
                    <a:pt x="10724" y="176"/>
                    <a:pt x="10688" y="430"/>
                  </a:cubicBezTo>
                  <a:lnTo>
                    <a:pt x="9652" y="7736"/>
                  </a:lnTo>
                  <a:lnTo>
                    <a:pt x="406" y="10207"/>
                  </a:lnTo>
                  <a:cubicBezTo>
                    <a:pt x="161" y="10270"/>
                    <a:pt x="0" y="10506"/>
                    <a:pt x="34" y="10758"/>
                  </a:cubicBezTo>
                  <a:cubicBezTo>
                    <a:pt x="67" y="11008"/>
                    <a:pt x="281" y="11194"/>
                    <a:pt x="532" y="11194"/>
                  </a:cubicBezTo>
                  <a:cubicBezTo>
                    <a:pt x="533" y="11194"/>
                    <a:pt x="534" y="11194"/>
                    <a:pt x="535" y="11194"/>
                  </a:cubicBezTo>
                  <a:cubicBezTo>
                    <a:pt x="578" y="11193"/>
                    <a:pt x="623" y="11188"/>
                    <a:pt x="665" y="11178"/>
                  </a:cubicBezTo>
                  <a:lnTo>
                    <a:pt x="10551" y="8533"/>
                  </a:lnTo>
                  <a:lnTo>
                    <a:pt x="11681" y="572"/>
                  </a:lnTo>
                  <a:cubicBezTo>
                    <a:pt x="11721" y="298"/>
                    <a:pt x="11530" y="42"/>
                    <a:pt x="11255" y="3"/>
                  </a:cubicBezTo>
                  <a:cubicBezTo>
                    <a:pt x="11236" y="2"/>
                    <a:pt x="11217" y="1"/>
                    <a:pt x="111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32"/>
            <p:cNvSpPr/>
            <p:nvPr/>
          </p:nvSpPr>
          <p:spPr>
            <a:xfrm flipH="1">
              <a:off x="1755237" y="5150935"/>
              <a:ext cx="174166" cy="137517"/>
            </a:xfrm>
            <a:custGeom>
              <a:avLst/>
              <a:gdLst/>
              <a:ahLst/>
              <a:cxnLst/>
              <a:rect l="l" t="t" r="r" b="b"/>
              <a:pathLst>
                <a:path w="11315" h="8934" extrusionOk="0">
                  <a:moveTo>
                    <a:pt x="10767" y="0"/>
                  </a:moveTo>
                  <a:cubicBezTo>
                    <a:pt x="10527" y="0"/>
                    <a:pt x="10321" y="179"/>
                    <a:pt x="10280" y="423"/>
                  </a:cubicBezTo>
                  <a:lnTo>
                    <a:pt x="9326" y="6224"/>
                  </a:lnTo>
                  <a:lnTo>
                    <a:pt x="436" y="7940"/>
                  </a:lnTo>
                  <a:cubicBezTo>
                    <a:pt x="179" y="7985"/>
                    <a:pt x="0" y="8221"/>
                    <a:pt x="25" y="8480"/>
                  </a:cubicBezTo>
                  <a:cubicBezTo>
                    <a:pt x="50" y="8738"/>
                    <a:pt x="265" y="8934"/>
                    <a:pt x="523" y="8934"/>
                  </a:cubicBezTo>
                  <a:cubicBezTo>
                    <a:pt x="525" y="8934"/>
                    <a:pt x="527" y="8934"/>
                    <a:pt x="530" y="8934"/>
                  </a:cubicBezTo>
                  <a:cubicBezTo>
                    <a:pt x="563" y="8934"/>
                    <a:pt x="595" y="8931"/>
                    <a:pt x="627" y="8926"/>
                  </a:cubicBezTo>
                  <a:lnTo>
                    <a:pt x="10205" y="7076"/>
                  </a:lnTo>
                  <a:lnTo>
                    <a:pt x="11270" y="585"/>
                  </a:lnTo>
                  <a:cubicBezTo>
                    <a:pt x="11315" y="311"/>
                    <a:pt x="11129" y="54"/>
                    <a:pt x="10857" y="9"/>
                  </a:cubicBezTo>
                  <a:cubicBezTo>
                    <a:pt x="10826" y="3"/>
                    <a:pt x="10796" y="0"/>
                    <a:pt x="107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32"/>
            <p:cNvSpPr/>
            <p:nvPr/>
          </p:nvSpPr>
          <p:spPr>
            <a:xfrm flipH="1">
              <a:off x="1324676" y="4680316"/>
              <a:ext cx="628799" cy="979625"/>
            </a:xfrm>
            <a:custGeom>
              <a:avLst/>
              <a:gdLst/>
              <a:ahLst/>
              <a:cxnLst/>
              <a:rect l="l" t="t" r="r" b="b"/>
              <a:pathLst>
                <a:path w="40851" h="63643" extrusionOk="0">
                  <a:moveTo>
                    <a:pt x="6468" y="1"/>
                  </a:moveTo>
                  <a:cubicBezTo>
                    <a:pt x="5113" y="1"/>
                    <a:pt x="3930" y="611"/>
                    <a:pt x="3121" y="2041"/>
                  </a:cubicBezTo>
                  <a:cubicBezTo>
                    <a:pt x="0" y="7558"/>
                    <a:pt x="5990" y="11822"/>
                    <a:pt x="7245" y="17590"/>
                  </a:cubicBezTo>
                  <a:cubicBezTo>
                    <a:pt x="8499" y="23359"/>
                    <a:pt x="974" y="26619"/>
                    <a:pt x="3734" y="33801"/>
                  </a:cubicBezTo>
                  <a:cubicBezTo>
                    <a:pt x="6493" y="40982"/>
                    <a:pt x="14267" y="33891"/>
                    <a:pt x="11509" y="45149"/>
                  </a:cubicBezTo>
                  <a:cubicBezTo>
                    <a:pt x="8750" y="56407"/>
                    <a:pt x="23296" y="60998"/>
                    <a:pt x="23296" y="60998"/>
                  </a:cubicBezTo>
                  <a:cubicBezTo>
                    <a:pt x="23296" y="60998"/>
                    <a:pt x="27791" y="63643"/>
                    <a:pt x="31661" y="63643"/>
                  </a:cubicBezTo>
                  <a:cubicBezTo>
                    <a:pt x="33042" y="63643"/>
                    <a:pt x="34344" y="63306"/>
                    <a:pt x="35334" y="62392"/>
                  </a:cubicBezTo>
                  <a:cubicBezTo>
                    <a:pt x="39097" y="58915"/>
                    <a:pt x="37842" y="53202"/>
                    <a:pt x="37466" y="48312"/>
                  </a:cubicBezTo>
                  <a:cubicBezTo>
                    <a:pt x="37090" y="43422"/>
                    <a:pt x="40851" y="39828"/>
                    <a:pt x="39011" y="36149"/>
                  </a:cubicBezTo>
                  <a:cubicBezTo>
                    <a:pt x="37174" y="32471"/>
                    <a:pt x="28646" y="30465"/>
                    <a:pt x="30636" y="25449"/>
                  </a:cubicBezTo>
                  <a:cubicBezTo>
                    <a:pt x="32626" y="20432"/>
                    <a:pt x="30318" y="16086"/>
                    <a:pt x="26973" y="14413"/>
                  </a:cubicBezTo>
                  <a:cubicBezTo>
                    <a:pt x="23630" y="12741"/>
                    <a:pt x="19450" y="12073"/>
                    <a:pt x="17610" y="10066"/>
                  </a:cubicBezTo>
                  <a:cubicBezTo>
                    <a:pt x="15629" y="4988"/>
                    <a:pt x="10343" y="1"/>
                    <a:pt x="6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32"/>
            <p:cNvSpPr/>
            <p:nvPr/>
          </p:nvSpPr>
          <p:spPr>
            <a:xfrm flipH="1">
              <a:off x="1412562" y="4744388"/>
              <a:ext cx="445690" cy="931754"/>
            </a:xfrm>
            <a:custGeom>
              <a:avLst/>
              <a:gdLst/>
              <a:ahLst/>
              <a:cxnLst/>
              <a:rect l="l" t="t" r="r" b="b"/>
              <a:pathLst>
                <a:path w="28955" h="60533" extrusionOk="0">
                  <a:moveTo>
                    <a:pt x="557" y="1"/>
                  </a:moveTo>
                  <a:cubicBezTo>
                    <a:pt x="435" y="1"/>
                    <a:pt x="311" y="45"/>
                    <a:pt x="214" y="136"/>
                  </a:cubicBezTo>
                  <a:cubicBezTo>
                    <a:pt x="12" y="324"/>
                    <a:pt x="0" y="642"/>
                    <a:pt x="189" y="844"/>
                  </a:cubicBezTo>
                  <a:cubicBezTo>
                    <a:pt x="14736" y="16492"/>
                    <a:pt x="27784" y="59739"/>
                    <a:pt x="27914" y="60175"/>
                  </a:cubicBezTo>
                  <a:cubicBezTo>
                    <a:pt x="27977" y="60387"/>
                    <a:pt x="28173" y="60533"/>
                    <a:pt x="28395" y="60533"/>
                  </a:cubicBezTo>
                  <a:cubicBezTo>
                    <a:pt x="28444" y="60533"/>
                    <a:pt x="28492" y="60524"/>
                    <a:pt x="28539" y="60511"/>
                  </a:cubicBezTo>
                  <a:cubicBezTo>
                    <a:pt x="28803" y="60432"/>
                    <a:pt x="28955" y="60152"/>
                    <a:pt x="28875" y="59886"/>
                  </a:cubicBezTo>
                  <a:cubicBezTo>
                    <a:pt x="28746" y="59450"/>
                    <a:pt x="15630" y="15980"/>
                    <a:pt x="924" y="161"/>
                  </a:cubicBezTo>
                  <a:cubicBezTo>
                    <a:pt x="825" y="54"/>
                    <a:pt x="692" y="1"/>
                    <a:pt x="5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32"/>
            <p:cNvSpPr/>
            <p:nvPr/>
          </p:nvSpPr>
          <p:spPr>
            <a:xfrm flipH="1">
              <a:off x="1653722" y="4862250"/>
              <a:ext cx="163884" cy="114289"/>
            </a:xfrm>
            <a:custGeom>
              <a:avLst/>
              <a:gdLst/>
              <a:ahLst/>
              <a:cxnLst/>
              <a:rect l="l" t="t" r="r" b="b"/>
              <a:pathLst>
                <a:path w="10647" h="7425" extrusionOk="0">
                  <a:moveTo>
                    <a:pt x="10078" y="0"/>
                  </a:moveTo>
                  <a:cubicBezTo>
                    <a:pt x="9881" y="0"/>
                    <a:pt x="9695" y="117"/>
                    <a:pt x="9616" y="310"/>
                  </a:cubicBezTo>
                  <a:lnTo>
                    <a:pt x="7130" y="6270"/>
                  </a:lnTo>
                  <a:lnTo>
                    <a:pt x="652" y="4901"/>
                  </a:lnTo>
                  <a:cubicBezTo>
                    <a:pt x="618" y="4894"/>
                    <a:pt x="583" y="4891"/>
                    <a:pt x="549" y="4891"/>
                  </a:cubicBezTo>
                  <a:cubicBezTo>
                    <a:pt x="317" y="4891"/>
                    <a:pt x="108" y="5053"/>
                    <a:pt x="57" y="5289"/>
                  </a:cubicBezTo>
                  <a:cubicBezTo>
                    <a:pt x="1" y="5560"/>
                    <a:pt x="174" y="5825"/>
                    <a:pt x="445" y="5884"/>
                  </a:cubicBezTo>
                  <a:lnTo>
                    <a:pt x="7736" y="7424"/>
                  </a:lnTo>
                  <a:lnTo>
                    <a:pt x="10542" y="694"/>
                  </a:lnTo>
                  <a:cubicBezTo>
                    <a:pt x="10647" y="439"/>
                    <a:pt x="10527" y="146"/>
                    <a:pt x="10271" y="39"/>
                  </a:cubicBezTo>
                  <a:cubicBezTo>
                    <a:pt x="10208" y="13"/>
                    <a:pt x="10142" y="0"/>
                    <a:pt x="100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32"/>
            <p:cNvSpPr/>
            <p:nvPr/>
          </p:nvSpPr>
          <p:spPr>
            <a:xfrm flipH="1">
              <a:off x="1499227" y="5055235"/>
              <a:ext cx="318425" cy="174520"/>
            </a:xfrm>
            <a:custGeom>
              <a:avLst/>
              <a:gdLst/>
              <a:ahLst/>
              <a:cxnLst/>
              <a:rect l="l" t="t" r="r" b="b"/>
              <a:pathLst>
                <a:path w="20687" h="11338" extrusionOk="0">
                  <a:moveTo>
                    <a:pt x="20113" y="0"/>
                  </a:moveTo>
                  <a:cubicBezTo>
                    <a:pt x="19925" y="0"/>
                    <a:pt x="19746" y="106"/>
                    <a:pt x="19660" y="287"/>
                  </a:cubicBezTo>
                  <a:lnTo>
                    <a:pt x="14951" y="10185"/>
                  </a:lnTo>
                  <a:lnTo>
                    <a:pt x="662" y="6970"/>
                  </a:lnTo>
                  <a:cubicBezTo>
                    <a:pt x="625" y="6962"/>
                    <a:pt x="589" y="6958"/>
                    <a:pt x="552" y="6958"/>
                  </a:cubicBezTo>
                  <a:cubicBezTo>
                    <a:pt x="322" y="6958"/>
                    <a:pt x="114" y="7117"/>
                    <a:pt x="62" y="7351"/>
                  </a:cubicBezTo>
                  <a:cubicBezTo>
                    <a:pt x="0" y="7622"/>
                    <a:pt x="171" y="7889"/>
                    <a:pt x="441" y="7951"/>
                  </a:cubicBezTo>
                  <a:lnTo>
                    <a:pt x="15512" y="11338"/>
                  </a:lnTo>
                  <a:lnTo>
                    <a:pt x="20566" y="718"/>
                  </a:lnTo>
                  <a:cubicBezTo>
                    <a:pt x="20686" y="467"/>
                    <a:pt x="20579" y="168"/>
                    <a:pt x="20329" y="50"/>
                  </a:cubicBezTo>
                  <a:cubicBezTo>
                    <a:pt x="20259" y="16"/>
                    <a:pt x="20185" y="0"/>
                    <a:pt x="201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05" name="Google Shape;3005;p32"/>
          <p:cNvGrpSpPr/>
          <p:nvPr/>
        </p:nvGrpSpPr>
        <p:grpSpPr>
          <a:xfrm>
            <a:off x="6651133" y="4013858"/>
            <a:ext cx="3238970" cy="1604340"/>
            <a:chOff x="6651133" y="4013858"/>
            <a:chExt cx="3238970" cy="1604340"/>
          </a:xfrm>
        </p:grpSpPr>
        <p:grpSp>
          <p:nvGrpSpPr>
            <p:cNvPr id="3006" name="Google Shape;3006;p32"/>
            <p:cNvGrpSpPr/>
            <p:nvPr/>
          </p:nvGrpSpPr>
          <p:grpSpPr>
            <a:xfrm rot="702240">
              <a:off x="6730079" y="4438221"/>
              <a:ext cx="2017273" cy="985106"/>
              <a:chOff x="217899" y="4680316"/>
              <a:chExt cx="2210779" cy="1079602"/>
            </a:xfrm>
          </p:grpSpPr>
          <p:sp>
            <p:nvSpPr>
              <p:cNvPr id="3007" name="Google Shape;3007;p32"/>
              <p:cNvSpPr/>
              <p:nvPr/>
            </p:nvSpPr>
            <p:spPr>
              <a:xfrm flipH="1">
                <a:off x="1674625" y="5389061"/>
                <a:ext cx="141642" cy="176783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11485" extrusionOk="0">
                    <a:moveTo>
                      <a:pt x="7862" y="0"/>
                    </a:moveTo>
                    <a:cubicBezTo>
                      <a:pt x="7842" y="0"/>
                      <a:pt x="7822" y="2"/>
                      <a:pt x="7801" y="5"/>
                    </a:cubicBezTo>
                    <a:cubicBezTo>
                      <a:pt x="7568" y="36"/>
                      <a:pt x="7405" y="252"/>
                      <a:pt x="7439" y="484"/>
                    </a:cubicBezTo>
                    <a:lnTo>
                      <a:pt x="8274" y="6355"/>
                    </a:lnTo>
                    <a:lnTo>
                      <a:pt x="259" y="10683"/>
                    </a:lnTo>
                    <a:cubicBezTo>
                      <a:pt x="87" y="10776"/>
                      <a:pt x="1" y="10973"/>
                      <a:pt x="49" y="11162"/>
                    </a:cubicBezTo>
                    <a:cubicBezTo>
                      <a:pt x="97" y="11351"/>
                      <a:pt x="268" y="11485"/>
                      <a:pt x="462" y="11485"/>
                    </a:cubicBezTo>
                    <a:cubicBezTo>
                      <a:pt x="532" y="11483"/>
                      <a:pt x="602" y="11465"/>
                      <a:pt x="664" y="11431"/>
                    </a:cubicBezTo>
                    <a:lnTo>
                      <a:pt x="9202" y="6825"/>
                    </a:lnTo>
                    <a:lnTo>
                      <a:pt x="8281" y="366"/>
                    </a:lnTo>
                    <a:cubicBezTo>
                      <a:pt x="8252" y="154"/>
                      <a:pt x="8070" y="0"/>
                      <a:pt x="7862" y="0"/>
                    </a:cubicBezTo>
                    <a:close/>
                  </a:path>
                </a:pathLst>
              </a:custGeom>
              <a:solidFill>
                <a:srgbClr val="8CC4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8" name="Google Shape;3008;p32"/>
              <p:cNvSpPr/>
              <p:nvPr/>
            </p:nvSpPr>
            <p:spPr>
              <a:xfrm flipH="1">
                <a:off x="1402746" y="5296486"/>
                <a:ext cx="287717" cy="178076"/>
              </a:xfrm>
              <a:custGeom>
                <a:avLst/>
                <a:gdLst/>
                <a:ahLst/>
                <a:cxnLst/>
                <a:rect l="l" t="t" r="r" b="b"/>
                <a:pathLst>
                  <a:path w="18692" h="11569" extrusionOk="0">
                    <a:moveTo>
                      <a:pt x="18120" y="0"/>
                    </a:moveTo>
                    <a:cubicBezTo>
                      <a:pt x="17933" y="0"/>
                      <a:pt x="17753" y="105"/>
                      <a:pt x="17667" y="286"/>
                    </a:cubicBezTo>
                    <a:lnTo>
                      <a:pt x="12838" y="10345"/>
                    </a:lnTo>
                    <a:lnTo>
                      <a:pt x="718" y="6447"/>
                    </a:lnTo>
                    <a:cubicBezTo>
                      <a:pt x="667" y="6431"/>
                      <a:pt x="615" y="6423"/>
                      <a:pt x="563" y="6423"/>
                    </a:cubicBezTo>
                    <a:cubicBezTo>
                      <a:pt x="351" y="6423"/>
                      <a:pt x="154" y="6558"/>
                      <a:pt x="85" y="6772"/>
                    </a:cubicBezTo>
                    <a:cubicBezTo>
                      <a:pt x="0" y="7036"/>
                      <a:pt x="145" y="7318"/>
                      <a:pt x="411" y="7403"/>
                    </a:cubicBezTo>
                    <a:lnTo>
                      <a:pt x="13363" y="11568"/>
                    </a:lnTo>
                    <a:lnTo>
                      <a:pt x="18571" y="720"/>
                    </a:lnTo>
                    <a:cubicBezTo>
                      <a:pt x="18691" y="471"/>
                      <a:pt x="18586" y="170"/>
                      <a:pt x="18337" y="50"/>
                    </a:cubicBezTo>
                    <a:cubicBezTo>
                      <a:pt x="18267" y="16"/>
                      <a:pt x="18193" y="0"/>
                      <a:pt x="18120" y="0"/>
                    </a:cubicBezTo>
                    <a:close/>
                  </a:path>
                </a:pathLst>
              </a:custGeom>
              <a:solidFill>
                <a:srgbClr val="FF81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9" name="Google Shape;3009;p32"/>
              <p:cNvSpPr/>
              <p:nvPr/>
            </p:nvSpPr>
            <p:spPr>
              <a:xfrm rot="-4563242" flipH="1">
                <a:off x="569331" y="4674861"/>
                <a:ext cx="654989" cy="1236442"/>
              </a:xfrm>
              <a:custGeom>
                <a:avLst/>
                <a:gdLst/>
                <a:ahLst/>
                <a:cxnLst/>
                <a:rect l="l" t="t" r="r" b="b"/>
                <a:pathLst>
                  <a:path w="42549" h="80321" extrusionOk="0">
                    <a:moveTo>
                      <a:pt x="19479" y="0"/>
                    </a:moveTo>
                    <a:cubicBezTo>
                      <a:pt x="14561" y="0"/>
                      <a:pt x="10368" y="9188"/>
                      <a:pt x="10793" y="16409"/>
                    </a:cubicBezTo>
                    <a:cubicBezTo>
                      <a:pt x="9828" y="19411"/>
                      <a:pt x="5751" y="22138"/>
                      <a:pt x="3039" y="25516"/>
                    </a:cubicBezTo>
                    <a:cubicBezTo>
                      <a:pt x="328" y="28895"/>
                      <a:pt x="0" y="34589"/>
                      <a:pt x="4523" y="38906"/>
                    </a:cubicBezTo>
                    <a:cubicBezTo>
                      <a:pt x="9046" y="43225"/>
                      <a:pt x="1039" y="49464"/>
                      <a:pt x="884" y="54225"/>
                    </a:cubicBezTo>
                    <a:cubicBezTo>
                      <a:pt x="729" y="58989"/>
                      <a:pt x="6428" y="60952"/>
                      <a:pt x="8399" y="66283"/>
                    </a:cubicBezTo>
                    <a:cubicBezTo>
                      <a:pt x="10369" y="71615"/>
                      <a:pt x="11813" y="78236"/>
                      <a:pt x="17456" y="80076"/>
                    </a:cubicBezTo>
                    <a:cubicBezTo>
                      <a:pt x="17973" y="80244"/>
                      <a:pt x="18495" y="80320"/>
                      <a:pt x="19018" y="80320"/>
                    </a:cubicBezTo>
                    <a:cubicBezTo>
                      <a:pt x="24209" y="80320"/>
                      <a:pt x="29454" y="72784"/>
                      <a:pt x="29454" y="72784"/>
                    </a:cubicBezTo>
                    <a:cubicBezTo>
                      <a:pt x="29454" y="72784"/>
                      <a:pt x="42548" y="60910"/>
                      <a:pt x="34196" y="50393"/>
                    </a:cubicBezTo>
                    <a:cubicBezTo>
                      <a:pt x="25842" y="39875"/>
                      <a:pt x="37461" y="43579"/>
                      <a:pt x="36889" y="34682"/>
                    </a:cubicBezTo>
                    <a:cubicBezTo>
                      <a:pt x="36318" y="25785"/>
                      <a:pt x="26820" y="25994"/>
                      <a:pt x="25348" y="19314"/>
                    </a:cubicBezTo>
                    <a:cubicBezTo>
                      <a:pt x="23877" y="12633"/>
                      <a:pt x="28121" y="5246"/>
                      <a:pt x="22166" y="947"/>
                    </a:cubicBezTo>
                    <a:cubicBezTo>
                      <a:pt x="21262" y="295"/>
                      <a:pt x="20359" y="0"/>
                      <a:pt x="194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0" name="Google Shape;3010;p32"/>
              <p:cNvSpPr/>
              <p:nvPr/>
            </p:nvSpPr>
            <p:spPr>
              <a:xfrm rot="-4563242" flipH="1">
                <a:off x="900781" y="4630392"/>
                <a:ext cx="133941" cy="1185319"/>
              </a:xfrm>
              <a:custGeom>
                <a:avLst/>
                <a:gdLst/>
                <a:ahLst/>
                <a:cxnLst/>
                <a:rect l="l" t="t" r="r" b="b"/>
                <a:pathLst>
                  <a:path w="8701" h="77000" extrusionOk="0">
                    <a:moveTo>
                      <a:pt x="8223" y="0"/>
                    </a:moveTo>
                    <a:cubicBezTo>
                      <a:pt x="8044" y="0"/>
                      <a:pt x="7877" y="114"/>
                      <a:pt x="7818" y="294"/>
                    </a:cubicBezTo>
                    <a:cubicBezTo>
                      <a:pt x="1" y="24032"/>
                      <a:pt x="7222" y="76111"/>
                      <a:pt x="7295" y="76632"/>
                    </a:cubicBezTo>
                    <a:cubicBezTo>
                      <a:pt x="7325" y="76842"/>
                      <a:pt x="7506" y="76999"/>
                      <a:pt x="7718" y="76999"/>
                    </a:cubicBezTo>
                    <a:cubicBezTo>
                      <a:pt x="7738" y="76999"/>
                      <a:pt x="7758" y="76996"/>
                      <a:pt x="7776" y="76993"/>
                    </a:cubicBezTo>
                    <a:cubicBezTo>
                      <a:pt x="8010" y="76961"/>
                      <a:pt x="8172" y="76746"/>
                      <a:pt x="8139" y="76513"/>
                    </a:cubicBezTo>
                    <a:cubicBezTo>
                      <a:pt x="8065" y="75992"/>
                      <a:pt x="871" y="24112"/>
                      <a:pt x="8627" y="559"/>
                    </a:cubicBezTo>
                    <a:cubicBezTo>
                      <a:pt x="8700" y="337"/>
                      <a:pt x="8578" y="95"/>
                      <a:pt x="8356" y="21"/>
                    </a:cubicBezTo>
                    <a:cubicBezTo>
                      <a:pt x="8312" y="7"/>
                      <a:pt x="8267" y="0"/>
                      <a:pt x="822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1" name="Google Shape;3011;p32"/>
              <p:cNvSpPr/>
              <p:nvPr/>
            </p:nvSpPr>
            <p:spPr>
              <a:xfrm rot="-4563242" flipH="1">
                <a:off x="542149" y="5109275"/>
                <a:ext cx="205630" cy="98197"/>
              </a:xfrm>
              <a:custGeom>
                <a:avLst/>
                <a:gdLst/>
                <a:ahLst/>
                <a:cxnLst/>
                <a:rect l="l" t="t" r="r" b="b"/>
                <a:pathLst>
                  <a:path w="13358" h="6379" extrusionOk="0">
                    <a:moveTo>
                      <a:pt x="474" y="1"/>
                    </a:moveTo>
                    <a:cubicBezTo>
                      <a:pt x="358" y="1"/>
                      <a:pt x="243" y="47"/>
                      <a:pt x="160" y="138"/>
                    </a:cubicBezTo>
                    <a:cubicBezTo>
                      <a:pt x="1" y="312"/>
                      <a:pt x="11" y="581"/>
                      <a:pt x="185" y="739"/>
                    </a:cubicBezTo>
                    <a:lnTo>
                      <a:pt x="6298" y="6378"/>
                    </a:lnTo>
                    <a:lnTo>
                      <a:pt x="13128" y="1304"/>
                    </a:lnTo>
                    <a:cubicBezTo>
                      <a:pt x="13317" y="1165"/>
                      <a:pt x="13357" y="898"/>
                      <a:pt x="13217" y="709"/>
                    </a:cubicBezTo>
                    <a:cubicBezTo>
                      <a:pt x="13133" y="597"/>
                      <a:pt x="13004" y="537"/>
                      <a:pt x="12874" y="537"/>
                    </a:cubicBezTo>
                    <a:cubicBezTo>
                      <a:pt x="12785" y="537"/>
                      <a:pt x="12696" y="564"/>
                      <a:pt x="12620" y="621"/>
                    </a:cubicBezTo>
                    <a:lnTo>
                      <a:pt x="6358" y="5274"/>
                    </a:lnTo>
                    <a:lnTo>
                      <a:pt x="761" y="113"/>
                    </a:lnTo>
                    <a:cubicBezTo>
                      <a:pt x="680" y="38"/>
                      <a:pt x="577" y="1"/>
                      <a:pt x="4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2" name="Google Shape;3012;p32"/>
              <p:cNvSpPr/>
              <p:nvPr/>
            </p:nvSpPr>
            <p:spPr>
              <a:xfrm rot="-4563242" flipH="1">
                <a:off x="724804" y="5157328"/>
                <a:ext cx="383566" cy="177767"/>
              </a:xfrm>
              <a:custGeom>
                <a:avLst/>
                <a:gdLst/>
                <a:ahLst/>
                <a:cxnLst/>
                <a:rect l="l" t="t" r="r" b="b"/>
                <a:pathLst>
                  <a:path w="24917" h="11548" extrusionOk="0">
                    <a:moveTo>
                      <a:pt x="24436" y="1"/>
                    </a:moveTo>
                    <a:cubicBezTo>
                      <a:pt x="24346" y="1"/>
                      <a:pt x="24256" y="29"/>
                      <a:pt x="24178" y="88"/>
                    </a:cubicBezTo>
                    <a:lnTo>
                      <a:pt x="10588" y="10458"/>
                    </a:lnTo>
                    <a:lnTo>
                      <a:pt x="746" y="2237"/>
                    </a:lnTo>
                    <a:cubicBezTo>
                      <a:pt x="667" y="2172"/>
                      <a:pt x="571" y="2141"/>
                      <a:pt x="477" y="2141"/>
                    </a:cubicBezTo>
                    <a:cubicBezTo>
                      <a:pt x="355" y="2141"/>
                      <a:pt x="234" y="2193"/>
                      <a:pt x="149" y="2293"/>
                    </a:cubicBezTo>
                    <a:cubicBezTo>
                      <a:pt x="0" y="2474"/>
                      <a:pt x="22" y="2739"/>
                      <a:pt x="199" y="2890"/>
                    </a:cubicBezTo>
                    <a:lnTo>
                      <a:pt x="10565" y="11548"/>
                    </a:lnTo>
                    <a:lnTo>
                      <a:pt x="24695" y="765"/>
                    </a:lnTo>
                    <a:cubicBezTo>
                      <a:pt x="24882" y="621"/>
                      <a:pt x="24917" y="354"/>
                      <a:pt x="24775" y="168"/>
                    </a:cubicBezTo>
                    <a:cubicBezTo>
                      <a:pt x="24691" y="58"/>
                      <a:pt x="24564" y="1"/>
                      <a:pt x="2443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3" name="Google Shape;3013;p32"/>
              <p:cNvSpPr/>
              <p:nvPr/>
            </p:nvSpPr>
            <p:spPr>
              <a:xfrm rot="-4563242" flipH="1">
                <a:off x="1039769" y="5229660"/>
                <a:ext cx="347052" cy="174103"/>
              </a:xfrm>
              <a:custGeom>
                <a:avLst/>
                <a:gdLst/>
                <a:ahLst/>
                <a:cxnLst/>
                <a:rect l="l" t="t" r="r" b="b"/>
                <a:pathLst>
                  <a:path w="22545" h="11310" extrusionOk="0">
                    <a:moveTo>
                      <a:pt x="22069" y="0"/>
                    </a:moveTo>
                    <a:cubicBezTo>
                      <a:pt x="21963" y="0"/>
                      <a:pt x="21856" y="40"/>
                      <a:pt x="21773" y="121"/>
                    </a:cubicBezTo>
                    <a:lnTo>
                      <a:pt x="10798" y="10182"/>
                    </a:lnTo>
                    <a:lnTo>
                      <a:pt x="741" y="1840"/>
                    </a:lnTo>
                    <a:cubicBezTo>
                      <a:pt x="663" y="1778"/>
                      <a:pt x="570" y="1748"/>
                      <a:pt x="477" y="1748"/>
                    </a:cubicBezTo>
                    <a:cubicBezTo>
                      <a:pt x="354" y="1748"/>
                      <a:pt x="232" y="1801"/>
                      <a:pt x="148" y="1903"/>
                    </a:cubicBezTo>
                    <a:cubicBezTo>
                      <a:pt x="1" y="2081"/>
                      <a:pt x="23" y="2345"/>
                      <a:pt x="198" y="2497"/>
                    </a:cubicBezTo>
                    <a:lnTo>
                      <a:pt x="10826" y="11310"/>
                    </a:lnTo>
                    <a:lnTo>
                      <a:pt x="22349" y="747"/>
                    </a:lnTo>
                    <a:cubicBezTo>
                      <a:pt x="22530" y="590"/>
                      <a:pt x="22545" y="315"/>
                      <a:pt x="22383" y="137"/>
                    </a:cubicBezTo>
                    <a:cubicBezTo>
                      <a:pt x="22299" y="47"/>
                      <a:pt x="22184" y="0"/>
                      <a:pt x="2206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4" name="Google Shape;3014;p32"/>
              <p:cNvSpPr/>
              <p:nvPr/>
            </p:nvSpPr>
            <p:spPr>
              <a:xfrm flipH="1">
                <a:off x="1546580" y="5192444"/>
                <a:ext cx="882098" cy="406393"/>
              </a:xfrm>
              <a:custGeom>
                <a:avLst/>
                <a:gdLst/>
                <a:ahLst/>
                <a:cxnLst/>
                <a:rect l="l" t="t" r="r" b="b"/>
                <a:pathLst>
                  <a:path w="57307" h="26402" extrusionOk="0">
                    <a:moveTo>
                      <a:pt x="16085" y="1"/>
                    </a:moveTo>
                    <a:cubicBezTo>
                      <a:pt x="11262" y="1"/>
                      <a:pt x="5916" y="561"/>
                      <a:pt x="0" y="1848"/>
                    </a:cubicBezTo>
                    <a:cubicBezTo>
                      <a:pt x="13241" y="7385"/>
                      <a:pt x="21434" y="26401"/>
                      <a:pt x="46194" y="26401"/>
                    </a:cubicBezTo>
                    <a:cubicBezTo>
                      <a:pt x="49572" y="26401"/>
                      <a:pt x="53257" y="26047"/>
                      <a:pt x="57306" y="25257"/>
                    </a:cubicBezTo>
                    <a:cubicBezTo>
                      <a:pt x="57306" y="25257"/>
                      <a:pt x="48472" y="1"/>
                      <a:pt x="1608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5" name="Google Shape;3015;p32"/>
              <p:cNvSpPr/>
              <p:nvPr/>
            </p:nvSpPr>
            <p:spPr>
              <a:xfrm flipH="1">
                <a:off x="1500861" y="5227519"/>
                <a:ext cx="823776" cy="388907"/>
              </a:xfrm>
              <a:custGeom>
                <a:avLst/>
                <a:gdLst/>
                <a:ahLst/>
                <a:cxnLst/>
                <a:rect l="l" t="t" r="r" b="b"/>
                <a:pathLst>
                  <a:path w="53518" h="25266" extrusionOk="0">
                    <a:moveTo>
                      <a:pt x="437" y="0"/>
                    </a:moveTo>
                    <a:cubicBezTo>
                      <a:pt x="434" y="0"/>
                      <a:pt x="432" y="1"/>
                      <a:pt x="429" y="2"/>
                    </a:cubicBezTo>
                    <a:cubicBezTo>
                      <a:pt x="197" y="2"/>
                      <a:pt x="8" y="187"/>
                      <a:pt x="5" y="421"/>
                    </a:cubicBezTo>
                    <a:cubicBezTo>
                      <a:pt x="0" y="653"/>
                      <a:pt x="184" y="845"/>
                      <a:pt x="416" y="852"/>
                    </a:cubicBezTo>
                    <a:cubicBezTo>
                      <a:pt x="21600" y="1510"/>
                      <a:pt x="52486" y="24940"/>
                      <a:pt x="52797" y="25177"/>
                    </a:cubicBezTo>
                    <a:cubicBezTo>
                      <a:pt x="52870" y="25234"/>
                      <a:pt x="52961" y="25264"/>
                      <a:pt x="53054" y="25265"/>
                    </a:cubicBezTo>
                    <a:lnTo>
                      <a:pt x="53054" y="25264"/>
                    </a:lnTo>
                    <a:cubicBezTo>
                      <a:pt x="53238" y="25264"/>
                      <a:pt x="53400" y="25147"/>
                      <a:pt x="53459" y="24973"/>
                    </a:cubicBezTo>
                    <a:cubicBezTo>
                      <a:pt x="53517" y="24801"/>
                      <a:pt x="53459" y="24611"/>
                      <a:pt x="53315" y="24499"/>
                    </a:cubicBezTo>
                    <a:cubicBezTo>
                      <a:pt x="53002" y="24261"/>
                      <a:pt x="21901" y="667"/>
                      <a:pt x="443" y="2"/>
                    </a:cubicBezTo>
                    <a:cubicBezTo>
                      <a:pt x="441" y="1"/>
                      <a:pt x="439" y="0"/>
                      <a:pt x="4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6" name="Google Shape;3016;p32"/>
              <p:cNvSpPr/>
              <p:nvPr/>
            </p:nvSpPr>
            <p:spPr>
              <a:xfrm flipH="1">
                <a:off x="2059210" y="5198908"/>
                <a:ext cx="124371" cy="151493"/>
              </a:xfrm>
              <a:custGeom>
                <a:avLst/>
                <a:gdLst/>
                <a:ahLst/>
                <a:cxnLst/>
                <a:rect l="l" t="t" r="r" b="b"/>
                <a:pathLst>
                  <a:path w="8080" h="9842" extrusionOk="0">
                    <a:moveTo>
                      <a:pt x="3287" y="0"/>
                    </a:moveTo>
                    <a:cubicBezTo>
                      <a:pt x="3157" y="0"/>
                      <a:pt x="3028" y="55"/>
                      <a:pt x="2947" y="165"/>
                    </a:cubicBezTo>
                    <a:cubicBezTo>
                      <a:pt x="2808" y="355"/>
                      <a:pt x="2835" y="611"/>
                      <a:pt x="3023" y="749"/>
                    </a:cubicBezTo>
                    <a:cubicBezTo>
                      <a:pt x="3269" y="992"/>
                      <a:pt x="5354" y="3812"/>
                      <a:pt x="6796" y="5787"/>
                    </a:cubicBezTo>
                    <a:lnTo>
                      <a:pt x="272" y="9035"/>
                    </a:lnTo>
                    <a:cubicBezTo>
                      <a:pt x="93" y="9122"/>
                      <a:pt x="1" y="9321"/>
                      <a:pt x="46" y="9513"/>
                    </a:cubicBezTo>
                    <a:cubicBezTo>
                      <a:pt x="91" y="9705"/>
                      <a:pt x="263" y="9842"/>
                      <a:pt x="460" y="9842"/>
                    </a:cubicBezTo>
                    <a:cubicBezTo>
                      <a:pt x="527" y="9840"/>
                      <a:pt x="591" y="9825"/>
                      <a:pt x="649" y="9795"/>
                    </a:cubicBezTo>
                    <a:lnTo>
                      <a:pt x="8079" y="6101"/>
                    </a:lnTo>
                    <a:lnTo>
                      <a:pt x="7782" y="5693"/>
                    </a:lnTo>
                    <a:cubicBezTo>
                      <a:pt x="5992" y="3237"/>
                      <a:pt x="3805" y="272"/>
                      <a:pt x="3555" y="86"/>
                    </a:cubicBezTo>
                    <a:cubicBezTo>
                      <a:pt x="3476" y="29"/>
                      <a:pt x="3381" y="0"/>
                      <a:pt x="3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7" name="Google Shape;3017;p32"/>
              <p:cNvSpPr/>
              <p:nvPr/>
            </p:nvSpPr>
            <p:spPr>
              <a:xfrm flipH="1">
                <a:off x="1842491" y="5268028"/>
                <a:ext cx="142981" cy="211955"/>
              </a:xfrm>
              <a:custGeom>
                <a:avLst/>
                <a:gdLst/>
                <a:ahLst/>
                <a:cxnLst/>
                <a:rect l="l" t="t" r="r" b="b"/>
                <a:pathLst>
                  <a:path w="9289" h="13770" extrusionOk="0">
                    <a:moveTo>
                      <a:pt x="7569" y="0"/>
                    </a:moveTo>
                    <a:cubicBezTo>
                      <a:pt x="7546" y="0"/>
                      <a:pt x="7523" y="2"/>
                      <a:pt x="7499" y="6"/>
                    </a:cubicBezTo>
                    <a:cubicBezTo>
                      <a:pt x="7265" y="44"/>
                      <a:pt x="7107" y="267"/>
                      <a:pt x="7148" y="501"/>
                    </a:cubicBezTo>
                    <a:lnTo>
                      <a:pt x="8358" y="7829"/>
                    </a:lnTo>
                    <a:lnTo>
                      <a:pt x="235" y="12985"/>
                    </a:lnTo>
                    <a:cubicBezTo>
                      <a:pt x="74" y="13087"/>
                      <a:pt x="1" y="13282"/>
                      <a:pt x="54" y="13464"/>
                    </a:cubicBezTo>
                    <a:cubicBezTo>
                      <a:pt x="106" y="13646"/>
                      <a:pt x="273" y="13770"/>
                      <a:pt x="464" y="13770"/>
                    </a:cubicBezTo>
                    <a:cubicBezTo>
                      <a:pt x="544" y="13770"/>
                      <a:pt x="622" y="13747"/>
                      <a:pt x="691" y="13703"/>
                    </a:cubicBezTo>
                    <a:lnTo>
                      <a:pt x="9289" y="8246"/>
                    </a:lnTo>
                    <a:lnTo>
                      <a:pt x="7989" y="362"/>
                    </a:lnTo>
                    <a:cubicBezTo>
                      <a:pt x="7957" y="150"/>
                      <a:pt x="7776" y="0"/>
                      <a:pt x="75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8" name="Google Shape;3018;p32"/>
              <p:cNvSpPr/>
              <p:nvPr/>
            </p:nvSpPr>
            <p:spPr>
              <a:xfrm flipH="1">
                <a:off x="1324676" y="4680316"/>
                <a:ext cx="628799" cy="979625"/>
              </a:xfrm>
              <a:custGeom>
                <a:avLst/>
                <a:gdLst/>
                <a:ahLst/>
                <a:cxnLst/>
                <a:rect l="l" t="t" r="r" b="b"/>
                <a:pathLst>
                  <a:path w="40851" h="63643" extrusionOk="0">
                    <a:moveTo>
                      <a:pt x="6468" y="1"/>
                    </a:moveTo>
                    <a:cubicBezTo>
                      <a:pt x="5113" y="1"/>
                      <a:pt x="3930" y="611"/>
                      <a:pt x="3121" y="2041"/>
                    </a:cubicBezTo>
                    <a:cubicBezTo>
                      <a:pt x="0" y="7558"/>
                      <a:pt x="5990" y="11822"/>
                      <a:pt x="7245" y="17590"/>
                    </a:cubicBezTo>
                    <a:cubicBezTo>
                      <a:pt x="8499" y="23359"/>
                      <a:pt x="974" y="26619"/>
                      <a:pt x="3734" y="33801"/>
                    </a:cubicBezTo>
                    <a:cubicBezTo>
                      <a:pt x="6493" y="40982"/>
                      <a:pt x="14267" y="33891"/>
                      <a:pt x="11509" y="45149"/>
                    </a:cubicBezTo>
                    <a:cubicBezTo>
                      <a:pt x="8750" y="56407"/>
                      <a:pt x="23296" y="60998"/>
                      <a:pt x="23296" y="60998"/>
                    </a:cubicBezTo>
                    <a:cubicBezTo>
                      <a:pt x="23296" y="60998"/>
                      <a:pt x="27791" y="63643"/>
                      <a:pt x="31661" y="63643"/>
                    </a:cubicBezTo>
                    <a:cubicBezTo>
                      <a:pt x="33042" y="63643"/>
                      <a:pt x="34344" y="63306"/>
                      <a:pt x="35334" y="62392"/>
                    </a:cubicBezTo>
                    <a:cubicBezTo>
                      <a:pt x="39097" y="58915"/>
                      <a:pt x="37842" y="53202"/>
                      <a:pt x="37466" y="48312"/>
                    </a:cubicBezTo>
                    <a:cubicBezTo>
                      <a:pt x="37090" y="43422"/>
                      <a:pt x="40851" y="39828"/>
                      <a:pt x="39011" y="36149"/>
                    </a:cubicBezTo>
                    <a:cubicBezTo>
                      <a:pt x="37174" y="32471"/>
                      <a:pt x="28646" y="30465"/>
                      <a:pt x="30636" y="25449"/>
                    </a:cubicBezTo>
                    <a:cubicBezTo>
                      <a:pt x="32626" y="20432"/>
                      <a:pt x="30318" y="16086"/>
                      <a:pt x="26973" y="14413"/>
                    </a:cubicBezTo>
                    <a:cubicBezTo>
                      <a:pt x="23630" y="12741"/>
                      <a:pt x="19450" y="12073"/>
                      <a:pt x="17610" y="10066"/>
                    </a:cubicBezTo>
                    <a:cubicBezTo>
                      <a:pt x="15629" y="4988"/>
                      <a:pt x="10343" y="1"/>
                      <a:pt x="646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9" name="Google Shape;3019;p32"/>
              <p:cNvSpPr/>
              <p:nvPr/>
            </p:nvSpPr>
            <p:spPr>
              <a:xfrm flipH="1">
                <a:off x="1412562" y="4744388"/>
                <a:ext cx="445690" cy="931754"/>
              </a:xfrm>
              <a:custGeom>
                <a:avLst/>
                <a:gdLst/>
                <a:ahLst/>
                <a:cxnLst/>
                <a:rect l="l" t="t" r="r" b="b"/>
                <a:pathLst>
                  <a:path w="28955" h="60533" extrusionOk="0">
                    <a:moveTo>
                      <a:pt x="557" y="1"/>
                    </a:moveTo>
                    <a:cubicBezTo>
                      <a:pt x="435" y="1"/>
                      <a:pt x="311" y="45"/>
                      <a:pt x="214" y="136"/>
                    </a:cubicBezTo>
                    <a:cubicBezTo>
                      <a:pt x="12" y="324"/>
                      <a:pt x="0" y="642"/>
                      <a:pt x="189" y="844"/>
                    </a:cubicBezTo>
                    <a:cubicBezTo>
                      <a:pt x="14736" y="16492"/>
                      <a:pt x="27784" y="59739"/>
                      <a:pt x="27914" y="60175"/>
                    </a:cubicBezTo>
                    <a:cubicBezTo>
                      <a:pt x="27977" y="60387"/>
                      <a:pt x="28173" y="60533"/>
                      <a:pt x="28395" y="60533"/>
                    </a:cubicBezTo>
                    <a:cubicBezTo>
                      <a:pt x="28444" y="60533"/>
                      <a:pt x="28492" y="60524"/>
                      <a:pt x="28539" y="60511"/>
                    </a:cubicBezTo>
                    <a:cubicBezTo>
                      <a:pt x="28803" y="60432"/>
                      <a:pt x="28955" y="60152"/>
                      <a:pt x="28875" y="59886"/>
                    </a:cubicBezTo>
                    <a:cubicBezTo>
                      <a:pt x="28746" y="59450"/>
                      <a:pt x="15630" y="15980"/>
                      <a:pt x="924" y="161"/>
                    </a:cubicBezTo>
                    <a:cubicBezTo>
                      <a:pt x="825" y="54"/>
                      <a:pt x="692" y="1"/>
                      <a:pt x="557" y="1"/>
                    </a:cubicBezTo>
                    <a:close/>
                  </a:path>
                </a:pathLst>
              </a:custGeom>
              <a:solidFill>
                <a:srgbClr val="DEE7E9">
                  <a:alpha val="396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0" name="Google Shape;3020;p32"/>
              <p:cNvSpPr/>
              <p:nvPr/>
            </p:nvSpPr>
            <p:spPr>
              <a:xfrm flipH="1">
                <a:off x="1653722" y="4862250"/>
                <a:ext cx="163884" cy="114289"/>
              </a:xfrm>
              <a:custGeom>
                <a:avLst/>
                <a:gdLst/>
                <a:ahLst/>
                <a:cxnLst/>
                <a:rect l="l" t="t" r="r" b="b"/>
                <a:pathLst>
                  <a:path w="10647" h="7425" extrusionOk="0">
                    <a:moveTo>
                      <a:pt x="10078" y="0"/>
                    </a:moveTo>
                    <a:cubicBezTo>
                      <a:pt x="9881" y="0"/>
                      <a:pt x="9695" y="117"/>
                      <a:pt x="9616" y="310"/>
                    </a:cubicBezTo>
                    <a:lnTo>
                      <a:pt x="7130" y="6270"/>
                    </a:lnTo>
                    <a:lnTo>
                      <a:pt x="652" y="4901"/>
                    </a:lnTo>
                    <a:cubicBezTo>
                      <a:pt x="618" y="4894"/>
                      <a:pt x="583" y="4891"/>
                      <a:pt x="549" y="4891"/>
                    </a:cubicBezTo>
                    <a:cubicBezTo>
                      <a:pt x="317" y="4891"/>
                      <a:pt x="108" y="5053"/>
                      <a:pt x="57" y="5289"/>
                    </a:cubicBezTo>
                    <a:cubicBezTo>
                      <a:pt x="1" y="5560"/>
                      <a:pt x="174" y="5825"/>
                      <a:pt x="445" y="5884"/>
                    </a:cubicBezTo>
                    <a:lnTo>
                      <a:pt x="7736" y="7424"/>
                    </a:lnTo>
                    <a:lnTo>
                      <a:pt x="10542" y="694"/>
                    </a:lnTo>
                    <a:cubicBezTo>
                      <a:pt x="10647" y="439"/>
                      <a:pt x="10527" y="146"/>
                      <a:pt x="10271" y="39"/>
                    </a:cubicBezTo>
                    <a:cubicBezTo>
                      <a:pt x="10208" y="13"/>
                      <a:pt x="10142" y="0"/>
                      <a:pt x="10078" y="0"/>
                    </a:cubicBezTo>
                    <a:close/>
                  </a:path>
                </a:pathLst>
              </a:custGeom>
              <a:solidFill>
                <a:srgbClr val="DEE7E9">
                  <a:alpha val="396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1" name="Google Shape;3021;p32"/>
              <p:cNvSpPr/>
              <p:nvPr/>
            </p:nvSpPr>
            <p:spPr>
              <a:xfrm flipH="1">
                <a:off x="1499227" y="5055235"/>
                <a:ext cx="318425" cy="174520"/>
              </a:xfrm>
              <a:custGeom>
                <a:avLst/>
                <a:gdLst/>
                <a:ahLst/>
                <a:cxnLst/>
                <a:rect l="l" t="t" r="r" b="b"/>
                <a:pathLst>
                  <a:path w="20687" h="11338" extrusionOk="0">
                    <a:moveTo>
                      <a:pt x="20113" y="0"/>
                    </a:moveTo>
                    <a:cubicBezTo>
                      <a:pt x="19925" y="0"/>
                      <a:pt x="19746" y="106"/>
                      <a:pt x="19660" y="287"/>
                    </a:cubicBezTo>
                    <a:lnTo>
                      <a:pt x="14951" y="10185"/>
                    </a:lnTo>
                    <a:lnTo>
                      <a:pt x="662" y="6970"/>
                    </a:lnTo>
                    <a:cubicBezTo>
                      <a:pt x="625" y="6962"/>
                      <a:pt x="589" y="6958"/>
                      <a:pt x="552" y="6958"/>
                    </a:cubicBezTo>
                    <a:cubicBezTo>
                      <a:pt x="322" y="6958"/>
                      <a:pt x="114" y="7117"/>
                      <a:pt x="62" y="7351"/>
                    </a:cubicBezTo>
                    <a:cubicBezTo>
                      <a:pt x="0" y="7622"/>
                      <a:pt x="171" y="7889"/>
                      <a:pt x="441" y="7951"/>
                    </a:cubicBezTo>
                    <a:lnTo>
                      <a:pt x="15512" y="11338"/>
                    </a:lnTo>
                    <a:lnTo>
                      <a:pt x="20566" y="718"/>
                    </a:lnTo>
                    <a:cubicBezTo>
                      <a:pt x="20686" y="467"/>
                      <a:pt x="20579" y="168"/>
                      <a:pt x="20329" y="50"/>
                    </a:cubicBezTo>
                    <a:cubicBezTo>
                      <a:pt x="20259" y="16"/>
                      <a:pt x="20185" y="0"/>
                      <a:pt x="20113" y="0"/>
                    </a:cubicBezTo>
                    <a:close/>
                  </a:path>
                </a:pathLst>
              </a:custGeom>
              <a:solidFill>
                <a:srgbClr val="DEE7E9">
                  <a:alpha val="396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22" name="Google Shape;3022;p32"/>
            <p:cNvGrpSpPr/>
            <p:nvPr/>
          </p:nvGrpSpPr>
          <p:grpSpPr>
            <a:xfrm rot="-702240" flipH="1">
              <a:off x="8024285" y="4178586"/>
              <a:ext cx="1754750" cy="1274886"/>
              <a:chOff x="505605" y="4363304"/>
              <a:chExt cx="1923073" cy="1397179"/>
            </a:xfrm>
          </p:grpSpPr>
          <p:sp>
            <p:nvSpPr>
              <p:cNvPr id="3023" name="Google Shape;3023;p32"/>
              <p:cNvSpPr/>
              <p:nvPr/>
            </p:nvSpPr>
            <p:spPr>
              <a:xfrm flipH="1">
                <a:off x="1674625" y="5389061"/>
                <a:ext cx="141642" cy="176783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11485" extrusionOk="0">
                    <a:moveTo>
                      <a:pt x="7862" y="0"/>
                    </a:moveTo>
                    <a:cubicBezTo>
                      <a:pt x="7842" y="0"/>
                      <a:pt x="7822" y="2"/>
                      <a:pt x="7801" y="5"/>
                    </a:cubicBezTo>
                    <a:cubicBezTo>
                      <a:pt x="7568" y="36"/>
                      <a:pt x="7405" y="252"/>
                      <a:pt x="7439" y="484"/>
                    </a:cubicBezTo>
                    <a:lnTo>
                      <a:pt x="8274" y="6355"/>
                    </a:lnTo>
                    <a:lnTo>
                      <a:pt x="259" y="10683"/>
                    </a:lnTo>
                    <a:cubicBezTo>
                      <a:pt x="87" y="10776"/>
                      <a:pt x="1" y="10973"/>
                      <a:pt x="49" y="11162"/>
                    </a:cubicBezTo>
                    <a:cubicBezTo>
                      <a:pt x="97" y="11351"/>
                      <a:pt x="268" y="11485"/>
                      <a:pt x="462" y="11485"/>
                    </a:cubicBezTo>
                    <a:cubicBezTo>
                      <a:pt x="532" y="11483"/>
                      <a:pt x="602" y="11465"/>
                      <a:pt x="664" y="11431"/>
                    </a:cubicBezTo>
                    <a:lnTo>
                      <a:pt x="9202" y="6825"/>
                    </a:lnTo>
                    <a:lnTo>
                      <a:pt x="8281" y="366"/>
                    </a:lnTo>
                    <a:cubicBezTo>
                      <a:pt x="8252" y="154"/>
                      <a:pt x="8070" y="0"/>
                      <a:pt x="7862" y="0"/>
                    </a:cubicBezTo>
                    <a:close/>
                  </a:path>
                </a:pathLst>
              </a:custGeom>
              <a:solidFill>
                <a:srgbClr val="8CC4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4" name="Google Shape;3024;p32"/>
              <p:cNvSpPr/>
              <p:nvPr/>
            </p:nvSpPr>
            <p:spPr>
              <a:xfrm flipH="1">
                <a:off x="1402746" y="5296486"/>
                <a:ext cx="287717" cy="178076"/>
              </a:xfrm>
              <a:custGeom>
                <a:avLst/>
                <a:gdLst/>
                <a:ahLst/>
                <a:cxnLst/>
                <a:rect l="l" t="t" r="r" b="b"/>
                <a:pathLst>
                  <a:path w="18692" h="11569" extrusionOk="0">
                    <a:moveTo>
                      <a:pt x="18120" y="0"/>
                    </a:moveTo>
                    <a:cubicBezTo>
                      <a:pt x="17933" y="0"/>
                      <a:pt x="17753" y="105"/>
                      <a:pt x="17667" y="286"/>
                    </a:cubicBezTo>
                    <a:lnTo>
                      <a:pt x="12838" y="10345"/>
                    </a:lnTo>
                    <a:lnTo>
                      <a:pt x="718" y="6447"/>
                    </a:lnTo>
                    <a:cubicBezTo>
                      <a:pt x="667" y="6431"/>
                      <a:pt x="615" y="6423"/>
                      <a:pt x="563" y="6423"/>
                    </a:cubicBezTo>
                    <a:cubicBezTo>
                      <a:pt x="351" y="6423"/>
                      <a:pt x="154" y="6558"/>
                      <a:pt x="85" y="6772"/>
                    </a:cubicBezTo>
                    <a:cubicBezTo>
                      <a:pt x="0" y="7036"/>
                      <a:pt x="145" y="7318"/>
                      <a:pt x="411" y="7403"/>
                    </a:cubicBezTo>
                    <a:lnTo>
                      <a:pt x="13363" y="11568"/>
                    </a:lnTo>
                    <a:lnTo>
                      <a:pt x="18571" y="720"/>
                    </a:lnTo>
                    <a:cubicBezTo>
                      <a:pt x="18691" y="471"/>
                      <a:pt x="18586" y="170"/>
                      <a:pt x="18337" y="50"/>
                    </a:cubicBezTo>
                    <a:cubicBezTo>
                      <a:pt x="18267" y="16"/>
                      <a:pt x="18193" y="0"/>
                      <a:pt x="18120" y="0"/>
                    </a:cubicBezTo>
                    <a:close/>
                  </a:path>
                </a:pathLst>
              </a:custGeom>
              <a:solidFill>
                <a:srgbClr val="FF81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5" name="Google Shape;3025;p32"/>
              <p:cNvSpPr/>
              <p:nvPr/>
            </p:nvSpPr>
            <p:spPr>
              <a:xfrm rot="-1863570" flipH="1">
                <a:off x="777625" y="4443639"/>
                <a:ext cx="655024" cy="1236509"/>
              </a:xfrm>
              <a:custGeom>
                <a:avLst/>
                <a:gdLst/>
                <a:ahLst/>
                <a:cxnLst/>
                <a:rect l="l" t="t" r="r" b="b"/>
                <a:pathLst>
                  <a:path w="42549" h="80321" extrusionOk="0">
                    <a:moveTo>
                      <a:pt x="19479" y="0"/>
                    </a:moveTo>
                    <a:cubicBezTo>
                      <a:pt x="14561" y="0"/>
                      <a:pt x="10368" y="9188"/>
                      <a:pt x="10793" y="16409"/>
                    </a:cubicBezTo>
                    <a:cubicBezTo>
                      <a:pt x="9828" y="19411"/>
                      <a:pt x="5751" y="22138"/>
                      <a:pt x="3039" y="25516"/>
                    </a:cubicBezTo>
                    <a:cubicBezTo>
                      <a:pt x="328" y="28895"/>
                      <a:pt x="0" y="34589"/>
                      <a:pt x="4523" y="38906"/>
                    </a:cubicBezTo>
                    <a:cubicBezTo>
                      <a:pt x="9046" y="43225"/>
                      <a:pt x="1039" y="49464"/>
                      <a:pt x="884" y="54225"/>
                    </a:cubicBezTo>
                    <a:cubicBezTo>
                      <a:pt x="729" y="58989"/>
                      <a:pt x="6428" y="60952"/>
                      <a:pt x="8399" y="66283"/>
                    </a:cubicBezTo>
                    <a:cubicBezTo>
                      <a:pt x="10369" y="71615"/>
                      <a:pt x="11813" y="78236"/>
                      <a:pt x="17456" y="80076"/>
                    </a:cubicBezTo>
                    <a:cubicBezTo>
                      <a:pt x="17973" y="80244"/>
                      <a:pt x="18495" y="80320"/>
                      <a:pt x="19018" y="80320"/>
                    </a:cubicBezTo>
                    <a:cubicBezTo>
                      <a:pt x="24209" y="80320"/>
                      <a:pt x="29454" y="72784"/>
                      <a:pt x="29454" y="72784"/>
                    </a:cubicBezTo>
                    <a:cubicBezTo>
                      <a:pt x="29454" y="72784"/>
                      <a:pt x="42548" y="60910"/>
                      <a:pt x="34196" y="50393"/>
                    </a:cubicBezTo>
                    <a:cubicBezTo>
                      <a:pt x="25842" y="39875"/>
                      <a:pt x="37461" y="43579"/>
                      <a:pt x="36889" y="34682"/>
                    </a:cubicBezTo>
                    <a:cubicBezTo>
                      <a:pt x="36318" y="25785"/>
                      <a:pt x="26820" y="25994"/>
                      <a:pt x="25348" y="19314"/>
                    </a:cubicBezTo>
                    <a:cubicBezTo>
                      <a:pt x="23877" y="12633"/>
                      <a:pt x="28121" y="5246"/>
                      <a:pt x="22166" y="947"/>
                    </a:cubicBezTo>
                    <a:cubicBezTo>
                      <a:pt x="21262" y="295"/>
                      <a:pt x="20359" y="0"/>
                      <a:pt x="194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6" name="Google Shape;3026;p32"/>
              <p:cNvSpPr/>
              <p:nvPr/>
            </p:nvSpPr>
            <p:spPr>
              <a:xfrm rot="-1863570" flipH="1">
                <a:off x="1137831" y="4469807"/>
                <a:ext cx="133948" cy="1185384"/>
              </a:xfrm>
              <a:custGeom>
                <a:avLst/>
                <a:gdLst/>
                <a:ahLst/>
                <a:cxnLst/>
                <a:rect l="l" t="t" r="r" b="b"/>
                <a:pathLst>
                  <a:path w="8701" h="77000" extrusionOk="0">
                    <a:moveTo>
                      <a:pt x="8223" y="0"/>
                    </a:moveTo>
                    <a:cubicBezTo>
                      <a:pt x="8044" y="0"/>
                      <a:pt x="7877" y="114"/>
                      <a:pt x="7818" y="294"/>
                    </a:cubicBezTo>
                    <a:cubicBezTo>
                      <a:pt x="1" y="24032"/>
                      <a:pt x="7222" y="76111"/>
                      <a:pt x="7295" y="76632"/>
                    </a:cubicBezTo>
                    <a:cubicBezTo>
                      <a:pt x="7325" y="76842"/>
                      <a:pt x="7506" y="76999"/>
                      <a:pt x="7718" y="76999"/>
                    </a:cubicBezTo>
                    <a:cubicBezTo>
                      <a:pt x="7738" y="76999"/>
                      <a:pt x="7758" y="76996"/>
                      <a:pt x="7776" y="76993"/>
                    </a:cubicBezTo>
                    <a:cubicBezTo>
                      <a:pt x="8010" y="76961"/>
                      <a:pt x="8172" y="76746"/>
                      <a:pt x="8139" y="76513"/>
                    </a:cubicBezTo>
                    <a:cubicBezTo>
                      <a:pt x="8065" y="75992"/>
                      <a:pt x="871" y="24112"/>
                      <a:pt x="8627" y="559"/>
                    </a:cubicBezTo>
                    <a:cubicBezTo>
                      <a:pt x="8700" y="337"/>
                      <a:pt x="8578" y="95"/>
                      <a:pt x="8356" y="21"/>
                    </a:cubicBezTo>
                    <a:cubicBezTo>
                      <a:pt x="8312" y="7"/>
                      <a:pt x="8267" y="0"/>
                      <a:pt x="822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7" name="Google Shape;3027;p32"/>
              <p:cNvSpPr/>
              <p:nvPr/>
            </p:nvSpPr>
            <p:spPr>
              <a:xfrm rot="-1863570" flipH="1">
                <a:off x="919414" y="4739423"/>
                <a:ext cx="205641" cy="98202"/>
              </a:xfrm>
              <a:custGeom>
                <a:avLst/>
                <a:gdLst/>
                <a:ahLst/>
                <a:cxnLst/>
                <a:rect l="l" t="t" r="r" b="b"/>
                <a:pathLst>
                  <a:path w="13358" h="6379" extrusionOk="0">
                    <a:moveTo>
                      <a:pt x="474" y="1"/>
                    </a:moveTo>
                    <a:cubicBezTo>
                      <a:pt x="358" y="1"/>
                      <a:pt x="243" y="47"/>
                      <a:pt x="160" y="138"/>
                    </a:cubicBezTo>
                    <a:cubicBezTo>
                      <a:pt x="1" y="312"/>
                      <a:pt x="11" y="581"/>
                      <a:pt x="185" y="739"/>
                    </a:cubicBezTo>
                    <a:lnTo>
                      <a:pt x="6298" y="6378"/>
                    </a:lnTo>
                    <a:lnTo>
                      <a:pt x="13128" y="1304"/>
                    </a:lnTo>
                    <a:cubicBezTo>
                      <a:pt x="13317" y="1165"/>
                      <a:pt x="13357" y="898"/>
                      <a:pt x="13217" y="709"/>
                    </a:cubicBezTo>
                    <a:cubicBezTo>
                      <a:pt x="13133" y="597"/>
                      <a:pt x="13004" y="537"/>
                      <a:pt x="12874" y="537"/>
                    </a:cubicBezTo>
                    <a:cubicBezTo>
                      <a:pt x="12785" y="537"/>
                      <a:pt x="12696" y="564"/>
                      <a:pt x="12620" y="621"/>
                    </a:cubicBezTo>
                    <a:lnTo>
                      <a:pt x="6358" y="5274"/>
                    </a:lnTo>
                    <a:lnTo>
                      <a:pt x="761" y="113"/>
                    </a:lnTo>
                    <a:cubicBezTo>
                      <a:pt x="680" y="38"/>
                      <a:pt x="577" y="1"/>
                      <a:pt x="4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8" name="Google Shape;3028;p32"/>
              <p:cNvSpPr/>
              <p:nvPr/>
            </p:nvSpPr>
            <p:spPr>
              <a:xfrm rot="-1863570" flipH="1">
                <a:off x="960401" y="4953823"/>
                <a:ext cx="383587" cy="177777"/>
              </a:xfrm>
              <a:custGeom>
                <a:avLst/>
                <a:gdLst/>
                <a:ahLst/>
                <a:cxnLst/>
                <a:rect l="l" t="t" r="r" b="b"/>
                <a:pathLst>
                  <a:path w="24917" h="11548" extrusionOk="0">
                    <a:moveTo>
                      <a:pt x="24436" y="1"/>
                    </a:moveTo>
                    <a:cubicBezTo>
                      <a:pt x="24346" y="1"/>
                      <a:pt x="24256" y="29"/>
                      <a:pt x="24178" y="88"/>
                    </a:cubicBezTo>
                    <a:lnTo>
                      <a:pt x="10588" y="10458"/>
                    </a:lnTo>
                    <a:lnTo>
                      <a:pt x="746" y="2237"/>
                    </a:lnTo>
                    <a:cubicBezTo>
                      <a:pt x="667" y="2172"/>
                      <a:pt x="571" y="2141"/>
                      <a:pt x="477" y="2141"/>
                    </a:cubicBezTo>
                    <a:cubicBezTo>
                      <a:pt x="355" y="2141"/>
                      <a:pt x="234" y="2193"/>
                      <a:pt x="149" y="2293"/>
                    </a:cubicBezTo>
                    <a:cubicBezTo>
                      <a:pt x="0" y="2474"/>
                      <a:pt x="22" y="2739"/>
                      <a:pt x="199" y="2890"/>
                    </a:cubicBezTo>
                    <a:lnTo>
                      <a:pt x="10565" y="11548"/>
                    </a:lnTo>
                    <a:lnTo>
                      <a:pt x="24695" y="765"/>
                    </a:lnTo>
                    <a:cubicBezTo>
                      <a:pt x="24882" y="621"/>
                      <a:pt x="24917" y="354"/>
                      <a:pt x="24775" y="168"/>
                    </a:cubicBezTo>
                    <a:cubicBezTo>
                      <a:pt x="24691" y="58"/>
                      <a:pt x="24564" y="1"/>
                      <a:pt x="2443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9" name="Google Shape;3029;p32"/>
              <p:cNvSpPr/>
              <p:nvPr/>
            </p:nvSpPr>
            <p:spPr>
              <a:xfrm rot="-1863570" flipH="1">
                <a:off x="1138612" y="5215309"/>
                <a:ext cx="347071" cy="174113"/>
              </a:xfrm>
              <a:custGeom>
                <a:avLst/>
                <a:gdLst/>
                <a:ahLst/>
                <a:cxnLst/>
                <a:rect l="l" t="t" r="r" b="b"/>
                <a:pathLst>
                  <a:path w="22545" h="11310" extrusionOk="0">
                    <a:moveTo>
                      <a:pt x="22069" y="0"/>
                    </a:moveTo>
                    <a:cubicBezTo>
                      <a:pt x="21963" y="0"/>
                      <a:pt x="21856" y="40"/>
                      <a:pt x="21773" y="121"/>
                    </a:cubicBezTo>
                    <a:lnTo>
                      <a:pt x="10798" y="10182"/>
                    </a:lnTo>
                    <a:lnTo>
                      <a:pt x="741" y="1840"/>
                    </a:lnTo>
                    <a:cubicBezTo>
                      <a:pt x="663" y="1778"/>
                      <a:pt x="570" y="1748"/>
                      <a:pt x="477" y="1748"/>
                    </a:cubicBezTo>
                    <a:cubicBezTo>
                      <a:pt x="354" y="1748"/>
                      <a:pt x="232" y="1801"/>
                      <a:pt x="148" y="1903"/>
                    </a:cubicBezTo>
                    <a:cubicBezTo>
                      <a:pt x="1" y="2081"/>
                      <a:pt x="23" y="2345"/>
                      <a:pt x="198" y="2497"/>
                    </a:cubicBezTo>
                    <a:lnTo>
                      <a:pt x="10826" y="11310"/>
                    </a:lnTo>
                    <a:lnTo>
                      <a:pt x="22349" y="747"/>
                    </a:lnTo>
                    <a:cubicBezTo>
                      <a:pt x="22530" y="590"/>
                      <a:pt x="22545" y="315"/>
                      <a:pt x="22383" y="137"/>
                    </a:cubicBezTo>
                    <a:cubicBezTo>
                      <a:pt x="22299" y="47"/>
                      <a:pt x="22184" y="0"/>
                      <a:pt x="2206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0" name="Google Shape;3030;p32"/>
              <p:cNvSpPr/>
              <p:nvPr/>
            </p:nvSpPr>
            <p:spPr>
              <a:xfrm flipH="1">
                <a:off x="1546580" y="5192444"/>
                <a:ext cx="882098" cy="406393"/>
              </a:xfrm>
              <a:custGeom>
                <a:avLst/>
                <a:gdLst/>
                <a:ahLst/>
                <a:cxnLst/>
                <a:rect l="l" t="t" r="r" b="b"/>
                <a:pathLst>
                  <a:path w="57307" h="26402" extrusionOk="0">
                    <a:moveTo>
                      <a:pt x="16085" y="1"/>
                    </a:moveTo>
                    <a:cubicBezTo>
                      <a:pt x="11262" y="1"/>
                      <a:pt x="5916" y="561"/>
                      <a:pt x="0" y="1848"/>
                    </a:cubicBezTo>
                    <a:cubicBezTo>
                      <a:pt x="13241" y="7385"/>
                      <a:pt x="21434" y="26401"/>
                      <a:pt x="46194" y="26401"/>
                    </a:cubicBezTo>
                    <a:cubicBezTo>
                      <a:pt x="49572" y="26401"/>
                      <a:pt x="53257" y="26047"/>
                      <a:pt x="57306" y="25257"/>
                    </a:cubicBezTo>
                    <a:cubicBezTo>
                      <a:pt x="57306" y="25257"/>
                      <a:pt x="48472" y="1"/>
                      <a:pt x="1608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1" name="Google Shape;3031;p32"/>
              <p:cNvSpPr/>
              <p:nvPr/>
            </p:nvSpPr>
            <p:spPr>
              <a:xfrm flipH="1">
                <a:off x="1500861" y="5227519"/>
                <a:ext cx="823776" cy="388907"/>
              </a:xfrm>
              <a:custGeom>
                <a:avLst/>
                <a:gdLst/>
                <a:ahLst/>
                <a:cxnLst/>
                <a:rect l="l" t="t" r="r" b="b"/>
                <a:pathLst>
                  <a:path w="53518" h="25266" extrusionOk="0">
                    <a:moveTo>
                      <a:pt x="437" y="0"/>
                    </a:moveTo>
                    <a:cubicBezTo>
                      <a:pt x="434" y="0"/>
                      <a:pt x="432" y="1"/>
                      <a:pt x="429" y="2"/>
                    </a:cubicBezTo>
                    <a:cubicBezTo>
                      <a:pt x="197" y="2"/>
                      <a:pt x="8" y="187"/>
                      <a:pt x="5" y="421"/>
                    </a:cubicBezTo>
                    <a:cubicBezTo>
                      <a:pt x="0" y="653"/>
                      <a:pt x="184" y="845"/>
                      <a:pt x="416" y="852"/>
                    </a:cubicBezTo>
                    <a:cubicBezTo>
                      <a:pt x="21600" y="1510"/>
                      <a:pt x="52486" y="24940"/>
                      <a:pt x="52797" y="25177"/>
                    </a:cubicBezTo>
                    <a:cubicBezTo>
                      <a:pt x="52870" y="25234"/>
                      <a:pt x="52961" y="25264"/>
                      <a:pt x="53054" y="25265"/>
                    </a:cubicBezTo>
                    <a:lnTo>
                      <a:pt x="53054" y="25264"/>
                    </a:lnTo>
                    <a:cubicBezTo>
                      <a:pt x="53238" y="25264"/>
                      <a:pt x="53400" y="25147"/>
                      <a:pt x="53459" y="24973"/>
                    </a:cubicBezTo>
                    <a:cubicBezTo>
                      <a:pt x="53517" y="24801"/>
                      <a:pt x="53459" y="24611"/>
                      <a:pt x="53315" y="24499"/>
                    </a:cubicBezTo>
                    <a:cubicBezTo>
                      <a:pt x="53002" y="24261"/>
                      <a:pt x="21901" y="667"/>
                      <a:pt x="443" y="2"/>
                    </a:cubicBezTo>
                    <a:cubicBezTo>
                      <a:pt x="441" y="1"/>
                      <a:pt x="439" y="0"/>
                      <a:pt x="4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2" name="Google Shape;3032;p32"/>
              <p:cNvSpPr/>
              <p:nvPr/>
            </p:nvSpPr>
            <p:spPr>
              <a:xfrm flipH="1">
                <a:off x="2059210" y="5198908"/>
                <a:ext cx="124371" cy="151493"/>
              </a:xfrm>
              <a:custGeom>
                <a:avLst/>
                <a:gdLst/>
                <a:ahLst/>
                <a:cxnLst/>
                <a:rect l="l" t="t" r="r" b="b"/>
                <a:pathLst>
                  <a:path w="8080" h="9842" extrusionOk="0">
                    <a:moveTo>
                      <a:pt x="3287" y="0"/>
                    </a:moveTo>
                    <a:cubicBezTo>
                      <a:pt x="3157" y="0"/>
                      <a:pt x="3028" y="55"/>
                      <a:pt x="2947" y="165"/>
                    </a:cubicBezTo>
                    <a:cubicBezTo>
                      <a:pt x="2808" y="355"/>
                      <a:pt x="2835" y="611"/>
                      <a:pt x="3023" y="749"/>
                    </a:cubicBezTo>
                    <a:cubicBezTo>
                      <a:pt x="3269" y="992"/>
                      <a:pt x="5354" y="3812"/>
                      <a:pt x="6796" y="5787"/>
                    </a:cubicBezTo>
                    <a:lnTo>
                      <a:pt x="272" y="9035"/>
                    </a:lnTo>
                    <a:cubicBezTo>
                      <a:pt x="93" y="9122"/>
                      <a:pt x="1" y="9321"/>
                      <a:pt x="46" y="9513"/>
                    </a:cubicBezTo>
                    <a:cubicBezTo>
                      <a:pt x="91" y="9705"/>
                      <a:pt x="263" y="9842"/>
                      <a:pt x="460" y="9842"/>
                    </a:cubicBezTo>
                    <a:cubicBezTo>
                      <a:pt x="527" y="9840"/>
                      <a:pt x="591" y="9825"/>
                      <a:pt x="649" y="9795"/>
                    </a:cubicBezTo>
                    <a:lnTo>
                      <a:pt x="8079" y="6101"/>
                    </a:lnTo>
                    <a:lnTo>
                      <a:pt x="7782" y="5693"/>
                    </a:lnTo>
                    <a:cubicBezTo>
                      <a:pt x="5992" y="3237"/>
                      <a:pt x="3805" y="272"/>
                      <a:pt x="3555" y="86"/>
                    </a:cubicBezTo>
                    <a:cubicBezTo>
                      <a:pt x="3476" y="29"/>
                      <a:pt x="3381" y="0"/>
                      <a:pt x="3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3" name="Google Shape;3033;p32"/>
              <p:cNvSpPr/>
              <p:nvPr/>
            </p:nvSpPr>
            <p:spPr>
              <a:xfrm flipH="1">
                <a:off x="1842491" y="5268028"/>
                <a:ext cx="142981" cy="211955"/>
              </a:xfrm>
              <a:custGeom>
                <a:avLst/>
                <a:gdLst/>
                <a:ahLst/>
                <a:cxnLst/>
                <a:rect l="l" t="t" r="r" b="b"/>
                <a:pathLst>
                  <a:path w="9289" h="13770" extrusionOk="0">
                    <a:moveTo>
                      <a:pt x="7569" y="0"/>
                    </a:moveTo>
                    <a:cubicBezTo>
                      <a:pt x="7546" y="0"/>
                      <a:pt x="7523" y="2"/>
                      <a:pt x="7499" y="6"/>
                    </a:cubicBezTo>
                    <a:cubicBezTo>
                      <a:pt x="7265" y="44"/>
                      <a:pt x="7107" y="267"/>
                      <a:pt x="7148" y="501"/>
                    </a:cubicBezTo>
                    <a:lnTo>
                      <a:pt x="8358" y="7829"/>
                    </a:lnTo>
                    <a:lnTo>
                      <a:pt x="235" y="12985"/>
                    </a:lnTo>
                    <a:cubicBezTo>
                      <a:pt x="74" y="13087"/>
                      <a:pt x="1" y="13282"/>
                      <a:pt x="54" y="13464"/>
                    </a:cubicBezTo>
                    <a:cubicBezTo>
                      <a:pt x="106" y="13646"/>
                      <a:pt x="273" y="13770"/>
                      <a:pt x="464" y="13770"/>
                    </a:cubicBezTo>
                    <a:cubicBezTo>
                      <a:pt x="544" y="13770"/>
                      <a:pt x="622" y="13747"/>
                      <a:pt x="691" y="13703"/>
                    </a:cubicBezTo>
                    <a:lnTo>
                      <a:pt x="9289" y="8246"/>
                    </a:lnTo>
                    <a:lnTo>
                      <a:pt x="7989" y="362"/>
                    </a:lnTo>
                    <a:cubicBezTo>
                      <a:pt x="7957" y="150"/>
                      <a:pt x="7776" y="0"/>
                      <a:pt x="75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4" name="Google Shape;3034;p32"/>
              <p:cNvSpPr/>
              <p:nvPr/>
            </p:nvSpPr>
            <p:spPr>
              <a:xfrm flipH="1">
                <a:off x="1677280" y="4772261"/>
                <a:ext cx="733668" cy="608050"/>
              </a:xfrm>
              <a:custGeom>
                <a:avLst/>
                <a:gdLst/>
                <a:ahLst/>
                <a:cxnLst/>
                <a:rect l="l" t="t" r="r" b="b"/>
                <a:pathLst>
                  <a:path w="47664" h="39503" extrusionOk="0">
                    <a:moveTo>
                      <a:pt x="1" y="0"/>
                    </a:moveTo>
                    <a:cubicBezTo>
                      <a:pt x="12473" y="10513"/>
                      <a:pt x="13509" y="35678"/>
                      <a:pt x="47663" y="39503"/>
                    </a:cubicBezTo>
                    <a:cubicBezTo>
                      <a:pt x="47663" y="39503"/>
                      <a:pt x="46524" y="4201"/>
                      <a:pt x="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5" name="Google Shape;3035;p32"/>
              <p:cNvSpPr/>
              <p:nvPr/>
            </p:nvSpPr>
            <p:spPr>
              <a:xfrm flipH="1">
                <a:off x="1639133" y="4810260"/>
                <a:ext cx="679056" cy="616670"/>
              </a:xfrm>
              <a:custGeom>
                <a:avLst/>
                <a:gdLst/>
                <a:ahLst/>
                <a:cxnLst/>
                <a:rect l="l" t="t" r="r" b="b"/>
                <a:pathLst>
                  <a:path w="44116" h="40063" extrusionOk="0">
                    <a:moveTo>
                      <a:pt x="566" y="0"/>
                    </a:moveTo>
                    <a:cubicBezTo>
                      <a:pt x="359" y="0"/>
                      <a:pt x="166" y="129"/>
                      <a:pt x="94" y="337"/>
                    </a:cubicBezTo>
                    <a:cubicBezTo>
                      <a:pt x="0" y="602"/>
                      <a:pt x="144" y="891"/>
                      <a:pt x="411" y="978"/>
                    </a:cubicBezTo>
                    <a:cubicBezTo>
                      <a:pt x="20402" y="7944"/>
                      <a:pt x="42838" y="39531"/>
                      <a:pt x="43062" y="39849"/>
                    </a:cubicBezTo>
                    <a:cubicBezTo>
                      <a:pt x="43155" y="39983"/>
                      <a:pt x="43309" y="40063"/>
                      <a:pt x="43473" y="40063"/>
                    </a:cubicBezTo>
                    <a:cubicBezTo>
                      <a:pt x="43879" y="40063"/>
                      <a:pt x="44116" y="39603"/>
                      <a:pt x="43882" y="39273"/>
                    </a:cubicBezTo>
                    <a:cubicBezTo>
                      <a:pt x="43655" y="38950"/>
                      <a:pt x="21037" y="7103"/>
                      <a:pt x="742" y="32"/>
                    </a:cubicBezTo>
                    <a:cubicBezTo>
                      <a:pt x="684" y="11"/>
                      <a:pt x="625" y="0"/>
                      <a:pt x="5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6" name="Google Shape;3036;p32"/>
              <p:cNvSpPr/>
              <p:nvPr/>
            </p:nvSpPr>
            <p:spPr>
              <a:xfrm flipH="1">
                <a:off x="1677280" y="4772261"/>
                <a:ext cx="733668" cy="608050"/>
              </a:xfrm>
              <a:custGeom>
                <a:avLst/>
                <a:gdLst/>
                <a:ahLst/>
                <a:cxnLst/>
                <a:rect l="l" t="t" r="r" b="b"/>
                <a:pathLst>
                  <a:path w="47664" h="39503" extrusionOk="0">
                    <a:moveTo>
                      <a:pt x="1" y="0"/>
                    </a:moveTo>
                    <a:cubicBezTo>
                      <a:pt x="12473" y="10513"/>
                      <a:pt x="13509" y="35678"/>
                      <a:pt x="47663" y="39503"/>
                    </a:cubicBezTo>
                    <a:cubicBezTo>
                      <a:pt x="47663" y="39503"/>
                      <a:pt x="46524" y="4201"/>
                      <a:pt x="1" y="0"/>
                    </a:cubicBezTo>
                    <a:close/>
                  </a:path>
                </a:pathLst>
              </a:custGeom>
              <a:solidFill>
                <a:srgbClr val="6D9EEB">
                  <a:alpha val="41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7" name="Google Shape;3037;p32"/>
              <p:cNvSpPr/>
              <p:nvPr/>
            </p:nvSpPr>
            <p:spPr>
              <a:xfrm flipH="1">
                <a:off x="2078447" y="4838349"/>
                <a:ext cx="136839" cy="134515"/>
              </a:xfrm>
              <a:custGeom>
                <a:avLst/>
                <a:gdLst/>
                <a:ahLst/>
                <a:cxnLst/>
                <a:rect l="l" t="t" r="r" b="b"/>
                <a:pathLst>
                  <a:path w="8890" h="8739" extrusionOk="0">
                    <a:moveTo>
                      <a:pt x="5905" y="1"/>
                    </a:moveTo>
                    <a:cubicBezTo>
                      <a:pt x="5807" y="1"/>
                      <a:pt x="5709" y="29"/>
                      <a:pt x="5625" y="90"/>
                    </a:cubicBezTo>
                    <a:cubicBezTo>
                      <a:pt x="5401" y="254"/>
                      <a:pt x="5339" y="548"/>
                      <a:pt x="5503" y="772"/>
                    </a:cubicBezTo>
                    <a:cubicBezTo>
                      <a:pt x="5667" y="1088"/>
                      <a:pt x="6779" y="4314"/>
                      <a:pt x="7560" y="6613"/>
                    </a:cubicBezTo>
                    <a:lnTo>
                      <a:pt x="450" y="7741"/>
                    </a:lnTo>
                    <a:cubicBezTo>
                      <a:pt x="188" y="7779"/>
                      <a:pt x="1" y="8013"/>
                      <a:pt x="23" y="8276"/>
                    </a:cubicBezTo>
                    <a:cubicBezTo>
                      <a:pt x="42" y="8537"/>
                      <a:pt x="260" y="8738"/>
                      <a:pt x="521" y="8738"/>
                    </a:cubicBezTo>
                    <a:cubicBezTo>
                      <a:pt x="523" y="8738"/>
                      <a:pt x="525" y="8738"/>
                      <a:pt x="527" y="8738"/>
                    </a:cubicBezTo>
                    <a:cubicBezTo>
                      <a:pt x="554" y="8738"/>
                      <a:pt x="581" y="8737"/>
                      <a:pt x="606" y="8733"/>
                    </a:cubicBezTo>
                    <a:lnTo>
                      <a:pt x="8889" y="7420"/>
                    </a:lnTo>
                    <a:lnTo>
                      <a:pt x="8701" y="6855"/>
                    </a:lnTo>
                    <a:cubicBezTo>
                      <a:pt x="7284" y="2660"/>
                      <a:pt x="6490" y="428"/>
                      <a:pt x="6337" y="219"/>
                    </a:cubicBezTo>
                    <a:cubicBezTo>
                      <a:pt x="6235" y="80"/>
                      <a:pt x="6070" y="1"/>
                      <a:pt x="590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8" name="Google Shape;3038;p32"/>
              <p:cNvSpPr/>
              <p:nvPr/>
            </p:nvSpPr>
            <p:spPr>
              <a:xfrm flipH="1">
                <a:off x="1884765" y="4983560"/>
                <a:ext cx="180415" cy="172319"/>
              </a:xfrm>
              <a:custGeom>
                <a:avLst/>
                <a:gdLst/>
                <a:ahLst/>
                <a:cxnLst/>
                <a:rect l="l" t="t" r="r" b="b"/>
                <a:pathLst>
                  <a:path w="11721" h="11195" extrusionOk="0">
                    <a:moveTo>
                      <a:pt x="11198" y="1"/>
                    </a:moveTo>
                    <a:cubicBezTo>
                      <a:pt x="10947" y="1"/>
                      <a:pt x="10724" y="176"/>
                      <a:pt x="10688" y="430"/>
                    </a:cubicBezTo>
                    <a:lnTo>
                      <a:pt x="9652" y="7736"/>
                    </a:lnTo>
                    <a:lnTo>
                      <a:pt x="406" y="10207"/>
                    </a:lnTo>
                    <a:cubicBezTo>
                      <a:pt x="161" y="10270"/>
                      <a:pt x="0" y="10506"/>
                      <a:pt x="34" y="10758"/>
                    </a:cubicBezTo>
                    <a:cubicBezTo>
                      <a:pt x="67" y="11008"/>
                      <a:pt x="281" y="11194"/>
                      <a:pt x="532" y="11194"/>
                    </a:cubicBezTo>
                    <a:cubicBezTo>
                      <a:pt x="533" y="11194"/>
                      <a:pt x="534" y="11194"/>
                      <a:pt x="535" y="11194"/>
                    </a:cubicBezTo>
                    <a:cubicBezTo>
                      <a:pt x="578" y="11193"/>
                      <a:pt x="623" y="11188"/>
                      <a:pt x="665" y="11178"/>
                    </a:cubicBezTo>
                    <a:lnTo>
                      <a:pt x="10551" y="8533"/>
                    </a:lnTo>
                    <a:lnTo>
                      <a:pt x="11681" y="572"/>
                    </a:lnTo>
                    <a:cubicBezTo>
                      <a:pt x="11721" y="298"/>
                      <a:pt x="11530" y="42"/>
                      <a:pt x="11255" y="3"/>
                    </a:cubicBezTo>
                    <a:cubicBezTo>
                      <a:pt x="11236" y="2"/>
                      <a:pt x="11217" y="1"/>
                      <a:pt x="1119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9" name="Google Shape;3039;p32"/>
              <p:cNvSpPr/>
              <p:nvPr/>
            </p:nvSpPr>
            <p:spPr>
              <a:xfrm flipH="1">
                <a:off x="1755237" y="5150935"/>
                <a:ext cx="174166" cy="137517"/>
              </a:xfrm>
              <a:custGeom>
                <a:avLst/>
                <a:gdLst/>
                <a:ahLst/>
                <a:cxnLst/>
                <a:rect l="l" t="t" r="r" b="b"/>
                <a:pathLst>
                  <a:path w="11315" h="8934" extrusionOk="0">
                    <a:moveTo>
                      <a:pt x="10767" y="0"/>
                    </a:moveTo>
                    <a:cubicBezTo>
                      <a:pt x="10527" y="0"/>
                      <a:pt x="10321" y="179"/>
                      <a:pt x="10280" y="423"/>
                    </a:cubicBezTo>
                    <a:lnTo>
                      <a:pt x="9326" y="6224"/>
                    </a:lnTo>
                    <a:lnTo>
                      <a:pt x="436" y="7940"/>
                    </a:lnTo>
                    <a:cubicBezTo>
                      <a:pt x="179" y="7985"/>
                      <a:pt x="0" y="8221"/>
                      <a:pt x="25" y="8480"/>
                    </a:cubicBezTo>
                    <a:cubicBezTo>
                      <a:pt x="50" y="8738"/>
                      <a:pt x="265" y="8934"/>
                      <a:pt x="523" y="8934"/>
                    </a:cubicBezTo>
                    <a:cubicBezTo>
                      <a:pt x="525" y="8934"/>
                      <a:pt x="527" y="8934"/>
                      <a:pt x="530" y="8934"/>
                    </a:cubicBezTo>
                    <a:cubicBezTo>
                      <a:pt x="563" y="8934"/>
                      <a:pt x="595" y="8931"/>
                      <a:pt x="627" y="8926"/>
                    </a:cubicBezTo>
                    <a:lnTo>
                      <a:pt x="10205" y="7076"/>
                    </a:lnTo>
                    <a:lnTo>
                      <a:pt x="11270" y="585"/>
                    </a:lnTo>
                    <a:cubicBezTo>
                      <a:pt x="11315" y="311"/>
                      <a:pt x="11129" y="54"/>
                      <a:pt x="10857" y="9"/>
                    </a:cubicBezTo>
                    <a:cubicBezTo>
                      <a:pt x="10826" y="3"/>
                      <a:pt x="10796" y="0"/>
                      <a:pt x="1076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0" name="Google Shape;3040;p32"/>
              <p:cNvSpPr/>
              <p:nvPr/>
            </p:nvSpPr>
            <p:spPr>
              <a:xfrm flipH="1">
                <a:off x="1324676" y="4680316"/>
                <a:ext cx="628799" cy="979625"/>
              </a:xfrm>
              <a:custGeom>
                <a:avLst/>
                <a:gdLst/>
                <a:ahLst/>
                <a:cxnLst/>
                <a:rect l="l" t="t" r="r" b="b"/>
                <a:pathLst>
                  <a:path w="40851" h="63643" extrusionOk="0">
                    <a:moveTo>
                      <a:pt x="6468" y="1"/>
                    </a:moveTo>
                    <a:cubicBezTo>
                      <a:pt x="5113" y="1"/>
                      <a:pt x="3930" y="611"/>
                      <a:pt x="3121" y="2041"/>
                    </a:cubicBezTo>
                    <a:cubicBezTo>
                      <a:pt x="0" y="7558"/>
                      <a:pt x="5990" y="11822"/>
                      <a:pt x="7245" y="17590"/>
                    </a:cubicBezTo>
                    <a:cubicBezTo>
                      <a:pt x="8499" y="23359"/>
                      <a:pt x="974" y="26619"/>
                      <a:pt x="3734" y="33801"/>
                    </a:cubicBezTo>
                    <a:cubicBezTo>
                      <a:pt x="6493" y="40982"/>
                      <a:pt x="14267" y="33891"/>
                      <a:pt x="11509" y="45149"/>
                    </a:cubicBezTo>
                    <a:cubicBezTo>
                      <a:pt x="8750" y="56407"/>
                      <a:pt x="23296" y="60998"/>
                      <a:pt x="23296" y="60998"/>
                    </a:cubicBezTo>
                    <a:cubicBezTo>
                      <a:pt x="23296" y="60998"/>
                      <a:pt x="27791" y="63643"/>
                      <a:pt x="31661" y="63643"/>
                    </a:cubicBezTo>
                    <a:cubicBezTo>
                      <a:pt x="33042" y="63643"/>
                      <a:pt x="34344" y="63306"/>
                      <a:pt x="35334" y="62392"/>
                    </a:cubicBezTo>
                    <a:cubicBezTo>
                      <a:pt x="39097" y="58915"/>
                      <a:pt x="37842" y="53202"/>
                      <a:pt x="37466" y="48312"/>
                    </a:cubicBezTo>
                    <a:cubicBezTo>
                      <a:pt x="37090" y="43422"/>
                      <a:pt x="40851" y="39828"/>
                      <a:pt x="39011" y="36149"/>
                    </a:cubicBezTo>
                    <a:cubicBezTo>
                      <a:pt x="37174" y="32471"/>
                      <a:pt x="28646" y="30465"/>
                      <a:pt x="30636" y="25449"/>
                    </a:cubicBezTo>
                    <a:cubicBezTo>
                      <a:pt x="32626" y="20432"/>
                      <a:pt x="30318" y="16086"/>
                      <a:pt x="26973" y="14413"/>
                    </a:cubicBezTo>
                    <a:cubicBezTo>
                      <a:pt x="23630" y="12741"/>
                      <a:pt x="19450" y="12073"/>
                      <a:pt x="17610" y="10066"/>
                    </a:cubicBezTo>
                    <a:cubicBezTo>
                      <a:pt x="15629" y="4988"/>
                      <a:pt x="10343" y="1"/>
                      <a:pt x="646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1" name="Google Shape;3041;p32"/>
              <p:cNvSpPr/>
              <p:nvPr/>
            </p:nvSpPr>
            <p:spPr>
              <a:xfrm flipH="1">
                <a:off x="1412562" y="4744388"/>
                <a:ext cx="445690" cy="931754"/>
              </a:xfrm>
              <a:custGeom>
                <a:avLst/>
                <a:gdLst/>
                <a:ahLst/>
                <a:cxnLst/>
                <a:rect l="l" t="t" r="r" b="b"/>
                <a:pathLst>
                  <a:path w="28955" h="60533" extrusionOk="0">
                    <a:moveTo>
                      <a:pt x="557" y="1"/>
                    </a:moveTo>
                    <a:cubicBezTo>
                      <a:pt x="435" y="1"/>
                      <a:pt x="311" y="45"/>
                      <a:pt x="214" y="136"/>
                    </a:cubicBezTo>
                    <a:cubicBezTo>
                      <a:pt x="12" y="324"/>
                      <a:pt x="0" y="642"/>
                      <a:pt x="189" y="844"/>
                    </a:cubicBezTo>
                    <a:cubicBezTo>
                      <a:pt x="14736" y="16492"/>
                      <a:pt x="27784" y="59739"/>
                      <a:pt x="27914" y="60175"/>
                    </a:cubicBezTo>
                    <a:cubicBezTo>
                      <a:pt x="27977" y="60387"/>
                      <a:pt x="28173" y="60533"/>
                      <a:pt x="28395" y="60533"/>
                    </a:cubicBezTo>
                    <a:cubicBezTo>
                      <a:pt x="28444" y="60533"/>
                      <a:pt x="28492" y="60524"/>
                      <a:pt x="28539" y="60511"/>
                    </a:cubicBezTo>
                    <a:cubicBezTo>
                      <a:pt x="28803" y="60432"/>
                      <a:pt x="28955" y="60152"/>
                      <a:pt x="28875" y="59886"/>
                    </a:cubicBezTo>
                    <a:cubicBezTo>
                      <a:pt x="28746" y="59450"/>
                      <a:pt x="15630" y="15980"/>
                      <a:pt x="924" y="161"/>
                    </a:cubicBezTo>
                    <a:cubicBezTo>
                      <a:pt x="825" y="54"/>
                      <a:pt x="692" y="1"/>
                      <a:pt x="557" y="1"/>
                    </a:cubicBezTo>
                    <a:close/>
                  </a:path>
                </a:pathLst>
              </a:custGeom>
              <a:solidFill>
                <a:srgbClr val="DEE7E9">
                  <a:alpha val="396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2" name="Google Shape;3042;p32"/>
              <p:cNvSpPr/>
              <p:nvPr/>
            </p:nvSpPr>
            <p:spPr>
              <a:xfrm flipH="1">
                <a:off x="1653722" y="4862250"/>
                <a:ext cx="163884" cy="114289"/>
              </a:xfrm>
              <a:custGeom>
                <a:avLst/>
                <a:gdLst/>
                <a:ahLst/>
                <a:cxnLst/>
                <a:rect l="l" t="t" r="r" b="b"/>
                <a:pathLst>
                  <a:path w="10647" h="7425" extrusionOk="0">
                    <a:moveTo>
                      <a:pt x="10078" y="0"/>
                    </a:moveTo>
                    <a:cubicBezTo>
                      <a:pt x="9881" y="0"/>
                      <a:pt x="9695" y="117"/>
                      <a:pt x="9616" y="310"/>
                    </a:cubicBezTo>
                    <a:lnTo>
                      <a:pt x="7130" y="6270"/>
                    </a:lnTo>
                    <a:lnTo>
                      <a:pt x="652" y="4901"/>
                    </a:lnTo>
                    <a:cubicBezTo>
                      <a:pt x="618" y="4894"/>
                      <a:pt x="583" y="4891"/>
                      <a:pt x="549" y="4891"/>
                    </a:cubicBezTo>
                    <a:cubicBezTo>
                      <a:pt x="317" y="4891"/>
                      <a:pt x="108" y="5053"/>
                      <a:pt x="57" y="5289"/>
                    </a:cubicBezTo>
                    <a:cubicBezTo>
                      <a:pt x="1" y="5560"/>
                      <a:pt x="174" y="5825"/>
                      <a:pt x="445" y="5884"/>
                    </a:cubicBezTo>
                    <a:lnTo>
                      <a:pt x="7736" y="7424"/>
                    </a:lnTo>
                    <a:lnTo>
                      <a:pt x="10542" y="694"/>
                    </a:lnTo>
                    <a:cubicBezTo>
                      <a:pt x="10647" y="439"/>
                      <a:pt x="10527" y="146"/>
                      <a:pt x="10271" y="39"/>
                    </a:cubicBezTo>
                    <a:cubicBezTo>
                      <a:pt x="10208" y="13"/>
                      <a:pt x="10142" y="0"/>
                      <a:pt x="10078" y="0"/>
                    </a:cubicBezTo>
                    <a:close/>
                  </a:path>
                </a:pathLst>
              </a:custGeom>
              <a:solidFill>
                <a:srgbClr val="DEE7E9">
                  <a:alpha val="396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3" name="Google Shape;3043;p32"/>
              <p:cNvSpPr/>
              <p:nvPr/>
            </p:nvSpPr>
            <p:spPr>
              <a:xfrm flipH="1">
                <a:off x="1499227" y="5055235"/>
                <a:ext cx="318425" cy="174520"/>
              </a:xfrm>
              <a:custGeom>
                <a:avLst/>
                <a:gdLst/>
                <a:ahLst/>
                <a:cxnLst/>
                <a:rect l="l" t="t" r="r" b="b"/>
                <a:pathLst>
                  <a:path w="20687" h="11338" extrusionOk="0">
                    <a:moveTo>
                      <a:pt x="20113" y="0"/>
                    </a:moveTo>
                    <a:cubicBezTo>
                      <a:pt x="19925" y="0"/>
                      <a:pt x="19746" y="106"/>
                      <a:pt x="19660" y="287"/>
                    </a:cubicBezTo>
                    <a:lnTo>
                      <a:pt x="14951" y="10185"/>
                    </a:lnTo>
                    <a:lnTo>
                      <a:pt x="662" y="6970"/>
                    </a:lnTo>
                    <a:cubicBezTo>
                      <a:pt x="625" y="6962"/>
                      <a:pt x="589" y="6958"/>
                      <a:pt x="552" y="6958"/>
                    </a:cubicBezTo>
                    <a:cubicBezTo>
                      <a:pt x="322" y="6958"/>
                      <a:pt x="114" y="7117"/>
                      <a:pt x="62" y="7351"/>
                    </a:cubicBezTo>
                    <a:cubicBezTo>
                      <a:pt x="0" y="7622"/>
                      <a:pt x="171" y="7889"/>
                      <a:pt x="441" y="7951"/>
                    </a:cubicBezTo>
                    <a:lnTo>
                      <a:pt x="15512" y="11338"/>
                    </a:lnTo>
                    <a:lnTo>
                      <a:pt x="20566" y="718"/>
                    </a:lnTo>
                    <a:cubicBezTo>
                      <a:pt x="20686" y="467"/>
                      <a:pt x="20579" y="168"/>
                      <a:pt x="20329" y="50"/>
                    </a:cubicBezTo>
                    <a:cubicBezTo>
                      <a:pt x="20259" y="16"/>
                      <a:pt x="20185" y="0"/>
                      <a:pt x="20113" y="0"/>
                    </a:cubicBezTo>
                    <a:close/>
                  </a:path>
                </a:pathLst>
              </a:custGeom>
              <a:solidFill>
                <a:srgbClr val="DEE7E9">
                  <a:alpha val="396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4">
    <p:spTree>
      <p:nvGrpSpPr>
        <p:cNvPr id="1" name="Shape 3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5" name="Google Shape;3045;p33"/>
          <p:cNvSpPr/>
          <p:nvPr/>
        </p:nvSpPr>
        <p:spPr>
          <a:xfrm>
            <a:off x="555511" y="2949440"/>
            <a:ext cx="787366" cy="1717816"/>
          </a:xfrm>
          <a:custGeom>
            <a:avLst/>
            <a:gdLst/>
            <a:ahLst/>
            <a:cxnLst/>
            <a:rect l="l" t="t" r="r" b="b"/>
            <a:pathLst>
              <a:path w="6950" h="15163" extrusionOk="0">
                <a:moveTo>
                  <a:pt x="3454" y="142"/>
                </a:moveTo>
                <a:cubicBezTo>
                  <a:pt x="3481" y="142"/>
                  <a:pt x="3510" y="145"/>
                  <a:pt x="3538" y="150"/>
                </a:cubicBezTo>
                <a:cubicBezTo>
                  <a:pt x="3740" y="279"/>
                  <a:pt x="5584" y="3199"/>
                  <a:pt x="6788" y="5151"/>
                </a:cubicBezTo>
                <a:lnTo>
                  <a:pt x="6750" y="5241"/>
                </a:lnTo>
                <a:cubicBezTo>
                  <a:pt x="6603" y="5595"/>
                  <a:pt x="5847" y="7418"/>
                  <a:pt x="5463" y="8410"/>
                </a:cubicBezTo>
                <a:cubicBezTo>
                  <a:pt x="5051" y="9473"/>
                  <a:pt x="5585" y="14149"/>
                  <a:pt x="5667" y="14838"/>
                </a:cubicBezTo>
                <a:lnTo>
                  <a:pt x="1581" y="15012"/>
                </a:lnTo>
                <a:cubicBezTo>
                  <a:pt x="1459" y="14134"/>
                  <a:pt x="156" y="4696"/>
                  <a:pt x="361" y="2513"/>
                </a:cubicBezTo>
                <a:cubicBezTo>
                  <a:pt x="431" y="1763"/>
                  <a:pt x="788" y="1170"/>
                  <a:pt x="1426" y="748"/>
                </a:cubicBezTo>
                <a:cubicBezTo>
                  <a:pt x="2191" y="241"/>
                  <a:pt x="3123" y="142"/>
                  <a:pt x="3437" y="142"/>
                </a:cubicBezTo>
                <a:cubicBezTo>
                  <a:pt x="3442" y="142"/>
                  <a:pt x="3448" y="142"/>
                  <a:pt x="3454" y="142"/>
                </a:cubicBezTo>
                <a:close/>
                <a:moveTo>
                  <a:pt x="3421" y="1"/>
                </a:moveTo>
                <a:cubicBezTo>
                  <a:pt x="3027" y="1"/>
                  <a:pt x="2093" y="133"/>
                  <a:pt x="1346" y="628"/>
                </a:cubicBezTo>
                <a:cubicBezTo>
                  <a:pt x="671" y="1074"/>
                  <a:pt x="290" y="1704"/>
                  <a:pt x="217" y="2499"/>
                </a:cubicBezTo>
                <a:cubicBezTo>
                  <a:pt x="1" y="4795"/>
                  <a:pt x="1432" y="14995"/>
                  <a:pt x="1446" y="15098"/>
                </a:cubicBezTo>
                <a:lnTo>
                  <a:pt x="1455" y="15163"/>
                </a:lnTo>
                <a:lnTo>
                  <a:pt x="5828" y="14976"/>
                </a:lnTo>
                <a:lnTo>
                  <a:pt x="5819" y="14898"/>
                </a:lnTo>
                <a:cubicBezTo>
                  <a:pt x="5814" y="14845"/>
                  <a:pt x="5175" y="9553"/>
                  <a:pt x="5598" y="8461"/>
                </a:cubicBezTo>
                <a:cubicBezTo>
                  <a:pt x="5981" y="7472"/>
                  <a:pt x="6736" y="5652"/>
                  <a:pt x="6883" y="5296"/>
                </a:cubicBezTo>
                <a:lnTo>
                  <a:pt x="6949" y="5138"/>
                </a:lnTo>
                <a:lnTo>
                  <a:pt x="6930" y="5107"/>
                </a:lnTo>
                <a:cubicBezTo>
                  <a:pt x="6205" y="3931"/>
                  <a:pt x="3823" y="89"/>
                  <a:pt x="3588" y="15"/>
                </a:cubicBezTo>
                <a:cubicBezTo>
                  <a:pt x="3559" y="6"/>
                  <a:pt x="3501" y="1"/>
                  <a:pt x="3421" y="1"/>
                </a:cubicBezTo>
                <a:close/>
              </a:path>
            </a:pathLst>
          </a:custGeom>
          <a:solidFill>
            <a:srgbClr val="FFFFFF">
              <a:alpha val="503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6" name="Google Shape;3046;p33"/>
          <p:cNvSpPr/>
          <p:nvPr/>
        </p:nvSpPr>
        <p:spPr>
          <a:xfrm>
            <a:off x="7795055" y="2957597"/>
            <a:ext cx="770145" cy="1701163"/>
          </a:xfrm>
          <a:custGeom>
            <a:avLst/>
            <a:gdLst/>
            <a:ahLst/>
            <a:cxnLst/>
            <a:rect l="l" t="t" r="r" b="b"/>
            <a:pathLst>
              <a:path w="6798" h="15016" extrusionOk="0">
                <a:moveTo>
                  <a:pt x="3450" y="0"/>
                </a:moveTo>
                <a:cubicBezTo>
                  <a:pt x="3377" y="0"/>
                  <a:pt x="3326" y="5"/>
                  <a:pt x="3302" y="12"/>
                </a:cubicBezTo>
                <a:cubicBezTo>
                  <a:pt x="3074" y="84"/>
                  <a:pt x="1" y="5072"/>
                  <a:pt x="1" y="5072"/>
                </a:cubicBezTo>
                <a:lnTo>
                  <a:pt x="53" y="5196"/>
                </a:lnTo>
                <a:cubicBezTo>
                  <a:pt x="250" y="5672"/>
                  <a:pt x="967" y="7403"/>
                  <a:pt x="1338" y="8364"/>
                </a:cubicBezTo>
                <a:cubicBezTo>
                  <a:pt x="1772" y="9484"/>
                  <a:pt x="1122" y="14835"/>
                  <a:pt x="1122" y="14835"/>
                </a:cubicBezTo>
                <a:lnTo>
                  <a:pt x="5351" y="15015"/>
                </a:lnTo>
                <a:cubicBezTo>
                  <a:pt x="5351" y="15015"/>
                  <a:pt x="6798" y="4748"/>
                  <a:pt x="6580" y="2435"/>
                </a:cubicBezTo>
                <a:cubicBezTo>
                  <a:pt x="6386" y="359"/>
                  <a:pt x="4086" y="0"/>
                  <a:pt x="345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7" name="Google Shape;3047;p33"/>
          <p:cNvSpPr/>
          <p:nvPr/>
        </p:nvSpPr>
        <p:spPr>
          <a:xfrm>
            <a:off x="7795055" y="2957597"/>
            <a:ext cx="770145" cy="1701163"/>
          </a:xfrm>
          <a:custGeom>
            <a:avLst/>
            <a:gdLst/>
            <a:ahLst/>
            <a:cxnLst/>
            <a:rect l="l" t="t" r="r" b="b"/>
            <a:pathLst>
              <a:path w="6798" h="15016" extrusionOk="0">
                <a:moveTo>
                  <a:pt x="3450" y="0"/>
                </a:moveTo>
                <a:cubicBezTo>
                  <a:pt x="3377" y="0"/>
                  <a:pt x="3326" y="5"/>
                  <a:pt x="3302" y="12"/>
                </a:cubicBezTo>
                <a:cubicBezTo>
                  <a:pt x="3074" y="84"/>
                  <a:pt x="1" y="5072"/>
                  <a:pt x="1" y="5072"/>
                </a:cubicBezTo>
                <a:lnTo>
                  <a:pt x="53" y="5196"/>
                </a:lnTo>
                <a:cubicBezTo>
                  <a:pt x="250" y="5672"/>
                  <a:pt x="967" y="7403"/>
                  <a:pt x="1338" y="8364"/>
                </a:cubicBezTo>
                <a:cubicBezTo>
                  <a:pt x="1772" y="9484"/>
                  <a:pt x="1122" y="14835"/>
                  <a:pt x="1122" y="14835"/>
                </a:cubicBezTo>
                <a:lnTo>
                  <a:pt x="5351" y="15015"/>
                </a:lnTo>
                <a:cubicBezTo>
                  <a:pt x="5351" y="15015"/>
                  <a:pt x="6798" y="4748"/>
                  <a:pt x="6580" y="2435"/>
                </a:cubicBezTo>
                <a:cubicBezTo>
                  <a:pt x="6386" y="359"/>
                  <a:pt x="4086" y="0"/>
                  <a:pt x="3450" y="0"/>
                </a:cubicBezTo>
                <a:close/>
              </a:path>
            </a:pathLst>
          </a:custGeom>
          <a:solidFill>
            <a:srgbClr val="FF6028">
              <a:alpha val="514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8" name="Google Shape;3048;p33"/>
          <p:cNvSpPr/>
          <p:nvPr/>
        </p:nvSpPr>
        <p:spPr>
          <a:xfrm>
            <a:off x="7785878" y="2949440"/>
            <a:ext cx="787365" cy="1717816"/>
          </a:xfrm>
          <a:custGeom>
            <a:avLst/>
            <a:gdLst/>
            <a:ahLst/>
            <a:cxnLst/>
            <a:rect l="l" t="t" r="r" b="b"/>
            <a:pathLst>
              <a:path w="6950" h="15163" extrusionOk="0">
                <a:moveTo>
                  <a:pt x="3513" y="142"/>
                </a:moveTo>
                <a:cubicBezTo>
                  <a:pt x="3825" y="142"/>
                  <a:pt x="4758" y="241"/>
                  <a:pt x="5524" y="748"/>
                </a:cubicBezTo>
                <a:cubicBezTo>
                  <a:pt x="6160" y="1170"/>
                  <a:pt x="6518" y="1763"/>
                  <a:pt x="6589" y="2513"/>
                </a:cubicBezTo>
                <a:cubicBezTo>
                  <a:pt x="6794" y="4696"/>
                  <a:pt x="5491" y="14134"/>
                  <a:pt x="5369" y="15012"/>
                </a:cubicBezTo>
                <a:lnTo>
                  <a:pt x="1283" y="14838"/>
                </a:lnTo>
                <a:cubicBezTo>
                  <a:pt x="1364" y="14149"/>
                  <a:pt x="1897" y="9473"/>
                  <a:pt x="1487" y="8410"/>
                </a:cubicBezTo>
                <a:cubicBezTo>
                  <a:pt x="1103" y="7418"/>
                  <a:pt x="347" y="5595"/>
                  <a:pt x="199" y="5241"/>
                </a:cubicBezTo>
                <a:lnTo>
                  <a:pt x="162" y="5151"/>
                </a:lnTo>
                <a:cubicBezTo>
                  <a:pt x="1364" y="3199"/>
                  <a:pt x="3209" y="279"/>
                  <a:pt x="3411" y="150"/>
                </a:cubicBezTo>
                <a:lnTo>
                  <a:pt x="3413" y="150"/>
                </a:lnTo>
                <a:cubicBezTo>
                  <a:pt x="3446" y="144"/>
                  <a:pt x="3479" y="142"/>
                  <a:pt x="3513" y="142"/>
                </a:cubicBezTo>
                <a:close/>
                <a:moveTo>
                  <a:pt x="3533" y="0"/>
                </a:moveTo>
                <a:cubicBezTo>
                  <a:pt x="3450" y="0"/>
                  <a:pt x="3391" y="6"/>
                  <a:pt x="3361" y="15"/>
                </a:cubicBezTo>
                <a:cubicBezTo>
                  <a:pt x="3125" y="89"/>
                  <a:pt x="744" y="3932"/>
                  <a:pt x="19" y="5107"/>
                </a:cubicBezTo>
                <a:lnTo>
                  <a:pt x="0" y="5138"/>
                </a:lnTo>
                <a:lnTo>
                  <a:pt x="66" y="5296"/>
                </a:lnTo>
                <a:cubicBezTo>
                  <a:pt x="213" y="5650"/>
                  <a:pt x="968" y="7472"/>
                  <a:pt x="1352" y="8461"/>
                </a:cubicBezTo>
                <a:cubicBezTo>
                  <a:pt x="1775" y="9553"/>
                  <a:pt x="1137" y="14845"/>
                  <a:pt x="1131" y="14898"/>
                </a:cubicBezTo>
                <a:lnTo>
                  <a:pt x="1122" y="14976"/>
                </a:lnTo>
                <a:lnTo>
                  <a:pt x="5494" y="15163"/>
                </a:lnTo>
                <a:lnTo>
                  <a:pt x="5504" y="15097"/>
                </a:lnTo>
                <a:cubicBezTo>
                  <a:pt x="5518" y="14995"/>
                  <a:pt x="6949" y="4795"/>
                  <a:pt x="6733" y="2499"/>
                </a:cubicBezTo>
                <a:cubicBezTo>
                  <a:pt x="6659" y="1704"/>
                  <a:pt x="6279" y="1074"/>
                  <a:pt x="5604" y="626"/>
                </a:cubicBezTo>
                <a:cubicBezTo>
                  <a:pt x="4859" y="133"/>
                  <a:pt x="3929" y="0"/>
                  <a:pt x="35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9" name="Google Shape;3049;p33"/>
          <p:cNvSpPr/>
          <p:nvPr/>
        </p:nvSpPr>
        <p:spPr>
          <a:xfrm>
            <a:off x="7938487" y="3903954"/>
            <a:ext cx="417247" cy="134362"/>
          </a:xfrm>
          <a:custGeom>
            <a:avLst/>
            <a:gdLst/>
            <a:ahLst/>
            <a:cxnLst/>
            <a:rect l="l" t="t" r="r" b="b"/>
            <a:pathLst>
              <a:path w="3683" h="1186" extrusionOk="0">
                <a:moveTo>
                  <a:pt x="144" y="0"/>
                </a:moveTo>
                <a:lnTo>
                  <a:pt x="0" y="22"/>
                </a:lnTo>
                <a:cubicBezTo>
                  <a:pt x="10" y="75"/>
                  <a:pt x="212" y="1186"/>
                  <a:pt x="2570" y="1186"/>
                </a:cubicBezTo>
                <a:cubicBezTo>
                  <a:pt x="2902" y="1186"/>
                  <a:pt x="3682" y="970"/>
                  <a:pt x="3682" y="970"/>
                </a:cubicBezTo>
                <a:lnTo>
                  <a:pt x="3682" y="970"/>
                </a:lnTo>
                <a:cubicBezTo>
                  <a:pt x="3269" y="1019"/>
                  <a:pt x="2904" y="1040"/>
                  <a:pt x="2581" y="1040"/>
                </a:cubicBezTo>
                <a:cubicBezTo>
                  <a:pt x="346" y="1040"/>
                  <a:pt x="146" y="13"/>
                  <a:pt x="14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0" name="Google Shape;3050;p33"/>
          <p:cNvSpPr/>
          <p:nvPr/>
        </p:nvSpPr>
        <p:spPr>
          <a:xfrm>
            <a:off x="563441" y="2957597"/>
            <a:ext cx="770145" cy="1701163"/>
          </a:xfrm>
          <a:custGeom>
            <a:avLst/>
            <a:gdLst/>
            <a:ahLst/>
            <a:cxnLst/>
            <a:rect l="l" t="t" r="r" b="b"/>
            <a:pathLst>
              <a:path w="6798" h="15016" extrusionOk="0">
                <a:moveTo>
                  <a:pt x="3349" y="0"/>
                </a:moveTo>
                <a:cubicBezTo>
                  <a:pt x="2713" y="0"/>
                  <a:pt x="413" y="359"/>
                  <a:pt x="219" y="2435"/>
                </a:cubicBezTo>
                <a:cubicBezTo>
                  <a:pt x="1" y="4748"/>
                  <a:pt x="1448" y="15015"/>
                  <a:pt x="1448" y="15015"/>
                </a:cubicBezTo>
                <a:lnTo>
                  <a:pt x="5678" y="14835"/>
                </a:lnTo>
                <a:cubicBezTo>
                  <a:pt x="5678" y="14835"/>
                  <a:pt x="5027" y="9484"/>
                  <a:pt x="5460" y="8364"/>
                </a:cubicBezTo>
                <a:cubicBezTo>
                  <a:pt x="5833" y="7403"/>
                  <a:pt x="6549" y="5672"/>
                  <a:pt x="6746" y="5196"/>
                </a:cubicBezTo>
                <a:lnTo>
                  <a:pt x="6798" y="5072"/>
                </a:lnTo>
                <a:cubicBezTo>
                  <a:pt x="6798" y="5072"/>
                  <a:pt x="3725" y="84"/>
                  <a:pt x="3496" y="12"/>
                </a:cubicBezTo>
                <a:cubicBezTo>
                  <a:pt x="3473" y="5"/>
                  <a:pt x="3422" y="0"/>
                  <a:pt x="334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1" name="Google Shape;3051;p33"/>
          <p:cNvSpPr/>
          <p:nvPr/>
        </p:nvSpPr>
        <p:spPr>
          <a:xfrm>
            <a:off x="563441" y="2957597"/>
            <a:ext cx="770145" cy="1701163"/>
          </a:xfrm>
          <a:custGeom>
            <a:avLst/>
            <a:gdLst/>
            <a:ahLst/>
            <a:cxnLst/>
            <a:rect l="l" t="t" r="r" b="b"/>
            <a:pathLst>
              <a:path w="6798" h="15016" extrusionOk="0">
                <a:moveTo>
                  <a:pt x="3349" y="0"/>
                </a:moveTo>
                <a:cubicBezTo>
                  <a:pt x="2713" y="0"/>
                  <a:pt x="413" y="359"/>
                  <a:pt x="219" y="2435"/>
                </a:cubicBezTo>
                <a:cubicBezTo>
                  <a:pt x="1" y="4748"/>
                  <a:pt x="1448" y="15015"/>
                  <a:pt x="1448" y="15015"/>
                </a:cubicBezTo>
                <a:lnTo>
                  <a:pt x="5678" y="14835"/>
                </a:lnTo>
                <a:cubicBezTo>
                  <a:pt x="5678" y="14835"/>
                  <a:pt x="5027" y="9484"/>
                  <a:pt x="5460" y="8364"/>
                </a:cubicBezTo>
                <a:cubicBezTo>
                  <a:pt x="5833" y="7403"/>
                  <a:pt x="6549" y="5672"/>
                  <a:pt x="6746" y="5196"/>
                </a:cubicBezTo>
                <a:lnTo>
                  <a:pt x="6798" y="5072"/>
                </a:lnTo>
                <a:cubicBezTo>
                  <a:pt x="6798" y="5072"/>
                  <a:pt x="3725" y="84"/>
                  <a:pt x="3496" y="12"/>
                </a:cubicBezTo>
                <a:cubicBezTo>
                  <a:pt x="3473" y="5"/>
                  <a:pt x="3422" y="0"/>
                  <a:pt x="3349" y="0"/>
                </a:cubicBezTo>
                <a:close/>
              </a:path>
            </a:pathLst>
          </a:custGeom>
          <a:solidFill>
            <a:srgbClr val="FF6028">
              <a:alpha val="514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2" name="Google Shape;3052;p33"/>
          <p:cNvSpPr/>
          <p:nvPr/>
        </p:nvSpPr>
        <p:spPr>
          <a:xfrm>
            <a:off x="555511" y="2949440"/>
            <a:ext cx="787366" cy="1717816"/>
          </a:xfrm>
          <a:custGeom>
            <a:avLst/>
            <a:gdLst/>
            <a:ahLst/>
            <a:cxnLst/>
            <a:rect l="l" t="t" r="r" b="b"/>
            <a:pathLst>
              <a:path w="6950" h="15163" extrusionOk="0">
                <a:moveTo>
                  <a:pt x="3454" y="142"/>
                </a:moveTo>
                <a:cubicBezTo>
                  <a:pt x="3481" y="142"/>
                  <a:pt x="3510" y="145"/>
                  <a:pt x="3538" y="150"/>
                </a:cubicBezTo>
                <a:cubicBezTo>
                  <a:pt x="3740" y="279"/>
                  <a:pt x="5584" y="3199"/>
                  <a:pt x="6788" y="5151"/>
                </a:cubicBezTo>
                <a:lnTo>
                  <a:pt x="6750" y="5241"/>
                </a:lnTo>
                <a:cubicBezTo>
                  <a:pt x="6603" y="5595"/>
                  <a:pt x="5847" y="7418"/>
                  <a:pt x="5463" y="8410"/>
                </a:cubicBezTo>
                <a:cubicBezTo>
                  <a:pt x="5051" y="9473"/>
                  <a:pt x="5585" y="14149"/>
                  <a:pt x="5667" y="14838"/>
                </a:cubicBezTo>
                <a:lnTo>
                  <a:pt x="1581" y="15012"/>
                </a:lnTo>
                <a:cubicBezTo>
                  <a:pt x="1459" y="14134"/>
                  <a:pt x="156" y="4696"/>
                  <a:pt x="361" y="2513"/>
                </a:cubicBezTo>
                <a:cubicBezTo>
                  <a:pt x="431" y="1763"/>
                  <a:pt x="788" y="1170"/>
                  <a:pt x="1426" y="748"/>
                </a:cubicBezTo>
                <a:cubicBezTo>
                  <a:pt x="2191" y="241"/>
                  <a:pt x="3123" y="142"/>
                  <a:pt x="3437" y="142"/>
                </a:cubicBezTo>
                <a:cubicBezTo>
                  <a:pt x="3442" y="142"/>
                  <a:pt x="3448" y="142"/>
                  <a:pt x="3454" y="142"/>
                </a:cubicBezTo>
                <a:close/>
                <a:moveTo>
                  <a:pt x="3421" y="1"/>
                </a:moveTo>
                <a:cubicBezTo>
                  <a:pt x="3027" y="1"/>
                  <a:pt x="2093" y="133"/>
                  <a:pt x="1346" y="628"/>
                </a:cubicBezTo>
                <a:cubicBezTo>
                  <a:pt x="671" y="1074"/>
                  <a:pt x="290" y="1704"/>
                  <a:pt x="217" y="2499"/>
                </a:cubicBezTo>
                <a:cubicBezTo>
                  <a:pt x="1" y="4795"/>
                  <a:pt x="1432" y="14995"/>
                  <a:pt x="1446" y="15098"/>
                </a:cubicBezTo>
                <a:lnTo>
                  <a:pt x="1455" y="15163"/>
                </a:lnTo>
                <a:lnTo>
                  <a:pt x="5828" y="14976"/>
                </a:lnTo>
                <a:lnTo>
                  <a:pt x="5819" y="14898"/>
                </a:lnTo>
                <a:cubicBezTo>
                  <a:pt x="5814" y="14845"/>
                  <a:pt x="5175" y="9553"/>
                  <a:pt x="5598" y="8461"/>
                </a:cubicBezTo>
                <a:cubicBezTo>
                  <a:pt x="5981" y="7472"/>
                  <a:pt x="6736" y="5652"/>
                  <a:pt x="6883" y="5296"/>
                </a:cubicBezTo>
                <a:lnTo>
                  <a:pt x="6949" y="5138"/>
                </a:lnTo>
                <a:lnTo>
                  <a:pt x="6930" y="5107"/>
                </a:lnTo>
                <a:cubicBezTo>
                  <a:pt x="6205" y="3931"/>
                  <a:pt x="3823" y="89"/>
                  <a:pt x="3588" y="15"/>
                </a:cubicBezTo>
                <a:cubicBezTo>
                  <a:pt x="3559" y="6"/>
                  <a:pt x="3501" y="1"/>
                  <a:pt x="34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3" name="Google Shape;3053;p33"/>
          <p:cNvSpPr/>
          <p:nvPr/>
        </p:nvSpPr>
        <p:spPr>
          <a:xfrm>
            <a:off x="773038" y="3903954"/>
            <a:ext cx="417247" cy="134362"/>
          </a:xfrm>
          <a:custGeom>
            <a:avLst/>
            <a:gdLst/>
            <a:ahLst/>
            <a:cxnLst/>
            <a:rect l="l" t="t" r="r" b="b"/>
            <a:pathLst>
              <a:path w="3683" h="1186" extrusionOk="0">
                <a:moveTo>
                  <a:pt x="3538" y="0"/>
                </a:moveTo>
                <a:cubicBezTo>
                  <a:pt x="3537" y="13"/>
                  <a:pt x="3337" y="1040"/>
                  <a:pt x="1102" y="1040"/>
                </a:cubicBezTo>
                <a:cubicBezTo>
                  <a:pt x="779" y="1040"/>
                  <a:pt x="414" y="1019"/>
                  <a:pt x="1" y="970"/>
                </a:cubicBezTo>
                <a:lnTo>
                  <a:pt x="1" y="970"/>
                </a:lnTo>
                <a:cubicBezTo>
                  <a:pt x="1" y="970"/>
                  <a:pt x="780" y="1186"/>
                  <a:pt x="1112" y="1186"/>
                </a:cubicBezTo>
                <a:cubicBezTo>
                  <a:pt x="3471" y="1186"/>
                  <a:pt x="3675" y="75"/>
                  <a:pt x="3682" y="22"/>
                </a:cubicBezTo>
                <a:lnTo>
                  <a:pt x="353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4" name="Google Shape;3054;p33"/>
          <p:cNvSpPr/>
          <p:nvPr/>
        </p:nvSpPr>
        <p:spPr>
          <a:xfrm>
            <a:off x="883875" y="354750"/>
            <a:ext cx="7350617" cy="3758640"/>
          </a:xfrm>
          <a:custGeom>
            <a:avLst/>
            <a:gdLst/>
            <a:ahLst/>
            <a:cxnLst/>
            <a:rect l="l" t="t" r="r" b="b"/>
            <a:pathLst>
              <a:path w="67576" h="33937" extrusionOk="0">
                <a:moveTo>
                  <a:pt x="4164" y="1"/>
                </a:moveTo>
                <a:cubicBezTo>
                  <a:pt x="1856" y="1"/>
                  <a:pt x="0" y="1858"/>
                  <a:pt x="0" y="4165"/>
                </a:cubicBezTo>
                <a:lnTo>
                  <a:pt x="0" y="29772"/>
                </a:lnTo>
                <a:cubicBezTo>
                  <a:pt x="0" y="32079"/>
                  <a:pt x="1856" y="33936"/>
                  <a:pt x="4164" y="33936"/>
                </a:cubicBezTo>
                <a:lnTo>
                  <a:pt x="63411" y="33936"/>
                </a:lnTo>
                <a:cubicBezTo>
                  <a:pt x="65718" y="33936"/>
                  <a:pt x="67575" y="32079"/>
                  <a:pt x="67575" y="29772"/>
                </a:cubicBezTo>
                <a:lnTo>
                  <a:pt x="67575" y="4165"/>
                </a:lnTo>
                <a:cubicBezTo>
                  <a:pt x="67575" y="1858"/>
                  <a:pt x="65718" y="1"/>
                  <a:pt x="63411" y="1"/>
                </a:cubicBezTo>
                <a:close/>
              </a:path>
            </a:pathLst>
          </a:custGeom>
          <a:solidFill>
            <a:schemeClr val="accent3"/>
          </a:solidFill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5" name="Google Shape;3055;p33"/>
          <p:cNvSpPr/>
          <p:nvPr/>
        </p:nvSpPr>
        <p:spPr>
          <a:xfrm>
            <a:off x="174610" y="2353619"/>
            <a:ext cx="1265676" cy="2240536"/>
          </a:xfrm>
          <a:custGeom>
            <a:avLst/>
            <a:gdLst/>
            <a:ahLst/>
            <a:cxnLst/>
            <a:rect l="l" t="t" r="r" b="b"/>
            <a:pathLst>
              <a:path w="11172" h="19777" extrusionOk="0">
                <a:moveTo>
                  <a:pt x="6184" y="0"/>
                </a:moveTo>
                <a:cubicBezTo>
                  <a:pt x="6128" y="0"/>
                  <a:pt x="6075" y="4"/>
                  <a:pt x="6026" y="11"/>
                </a:cubicBezTo>
                <a:cubicBezTo>
                  <a:pt x="4175" y="282"/>
                  <a:pt x="4012" y="1746"/>
                  <a:pt x="4012" y="1746"/>
                </a:cubicBezTo>
                <a:cubicBezTo>
                  <a:pt x="4012" y="1746"/>
                  <a:pt x="2747" y="2161"/>
                  <a:pt x="2891" y="3752"/>
                </a:cubicBezTo>
                <a:cubicBezTo>
                  <a:pt x="2457" y="3824"/>
                  <a:pt x="0" y="6789"/>
                  <a:pt x="1590" y="12718"/>
                </a:cubicBezTo>
                <a:cubicBezTo>
                  <a:pt x="2475" y="16018"/>
                  <a:pt x="2263" y="18353"/>
                  <a:pt x="1901" y="19776"/>
                </a:cubicBezTo>
                <a:lnTo>
                  <a:pt x="5430" y="19776"/>
                </a:lnTo>
                <a:cubicBezTo>
                  <a:pt x="5366" y="18639"/>
                  <a:pt x="5278" y="16842"/>
                  <a:pt x="5278" y="14997"/>
                </a:cubicBezTo>
                <a:cubicBezTo>
                  <a:pt x="5278" y="12104"/>
                  <a:pt x="4301" y="7910"/>
                  <a:pt x="4698" y="7548"/>
                </a:cubicBezTo>
                <a:cubicBezTo>
                  <a:pt x="4810" y="7448"/>
                  <a:pt x="4963" y="7401"/>
                  <a:pt x="5126" y="7401"/>
                </a:cubicBezTo>
                <a:cubicBezTo>
                  <a:pt x="5547" y="7401"/>
                  <a:pt x="6033" y="7715"/>
                  <a:pt x="6026" y="8236"/>
                </a:cubicBezTo>
                <a:cubicBezTo>
                  <a:pt x="6017" y="8833"/>
                  <a:pt x="6698" y="9357"/>
                  <a:pt x="7199" y="9357"/>
                </a:cubicBezTo>
                <a:cubicBezTo>
                  <a:pt x="7304" y="9357"/>
                  <a:pt x="7401" y="9334"/>
                  <a:pt x="7483" y="9284"/>
                </a:cubicBezTo>
                <a:cubicBezTo>
                  <a:pt x="7921" y="9014"/>
                  <a:pt x="7635" y="8082"/>
                  <a:pt x="7596" y="7960"/>
                </a:cubicBezTo>
                <a:lnTo>
                  <a:pt x="7596" y="7960"/>
                </a:lnTo>
                <a:cubicBezTo>
                  <a:pt x="7616" y="8010"/>
                  <a:pt x="7641" y="8059"/>
                  <a:pt x="7674" y="8103"/>
                </a:cubicBezTo>
                <a:cubicBezTo>
                  <a:pt x="7755" y="8217"/>
                  <a:pt x="7910" y="8383"/>
                  <a:pt x="8206" y="8560"/>
                </a:cubicBezTo>
                <a:cubicBezTo>
                  <a:pt x="8297" y="8585"/>
                  <a:pt x="8382" y="8599"/>
                  <a:pt x="8460" y="8599"/>
                </a:cubicBezTo>
                <a:cubicBezTo>
                  <a:pt x="8943" y="8599"/>
                  <a:pt x="9163" y="8091"/>
                  <a:pt x="8820" y="6753"/>
                </a:cubicBezTo>
                <a:lnTo>
                  <a:pt x="8820" y="6753"/>
                </a:lnTo>
                <a:cubicBezTo>
                  <a:pt x="8966" y="6861"/>
                  <a:pt x="9094" y="6909"/>
                  <a:pt x="9203" y="6909"/>
                </a:cubicBezTo>
                <a:cubicBezTo>
                  <a:pt x="9687" y="6909"/>
                  <a:pt x="9817" y="5967"/>
                  <a:pt x="9679" y="5159"/>
                </a:cubicBezTo>
                <a:lnTo>
                  <a:pt x="9679" y="5159"/>
                </a:lnTo>
                <a:cubicBezTo>
                  <a:pt x="9767" y="5359"/>
                  <a:pt x="10068" y="5503"/>
                  <a:pt x="10357" y="5503"/>
                </a:cubicBezTo>
                <a:cubicBezTo>
                  <a:pt x="10568" y="5503"/>
                  <a:pt x="10773" y="5425"/>
                  <a:pt x="10881" y="5235"/>
                </a:cubicBezTo>
                <a:cubicBezTo>
                  <a:pt x="11171" y="4728"/>
                  <a:pt x="10170" y="2637"/>
                  <a:pt x="9675" y="1799"/>
                </a:cubicBezTo>
                <a:cubicBezTo>
                  <a:pt x="9231" y="1048"/>
                  <a:pt x="7164" y="0"/>
                  <a:pt x="618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6" name="Google Shape;3056;p33"/>
          <p:cNvSpPr/>
          <p:nvPr/>
        </p:nvSpPr>
        <p:spPr>
          <a:xfrm>
            <a:off x="174610" y="2353619"/>
            <a:ext cx="1265676" cy="2240536"/>
          </a:xfrm>
          <a:custGeom>
            <a:avLst/>
            <a:gdLst/>
            <a:ahLst/>
            <a:cxnLst/>
            <a:rect l="l" t="t" r="r" b="b"/>
            <a:pathLst>
              <a:path w="11172" h="19777" extrusionOk="0">
                <a:moveTo>
                  <a:pt x="6184" y="0"/>
                </a:moveTo>
                <a:cubicBezTo>
                  <a:pt x="6128" y="0"/>
                  <a:pt x="6075" y="4"/>
                  <a:pt x="6026" y="11"/>
                </a:cubicBezTo>
                <a:cubicBezTo>
                  <a:pt x="4175" y="282"/>
                  <a:pt x="4012" y="1746"/>
                  <a:pt x="4012" y="1746"/>
                </a:cubicBezTo>
                <a:cubicBezTo>
                  <a:pt x="4012" y="1746"/>
                  <a:pt x="2747" y="2161"/>
                  <a:pt x="2891" y="3752"/>
                </a:cubicBezTo>
                <a:cubicBezTo>
                  <a:pt x="2457" y="3824"/>
                  <a:pt x="0" y="6789"/>
                  <a:pt x="1590" y="12718"/>
                </a:cubicBezTo>
                <a:cubicBezTo>
                  <a:pt x="2475" y="16018"/>
                  <a:pt x="2263" y="18353"/>
                  <a:pt x="1901" y="19776"/>
                </a:cubicBezTo>
                <a:lnTo>
                  <a:pt x="5430" y="19776"/>
                </a:lnTo>
                <a:cubicBezTo>
                  <a:pt x="5366" y="18639"/>
                  <a:pt x="5278" y="16842"/>
                  <a:pt x="5278" y="14997"/>
                </a:cubicBezTo>
                <a:cubicBezTo>
                  <a:pt x="5278" y="12104"/>
                  <a:pt x="4301" y="7910"/>
                  <a:pt x="4698" y="7548"/>
                </a:cubicBezTo>
                <a:cubicBezTo>
                  <a:pt x="4810" y="7448"/>
                  <a:pt x="4963" y="7401"/>
                  <a:pt x="5126" y="7401"/>
                </a:cubicBezTo>
                <a:cubicBezTo>
                  <a:pt x="5547" y="7401"/>
                  <a:pt x="6033" y="7715"/>
                  <a:pt x="6026" y="8236"/>
                </a:cubicBezTo>
                <a:cubicBezTo>
                  <a:pt x="6017" y="8833"/>
                  <a:pt x="6698" y="9357"/>
                  <a:pt x="7199" y="9357"/>
                </a:cubicBezTo>
                <a:cubicBezTo>
                  <a:pt x="7304" y="9357"/>
                  <a:pt x="7401" y="9334"/>
                  <a:pt x="7483" y="9284"/>
                </a:cubicBezTo>
                <a:cubicBezTo>
                  <a:pt x="7921" y="9014"/>
                  <a:pt x="7635" y="8082"/>
                  <a:pt x="7596" y="7960"/>
                </a:cubicBezTo>
                <a:lnTo>
                  <a:pt x="7596" y="7960"/>
                </a:lnTo>
                <a:cubicBezTo>
                  <a:pt x="7616" y="8010"/>
                  <a:pt x="7641" y="8059"/>
                  <a:pt x="7674" y="8103"/>
                </a:cubicBezTo>
                <a:cubicBezTo>
                  <a:pt x="7755" y="8217"/>
                  <a:pt x="7910" y="8383"/>
                  <a:pt x="8206" y="8560"/>
                </a:cubicBezTo>
                <a:cubicBezTo>
                  <a:pt x="8297" y="8585"/>
                  <a:pt x="8382" y="8599"/>
                  <a:pt x="8460" y="8599"/>
                </a:cubicBezTo>
                <a:cubicBezTo>
                  <a:pt x="8943" y="8599"/>
                  <a:pt x="9163" y="8091"/>
                  <a:pt x="8820" y="6753"/>
                </a:cubicBezTo>
                <a:lnTo>
                  <a:pt x="8820" y="6753"/>
                </a:lnTo>
                <a:cubicBezTo>
                  <a:pt x="8966" y="6861"/>
                  <a:pt x="9094" y="6909"/>
                  <a:pt x="9203" y="6909"/>
                </a:cubicBezTo>
                <a:cubicBezTo>
                  <a:pt x="9687" y="6909"/>
                  <a:pt x="9817" y="5967"/>
                  <a:pt x="9679" y="5159"/>
                </a:cubicBezTo>
                <a:lnTo>
                  <a:pt x="9679" y="5159"/>
                </a:lnTo>
                <a:cubicBezTo>
                  <a:pt x="9767" y="5359"/>
                  <a:pt x="10068" y="5503"/>
                  <a:pt x="10357" y="5503"/>
                </a:cubicBezTo>
                <a:cubicBezTo>
                  <a:pt x="10568" y="5503"/>
                  <a:pt x="10773" y="5425"/>
                  <a:pt x="10881" y="5235"/>
                </a:cubicBezTo>
                <a:cubicBezTo>
                  <a:pt x="11171" y="4728"/>
                  <a:pt x="10170" y="2637"/>
                  <a:pt x="9675" y="1799"/>
                </a:cubicBezTo>
                <a:cubicBezTo>
                  <a:pt x="9231" y="1048"/>
                  <a:pt x="7164" y="0"/>
                  <a:pt x="6184" y="0"/>
                </a:cubicBezTo>
                <a:close/>
              </a:path>
            </a:pathLst>
          </a:custGeom>
          <a:solidFill>
            <a:srgbClr val="FF6028">
              <a:alpha val="514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7" name="Google Shape;3057;p33"/>
          <p:cNvSpPr/>
          <p:nvPr/>
        </p:nvSpPr>
        <p:spPr>
          <a:xfrm>
            <a:off x="1313799" y="2774059"/>
            <a:ext cx="99922" cy="168122"/>
          </a:xfrm>
          <a:custGeom>
            <a:avLst/>
            <a:gdLst/>
            <a:ahLst/>
            <a:cxnLst/>
            <a:rect l="l" t="t" r="r" b="b"/>
            <a:pathLst>
              <a:path w="882" h="1484" extrusionOk="0">
                <a:moveTo>
                  <a:pt x="466" y="1"/>
                </a:moveTo>
                <a:lnTo>
                  <a:pt x="466" y="1"/>
                </a:lnTo>
                <a:cubicBezTo>
                  <a:pt x="466" y="1"/>
                  <a:pt x="537" y="337"/>
                  <a:pt x="1" y="574"/>
                </a:cubicBezTo>
                <a:cubicBezTo>
                  <a:pt x="278" y="1278"/>
                  <a:pt x="372" y="1479"/>
                  <a:pt x="568" y="1484"/>
                </a:cubicBezTo>
                <a:cubicBezTo>
                  <a:pt x="572" y="1484"/>
                  <a:pt x="576" y="1484"/>
                  <a:pt x="581" y="1484"/>
                </a:cubicBezTo>
                <a:cubicBezTo>
                  <a:pt x="767" y="1484"/>
                  <a:pt x="833" y="1382"/>
                  <a:pt x="856" y="1170"/>
                </a:cubicBezTo>
                <a:cubicBezTo>
                  <a:pt x="881" y="953"/>
                  <a:pt x="682" y="24"/>
                  <a:pt x="466" y="1"/>
                </a:cubicBezTo>
                <a:close/>
              </a:path>
            </a:pathLst>
          </a:custGeom>
          <a:solidFill>
            <a:srgbClr val="FFFFFF">
              <a:alpha val="503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8" name="Google Shape;3058;p33"/>
          <p:cNvSpPr/>
          <p:nvPr/>
        </p:nvSpPr>
        <p:spPr>
          <a:xfrm>
            <a:off x="1195518" y="2948420"/>
            <a:ext cx="93917" cy="165064"/>
          </a:xfrm>
          <a:custGeom>
            <a:avLst/>
            <a:gdLst/>
            <a:ahLst/>
            <a:cxnLst/>
            <a:rect l="l" t="t" r="r" b="b"/>
            <a:pathLst>
              <a:path w="829" h="1457" extrusionOk="0">
                <a:moveTo>
                  <a:pt x="633" y="1"/>
                </a:moveTo>
                <a:lnTo>
                  <a:pt x="633" y="1"/>
                </a:lnTo>
                <a:cubicBezTo>
                  <a:pt x="633" y="1"/>
                  <a:pt x="586" y="342"/>
                  <a:pt x="0" y="382"/>
                </a:cubicBezTo>
                <a:cubicBezTo>
                  <a:pt x="21" y="1138"/>
                  <a:pt x="40" y="1359"/>
                  <a:pt x="223" y="1429"/>
                </a:cubicBezTo>
                <a:cubicBezTo>
                  <a:pt x="269" y="1448"/>
                  <a:pt x="311" y="1457"/>
                  <a:pt x="348" y="1457"/>
                </a:cubicBezTo>
                <a:cubicBezTo>
                  <a:pt x="456" y="1457"/>
                  <a:pt x="529" y="1379"/>
                  <a:pt x="602" y="1233"/>
                </a:cubicBezTo>
                <a:cubicBezTo>
                  <a:pt x="699" y="1038"/>
                  <a:pt x="829" y="98"/>
                  <a:pt x="633" y="1"/>
                </a:cubicBezTo>
                <a:close/>
              </a:path>
            </a:pathLst>
          </a:custGeom>
          <a:solidFill>
            <a:srgbClr val="FFFFFF">
              <a:alpha val="503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9" name="Google Shape;3059;p33"/>
          <p:cNvSpPr/>
          <p:nvPr/>
        </p:nvSpPr>
        <p:spPr>
          <a:xfrm>
            <a:off x="1112472" y="3159490"/>
            <a:ext cx="93917" cy="164837"/>
          </a:xfrm>
          <a:custGeom>
            <a:avLst/>
            <a:gdLst/>
            <a:ahLst/>
            <a:cxnLst/>
            <a:rect l="l" t="t" r="r" b="b"/>
            <a:pathLst>
              <a:path w="829" h="1455" extrusionOk="0">
                <a:moveTo>
                  <a:pt x="632" y="0"/>
                </a:moveTo>
                <a:lnTo>
                  <a:pt x="632" y="0"/>
                </a:lnTo>
                <a:cubicBezTo>
                  <a:pt x="632" y="0"/>
                  <a:pt x="585" y="340"/>
                  <a:pt x="0" y="381"/>
                </a:cubicBezTo>
                <a:cubicBezTo>
                  <a:pt x="19" y="1137"/>
                  <a:pt x="40" y="1358"/>
                  <a:pt x="221" y="1428"/>
                </a:cubicBezTo>
                <a:cubicBezTo>
                  <a:pt x="268" y="1446"/>
                  <a:pt x="309" y="1455"/>
                  <a:pt x="346" y="1455"/>
                </a:cubicBezTo>
                <a:cubicBezTo>
                  <a:pt x="454" y="1455"/>
                  <a:pt x="528" y="1379"/>
                  <a:pt x="600" y="1233"/>
                </a:cubicBezTo>
                <a:cubicBezTo>
                  <a:pt x="697" y="1037"/>
                  <a:pt x="829" y="97"/>
                  <a:pt x="632" y="0"/>
                </a:cubicBezTo>
                <a:close/>
              </a:path>
            </a:pathLst>
          </a:custGeom>
          <a:solidFill>
            <a:srgbClr val="FFFFFF">
              <a:alpha val="503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0" name="Google Shape;3060;p33"/>
          <p:cNvSpPr/>
          <p:nvPr/>
        </p:nvSpPr>
        <p:spPr>
          <a:xfrm>
            <a:off x="967114" y="3282415"/>
            <a:ext cx="88479" cy="125072"/>
          </a:xfrm>
          <a:custGeom>
            <a:avLst/>
            <a:gdLst/>
            <a:ahLst/>
            <a:cxnLst/>
            <a:rect l="l" t="t" r="r" b="b"/>
            <a:pathLst>
              <a:path w="781" h="1104" extrusionOk="0">
                <a:moveTo>
                  <a:pt x="583" y="0"/>
                </a:moveTo>
                <a:cubicBezTo>
                  <a:pt x="583" y="0"/>
                  <a:pt x="566" y="244"/>
                  <a:pt x="53" y="244"/>
                </a:cubicBezTo>
                <a:cubicBezTo>
                  <a:pt x="36" y="244"/>
                  <a:pt x="19" y="244"/>
                  <a:pt x="1" y="243"/>
                </a:cubicBezTo>
                <a:lnTo>
                  <a:pt x="1" y="243"/>
                </a:lnTo>
                <a:cubicBezTo>
                  <a:pt x="82" y="830"/>
                  <a:pt x="120" y="1001"/>
                  <a:pt x="303" y="1072"/>
                </a:cubicBezTo>
                <a:cubicBezTo>
                  <a:pt x="360" y="1093"/>
                  <a:pt x="407" y="1103"/>
                  <a:pt x="448" y="1103"/>
                </a:cubicBezTo>
                <a:cubicBezTo>
                  <a:pt x="541" y="1103"/>
                  <a:pt x="601" y="1051"/>
                  <a:pt x="655" y="951"/>
                </a:cubicBezTo>
                <a:cubicBezTo>
                  <a:pt x="734" y="807"/>
                  <a:pt x="781" y="91"/>
                  <a:pt x="583" y="0"/>
                </a:cubicBezTo>
                <a:close/>
              </a:path>
            </a:pathLst>
          </a:custGeom>
          <a:solidFill>
            <a:srgbClr val="FFFFFF">
              <a:alpha val="503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1" name="Google Shape;3061;p33"/>
          <p:cNvSpPr/>
          <p:nvPr/>
        </p:nvSpPr>
        <p:spPr>
          <a:xfrm>
            <a:off x="174384" y="2353619"/>
            <a:ext cx="830302" cy="2240536"/>
          </a:xfrm>
          <a:custGeom>
            <a:avLst/>
            <a:gdLst/>
            <a:ahLst/>
            <a:cxnLst/>
            <a:rect l="l" t="t" r="r" b="b"/>
            <a:pathLst>
              <a:path w="7329" h="19777" extrusionOk="0">
                <a:moveTo>
                  <a:pt x="6184" y="0"/>
                </a:moveTo>
                <a:cubicBezTo>
                  <a:pt x="6128" y="0"/>
                  <a:pt x="6076" y="4"/>
                  <a:pt x="6028" y="11"/>
                </a:cubicBezTo>
                <a:cubicBezTo>
                  <a:pt x="4176" y="282"/>
                  <a:pt x="4013" y="1746"/>
                  <a:pt x="4013" y="1746"/>
                </a:cubicBezTo>
                <a:cubicBezTo>
                  <a:pt x="4013" y="1746"/>
                  <a:pt x="2747" y="2163"/>
                  <a:pt x="2893" y="3752"/>
                </a:cubicBezTo>
                <a:cubicBezTo>
                  <a:pt x="2459" y="3824"/>
                  <a:pt x="1" y="6789"/>
                  <a:pt x="1592" y="12718"/>
                </a:cubicBezTo>
                <a:cubicBezTo>
                  <a:pt x="2477" y="16018"/>
                  <a:pt x="2265" y="18353"/>
                  <a:pt x="1903" y="19776"/>
                </a:cubicBezTo>
                <a:lnTo>
                  <a:pt x="4206" y="19776"/>
                </a:lnTo>
                <a:cubicBezTo>
                  <a:pt x="4287" y="18323"/>
                  <a:pt x="4431" y="16428"/>
                  <a:pt x="5281" y="15510"/>
                </a:cubicBezTo>
                <a:cubicBezTo>
                  <a:pt x="5280" y="15357"/>
                  <a:pt x="5280" y="15203"/>
                  <a:pt x="5280" y="15050"/>
                </a:cubicBezTo>
                <a:cubicBezTo>
                  <a:pt x="3316" y="14641"/>
                  <a:pt x="2755" y="12785"/>
                  <a:pt x="2322" y="9846"/>
                </a:cubicBezTo>
                <a:cubicBezTo>
                  <a:pt x="1852" y="6665"/>
                  <a:pt x="3551" y="5597"/>
                  <a:pt x="4276" y="5290"/>
                </a:cubicBezTo>
                <a:cubicBezTo>
                  <a:pt x="4276" y="5290"/>
                  <a:pt x="4382" y="3845"/>
                  <a:pt x="5339" y="3555"/>
                </a:cubicBezTo>
                <a:cubicBezTo>
                  <a:pt x="5339" y="3555"/>
                  <a:pt x="5051" y="2289"/>
                  <a:pt x="6190" y="1693"/>
                </a:cubicBezTo>
                <a:cubicBezTo>
                  <a:pt x="6190" y="590"/>
                  <a:pt x="7328" y="283"/>
                  <a:pt x="7328" y="283"/>
                </a:cubicBezTo>
                <a:cubicBezTo>
                  <a:pt x="7322" y="274"/>
                  <a:pt x="7316" y="266"/>
                  <a:pt x="7308" y="257"/>
                </a:cubicBezTo>
                <a:cubicBezTo>
                  <a:pt x="6884" y="100"/>
                  <a:pt x="6482" y="0"/>
                  <a:pt x="618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2" name="Google Shape;3062;p33"/>
          <p:cNvSpPr/>
          <p:nvPr/>
        </p:nvSpPr>
        <p:spPr>
          <a:xfrm>
            <a:off x="174384" y="2353619"/>
            <a:ext cx="830302" cy="2240536"/>
          </a:xfrm>
          <a:custGeom>
            <a:avLst/>
            <a:gdLst/>
            <a:ahLst/>
            <a:cxnLst/>
            <a:rect l="l" t="t" r="r" b="b"/>
            <a:pathLst>
              <a:path w="7329" h="19777" extrusionOk="0">
                <a:moveTo>
                  <a:pt x="6184" y="0"/>
                </a:moveTo>
                <a:cubicBezTo>
                  <a:pt x="6128" y="0"/>
                  <a:pt x="6076" y="4"/>
                  <a:pt x="6028" y="11"/>
                </a:cubicBezTo>
                <a:cubicBezTo>
                  <a:pt x="4176" y="282"/>
                  <a:pt x="4013" y="1746"/>
                  <a:pt x="4013" y="1746"/>
                </a:cubicBezTo>
                <a:cubicBezTo>
                  <a:pt x="4013" y="1746"/>
                  <a:pt x="2747" y="2163"/>
                  <a:pt x="2893" y="3752"/>
                </a:cubicBezTo>
                <a:cubicBezTo>
                  <a:pt x="2459" y="3824"/>
                  <a:pt x="1" y="6789"/>
                  <a:pt x="1592" y="12718"/>
                </a:cubicBezTo>
                <a:cubicBezTo>
                  <a:pt x="2477" y="16018"/>
                  <a:pt x="2265" y="18353"/>
                  <a:pt x="1903" y="19776"/>
                </a:cubicBezTo>
                <a:lnTo>
                  <a:pt x="4206" y="19776"/>
                </a:lnTo>
                <a:cubicBezTo>
                  <a:pt x="4287" y="18323"/>
                  <a:pt x="4431" y="16428"/>
                  <a:pt x="5281" y="15510"/>
                </a:cubicBezTo>
                <a:cubicBezTo>
                  <a:pt x="5280" y="15357"/>
                  <a:pt x="5280" y="15203"/>
                  <a:pt x="5280" y="15050"/>
                </a:cubicBezTo>
                <a:cubicBezTo>
                  <a:pt x="3316" y="14641"/>
                  <a:pt x="2755" y="12785"/>
                  <a:pt x="2322" y="9846"/>
                </a:cubicBezTo>
                <a:cubicBezTo>
                  <a:pt x="1852" y="6665"/>
                  <a:pt x="3551" y="5597"/>
                  <a:pt x="4276" y="5290"/>
                </a:cubicBezTo>
                <a:cubicBezTo>
                  <a:pt x="4276" y="5290"/>
                  <a:pt x="4382" y="3845"/>
                  <a:pt x="5339" y="3555"/>
                </a:cubicBezTo>
                <a:cubicBezTo>
                  <a:pt x="5339" y="3555"/>
                  <a:pt x="5051" y="2289"/>
                  <a:pt x="6190" y="1693"/>
                </a:cubicBezTo>
                <a:cubicBezTo>
                  <a:pt x="6190" y="590"/>
                  <a:pt x="7328" y="283"/>
                  <a:pt x="7328" y="283"/>
                </a:cubicBezTo>
                <a:cubicBezTo>
                  <a:pt x="7322" y="274"/>
                  <a:pt x="7316" y="266"/>
                  <a:pt x="7308" y="257"/>
                </a:cubicBezTo>
                <a:cubicBezTo>
                  <a:pt x="6884" y="100"/>
                  <a:pt x="6482" y="0"/>
                  <a:pt x="6184" y="0"/>
                </a:cubicBezTo>
                <a:close/>
              </a:path>
            </a:pathLst>
          </a:custGeom>
          <a:solidFill>
            <a:srgbClr val="FFFFFF">
              <a:alpha val="147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3" name="Google Shape;3063;p33"/>
          <p:cNvSpPr/>
          <p:nvPr/>
        </p:nvSpPr>
        <p:spPr>
          <a:xfrm>
            <a:off x="174384" y="2353619"/>
            <a:ext cx="830302" cy="2240536"/>
          </a:xfrm>
          <a:custGeom>
            <a:avLst/>
            <a:gdLst/>
            <a:ahLst/>
            <a:cxnLst/>
            <a:rect l="l" t="t" r="r" b="b"/>
            <a:pathLst>
              <a:path w="7329" h="19777" extrusionOk="0">
                <a:moveTo>
                  <a:pt x="6184" y="0"/>
                </a:moveTo>
                <a:cubicBezTo>
                  <a:pt x="6128" y="0"/>
                  <a:pt x="6076" y="4"/>
                  <a:pt x="6028" y="11"/>
                </a:cubicBezTo>
                <a:cubicBezTo>
                  <a:pt x="4176" y="282"/>
                  <a:pt x="4013" y="1746"/>
                  <a:pt x="4013" y="1746"/>
                </a:cubicBezTo>
                <a:cubicBezTo>
                  <a:pt x="4013" y="1746"/>
                  <a:pt x="2747" y="2163"/>
                  <a:pt x="2893" y="3752"/>
                </a:cubicBezTo>
                <a:cubicBezTo>
                  <a:pt x="2459" y="3824"/>
                  <a:pt x="1" y="6789"/>
                  <a:pt x="1592" y="12718"/>
                </a:cubicBezTo>
                <a:cubicBezTo>
                  <a:pt x="2477" y="16018"/>
                  <a:pt x="2265" y="18353"/>
                  <a:pt x="1903" y="19776"/>
                </a:cubicBezTo>
                <a:lnTo>
                  <a:pt x="4206" y="19776"/>
                </a:lnTo>
                <a:cubicBezTo>
                  <a:pt x="4287" y="18323"/>
                  <a:pt x="4431" y="16428"/>
                  <a:pt x="5281" y="15510"/>
                </a:cubicBezTo>
                <a:cubicBezTo>
                  <a:pt x="5280" y="15357"/>
                  <a:pt x="5280" y="15203"/>
                  <a:pt x="5280" y="15050"/>
                </a:cubicBezTo>
                <a:cubicBezTo>
                  <a:pt x="3316" y="14641"/>
                  <a:pt x="2755" y="12785"/>
                  <a:pt x="2322" y="9846"/>
                </a:cubicBezTo>
                <a:cubicBezTo>
                  <a:pt x="1852" y="6665"/>
                  <a:pt x="3551" y="5597"/>
                  <a:pt x="4276" y="5290"/>
                </a:cubicBezTo>
                <a:cubicBezTo>
                  <a:pt x="4276" y="5290"/>
                  <a:pt x="4382" y="3845"/>
                  <a:pt x="5339" y="3555"/>
                </a:cubicBezTo>
                <a:cubicBezTo>
                  <a:pt x="5339" y="3555"/>
                  <a:pt x="5051" y="2289"/>
                  <a:pt x="6190" y="1693"/>
                </a:cubicBezTo>
                <a:cubicBezTo>
                  <a:pt x="6190" y="590"/>
                  <a:pt x="7328" y="283"/>
                  <a:pt x="7328" y="283"/>
                </a:cubicBezTo>
                <a:cubicBezTo>
                  <a:pt x="7322" y="274"/>
                  <a:pt x="7316" y="266"/>
                  <a:pt x="7308" y="257"/>
                </a:cubicBezTo>
                <a:cubicBezTo>
                  <a:pt x="6884" y="100"/>
                  <a:pt x="6482" y="0"/>
                  <a:pt x="6184" y="0"/>
                </a:cubicBezTo>
                <a:close/>
              </a:path>
            </a:pathLst>
          </a:custGeom>
          <a:solidFill>
            <a:srgbClr val="FF6028">
              <a:alpha val="514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4" name="Google Shape;3064;p33"/>
          <p:cNvSpPr/>
          <p:nvPr/>
        </p:nvSpPr>
        <p:spPr>
          <a:xfrm>
            <a:off x="204747" y="2345575"/>
            <a:ext cx="1246643" cy="2248580"/>
          </a:xfrm>
          <a:custGeom>
            <a:avLst/>
            <a:gdLst/>
            <a:ahLst/>
            <a:cxnLst/>
            <a:rect l="l" t="t" r="r" b="b"/>
            <a:pathLst>
              <a:path w="11004" h="19848" extrusionOk="0">
                <a:moveTo>
                  <a:pt x="5910" y="1"/>
                </a:moveTo>
                <a:cubicBezTo>
                  <a:pt x="5853" y="1"/>
                  <a:pt x="5800" y="4"/>
                  <a:pt x="5751" y="11"/>
                </a:cubicBezTo>
                <a:cubicBezTo>
                  <a:pt x="4050" y="260"/>
                  <a:pt x="3731" y="1513"/>
                  <a:pt x="3682" y="1765"/>
                </a:cubicBezTo>
                <a:cubicBezTo>
                  <a:pt x="3461" y="1858"/>
                  <a:pt x="2450" y="2356"/>
                  <a:pt x="2550" y="3775"/>
                </a:cubicBezTo>
                <a:cubicBezTo>
                  <a:pt x="2373" y="3856"/>
                  <a:pt x="2107" y="4143"/>
                  <a:pt x="1859" y="4526"/>
                </a:cubicBezTo>
                <a:cubicBezTo>
                  <a:pt x="1259" y="5458"/>
                  <a:pt x="0" y="8132"/>
                  <a:pt x="1255" y="12809"/>
                </a:cubicBezTo>
                <a:cubicBezTo>
                  <a:pt x="2137" y="16095"/>
                  <a:pt x="1916" y="18430"/>
                  <a:pt x="1554" y="19847"/>
                </a:cubicBezTo>
                <a:lnTo>
                  <a:pt x="1701" y="19847"/>
                </a:lnTo>
                <a:cubicBezTo>
                  <a:pt x="2064" y="18405"/>
                  <a:pt x="2274" y="16056"/>
                  <a:pt x="1394" y="12770"/>
                </a:cubicBezTo>
                <a:cubicBezTo>
                  <a:pt x="154" y="8149"/>
                  <a:pt x="1391" y="5519"/>
                  <a:pt x="1980" y="4603"/>
                </a:cubicBezTo>
                <a:cubicBezTo>
                  <a:pt x="2306" y="4096"/>
                  <a:pt x="2564" y="3908"/>
                  <a:pt x="2638" y="3895"/>
                </a:cubicBezTo>
                <a:lnTo>
                  <a:pt x="2703" y="3884"/>
                </a:lnTo>
                <a:lnTo>
                  <a:pt x="2697" y="3817"/>
                </a:lnTo>
                <a:cubicBezTo>
                  <a:pt x="2561" y="2304"/>
                  <a:pt x="3720" y="1902"/>
                  <a:pt x="3768" y="1886"/>
                </a:cubicBezTo>
                <a:lnTo>
                  <a:pt x="3812" y="1870"/>
                </a:lnTo>
                <a:lnTo>
                  <a:pt x="3818" y="1825"/>
                </a:lnTo>
                <a:cubicBezTo>
                  <a:pt x="3818" y="1811"/>
                  <a:pt x="3994" y="414"/>
                  <a:pt x="5771" y="154"/>
                </a:cubicBezTo>
                <a:cubicBezTo>
                  <a:pt x="5818" y="146"/>
                  <a:pt x="5867" y="143"/>
                  <a:pt x="5915" y="143"/>
                </a:cubicBezTo>
                <a:cubicBezTo>
                  <a:pt x="6855" y="143"/>
                  <a:pt x="8919" y="1183"/>
                  <a:pt x="9347" y="1908"/>
                </a:cubicBezTo>
                <a:cubicBezTo>
                  <a:pt x="9901" y="2848"/>
                  <a:pt x="10803" y="4830"/>
                  <a:pt x="10553" y="5270"/>
                </a:cubicBezTo>
                <a:cubicBezTo>
                  <a:pt x="10458" y="5436"/>
                  <a:pt x="10278" y="5502"/>
                  <a:pt x="10091" y="5502"/>
                </a:cubicBezTo>
                <a:cubicBezTo>
                  <a:pt x="10003" y="5502"/>
                  <a:pt x="9913" y="5488"/>
                  <a:pt x="9829" y="5461"/>
                </a:cubicBezTo>
                <a:cubicBezTo>
                  <a:pt x="9685" y="5417"/>
                  <a:pt x="9543" y="5330"/>
                  <a:pt x="9485" y="5219"/>
                </a:cubicBezTo>
                <a:cubicBezTo>
                  <a:pt x="9477" y="5170"/>
                  <a:pt x="9467" y="5120"/>
                  <a:pt x="9456" y="5073"/>
                </a:cubicBezTo>
                <a:lnTo>
                  <a:pt x="9254" y="4592"/>
                </a:lnTo>
                <a:lnTo>
                  <a:pt x="9314" y="5082"/>
                </a:lnTo>
                <a:cubicBezTo>
                  <a:pt x="9309" y="5143"/>
                  <a:pt x="9320" y="5206"/>
                  <a:pt x="9345" y="5261"/>
                </a:cubicBezTo>
                <a:cubicBezTo>
                  <a:pt x="9452" y="5916"/>
                  <a:pt x="9380" y="6673"/>
                  <a:pt x="9084" y="6865"/>
                </a:cubicBezTo>
                <a:cubicBezTo>
                  <a:pt x="9039" y="6893"/>
                  <a:pt x="8990" y="6907"/>
                  <a:pt x="8936" y="6907"/>
                </a:cubicBezTo>
                <a:cubicBezTo>
                  <a:pt x="8838" y="6907"/>
                  <a:pt x="8724" y="6860"/>
                  <a:pt x="8597" y="6766"/>
                </a:cubicBezTo>
                <a:lnTo>
                  <a:pt x="8434" y="6645"/>
                </a:lnTo>
                <a:lnTo>
                  <a:pt x="8434" y="6645"/>
                </a:lnTo>
                <a:lnTo>
                  <a:pt x="8484" y="6843"/>
                </a:lnTo>
                <a:cubicBezTo>
                  <a:pt x="8763" y="7929"/>
                  <a:pt x="8634" y="8341"/>
                  <a:pt x="8478" y="8493"/>
                </a:cubicBezTo>
                <a:cubicBezTo>
                  <a:pt x="8407" y="8563"/>
                  <a:pt x="8312" y="8598"/>
                  <a:pt x="8193" y="8598"/>
                </a:cubicBezTo>
                <a:cubicBezTo>
                  <a:pt x="8126" y="8598"/>
                  <a:pt x="8051" y="8587"/>
                  <a:pt x="7969" y="8565"/>
                </a:cubicBezTo>
                <a:cubicBezTo>
                  <a:pt x="7687" y="8393"/>
                  <a:pt x="7540" y="8235"/>
                  <a:pt x="7467" y="8132"/>
                </a:cubicBezTo>
                <a:cubicBezTo>
                  <a:pt x="7441" y="8094"/>
                  <a:pt x="7417" y="8055"/>
                  <a:pt x="7400" y="8012"/>
                </a:cubicBezTo>
                <a:cubicBezTo>
                  <a:pt x="7397" y="8003"/>
                  <a:pt x="7395" y="7997"/>
                  <a:pt x="7394" y="7994"/>
                </a:cubicBezTo>
                <a:lnTo>
                  <a:pt x="7256" y="8034"/>
                </a:lnTo>
                <a:cubicBezTo>
                  <a:pt x="7258" y="8044"/>
                  <a:pt x="7261" y="8053"/>
                  <a:pt x="7265" y="8061"/>
                </a:cubicBezTo>
                <a:cubicBezTo>
                  <a:pt x="7361" y="8354"/>
                  <a:pt x="7516" y="9087"/>
                  <a:pt x="7179" y="9294"/>
                </a:cubicBezTo>
                <a:cubicBezTo>
                  <a:pt x="7111" y="9335"/>
                  <a:pt x="7027" y="9356"/>
                  <a:pt x="6932" y="9356"/>
                </a:cubicBezTo>
                <a:cubicBezTo>
                  <a:pt x="6785" y="9356"/>
                  <a:pt x="6614" y="9306"/>
                  <a:pt x="6443" y="9209"/>
                </a:cubicBezTo>
                <a:cubicBezTo>
                  <a:pt x="6158" y="9048"/>
                  <a:pt x="5828" y="8714"/>
                  <a:pt x="5834" y="8308"/>
                </a:cubicBezTo>
                <a:cubicBezTo>
                  <a:pt x="5839" y="7956"/>
                  <a:pt x="5634" y="7651"/>
                  <a:pt x="5283" y="7493"/>
                </a:cubicBezTo>
                <a:cubicBezTo>
                  <a:pt x="5145" y="7430"/>
                  <a:pt x="5001" y="7400"/>
                  <a:pt x="4864" y="7400"/>
                </a:cubicBezTo>
                <a:cubicBezTo>
                  <a:pt x="4678" y="7400"/>
                  <a:pt x="4506" y="7457"/>
                  <a:pt x="4385" y="7568"/>
                </a:cubicBezTo>
                <a:cubicBezTo>
                  <a:pt x="4161" y="7770"/>
                  <a:pt x="4279" y="8733"/>
                  <a:pt x="4523" y="10562"/>
                </a:cubicBezTo>
                <a:cubicBezTo>
                  <a:pt x="4609" y="11212"/>
                  <a:pt x="4930" y="12667"/>
                  <a:pt x="4930" y="12667"/>
                </a:cubicBezTo>
                <a:cubicBezTo>
                  <a:pt x="4852" y="11929"/>
                  <a:pt x="4753" y="11198"/>
                  <a:pt x="4666" y="10543"/>
                </a:cubicBezTo>
                <a:cubicBezTo>
                  <a:pt x="4489" y="9212"/>
                  <a:pt x="4304" y="7837"/>
                  <a:pt x="4483" y="7674"/>
                </a:cubicBezTo>
                <a:cubicBezTo>
                  <a:pt x="4577" y="7588"/>
                  <a:pt x="4713" y="7544"/>
                  <a:pt x="4861" y="7544"/>
                </a:cubicBezTo>
                <a:cubicBezTo>
                  <a:pt x="4978" y="7544"/>
                  <a:pt x="5103" y="7571"/>
                  <a:pt x="5223" y="7626"/>
                </a:cubicBezTo>
                <a:cubicBezTo>
                  <a:pt x="5519" y="7759"/>
                  <a:pt x="5693" y="8014"/>
                  <a:pt x="5688" y="8307"/>
                </a:cubicBezTo>
                <a:cubicBezTo>
                  <a:pt x="5682" y="8777"/>
                  <a:pt x="6053" y="9154"/>
                  <a:pt x="6373" y="9336"/>
                </a:cubicBezTo>
                <a:cubicBezTo>
                  <a:pt x="6566" y="9446"/>
                  <a:pt x="6760" y="9502"/>
                  <a:pt x="6932" y="9502"/>
                </a:cubicBezTo>
                <a:cubicBezTo>
                  <a:pt x="7054" y="9502"/>
                  <a:pt x="7164" y="9474"/>
                  <a:pt x="7256" y="9417"/>
                </a:cubicBezTo>
                <a:cubicBezTo>
                  <a:pt x="7576" y="9222"/>
                  <a:pt x="7557" y="8734"/>
                  <a:pt x="7493" y="8384"/>
                </a:cubicBezTo>
                <a:lnTo>
                  <a:pt x="7493" y="8384"/>
                </a:lnTo>
                <a:cubicBezTo>
                  <a:pt x="7618" y="8504"/>
                  <a:pt x="7756" y="8609"/>
                  <a:pt x="7904" y="8695"/>
                </a:cubicBezTo>
                <a:lnTo>
                  <a:pt x="7922" y="8703"/>
                </a:lnTo>
                <a:cubicBezTo>
                  <a:pt x="8020" y="8730"/>
                  <a:pt x="8112" y="8744"/>
                  <a:pt x="8195" y="8744"/>
                </a:cubicBezTo>
                <a:cubicBezTo>
                  <a:pt x="8352" y="8744"/>
                  <a:pt x="8482" y="8695"/>
                  <a:pt x="8581" y="8598"/>
                </a:cubicBezTo>
                <a:cubicBezTo>
                  <a:pt x="8832" y="8354"/>
                  <a:pt x="8860" y="7810"/>
                  <a:pt x="8669" y="6980"/>
                </a:cubicBezTo>
                <a:lnTo>
                  <a:pt x="8669" y="6980"/>
                </a:lnTo>
                <a:cubicBezTo>
                  <a:pt x="8772" y="7033"/>
                  <a:pt x="8861" y="7052"/>
                  <a:pt x="8938" y="7052"/>
                </a:cubicBezTo>
                <a:cubicBezTo>
                  <a:pt x="9032" y="7052"/>
                  <a:pt x="9107" y="7023"/>
                  <a:pt x="9164" y="6987"/>
                </a:cubicBezTo>
                <a:cubicBezTo>
                  <a:pt x="9485" y="6780"/>
                  <a:pt x="9585" y="6114"/>
                  <a:pt x="9519" y="5469"/>
                </a:cubicBezTo>
                <a:lnTo>
                  <a:pt x="9519" y="5469"/>
                </a:lnTo>
                <a:cubicBezTo>
                  <a:pt x="9600" y="5529"/>
                  <a:pt x="9691" y="5573"/>
                  <a:pt x="9788" y="5601"/>
                </a:cubicBezTo>
                <a:cubicBezTo>
                  <a:pt x="9885" y="5631"/>
                  <a:pt x="9989" y="5648"/>
                  <a:pt x="10092" y="5648"/>
                </a:cubicBezTo>
                <a:cubicBezTo>
                  <a:pt x="10326" y="5648"/>
                  <a:pt x="10555" y="5561"/>
                  <a:pt x="10680" y="5342"/>
                </a:cubicBezTo>
                <a:cubicBezTo>
                  <a:pt x="11004" y="4775"/>
                  <a:pt x="9909" y="2573"/>
                  <a:pt x="9474" y="1836"/>
                </a:cubicBezTo>
                <a:cubicBezTo>
                  <a:pt x="9017" y="1065"/>
                  <a:pt x="6907" y="1"/>
                  <a:pt x="591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5" name="Google Shape;3065;p33"/>
          <p:cNvSpPr/>
          <p:nvPr/>
        </p:nvSpPr>
        <p:spPr>
          <a:xfrm>
            <a:off x="543501" y="2947401"/>
            <a:ext cx="502328" cy="317325"/>
          </a:xfrm>
          <a:custGeom>
            <a:avLst/>
            <a:gdLst/>
            <a:ahLst/>
            <a:cxnLst/>
            <a:rect l="l" t="t" r="r" b="b"/>
            <a:pathLst>
              <a:path w="4434" h="2801" extrusionOk="0">
                <a:moveTo>
                  <a:pt x="1466" y="1"/>
                </a:moveTo>
                <a:cubicBezTo>
                  <a:pt x="1316" y="1"/>
                  <a:pt x="1165" y="17"/>
                  <a:pt x="1016" y="49"/>
                </a:cubicBezTo>
                <a:cubicBezTo>
                  <a:pt x="659" y="123"/>
                  <a:pt x="0" y="650"/>
                  <a:pt x="0" y="650"/>
                </a:cubicBezTo>
                <a:cubicBezTo>
                  <a:pt x="508" y="315"/>
                  <a:pt x="1002" y="146"/>
                  <a:pt x="1474" y="146"/>
                </a:cubicBezTo>
                <a:cubicBezTo>
                  <a:pt x="1686" y="146"/>
                  <a:pt x="1893" y="180"/>
                  <a:pt x="2095" y="248"/>
                </a:cubicBezTo>
                <a:cubicBezTo>
                  <a:pt x="3539" y="727"/>
                  <a:pt x="4291" y="2779"/>
                  <a:pt x="4297" y="2801"/>
                </a:cubicBezTo>
                <a:lnTo>
                  <a:pt x="4434" y="2751"/>
                </a:lnTo>
                <a:cubicBezTo>
                  <a:pt x="4402" y="2664"/>
                  <a:pt x="3652" y="613"/>
                  <a:pt x="2139" y="110"/>
                </a:cubicBezTo>
                <a:cubicBezTo>
                  <a:pt x="1921" y="38"/>
                  <a:pt x="1694" y="1"/>
                  <a:pt x="146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6" name="Google Shape;3066;p33"/>
          <p:cNvSpPr/>
          <p:nvPr/>
        </p:nvSpPr>
        <p:spPr>
          <a:xfrm>
            <a:off x="632552" y="2745395"/>
            <a:ext cx="549003" cy="376576"/>
          </a:xfrm>
          <a:custGeom>
            <a:avLst/>
            <a:gdLst/>
            <a:ahLst/>
            <a:cxnLst/>
            <a:rect l="l" t="t" r="r" b="b"/>
            <a:pathLst>
              <a:path w="4846" h="3324" extrusionOk="0">
                <a:moveTo>
                  <a:pt x="1143" y="1"/>
                </a:moveTo>
                <a:cubicBezTo>
                  <a:pt x="1127" y="1"/>
                  <a:pt x="1112" y="1"/>
                  <a:pt x="1096" y="1"/>
                </a:cubicBezTo>
                <a:cubicBezTo>
                  <a:pt x="714" y="9"/>
                  <a:pt x="0" y="413"/>
                  <a:pt x="0" y="413"/>
                </a:cubicBezTo>
                <a:cubicBezTo>
                  <a:pt x="385" y="235"/>
                  <a:pt x="767" y="146"/>
                  <a:pt x="1144" y="146"/>
                </a:cubicBezTo>
                <a:cubicBezTo>
                  <a:pt x="1444" y="146"/>
                  <a:pt x="1741" y="203"/>
                  <a:pt x="2033" y="316"/>
                </a:cubicBezTo>
                <a:cubicBezTo>
                  <a:pt x="3713" y="969"/>
                  <a:pt x="4702" y="3300"/>
                  <a:pt x="4711" y="3323"/>
                </a:cubicBezTo>
                <a:lnTo>
                  <a:pt x="4846" y="3268"/>
                </a:lnTo>
                <a:cubicBezTo>
                  <a:pt x="4803" y="3170"/>
                  <a:pt x="3825" y="858"/>
                  <a:pt x="2086" y="181"/>
                </a:cubicBezTo>
                <a:cubicBezTo>
                  <a:pt x="1786" y="63"/>
                  <a:pt x="1465" y="1"/>
                  <a:pt x="114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7" name="Google Shape;3067;p33"/>
          <p:cNvSpPr/>
          <p:nvPr/>
        </p:nvSpPr>
        <p:spPr>
          <a:xfrm>
            <a:off x="691805" y="2530927"/>
            <a:ext cx="586955" cy="407164"/>
          </a:xfrm>
          <a:custGeom>
            <a:avLst/>
            <a:gdLst/>
            <a:ahLst/>
            <a:cxnLst/>
            <a:rect l="l" t="t" r="r" b="b"/>
            <a:pathLst>
              <a:path w="5181" h="3594" extrusionOk="0">
                <a:moveTo>
                  <a:pt x="1348" y="1"/>
                </a:moveTo>
                <a:cubicBezTo>
                  <a:pt x="827" y="1"/>
                  <a:pt x="0" y="180"/>
                  <a:pt x="0" y="180"/>
                </a:cubicBezTo>
                <a:cubicBezTo>
                  <a:pt x="313" y="130"/>
                  <a:pt x="607" y="107"/>
                  <a:pt x="884" y="107"/>
                </a:cubicBezTo>
                <a:cubicBezTo>
                  <a:pt x="4214" y="107"/>
                  <a:pt x="5005" y="3440"/>
                  <a:pt x="5040" y="3594"/>
                </a:cubicBezTo>
                <a:lnTo>
                  <a:pt x="5181" y="3561"/>
                </a:lnTo>
                <a:cubicBezTo>
                  <a:pt x="5173" y="3525"/>
                  <a:pt x="4443" y="443"/>
                  <a:pt x="1554" y="13"/>
                </a:cubicBezTo>
                <a:cubicBezTo>
                  <a:pt x="1494" y="5"/>
                  <a:pt x="1424" y="1"/>
                  <a:pt x="134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8" name="Google Shape;3068;p33"/>
          <p:cNvSpPr/>
          <p:nvPr/>
        </p:nvSpPr>
        <p:spPr>
          <a:xfrm>
            <a:off x="7688670" y="2353619"/>
            <a:ext cx="1265676" cy="2240536"/>
          </a:xfrm>
          <a:custGeom>
            <a:avLst/>
            <a:gdLst/>
            <a:ahLst/>
            <a:cxnLst/>
            <a:rect l="l" t="t" r="r" b="b"/>
            <a:pathLst>
              <a:path w="11172" h="19777" extrusionOk="0">
                <a:moveTo>
                  <a:pt x="4989" y="1"/>
                </a:moveTo>
                <a:cubicBezTo>
                  <a:pt x="4009" y="1"/>
                  <a:pt x="1939" y="1048"/>
                  <a:pt x="1494" y="1801"/>
                </a:cubicBezTo>
                <a:cubicBezTo>
                  <a:pt x="1001" y="2637"/>
                  <a:pt x="0" y="4729"/>
                  <a:pt x="290" y="5235"/>
                </a:cubicBezTo>
                <a:cubicBezTo>
                  <a:pt x="397" y="5425"/>
                  <a:pt x="602" y="5503"/>
                  <a:pt x="815" y="5503"/>
                </a:cubicBezTo>
                <a:cubicBezTo>
                  <a:pt x="1103" y="5503"/>
                  <a:pt x="1404" y="5360"/>
                  <a:pt x="1493" y="5160"/>
                </a:cubicBezTo>
                <a:lnTo>
                  <a:pt x="1493" y="5160"/>
                </a:lnTo>
                <a:cubicBezTo>
                  <a:pt x="1355" y="5968"/>
                  <a:pt x="1485" y="6910"/>
                  <a:pt x="1968" y="6910"/>
                </a:cubicBezTo>
                <a:cubicBezTo>
                  <a:pt x="2077" y="6910"/>
                  <a:pt x="2204" y="6862"/>
                  <a:pt x="2349" y="6754"/>
                </a:cubicBezTo>
                <a:lnTo>
                  <a:pt x="2349" y="6754"/>
                </a:lnTo>
                <a:cubicBezTo>
                  <a:pt x="2007" y="8092"/>
                  <a:pt x="2228" y="8600"/>
                  <a:pt x="2712" y="8600"/>
                </a:cubicBezTo>
                <a:cubicBezTo>
                  <a:pt x="2790" y="8600"/>
                  <a:pt x="2874" y="8587"/>
                  <a:pt x="2965" y="8562"/>
                </a:cubicBezTo>
                <a:cubicBezTo>
                  <a:pt x="3259" y="8385"/>
                  <a:pt x="3416" y="8217"/>
                  <a:pt x="3496" y="8103"/>
                </a:cubicBezTo>
                <a:cubicBezTo>
                  <a:pt x="3529" y="8059"/>
                  <a:pt x="3555" y="8012"/>
                  <a:pt x="3574" y="7960"/>
                </a:cubicBezTo>
                <a:lnTo>
                  <a:pt x="3574" y="7960"/>
                </a:lnTo>
                <a:cubicBezTo>
                  <a:pt x="3535" y="8082"/>
                  <a:pt x="3248" y="9014"/>
                  <a:pt x="3688" y="9285"/>
                </a:cubicBezTo>
                <a:cubicBezTo>
                  <a:pt x="3770" y="9335"/>
                  <a:pt x="3866" y="9358"/>
                  <a:pt x="3971" y="9358"/>
                </a:cubicBezTo>
                <a:cubicBezTo>
                  <a:pt x="4472" y="9358"/>
                  <a:pt x="5153" y="8834"/>
                  <a:pt x="5145" y="8236"/>
                </a:cubicBezTo>
                <a:cubicBezTo>
                  <a:pt x="5137" y="7716"/>
                  <a:pt x="5622" y="7401"/>
                  <a:pt x="6043" y="7401"/>
                </a:cubicBezTo>
                <a:cubicBezTo>
                  <a:pt x="6206" y="7401"/>
                  <a:pt x="6360" y="7449"/>
                  <a:pt x="6471" y="7550"/>
                </a:cubicBezTo>
                <a:cubicBezTo>
                  <a:pt x="6869" y="7910"/>
                  <a:pt x="5893" y="12104"/>
                  <a:pt x="5893" y="14997"/>
                </a:cubicBezTo>
                <a:cubicBezTo>
                  <a:pt x="5893" y="16842"/>
                  <a:pt x="5806" y="18639"/>
                  <a:pt x="5741" y="19776"/>
                </a:cubicBezTo>
                <a:lnTo>
                  <a:pt x="9270" y="19776"/>
                </a:lnTo>
                <a:cubicBezTo>
                  <a:pt x="8908" y="18353"/>
                  <a:pt x="8695" y="16018"/>
                  <a:pt x="9580" y="12720"/>
                </a:cubicBezTo>
                <a:cubicBezTo>
                  <a:pt x="11171" y="6790"/>
                  <a:pt x="8712" y="3826"/>
                  <a:pt x="8279" y="3754"/>
                </a:cubicBezTo>
                <a:cubicBezTo>
                  <a:pt x="8424" y="2163"/>
                  <a:pt x="7159" y="1748"/>
                  <a:pt x="7159" y="1748"/>
                </a:cubicBezTo>
                <a:cubicBezTo>
                  <a:pt x="7159" y="1748"/>
                  <a:pt x="6996" y="283"/>
                  <a:pt x="5145" y="11"/>
                </a:cubicBezTo>
                <a:cubicBezTo>
                  <a:pt x="5097" y="4"/>
                  <a:pt x="5045" y="1"/>
                  <a:pt x="498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9" name="Google Shape;3069;p33"/>
          <p:cNvSpPr/>
          <p:nvPr/>
        </p:nvSpPr>
        <p:spPr>
          <a:xfrm>
            <a:off x="7688670" y="2353619"/>
            <a:ext cx="1265676" cy="2240536"/>
          </a:xfrm>
          <a:custGeom>
            <a:avLst/>
            <a:gdLst/>
            <a:ahLst/>
            <a:cxnLst/>
            <a:rect l="l" t="t" r="r" b="b"/>
            <a:pathLst>
              <a:path w="11172" h="19777" extrusionOk="0">
                <a:moveTo>
                  <a:pt x="4989" y="1"/>
                </a:moveTo>
                <a:cubicBezTo>
                  <a:pt x="4009" y="1"/>
                  <a:pt x="1939" y="1048"/>
                  <a:pt x="1494" y="1801"/>
                </a:cubicBezTo>
                <a:cubicBezTo>
                  <a:pt x="1001" y="2637"/>
                  <a:pt x="0" y="4729"/>
                  <a:pt x="290" y="5235"/>
                </a:cubicBezTo>
                <a:cubicBezTo>
                  <a:pt x="397" y="5425"/>
                  <a:pt x="602" y="5503"/>
                  <a:pt x="815" y="5503"/>
                </a:cubicBezTo>
                <a:cubicBezTo>
                  <a:pt x="1103" y="5503"/>
                  <a:pt x="1404" y="5360"/>
                  <a:pt x="1493" y="5160"/>
                </a:cubicBezTo>
                <a:lnTo>
                  <a:pt x="1493" y="5160"/>
                </a:lnTo>
                <a:cubicBezTo>
                  <a:pt x="1355" y="5968"/>
                  <a:pt x="1485" y="6910"/>
                  <a:pt x="1968" y="6910"/>
                </a:cubicBezTo>
                <a:cubicBezTo>
                  <a:pt x="2077" y="6910"/>
                  <a:pt x="2204" y="6862"/>
                  <a:pt x="2349" y="6754"/>
                </a:cubicBezTo>
                <a:lnTo>
                  <a:pt x="2349" y="6754"/>
                </a:lnTo>
                <a:cubicBezTo>
                  <a:pt x="2007" y="8092"/>
                  <a:pt x="2228" y="8600"/>
                  <a:pt x="2712" y="8600"/>
                </a:cubicBezTo>
                <a:cubicBezTo>
                  <a:pt x="2790" y="8600"/>
                  <a:pt x="2874" y="8587"/>
                  <a:pt x="2965" y="8562"/>
                </a:cubicBezTo>
                <a:cubicBezTo>
                  <a:pt x="3259" y="8385"/>
                  <a:pt x="3416" y="8217"/>
                  <a:pt x="3496" y="8103"/>
                </a:cubicBezTo>
                <a:cubicBezTo>
                  <a:pt x="3529" y="8059"/>
                  <a:pt x="3555" y="8012"/>
                  <a:pt x="3574" y="7960"/>
                </a:cubicBezTo>
                <a:lnTo>
                  <a:pt x="3574" y="7960"/>
                </a:lnTo>
                <a:cubicBezTo>
                  <a:pt x="3535" y="8082"/>
                  <a:pt x="3248" y="9014"/>
                  <a:pt x="3688" y="9285"/>
                </a:cubicBezTo>
                <a:cubicBezTo>
                  <a:pt x="3770" y="9335"/>
                  <a:pt x="3866" y="9358"/>
                  <a:pt x="3971" y="9358"/>
                </a:cubicBezTo>
                <a:cubicBezTo>
                  <a:pt x="4472" y="9358"/>
                  <a:pt x="5153" y="8834"/>
                  <a:pt x="5145" y="8236"/>
                </a:cubicBezTo>
                <a:cubicBezTo>
                  <a:pt x="5137" y="7716"/>
                  <a:pt x="5622" y="7401"/>
                  <a:pt x="6043" y="7401"/>
                </a:cubicBezTo>
                <a:cubicBezTo>
                  <a:pt x="6206" y="7401"/>
                  <a:pt x="6360" y="7449"/>
                  <a:pt x="6471" y="7550"/>
                </a:cubicBezTo>
                <a:cubicBezTo>
                  <a:pt x="6869" y="7910"/>
                  <a:pt x="5893" y="12104"/>
                  <a:pt x="5893" y="14997"/>
                </a:cubicBezTo>
                <a:cubicBezTo>
                  <a:pt x="5893" y="16842"/>
                  <a:pt x="5806" y="18639"/>
                  <a:pt x="5741" y="19776"/>
                </a:cubicBezTo>
                <a:lnTo>
                  <a:pt x="9270" y="19776"/>
                </a:lnTo>
                <a:cubicBezTo>
                  <a:pt x="8908" y="18353"/>
                  <a:pt x="8695" y="16018"/>
                  <a:pt x="9580" y="12720"/>
                </a:cubicBezTo>
                <a:cubicBezTo>
                  <a:pt x="11171" y="6790"/>
                  <a:pt x="8712" y="3826"/>
                  <a:pt x="8279" y="3754"/>
                </a:cubicBezTo>
                <a:cubicBezTo>
                  <a:pt x="8424" y="2163"/>
                  <a:pt x="7159" y="1748"/>
                  <a:pt x="7159" y="1748"/>
                </a:cubicBezTo>
                <a:cubicBezTo>
                  <a:pt x="7159" y="1748"/>
                  <a:pt x="6996" y="283"/>
                  <a:pt x="5145" y="11"/>
                </a:cubicBezTo>
                <a:cubicBezTo>
                  <a:pt x="5097" y="4"/>
                  <a:pt x="5045" y="1"/>
                  <a:pt x="4989" y="1"/>
                </a:cubicBezTo>
                <a:close/>
              </a:path>
            </a:pathLst>
          </a:custGeom>
          <a:solidFill>
            <a:srgbClr val="FF6028">
              <a:alpha val="514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0" name="Google Shape;3070;p33"/>
          <p:cNvSpPr/>
          <p:nvPr/>
        </p:nvSpPr>
        <p:spPr>
          <a:xfrm>
            <a:off x="7715068" y="2774059"/>
            <a:ext cx="99808" cy="168122"/>
          </a:xfrm>
          <a:custGeom>
            <a:avLst/>
            <a:gdLst/>
            <a:ahLst/>
            <a:cxnLst/>
            <a:rect l="l" t="t" r="r" b="b"/>
            <a:pathLst>
              <a:path w="881" h="1484" extrusionOk="0">
                <a:moveTo>
                  <a:pt x="417" y="1"/>
                </a:moveTo>
                <a:cubicBezTo>
                  <a:pt x="199" y="24"/>
                  <a:pt x="1" y="953"/>
                  <a:pt x="26" y="1170"/>
                </a:cubicBezTo>
                <a:cubicBezTo>
                  <a:pt x="49" y="1382"/>
                  <a:pt x="115" y="1484"/>
                  <a:pt x="301" y="1484"/>
                </a:cubicBezTo>
                <a:cubicBezTo>
                  <a:pt x="305" y="1484"/>
                  <a:pt x="309" y="1484"/>
                  <a:pt x="314" y="1484"/>
                </a:cubicBezTo>
                <a:cubicBezTo>
                  <a:pt x="511" y="1479"/>
                  <a:pt x="603" y="1278"/>
                  <a:pt x="881" y="574"/>
                </a:cubicBezTo>
                <a:cubicBezTo>
                  <a:pt x="345" y="337"/>
                  <a:pt x="417" y="1"/>
                  <a:pt x="417" y="1"/>
                </a:cubicBezTo>
                <a:close/>
              </a:path>
            </a:pathLst>
          </a:custGeom>
          <a:solidFill>
            <a:srgbClr val="FFFFFF">
              <a:alpha val="503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1" name="Google Shape;3071;p33"/>
          <p:cNvSpPr/>
          <p:nvPr/>
        </p:nvSpPr>
        <p:spPr>
          <a:xfrm>
            <a:off x="7839240" y="2948420"/>
            <a:ext cx="94031" cy="165064"/>
          </a:xfrm>
          <a:custGeom>
            <a:avLst/>
            <a:gdLst/>
            <a:ahLst/>
            <a:cxnLst/>
            <a:rect l="l" t="t" r="r" b="b"/>
            <a:pathLst>
              <a:path w="830" h="1457" extrusionOk="0">
                <a:moveTo>
                  <a:pt x="197" y="1"/>
                </a:moveTo>
                <a:lnTo>
                  <a:pt x="197" y="1"/>
                </a:lnTo>
                <a:cubicBezTo>
                  <a:pt x="1" y="98"/>
                  <a:pt x="132" y="1038"/>
                  <a:pt x="228" y="1233"/>
                </a:cubicBezTo>
                <a:cubicBezTo>
                  <a:pt x="300" y="1379"/>
                  <a:pt x="374" y="1457"/>
                  <a:pt x="483" y="1457"/>
                </a:cubicBezTo>
                <a:cubicBezTo>
                  <a:pt x="520" y="1457"/>
                  <a:pt x="561" y="1448"/>
                  <a:pt x="607" y="1429"/>
                </a:cubicBezTo>
                <a:cubicBezTo>
                  <a:pt x="790" y="1359"/>
                  <a:pt x="809" y="1138"/>
                  <a:pt x="829" y="382"/>
                </a:cubicBezTo>
                <a:cubicBezTo>
                  <a:pt x="245" y="342"/>
                  <a:pt x="197" y="1"/>
                  <a:pt x="197" y="1"/>
                </a:cubicBezTo>
                <a:close/>
              </a:path>
            </a:pathLst>
          </a:custGeom>
          <a:solidFill>
            <a:srgbClr val="FFFFFF">
              <a:alpha val="503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2" name="Google Shape;3072;p33"/>
          <p:cNvSpPr/>
          <p:nvPr/>
        </p:nvSpPr>
        <p:spPr>
          <a:xfrm>
            <a:off x="7922286" y="3159490"/>
            <a:ext cx="94031" cy="164837"/>
          </a:xfrm>
          <a:custGeom>
            <a:avLst/>
            <a:gdLst/>
            <a:ahLst/>
            <a:cxnLst/>
            <a:rect l="l" t="t" r="r" b="b"/>
            <a:pathLst>
              <a:path w="830" h="1455" extrusionOk="0">
                <a:moveTo>
                  <a:pt x="198" y="0"/>
                </a:moveTo>
                <a:cubicBezTo>
                  <a:pt x="1" y="97"/>
                  <a:pt x="132" y="1037"/>
                  <a:pt x="229" y="1233"/>
                </a:cubicBezTo>
                <a:cubicBezTo>
                  <a:pt x="302" y="1379"/>
                  <a:pt x="375" y="1455"/>
                  <a:pt x="484" y="1455"/>
                </a:cubicBezTo>
                <a:cubicBezTo>
                  <a:pt x="521" y="1455"/>
                  <a:pt x="562" y="1446"/>
                  <a:pt x="608" y="1428"/>
                </a:cubicBezTo>
                <a:cubicBezTo>
                  <a:pt x="790" y="1358"/>
                  <a:pt x="810" y="1137"/>
                  <a:pt x="829" y="381"/>
                </a:cubicBezTo>
                <a:cubicBezTo>
                  <a:pt x="245" y="340"/>
                  <a:pt x="198" y="0"/>
                  <a:pt x="198" y="0"/>
                </a:cubicBezTo>
                <a:close/>
              </a:path>
            </a:pathLst>
          </a:custGeom>
          <a:solidFill>
            <a:srgbClr val="FFFFFF">
              <a:alpha val="503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3" name="Google Shape;3073;p33"/>
          <p:cNvSpPr/>
          <p:nvPr/>
        </p:nvSpPr>
        <p:spPr>
          <a:xfrm>
            <a:off x="8073083" y="3282415"/>
            <a:ext cx="88479" cy="125072"/>
          </a:xfrm>
          <a:custGeom>
            <a:avLst/>
            <a:gdLst/>
            <a:ahLst/>
            <a:cxnLst/>
            <a:rect l="l" t="t" r="r" b="b"/>
            <a:pathLst>
              <a:path w="781" h="1104" extrusionOk="0">
                <a:moveTo>
                  <a:pt x="198" y="0"/>
                </a:moveTo>
                <a:cubicBezTo>
                  <a:pt x="1" y="91"/>
                  <a:pt x="51" y="807"/>
                  <a:pt x="128" y="951"/>
                </a:cubicBezTo>
                <a:cubicBezTo>
                  <a:pt x="181" y="1051"/>
                  <a:pt x="241" y="1103"/>
                  <a:pt x="333" y="1103"/>
                </a:cubicBezTo>
                <a:cubicBezTo>
                  <a:pt x="375" y="1103"/>
                  <a:pt x="422" y="1093"/>
                  <a:pt x="479" y="1072"/>
                </a:cubicBezTo>
                <a:cubicBezTo>
                  <a:pt x="662" y="1001"/>
                  <a:pt x="699" y="830"/>
                  <a:pt x="781" y="243"/>
                </a:cubicBezTo>
                <a:lnTo>
                  <a:pt x="781" y="243"/>
                </a:lnTo>
                <a:cubicBezTo>
                  <a:pt x="763" y="244"/>
                  <a:pt x="745" y="244"/>
                  <a:pt x="728" y="244"/>
                </a:cubicBezTo>
                <a:cubicBezTo>
                  <a:pt x="216" y="244"/>
                  <a:pt x="198" y="0"/>
                  <a:pt x="198" y="0"/>
                </a:cubicBezTo>
                <a:close/>
              </a:path>
            </a:pathLst>
          </a:custGeom>
          <a:solidFill>
            <a:srgbClr val="FFFFFF">
              <a:alpha val="503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4" name="Google Shape;3074;p33"/>
          <p:cNvSpPr/>
          <p:nvPr/>
        </p:nvSpPr>
        <p:spPr>
          <a:xfrm>
            <a:off x="8124066" y="2353619"/>
            <a:ext cx="830302" cy="2240536"/>
          </a:xfrm>
          <a:custGeom>
            <a:avLst/>
            <a:gdLst/>
            <a:ahLst/>
            <a:cxnLst/>
            <a:rect l="l" t="t" r="r" b="b"/>
            <a:pathLst>
              <a:path w="7329" h="19777" extrusionOk="0">
                <a:moveTo>
                  <a:pt x="1146" y="0"/>
                </a:moveTo>
                <a:cubicBezTo>
                  <a:pt x="847" y="0"/>
                  <a:pt x="446" y="100"/>
                  <a:pt x="21" y="257"/>
                </a:cubicBezTo>
                <a:cubicBezTo>
                  <a:pt x="14" y="266"/>
                  <a:pt x="8" y="274"/>
                  <a:pt x="0" y="283"/>
                </a:cubicBezTo>
                <a:cubicBezTo>
                  <a:pt x="0" y="283"/>
                  <a:pt x="1139" y="590"/>
                  <a:pt x="1139" y="1693"/>
                </a:cubicBezTo>
                <a:cubicBezTo>
                  <a:pt x="2279" y="2289"/>
                  <a:pt x="1989" y="3555"/>
                  <a:pt x="1989" y="3555"/>
                </a:cubicBezTo>
                <a:cubicBezTo>
                  <a:pt x="2948" y="3845"/>
                  <a:pt x="3054" y="5290"/>
                  <a:pt x="3054" y="5290"/>
                </a:cubicBezTo>
                <a:cubicBezTo>
                  <a:pt x="3778" y="5597"/>
                  <a:pt x="5477" y="6665"/>
                  <a:pt x="5007" y="9846"/>
                </a:cubicBezTo>
                <a:cubicBezTo>
                  <a:pt x="4573" y="12785"/>
                  <a:pt x="4013" y="14641"/>
                  <a:pt x="2049" y="15050"/>
                </a:cubicBezTo>
                <a:cubicBezTo>
                  <a:pt x="2049" y="15203"/>
                  <a:pt x="2049" y="15357"/>
                  <a:pt x="2047" y="15510"/>
                </a:cubicBezTo>
                <a:cubicBezTo>
                  <a:pt x="2899" y="16430"/>
                  <a:pt x="3042" y="18323"/>
                  <a:pt x="3123" y="19776"/>
                </a:cubicBezTo>
                <a:lnTo>
                  <a:pt x="5427" y="19776"/>
                </a:lnTo>
                <a:cubicBezTo>
                  <a:pt x="5065" y="18353"/>
                  <a:pt x="4854" y="16018"/>
                  <a:pt x="5739" y="12718"/>
                </a:cubicBezTo>
                <a:cubicBezTo>
                  <a:pt x="7328" y="6789"/>
                  <a:pt x="4871" y="3824"/>
                  <a:pt x="4437" y="3752"/>
                </a:cubicBezTo>
                <a:cubicBezTo>
                  <a:pt x="4581" y="2161"/>
                  <a:pt x="3316" y="1746"/>
                  <a:pt x="3316" y="1746"/>
                </a:cubicBezTo>
                <a:cubicBezTo>
                  <a:pt x="3316" y="1746"/>
                  <a:pt x="3153" y="282"/>
                  <a:pt x="1302" y="11"/>
                </a:cubicBezTo>
                <a:cubicBezTo>
                  <a:pt x="1254" y="4"/>
                  <a:pt x="1202" y="0"/>
                  <a:pt x="114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5" name="Google Shape;3075;p33"/>
          <p:cNvSpPr/>
          <p:nvPr/>
        </p:nvSpPr>
        <p:spPr>
          <a:xfrm>
            <a:off x="8124066" y="2353619"/>
            <a:ext cx="830302" cy="2240536"/>
          </a:xfrm>
          <a:custGeom>
            <a:avLst/>
            <a:gdLst/>
            <a:ahLst/>
            <a:cxnLst/>
            <a:rect l="l" t="t" r="r" b="b"/>
            <a:pathLst>
              <a:path w="7329" h="19777" extrusionOk="0">
                <a:moveTo>
                  <a:pt x="1146" y="0"/>
                </a:moveTo>
                <a:cubicBezTo>
                  <a:pt x="847" y="0"/>
                  <a:pt x="446" y="100"/>
                  <a:pt x="21" y="257"/>
                </a:cubicBezTo>
                <a:cubicBezTo>
                  <a:pt x="14" y="266"/>
                  <a:pt x="8" y="274"/>
                  <a:pt x="0" y="283"/>
                </a:cubicBezTo>
                <a:cubicBezTo>
                  <a:pt x="0" y="283"/>
                  <a:pt x="1139" y="590"/>
                  <a:pt x="1139" y="1693"/>
                </a:cubicBezTo>
                <a:cubicBezTo>
                  <a:pt x="2279" y="2289"/>
                  <a:pt x="1989" y="3555"/>
                  <a:pt x="1989" y="3555"/>
                </a:cubicBezTo>
                <a:cubicBezTo>
                  <a:pt x="2948" y="3845"/>
                  <a:pt x="3054" y="5290"/>
                  <a:pt x="3054" y="5290"/>
                </a:cubicBezTo>
                <a:cubicBezTo>
                  <a:pt x="3778" y="5597"/>
                  <a:pt x="5477" y="6665"/>
                  <a:pt x="5007" y="9846"/>
                </a:cubicBezTo>
                <a:cubicBezTo>
                  <a:pt x="4573" y="12785"/>
                  <a:pt x="4013" y="14641"/>
                  <a:pt x="2049" y="15050"/>
                </a:cubicBezTo>
                <a:cubicBezTo>
                  <a:pt x="2049" y="15203"/>
                  <a:pt x="2049" y="15357"/>
                  <a:pt x="2047" y="15510"/>
                </a:cubicBezTo>
                <a:cubicBezTo>
                  <a:pt x="2899" y="16430"/>
                  <a:pt x="3042" y="18323"/>
                  <a:pt x="3123" y="19776"/>
                </a:cubicBezTo>
                <a:lnTo>
                  <a:pt x="5427" y="19776"/>
                </a:lnTo>
                <a:cubicBezTo>
                  <a:pt x="5065" y="18353"/>
                  <a:pt x="4854" y="16018"/>
                  <a:pt x="5739" y="12718"/>
                </a:cubicBezTo>
                <a:cubicBezTo>
                  <a:pt x="7328" y="6789"/>
                  <a:pt x="4871" y="3824"/>
                  <a:pt x="4437" y="3752"/>
                </a:cubicBezTo>
                <a:cubicBezTo>
                  <a:pt x="4581" y="2161"/>
                  <a:pt x="3316" y="1746"/>
                  <a:pt x="3316" y="1746"/>
                </a:cubicBezTo>
                <a:cubicBezTo>
                  <a:pt x="3316" y="1746"/>
                  <a:pt x="3153" y="282"/>
                  <a:pt x="1302" y="11"/>
                </a:cubicBezTo>
                <a:cubicBezTo>
                  <a:pt x="1254" y="4"/>
                  <a:pt x="1202" y="0"/>
                  <a:pt x="1146" y="0"/>
                </a:cubicBezTo>
                <a:close/>
              </a:path>
            </a:pathLst>
          </a:custGeom>
          <a:solidFill>
            <a:srgbClr val="FFFFFF">
              <a:alpha val="147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6" name="Google Shape;3076;p33"/>
          <p:cNvSpPr/>
          <p:nvPr/>
        </p:nvSpPr>
        <p:spPr>
          <a:xfrm>
            <a:off x="8124066" y="2353619"/>
            <a:ext cx="830302" cy="2240536"/>
          </a:xfrm>
          <a:custGeom>
            <a:avLst/>
            <a:gdLst/>
            <a:ahLst/>
            <a:cxnLst/>
            <a:rect l="l" t="t" r="r" b="b"/>
            <a:pathLst>
              <a:path w="7329" h="19777" extrusionOk="0">
                <a:moveTo>
                  <a:pt x="1146" y="0"/>
                </a:moveTo>
                <a:cubicBezTo>
                  <a:pt x="847" y="0"/>
                  <a:pt x="446" y="100"/>
                  <a:pt x="21" y="257"/>
                </a:cubicBezTo>
                <a:cubicBezTo>
                  <a:pt x="14" y="266"/>
                  <a:pt x="8" y="274"/>
                  <a:pt x="0" y="283"/>
                </a:cubicBezTo>
                <a:cubicBezTo>
                  <a:pt x="0" y="283"/>
                  <a:pt x="1139" y="590"/>
                  <a:pt x="1139" y="1693"/>
                </a:cubicBezTo>
                <a:cubicBezTo>
                  <a:pt x="2279" y="2289"/>
                  <a:pt x="1989" y="3555"/>
                  <a:pt x="1989" y="3555"/>
                </a:cubicBezTo>
                <a:cubicBezTo>
                  <a:pt x="2948" y="3845"/>
                  <a:pt x="3054" y="5290"/>
                  <a:pt x="3054" y="5290"/>
                </a:cubicBezTo>
                <a:cubicBezTo>
                  <a:pt x="3778" y="5597"/>
                  <a:pt x="5477" y="6665"/>
                  <a:pt x="5007" y="9846"/>
                </a:cubicBezTo>
                <a:cubicBezTo>
                  <a:pt x="4573" y="12785"/>
                  <a:pt x="4013" y="14641"/>
                  <a:pt x="2049" y="15050"/>
                </a:cubicBezTo>
                <a:cubicBezTo>
                  <a:pt x="2049" y="15203"/>
                  <a:pt x="2049" y="15357"/>
                  <a:pt x="2047" y="15510"/>
                </a:cubicBezTo>
                <a:cubicBezTo>
                  <a:pt x="2899" y="16430"/>
                  <a:pt x="3042" y="18323"/>
                  <a:pt x="3123" y="19776"/>
                </a:cubicBezTo>
                <a:lnTo>
                  <a:pt x="5427" y="19776"/>
                </a:lnTo>
                <a:cubicBezTo>
                  <a:pt x="5065" y="18353"/>
                  <a:pt x="4854" y="16018"/>
                  <a:pt x="5739" y="12718"/>
                </a:cubicBezTo>
                <a:cubicBezTo>
                  <a:pt x="7328" y="6789"/>
                  <a:pt x="4871" y="3824"/>
                  <a:pt x="4437" y="3752"/>
                </a:cubicBezTo>
                <a:cubicBezTo>
                  <a:pt x="4581" y="2161"/>
                  <a:pt x="3316" y="1746"/>
                  <a:pt x="3316" y="1746"/>
                </a:cubicBezTo>
                <a:cubicBezTo>
                  <a:pt x="3316" y="1746"/>
                  <a:pt x="3153" y="282"/>
                  <a:pt x="1302" y="11"/>
                </a:cubicBezTo>
                <a:cubicBezTo>
                  <a:pt x="1254" y="4"/>
                  <a:pt x="1202" y="0"/>
                  <a:pt x="1146" y="0"/>
                </a:cubicBezTo>
                <a:close/>
              </a:path>
            </a:pathLst>
          </a:custGeom>
          <a:solidFill>
            <a:srgbClr val="FF6028">
              <a:alpha val="514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7" name="Google Shape;3077;p33"/>
          <p:cNvSpPr/>
          <p:nvPr/>
        </p:nvSpPr>
        <p:spPr>
          <a:xfrm>
            <a:off x="7677681" y="2345236"/>
            <a:ext cx="1246643" cy="2248693"/>
          </a:xfrm>
          <a:custGeom>
            <a:avLst/>
            <a:gdLst/>
            <a:ahLst/>
            <a:cxnLst/>
            <a:rect l="l" t="t" r="r" b="b"/>
            <a:pathLst>
              <a:path w="11004" h="19849" extrusionOk="0">
                <a:moveTo>
                  <a:pt x="5092" y="1"/>
                </a:moveTo>
                <a:cubicBezTo>
                  <a:pt x="4097" y="1"/>
                  <a:pt x="1985" y="1065"/>
                  <a:pt x="1530" y="1836"/>
                </a:cubicBezTo>
                <a:cubicBezTo>
                  <a:pt x="1095" y="2573"/>
                  <a:pt x="0" y="4775"/>
                  <a:pt x="323" y="5344"/>
                </a:cubicBezTo>
                <a:cubicBezTo>
                  <a:pt x="448" y="5562"/>
                  <a:pt x="677" y="5649"/>
                  <a:pt x="910" y="5649"/>
                </a:cubicBezTo>
                <a:cubicBezTo>
                  <a:pt x="1013" y="5649"/>
                  <a:pt x="1117" y="5632"/>
                  <a:pt x="1214" y="5602"/>
                </a:cubicBezTo>
                <a:cubicBezTo>
                  <a:pt x="1311" y="5574"/>
                  <a:pt x="1402" y="5530"/>
                  <a:pt x="1483" y="5471"/>
                </a:cubicBezTo>
                <a:lnTo>
                  <a:pt x="1483" y="5471"/>
                </a:lnTo>
                <a:cubicBezTo>
                  <a:pt x="1417" y="6117"/>
                  <a:pt x="1518" y="6783"/>
                  <a:pt x="1839" y="6988"/>
                </a:cubicBezTo>
                <a:cubicBezTo>
                  <a:pt x="1896" y="7024"/>
                  <a:pt x="1970" y="7054"/>
                  <a:pt x="2064" y="7054"/>
                </a:cubicBezTo>
                <a:cubicBezTo>
                  <a:pt x="2141" y="7054"/>
                  <a:pt x="2231" y="7034"/>
                  <a:pt x="2334" y="6982"/>
                </a:cubicBezTo>
                <a:lnTo>
                  <a:pt x="2334" y="6982"/>
                </a:lnTo>
                <a:cubicBezTo>
                  <a:pt x="2143" y="7812"/>
                  <a:pt x="2172" y="8355"/>
                  <a:pt x="2421" y="8600"/>
                </a:cubicBezTo>
                <a:cubicBezTo>
                  <a:pt x="2521" y="8697"/>
                  <a:pt x="2650" y="8746"/>
                  <a:pt x="2807" y="8746"/>
                </a:cubicBezTo>
                <a:cubicBezTo>
                  <a:pt x="2891" y="8746"/>
                  <a:pt x="2982" y="8732"/>
                  <a:pt x="3081" y="8705"/>
                </a:cubicBezTo>
                <a:lnTo>
                  <a:pt x="3098" y="8697"/>
                </a:lnTo>
                <a:cubicBezTo>
                  <a:pt x="3247" y="8611"/>
                  <a:pt x="3386" y="8506"/>
                  <a:pt x="3510" y="8385"/>
                </a:cubicBezTo>
                <a:lnTo>
                  <a:pt x="3510" y="8385"/>
                </a:lnTo>
                <a:cubicBezTo>
                  <a:pt x="3445" y="8736"/>
                  <a:pt x="3427" y="9223"/>
                  <a:pt x="3748" y="9419"/>
                </a:cubicBezTo>
                <a:cubicBezTo>
                  <a:pt x="3839" y="9476"/>
                  <a:pt x="3949" y="9504"/>
                  <a:pt x="4070" y="9504"/>
                </a:cubicBezTo>
                <a:cubicBezTo>
                  <a:pt x="4242" y="9504"/>
                  <a:pt x="4436" y="9447"/>
                  <a:pt x="4631" y="9337"/>
                </a:cubicBezTo>
                <a:cubicBezTo>
                  <a:pt x="4949" y="9156"/>
                  <a:pt x="5320" y="8778"/>
                  <a:pt x="5314" y="8308"/>
                </a:cubicBezTo>
                <a:cubicBezTo>
                  <a:pt x="5309" y="8015"/>
                  <a:pt x="5483" y="7760"/>
                  <a:pt x="5779" y="7627"/>
                </a:cubicBezTo>
                <a:cubicBezTo>
                  <a:pt x="5899" y="7573"/>
                  <a:pt x="6024" y="7546"/>
                  <a:pt x="6141" y="7546"/>
                </a:cubicBezTo>
                <a:cubicBezTo>
                  <a:pt x="6290" y="7546"/>
                  <a:pt x="6425" y="7590"/>
                  <a:pt x="6520" y="7676"/>
                </a:cubicBezTo>
                <a:cubicBezTo>
                  <a:pt x="6698" y="7839"/>
                  <a:pt x="6513" y="9214"/>
                  <a:pt x="6336" y="10545"/>
                </a:cubicBezTo>
                <a:cubicBezTo>
                  <a:pt x="6249" y="11199"/>
                  <a:pt x="6152" y="11931"/>
                  <a:pt x="6072" y="12668"/>
                </a:cubicBezTo>
                <a:cubicBezTo>
                  <a:pt x="6072" y="12668"/>
                  <a:pt x="6393" y="11213"/>
                  <a:pt x="6479" y="10564"/>
                </a:cubicBezTo>
                <a:cubicBezTo>
                  <a:pt x="6723" y="8736"/>
                  <a:pt x="6841" y="7773"/>
                  <a:pt x="6617" y="7569"/>
                </a:cubicBezTo>
                <a:cubicBezTo>
                  <a:pt x="6495" y="7458"/>
                  <a:pt x="6323" y="7401"/>
                  <a:pt x="6137" y="7401"/>
                </a:cubicBezTo>
                <a:cubicBezTo>
                  <a:pt x="6000" y="7401"/>
                  <a:pt x="5856" y="7432"/>
                  <a:pt x="5718" y="7494"/>
                </a:cubicBezTo>
                <a:cubicBezTo>
                  <a:pt x="5369" y="7651"/>
                  <a:pt x="5163" y="7956"/>
                  <a:pt x="5168" y="8310"/>
                </a:cubicBezTo>
                <a:cubicBezTo>
                  <a:pt x="5174" y="8716"/>
                  <a:pt x="4842" y="9049"/>
                  <a:pt x="4557" y="9210"/>
                </a:cubicBezTo>
                <a:cubicBezTo>
                  <a:pt x="4388" y="9308"/>
                  <a:pt x="4216" y="9357"/>
                  <a:pt x="4069" y="9357"/>
                </a:cubicBezTo>
                <a:cubicBezTo>
                  <a:pt x="3974" y="9357"/>
                  <a:pt x="3889" y="9337"/>
                  <a:pt x="3821" y="9295"/>
                </a:cubicBezTo>
                <a:cubicBezTo>
                  <a:pt x="3485" y="9088"/>
                  <a:pt x="3641" y="8355"/>
                  <a:pt x="3737" y="8062"/>
                </a:cubicBezTo>
                <a:cubicBezTo>
                  <a:pt x="3740" y="8055"/>
                  <a:pt x="3743" y="8045"/>
                  <a:pt x="3746" y="8036"/>
                </a:cubicBezTo>
                <a:lnTo>
                  <a:pt x="3607" y="7995"/>
                </a:lnTo>
                <a:cubicBezTo>
                  <a:pt x="3607" y="7998"/>
                  <a:pt x="3604" y="8005"/>
                  <a:pt x="3601" y="8014"/>
                </a:cubicBezTo>
                <a:cubicBezTo>
                  <a:pt x="3583" y="8056"/>
                  <a:pt x="3561" y="8095"/>
                  <a:pt x="3533" y="8133"/>
                </a:cubicBezTo>
                <a:cubicBezTo>
                  <a:pt x="3461" y="8236"/>
                  <a:pt x="3316" y="8394"/>
                  <a:pt x="3032" y="8567"/>
                </a:cubicBezTo>
                <a:cubicBezTo>
                  <a:pt x="2950" y="8589"/>
                  <a:pt x="2875" y="8600"/>
                  <a:pt x="2808" y="8600"/>
                </a:cubicBezTo>
                <a:cubicBezTo>
                  <a:pt x="2688" y="8600"/>
                  <a:pt x="2593" y="8565"/>
                  <a:pt x="2523" y="8495"/>
                </a:cubicBezTo>
                <a:cubicBezTo>
                  <a:pt x="2366" y="8343"/>
                  <a:pt x="2240" y="7931"/>
                  <a:pt x="2517" y="6844"/>
                </a:cubicBezTo>
                <a:lnTo>
                  <a:pt x="2567" y="6647"/>
                </a:lnTo>
                <a:lnTo>
                  <a:pt x="2404" y="6767"/>
                </a:lnTo>
                <a:cubicBezTo>
                  <a:pt x="2277" y="6861"/>
                  <a:pt x="2164" y="6908"/>
                  <a:pt x="2066" y="6908"/>
                </a:cubicBezTo>
                <a:cubicBezTo>
                  <a:pt x="2012" y="6908"/>
                  <a:pt x="1963" y="6894"/>
                  <a:pt x="1919" y="6866"/>
                </a:cubicBezTo>
                <a:cubicBezTo>
                  <a:pt x="1623" y="6675"/>
                  <a:pt x="1551" y="5917"/>
                  <a:pt x="1657" y="5262"/>
                </a:cubicBezTo>
                <a:cubicBezTo>
                  <a:pt x="1682" y="5208"/>
                  <a:pt x="1693" y="5145"/>
                  <a:pt x="1688" y="5084"/>
                </a:cubicBezTo>
                <a:lnTo>
                  <a:pt x="1748" y="4594"/>
                </a:lnTo>
                <a:lnTo>
                  <a:pt x="1544" y="5074"/>
                </a:lnTo>
                <a:cubicBezTo>
                  <a:pt x="1535" y="5123"/>
                  <a:pt x="1525" y="5171"/>
                  <a:pt x="1518" y="5220"/>
                </a:cubicBezTo>
                <a:cubicBezTo>
                  <a:pt x="1458" y="5331"/>
                  <a:pt x="1317" y="5419"/>
                  <a:pt x="1172" y="5463"/>
                </a:cubicBezTo>
                <a:cubicBezTo>
                  <a:pt x="1089" y="5489"/>
                  <a:pt x="999" y="5504"/>
                  <a:pt x="910" y="5504"/>
                </a:cubicBezTo>
                <a:cubicBezTo>
                  <a:pt x="724" y="5504"/>
                  <a:pt x="544" y="5438"/>
                  <a:pt x="450" y="5272"/>
                </a:cubicBezTo>
                <a:cubicBezTo>
                  <a:pt x="197" y="4832"/>
                  <a:pt x="1099" y="2849"/>
                  <a:pt x="1654" y="1909"/>
                </a:cubicBezTo>
                <a:cubicBezTo>
                  <a:pt x="2081" y="1184"/>
                  <a:pt x="4147" y="144"/>
                  <a:pt x="5087" y="144"/>
                </a:cubicBezTo>
                <a:cubicBezTo>
                  <a:pt x="5135" y="144"/>
                  <a:pt x="5182" y="147"/>
                  <a:pt x="5231" y="155"/>
                </a:cubicBezTo>
                <a:cubicBezTo>
                  <a:pt x="7007" y="415"/>
                  <a:pt x="7182" y="1812"/>
                  <a:pt x="7184" y="1826"/>
                </a:cubicBezTo>
                <a:lnTo>
                  <a:pt x="7188" y="1872"/>
                </a:lnTo>
                <a:lnTo>
                  <a:pt x="7232" y="1887"/>
                </a:lnTo>
                <a:cubicBezTo>
                  <a:pt x="7282" y="1903"/>
                  <a:pt x="8441" y="2306"/>
                  <a:pt x="8305" y="3818"/>
                </a:cubicBezTo>
                <a:lnTo>
                  <a:pt x="8299" y="3886"/>
                </a:lnTo>
                <a:lnTo>
                  <a:pt x="8365" y="3897"/>
                </a:lnTo>
                <a:cubicBezTo>
                  <a:pt x="8438" y="3909"/>
                  <a:pt x="8695" y="4097"/>
                  <a:pt x="9022" y="4605"/>
                </a:cubicBezTo>
                <a:cubicBezTo>
                  <a:pt x="9611" y="5521"/>
                  <a:pt x="10848" y="8150"/>
                  <a:pt x="9608" y="12772"/>
                </a:cubicBezTo>
                <a:cubicBezTo>
                  <a:pt x="8726" y="16057"/>
                  <a:pt x="8938" y="18406"/>
                  <a:pt x="9300" y="19849"/>
                </a:cubicBezTo>
                <a:lnTo>
                  <a:pt x="9447" y="19849"/>
                </a:lnTo>
                <a:cubicBezTo>
                  <a:pt x="9085" y="18432"/>
                  <a:pt x="8866" y="16096"/>
                  <a:pt x="9747" y="12809"/>
                </a:cubicBezTo>
                <a:cubicBezTo>
                  <a:pt x="11003" y="8131"/>
                  <a:pt x="9743" y="5458"/>
                  <a:pt x="9143" y="4526"/>
                </a:cubicBezTo>
                <a:cubicBezTo>
                  <a:pt x="8897" y="4143"/>
                  <a:pt x="8631" y="3856"/>
                  <a:pt x="8452" y="3775"/>
                </a:cubicBezTo>
                <a:cubicBezTo>
                  <a:pt x="8554" y="2356"/>
                  <a:pt x="7541" y="1858"/>
                  <a:pt x="7320" y="1765"/>
                </a:cubicBezTo>
                <a:cubicBezTo>
                  <a:pt x="7273" y="1513"/>
                  <a:pt x="6954" y="260"/>
                  <a:pt x="5251" y="11"/>
                </a:cubicBezTo>
                <a:cubicBezTo>
                  <a:pt x="5202" y="4"/>
                  <a:pt x="5149" y="1"/>
                  <a:pt x="50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8" name="Google Shape;3078;p33"/>
          <p:cNvSpPr/>
          <p:nvPr/>
        </p:nvSpPr>
        <p:spPr>
          <a:xfrm>
            <a:off x="8083053" y="2947401"/>
            <a:ext cx="502215" cy="317325"/>
          </a:xfrm>
          <a:custGeom>
            <a:avLst/>
            <a:gdLst/>
            <a:ahLst/>
            <a:cxnLst/>
            <a:rect l="l" t="t" r="r" b="b"/>
            <a:pathLst>
              <a:path w="4433" h="2801" extrusionOk="0">
                <a:moveTo>
                  <a:pt x="2967" y="1"/>
                </a:moveTo>
                <a:cubicBezTo>
                  <a:pt x="2739" y="1"/>
                  <a:pt x="2511" y="38"/>
                  <a:pt x="2293" y="110"/>
                </a:cubicBezTo>
                <a:cubicBezTo>
                  <a:pt x="782" y="613"/>
                  <a:pt x="32" y="2664"/>
                  <a:pt x="1" y="2751"/>
                </a:cubicBezTo>
                <a:lnTo>
                  <a:pt x="135" y="2801"/>
                </a:lnTo>
                <a:cubicBezTo>
                  <a:pt x="143" y="2779"/>
                  <a:pt x="893" y="727"/>
                  <a:pt x="2339" y="248"/>
                </a:cubicBezTo>
                <a:cubicBezTo>
                  <a:pt x="2541" y="180"/>
                  <a:pt x="2748" y="146"/>
                  <a:pt x="2960" y="146"/>
                </a:cubicBezTo>
                <a:cubicBezTo>
                  <a:pt x="3432" y="146"/>
                  <a:pt x="3925" y="315"/>
                  <a:pt x="4433" y="650"/>
                </a:cubicBezTo>
                <a:cubicBezTo>
                  <a:pt x="4433" y="650"/>
                  <a:pt x="3775" y="123"/>
                  <a:pt x="3416" y="49"/>
                </a:cubicBezTo>
                <a:cubicBezTo>
                  <a:pt x="3268" y="17"/>
                  <a:pt x="3117" y="1"/>
                  <a:pt x="296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9" name="Google Shape;3079;p33"/>
          <p:cNvSpPr/>
          <p:nvPr/>
        </p:nvSpPr>
        <p:spPr>
          <a:xfrm>
            <a:off x="7947324" y="2745395"/>
            <a:ext cx="548890" cy="376576"/>
          </a:xfrm>
          <a:custGeom>
            <a:avLst/>
            <a:gdLst/>
            <a:ahLst/>
            <a:cxnLst/>
            <a:rect l="l" t="t" r="r" b="b"/>
            <a:pathLst>
              <a:path w="4845" h="3324" extrusionOk="0">
                <a:moveTo>
                  <a:pt x="3702" y="1"/>
                </a:moveTo>
                <a:cubicBezTo>
                  <a:pt x="3379" y="1"/>
                  <a:pt x="3059" y="63"/>
                  <a:pt x="2758" y="181"/>
                </a:cubicBezTo>
                <a:cubicBezTo>
                  <a:pt x="1022" y="858"/>
                  <a:pt x="41" y="3170"/>
                  <a:pt x="1" y="3268"/>
                </a:cubicBezTo>
                <a:lnTo>
                  <a:pt x="134" y="3323"/>
                </a:lnTo>
                <a:cubicBezTo>
                  <a:pt x="143" y="3300"/>
                  <a:pt x="1131" y="969"/>
                  <a:pt x="2812" y="316"/>
                </a:cubicBezTo>
                <a:cubicBezTo>
                  <a:pt x="3103" y="203"/>
                  <a:pt x="3400" y="146"/>
                  <a:pt x="3701" y="146"/>
                </a:cubicBezTo>
                <a:cubicBezTo>
                  <a:pt x="4078" y="146"/>
                  <a:pt x="4460" y="235"/>
                  <a:pt x="4844" y="413"/>
                </a:cubicBezTo>
                <a:cubicBezTo>
                  <a:pt x="4844" y="413"/>
                  <a:pt x="4130" y="9"/>
                  <a:pt x="3748" y="1"/>
                </a:cubicBezTo>
                <a:cubicBezTo>
                  <a:pt x="3733" y="1"/>
                  <a:pt x="3717" y="1"/>
                  <a:pt x="370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0" name="Google Shape;3080;p33"/>
          <p:cNvSpPr/>
          <p:nvPr/>
        </p:nvSpPr>
        <p:spPr>
          <a:xfrm>
            <a:off x="7849890" y="2530927"/>
            <a:ext cx="587069" cy="407164"/>
          </a:xfrm>
          <a:custGeom>
            <a:avLst/>
            <a:gdLst/>
            <a:ahLst/>
            <a:cxnLst/>
            <a:rect l="l" t="t" r="r" b="b"/>
            <a:pathLst>
              <a:path w="5182" h="3594" extrusionOk="0">
                <a:moveTo>
                  <a:pt x="3834" y="1"/>
                </a:moveTo>
                <a:cubicBezTo>
                  <a:pt x="3757" y="1"/>
                  <a:pt x="3688" y="5"/>
                  <a:pt x="3628" y="13"/>
                </a:cubicBezTo>
                <a:cubicBezTo>
                  <a:pt x="738" y="443"/>
                  <a:pt x="9" y="3525"/>
                  <a:pt x="1" y="3561"/>
                </a:cubicBezTo>
                <a:lnTo>
                  <a:pt x="142" y="3594"/>
                </a:lnTo>
                <a:cubicBezTo>
                  <a:pt x="176" y="3440"/>
                  <a:pt x="968" y="107"/>
                  <a:pt x="4298" y="107"/>
                </a:cubicBezTo>
                <a:cubicBezTo>
                  <a:pt x="4575" y="107"/>
                  <a:pt x="4869" y="130"/>
                  <a:pt x="5181" y="180"/>
                </a:cubicBezTo>
                <a:cubicBezTo>
                  <a:pt x="5181" y="180"/>
                  <a:pt x="4355" y="1"/>
                  <a:pt x="383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1" name="Google Shape;3081;p33"/>
          <p:cNvSpPr/>
          <p:nvPr/>
        </p:nvSpPr>
        <p:spPr>
          <a:xfrm>
            <a:off x="-262145" y="4942646"/>
            <a:ext cx="2128379" cy="7612068"/>
          </a:xfrm>
          <a:custGeom>
            <a:avLst/>
            <a:gdLst/>
            <a:ahLst/>
            <a:cxnLst/>
            <a:rect l="l" t="t" r="r" b="b"/>
            <a:pathLst>
              <a:path w="18787" h="67191" extrusionOk="0">
                <a:moveTo>
                  <a:pt x="5036" y="0"/>
                </a:moveTo>
                <a:cubicBezTo>
                  <a:pt x="5036" y="0"/>
                  <a:pt x="1174" y="16297"/>
                  <a:pt x="128" y="35918"/>
                </a:cubicBezTo>
                <a:cubicBezTo>
                  <a:pt x="1" y="38316"/>
                  <a:pt x="3000" y="62881"/>
                  <a:pt x="2967" y="65356"/>
                </a:cubicBezTo>
                <a:cubicBezTo>
                  <a:pt x="7818" y="66848"/>
                  <a:pt x="12050" y="67190"/>
                  <a:pt x="14913" y="67190"/>
                </a:cubicBezTo>
                <a:cubicBezTo>
                  <a:pt x="17342" y="67190"/>
                  <a:pt x="18786" y="66944"/>
                  <a:pt x="18786" y="66944"/>
                </a:cubicBezTo>
                <a:cubicBezTo>
                  <a:pt x="18786" y="66944"/>
                  <a:pt x="14916" y="41475"/>
                  <a:pt x="14985" y="38648"/>
                </a:cubicBezTo>
                <a:cubicBezTo>
                  <a:pt x="15222" y="28755"/>
                  <a:pt x="15562" y="5842"/>
                  <a:pt x="13806" y="0"/>
                </a:cubicBezTo>
                <a:cubicBezTo>
                  <a:pt x="12957" y="99"/>
                  <a:pt x="11700" y="132"/>
                  <a:pt x="10401" y="132"/>
                </a:cubicBezTo>
                <a:cubicBezTo>
                  <a:pt x="7802" y="132"/>
                  <a:pt x="5036" y="0"/>
                  <a:pt x="503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2" name="Google Shape;3082;p33"/>
          <p:cNvSpPr/>
          <p:nvPr/>
        </p:nvSpPr>
        <p:spPr>
          <a:xfrm>
            <a:off x="847020" y="4942646"/>
            <a:ext cx="1019383" cy="7612182"/>
          </a:xfrm>
          <a:custGeom>
            <a:avLst/>
            <a:gdLst/>
            <a:ahLst/>
            <a:cxnLst/>
            <a:rect l="l" t="t" r="r" b="b"/>
            <a:pathLst>
              <a:path w="8998" h="67192" extrusionOk="0">
                <a:moveTo>
                  <a:pt x="4016" y="0"/>
                </a:moveTo>
                <a:cubicBezTo>
                  <a:pt x="3177" y="97"/>
                  <a:pt x="1936" y="132"/>
                  <a:pt x="652" y="132"/>
                </a:cubicBezTo>
                <a:cubicBezTo>
                  <a:pt x="2340" y="6189"/>
                  <a:pt x="297" y="29829"/>
                  <a:pt x="62" y="39652"/>
                </a:cubicBezTo>
                <a:cubicBezTo>
                  <a:pt x="1" y="42189"/>
                  <a:pt x="2295" y="62921"/>
                  <a:pt x="2763" y="67116"/>
                </a:cubicBezTo>
                <a:cubicBezTo>
                  <a:pt x="3628" y="67170"/>
                  <a:pt x="4421" y="67191"/>
                  <a:pt x="5129" y="67191"/>
                </a:cubicBezTo>
                <a:cubicBezTo>
                  <a:pt x="7556" y="67191"/>
                  <a:pt x="8998" y="66945"/>
                  <a:pt x="8998" y="66945"/>
                </a:cubicBezTo>
                <a:cubicBezTo>
                  <a:pt x="8998" y="66945"/>
                  <a:pt x="5128" y="41475"/>
                  <a:pt x="5195" y="38649"/>
                </a:cubicBezTo>
                <a:cubicBezTo>
                  <a:pt x="5433" y="28757"/>
                  <a:pt x="5773" y="5842"/>
                  <a:pt x="4016" y="0"/>
                </a:cubicBezTo>
                <a:close/>
              </a:path>
            </a:pathLst>
          </a:custGeom>
          <a:solidFill>
            <a:srgbClr val="FFFFFF">
              <a:alpha val="147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3" name="Google Shape;3083;p33"/>
          <p:cNvSpPr/>
          <p:nvPr/>
        </p:nvSpPr>
        <p:spPr>
          <a:xfrm>
            <a:off x="294704" y="4498642"/>
            <a:ext cx="1015078" cy="583330"/>
          </a:xfrm>
          <a:custGeom>
            <a:avLst/>
            <a:gdLst/>
            <a:ahLst/>
            <a:cxnLst/>
            <a:rect l="l" t="t" r="r" b="b"/>
            <a:pathLst>
              <a:path w="8960" h="5149" extrusionOk="0">
                <a:moveTo>
                  <a:pt x="934" y="1"/>
                </a:moveTo>
                <a:cubicBezTo>
                  <a:pt x="934" y="1"/>
                  <a:pt x="536" y="1326"/>
                  <a:pt x="0" y="4651"/>
                </a:cubicBezTo>
                <a:cubicBezTo>
                  <a:pt x="1123" y="5024"/>
                  <a:pt x="2492" y="5149"/>
                  <a:pt x="3820" y="5149"/>
                </a:cubicBezTo>
                <a:cubicBezTo>
                  <a:pt x="6474" y="5149"/>
                  <a:pt x="8960" y="4651"/>
                  <a:pt x="8960" y="4651"/>
                </a:cubicBezTo>
                <a:cubicBezTo>
                  <a:pt x="8960" y="4651"/>
                  <a:pt x="8888" y="3169"/>
                  <a:pt x="8236" y="1"/>
                </a:cubicBezTo>
                <a:cubicBezTo>
                  <a:pt x="7152" y="319"/>
                  <a:pt x="5979" y="425"/>
                  <a:pt x="4897" y="425"/>
                </a:cubicBezTo>
                <a:cubicBezTo>
                  <a:pt x="2734" y="425"/>
                  <a:pt x="934" y="1"/>
                  <a:pt x="93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4" name="Google Shape;3084;p33"/>
          <p:cNvSpPr/>
          <p:nvPr/>
        </p:nvSpPr>
        <p:spPr>
          <a:xfrm>
            <a:off x="918850" y="4498642"/>
            <a:ext cx="390964" cy="572454"/>
          </a:xfrm>
          <a:custGeom>
            <a:avLst/>
            <a:gdLst/>
            <a:ahLst/>
            <a:cxnLst/>
            <a:rect l="l" t="t" r="r" b="b"/>
            <a:pathLst>
              <a:path w="3451" h="5053" extrusionOk="0">
                <a:moveTo>
                  <a:pt x="2727" y="1"/>
                </a:moveTo>
                <a:cubicBezTo>
                  <a:pt x="1844" y="259"/>
                  <a:pt x="904" y="377"/>
                  <a:pt x="1" y="413"/>
                </a:cubicBezTo>
                <a:lnTo>
                  <a:pt x="457" y="5053"/>
                </a:lnTo>
                <a:cubicBezTo>
                  <a:pt x="2165" y="4909"/>
                  <a:pt x="3451" y="4651"/>
                  <a:pt x="3451" y="4651"/>
                </a:cubicBezTo>
                <a:cubicBezTo>
                  <a:pt x="3451" y="4651"/>
                  <a:pt x="3379" y="3169"/>
                  <a:pt x="2727" y="1"/>
                </a:cubicBezTo>
                <a:close/>
              </a:path>
            </a:pathLst>
          </a:custGeom>
          <a:solidFill>
            <a:srgbClr val="FFFFFF">
              <a:alpha val="147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5" name="Google Shape;3085;p33"/>
          <p:cNvSpPr/>
          <p:nvPr/>
        </p:nvSpPr>
        <p:spPr>
          <a:xfrm>
            <a:off x="7042771" y="4942646"/>
            <a:ext cx="2363343" cy="7539563"/>
          </a:xfrm>
          <a:custGeom>
            <a:avLst/>
            <a:gdLst/>
            <a:ahLst/>
            <a:cxnLst/>
            <a:rect l="l" t="t" r="r" b="b"/>
            <a:pathLst>
              <a:path w="20861" h="66551" extrusionOk="0">
                <a:moveTo>
                  <a:pt x="7040" y="0"/>
                </a:moveTo>
                <a:cubicBezTo>
                  <a:pt x="5283" y="5842"/>
                  <a:pt x="5623" y="28749"/>
                  <a:pt x="5861" y="38645"/>
                </a:cubicBezTo>
                <a:cubicBezTo>
                  <a:pt x="5928" y="41473"/>
                  <a:pt x="1" y="66150"/>
                  <a:pt x="1" y="66150"/>
                </a:cubicBezTo>
                <a:cubicBezTo>
                  <a:pt x="1" y="66150"/>
                  <a:pt x="1865" y="66551"/>
                  <a:pt x="4911" y="66551"/>
                </a:cubicBezTo>
                <a:cubicBezTo>
                  <a:pt x="7735" y="66551"/>
                  <a:pt x="11574" y="66206"/>
                  <a:pt x="15887" y="64880"/>
                </a:cubicBezTo>
                <a:cubicBezTo>
                  <a:pt x="18747" y="58525"/>
                  <a:pt x="20861" y="38747"/>
                  <a:pt x="20751" y="36551"/>
                </a:cubicBezTo>
                <a:cubicBezTo>
                  <a:pt x="19755" y="16648"/>
                  <a:pt x="15810" y="0"/>
                  <a:pt x="15810" y="0"/>
                </a:cubicBezTo>
                <a:cubicBezTo>
                  <a:pt x="15810" y="0"/>
                  <a:pt x="13044" y="132"/>
                  <a:pt x="10446" y="132"/>
                </a:cubicBezTo>
                <a:cubicBezTo>
                  <a:pt x="9146" y="132"/>
                  <a:pt x="7889" y="99"/>
                  <a:pt x="704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6" name="Google Shape;3086;p33"/>
          <p:cNvSpPr/>
          <p:nvPr/>
        </p:nvSpPr>
        <p:spPr>
          <a:xfrm>
            <a:off x="7042771" y="4942646"/>
            <a:ext cx="2363343" cy="7539563"/>
          </a:xfrm>
          <a:custGeom>
            <a:avLst/>
            <a:gdLst/>
            <a:ahLst/>
            <a:cxnLst/>
            <a:rect l="l" t="t" r="r" b="b"/>
            <a:pathLst>
              <a:path w="20861" h="66551" extrusionOk="0">
                <a:moveTo>
                  <a:pt x="15810" y="0"/>
                </a:moveTo>
                <a:cubicBezTo>
                  <a:pt x="15810" y="0"/>
                  <a:pt x="14506" y="63"/>
                  <a:pt x="12847" y="102"/>
                </a:cubicBezTo>
                <a:cubicBezTo>
                  <a:pt x="13773" y="4365"/>
                  <a:pt x="14225" y="22279"/>
                  <a:pt x="15057" y="38919"/>
                </a:cubicBezTo>
                <a:cubicBezTo>
                  <a:pt x="15167" y="41115"/>
                  <a:pt x="13267" y="58938"/>
                  <a:pt x="10407" y="65293"/>
                </a:cubicBezTo>
                <a:cubicBezTo>
                  <a:pt x="8601" y="65848"/>
                  <a:pt x="7157" y="66032"/>
                  <a:pt x="5917" y="66032"/>
                </a:cubicBezTo>
                <a:cubicBezTo>
                  <a:pt x="3644" y="66032"/>
                  <a:pt x="2059" y="65415"/>
                  <a:pt x="196" y="65334"/>
                </a:cubicBezTo>
                <a:cubicBezTo>
                  <a:pt x="71" y="65857"/>
                  <a:pt x="1" y="66150"/>
                  <a:pt x="1" y="66150"/>
                </a:cubicBezTo>
                <a:cubicBezTo>
                  <a:pt x="1" y="66150"/>
                  <a:pt x="1865" y="66551"/>
                  <a:pt x="4911" y="66551"/>
                </a:cubicBezTo>
                <a:cubicBezTo>
                  <a:pt x="7735" y="66551"/>
                  <a:pt x="11574" y="66206"/>
                  <a:pt x="15887" y="64880"/>
                </a:cubicBezTo>
                <a:cubicBezTo>
                  <a:pt x="18747" y="58525"/>
                  <a:pt x="20861" y="38745"/>
                  <a:pt x="20751" y="36551"/>
                </a:cubicBezTo>
                <a:cubicBezTo>
                  <a:pt x="19755" y="16648"/>
                  <a:pt x="15810" y="0"/>
                  <a:pt x="15810" y="0"/>
                </a:cubicBezTo>
                <a:close/>
              </a:path>
            </a:pathLst>
          </a:custGeom>
          <a:solidFill>
            <a:srgbClr val="FFFFFF">
              <a:alpha val="147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7" name="Google Shape;3087;p33"/>
          <p:cNvSpPr/>
          <p:nvPr/>
        </p:nvSpPr>
        <p:spPr>
          <a:xfrm>
            <a:off x="7832669" y="4498642"/>
            <a:ext cx="1015192" cy="583330"/>
          </a:xfrm>
          <a:custGeom>
            <a:avLst/>
            <a:gdLst/>
            <a:ahLst/>
            <a:cxnLst/>
            <a:rect l="l" t="t" r="r" b="b"/>
            <a:pathLst>
              <a:path w="8961" h="5149" extrusionOk="0">
                <a:moveTo>
                  <a:pt x="723" y="1"/>
                </a:moveTo>
                <a:cubicBezTo>
                  <a:pt x="73" y="3169"/>
                  <a:pt x="1" y="4651"/>
                  <a:pt x="1" y="4651"/>
                </a:cubicBezTo>
                <a:cubicBezTo>
                  <a:pt x="1" y="4651"/>
                  <a:pt x="2486" y="5149"/>
                  <a:pt x="5140" y="5149"/>
                </a:cubicBezTo>
                <a:cubicBezTo>
                  <a:pt x="6468" y="5149"/>
                  <a:pt x="7838" y="5024"/>
                  <a:pt x="8960" y="4651"/>
                </a:cubicBezTo>
                <a:cubicBezTo>
                  <a:pt x="8423" y="1326"/>
                  <a:pt x="8025" y="1"/>
                  <a:pt x="8025" y="1"/>
                </a:cubicBezTo>
                <a:cubicBezTo>
                  <a:pt x="8025" y="1"/>
                  <a:pt x="6226" y="425"/>
                  <a:pt x="4062" y="425"/>
                </a:cubicBezTo>
                <a:cubicBezTo>
                  <a:pt x="2981" y="425"/>
                  <a:pt x="1808" y="319"/>
                  <a:pt x="72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8" name="Google Shape;3088;p33"/>
          <p:cNvSpPr/>
          <p:nvPr/>
        </p:nvSpPr>
        <p:spPr>
          <a:xfrm>
            <a:off x="8466672" y="4498642"/>
            <a:ext cx="380994" cy="581178"/>
          </a:xfrm>
          <a:custGeom>
            <a:avLst/>
            <a:gdLst/>
            <a:ahLst/>
            <a:cxnLst/>
            <a:rect l="l" t="t" r="r" b="b"/>
            <a:pathLst>
              <a:path w="3363" h="5130" extrusionOk="0">
                <a:moveTo>
                  <a:pt x="2429" y="1"/>
                </a:moveTo>
                <a:cubicBezTo>
                  <a:pt x="2429" y="1"/>
                  <a:pt x="1418" y="239"/>
                  <a:pt x="0" y="358"/>
                </a:cubicBezTo>
                <a:lnTo>
                  <a:pt x="422" y="5130"/>
                </a:lnTo>
                <a:cubicBezTo>
                  <a:pt x="1460" y="5081"/>
                  <a:pt x="2487" y="4943"/>
                  <a:pt x="3363" y="4651"/>
                </a:cubicBezTo>
                <a:cubicBezTo>
                  <a:pt x="2827" y="1326"/>
                  <a:pt x="2429" y="1"/>
                  <a:pt x="2429" y="1"/>
                </a:cubicBezTo>
                <a:close/>
              </a:path>
            </a:pathLst>
          </a:custGeom>
          <a:solidFill>
            <a:srgbClr val="FFFFFF">
              <a:alpha val="147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9" name="Google Shape;3089;p33"/>
          <p:cNvSpPr txBox="1">
            <a:spLocks noGrp="1"/>
          </p:cNvSpPr>
          <p:nvPr>
            <p:ph type="title"/>
          </p:nvPr>
        </p:nvSpPr>
        <p:spPr>
          <a:xfrm>
            <a:off x="2265650" y="816650"/>
            <a:ext cx="4612500" cy="130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75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090" name="Google Shape;3090;p33"/>
          <p:cNvSpPr txBox="1">
            <a:spLocks noGrp="1"/>
          </p:cNvSpPr>
          <p:nvPr>
            <p:ph type="subTitle" idx="1"/>
          </p:nvPr>
        </p:nvSpPr>
        <p:spPr>
          <a:xfrm>
            <a:off x="2805500" y="2166872"/>
            <a:ext cx="3532800" cy="11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91" name="Google Shape;3091;p33"/>
          <p:cNvSpPr txBox="1"/>
          <p:nvPr/>
        </p:nvSpPr>
        <p:spPr>
          <a:xfrm>
            <a:off x="2445425" y="4148425"/>
            <a:ext cx="4253100" cy="4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rPr>
              <a:t>CREDITS: This presentation template was created by </a:t>
            </a:r>
            <a:r>
              <a:rPr lang="en" sz="1100" b="1">
                <a:solidFill>
                  <a:schemeClr val="dk1"/>
                </a:solidFill>
                <a:uFill>
                  <a:noFill/>
                </a:uFill>
                <a:latin typeface="Actor"/>
                <a:ea typeface="Actor"/>
                <a:cs typeface="Actor"/>
                <a:sym typeface="Actor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100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rPr>
              <a:t>, including icons by </a:t>
            </a:r>
            <a:r>
              <a:rPr lang="en" sz="1100" b="1">
                <a:solidFill>
                  <a:schemeClr val="dk1"/>
                </a:solidFill>
                <a:uFill>
                  <a:noFill/>
                </a:uFill>
                <a:latin typeface="Actor"/>
                <a:ea typeface="Actor"/>
                <a:cs typeface="Actor"/>
                <a:sym typeface="Actor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100" b="1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rPr>
              <a:t> </a:t>
            </a:r>
            <a:r>
              <a:rPr lang="en" sz="1100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rPr>
              <a:t>and infographics &amp; images by </a:t>
            </a:r>
            <a:r>
              <a:rPr lang="en" sz="1100" b="1">
                <a:solidFill>
                  <a:schemeClr val="dk1"/>
                </a:solidFill>
                <a:uFill>
                  <a:noFill/>
                </a:uFill>
                <a:latin typeface="Actor"/>
                <a:ea typeface="Actor"/>
                <a:cs typeface="Actor"/>
                <a:sym typeface="Actor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100" b="1">
              <a:solidFill>
                <a:schemeClr val="dk1"/>
              </a:solidFill>
              <a:latin typeface="Actor"/>
              <a:ea typeface="Actor"/>
              <a:cs typeface="Actor"/>
              <a:sym typeface="Actor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5">
    <p:spTree>
      <p:nvGrpSpPr>
        <p:cNvPr id="1" name="Shape 3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93" name="Google Shape;3093;p34"/>
          <p:cNvGrpSpPr/>
          <p:nvPr/>
        </p:nvGrpSpPr>
        <p:grpSpPr>
          <a:xfrm>
            <a:off x="2952520" y="4013858"/>
            <a:ext cx="3238970" cy="1604340"/>
            <a:chOff x="6651133" y="4013858"/>
            <a:chExt cx="3238970" cy="1604340"/>
          </a:xfrm>
        </p:grpSpPr>
        <p:grpSp>
          <p:nvGrpSpPr>
            <p:cNvPr id="3094" name="Google Shape;3094;p34"/>
            <p:cNvGrpSpPr/>
            <p:nvPr/>
          </p:nvGrpSpPr>
          <p:grpSpPr>
            <a:xfrm rot="702240">
              <a:off x="6730079" y="4438221"/>
              <a:ext cx="2017273" cy="985106"/>
              <a:chOff x="217899" y="4680316"/>
              <a:chExt cx="2210779" cy="1079602"/>
            </a:xfrm>
          </p:grpSpPr>
          <p:sp>
            <p:nvSpPr>
              <p:cNvPr id="3095" name="Google Shape;3095;p34"/>
              <p:cNvSpPr/>
              <p:nvPr/>
            </p:nvSpPr>
            <p:spPr>
              <a:xfrm flipH="1">
                <a:off x="1674625" y="5389061"/>
                <a:ext cx="141642" cy="176783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11485" extrusionOk="0">
                    <a:moveTo>
                      <a:pt x="7862" y="0"/>
                    </a:moveTo>
                    <a:cubicBezTo>
                      <a:pt x="7842" y="0"/>
                      <a:pt x="7822" y="2"/>
                      <a:pt x="7801" y="5"/>
                    </a:cubicBezTo>
                    <a:cubicBezTo>
                      <a:pt x="7568" y="36"/>
                      <a:pt x="7405" y="252"/>
                      <a:pt x="7439" y="484"/>
                    </a:cubicBezTo>
                    <a:lnTo>
                      <a:pt x="8274" y="6355"/>
                    </a:lnTo>
                    <a:lnTo>
                      <a:pt x="259" y="10683"/>
                    </a:lnTo>
                    <a:cubicBezTo>
                      <a:pt x="87" y="10776"/>
                      <a:pt x="1" y="10973"/>
                      <a:pt x="49" y="11162"/>
                    </a:cubicBezTo>
                    <a:cubicBezTo>
                      <a:pt x="97" y="11351"/>
                      <a:pt x="268" y="11485"/>
                      <a:pt x="462" y="11485"/>
                    </a:cubicBezTo>
                    <a:cubicBezTo>
                      <a:pt x="532" y="11483"/>
                      <a:pt x="602" y="11465"/>
                      <a:pt x="664" y="11431"/>
                    </a:cubicBezTo>
                    <a:lnTo>
                      <a:pt x="9202" y="6825"/>
                    </a:lnTo>
                    <a:lnTo>
                      <a:pt x="8281" y="366"/>
                    </a:lnTo>
                    <a:cubicBezTo>
                      <a:pt x="8252" y="154"/>
                      <a:pt x="8070" y="0"/>
                      <a:pt x="7862" y="0"/>
                    </a:cubicBezTo>
                    <a:close/>
                  </a:path>
                </a:pathLst>
              </a:custGeom>
              <a:solidFill>
                <a:srgbClr val="8CC4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6" name="Google Shape;3096;p34"/>
              <p:cNvSpPr/>
              <p:nvPr/>
            </p:nvSpPr>
            <p:spPr>
              <a:xfrm flipH="1">
                <a:off x="1402746" y="5296486"/>
                <a:ext cx="287717" cy="178076"/>
              </a:xfrm>
              <a:custGeom>
                <a:avLst/>
                <a:gdLst/>
                <a:ahLst/>
                <a:cxnLst/>
                <a:rect l="l" t="t" r="r" b="b"/>
                <a:pathLst>
                  <a:path w="18692" h="11569" extrusionOk="0">
                    <a:moveTo>
                      <a:pt x="18120" y="0"/>
                    </a:moveTo>
                    <a:cubicBezTo>
                      <a:pt x="17933" y="0"/>
                      <a:pt x="17753" y="105"/>
                      <a:pt x="17667" y="286"/>
                    </a:cubicBezTo>
                    <a:lnTo>
                      <a:pt x="12838" y="10345"/>
                    </a:lnTo>
                    <a:lnTo>
                      <a:pt x="718" y="6447"/>
                    </a:lnTo>
                    <a:cubicBezTo>
                      <a:pt x="667" y="6431"/>
                      <a:pt x="615" y="6423"/>
                      <a:pt x="563" y="6423"/>
                    </a:cubicBezTo>
                    <a:cubicBezTo>
                      <a:pt x="351" y="6423"/>
                      <a:pt x="154" y="6558"/>
                      <a:pt x="85" y="6772"/>
                    </a:cubicBezTo>
                    <a:cubicBezTo>
                      <a:pt x="0" y="7036"/>
                      <a:pt x="145" y="7318"/>
                      <a:pt x="411" y="7403"/>
                    </a:cubicBezTo>
                    <a:lnTo>
                      <a:pt x="13363" y="11568"/>
                    </a:lnTo>
                    <a:lnTo>
                      <a:pt x="18571" y="720"/>
                    </a:lnTo>
                    <a:cubicBezTo>
                      <a:pt x="18691" y="471"/>
                      <a:pt x="18586" y="170"/>
                      <a:pt x="18337" y="50"/>
                    </a:cubicBezTo>
                    <a:cubicBezTo>
                      <a:pt x="18267" y="16"/>
                      <a:pt x="18193" y="0"/>
                      <a:pt x="18120" y="0"/>
                    </a:cubicBezTo>
                    <a:close/>
                  </a:path>
                </a:pathLst>
              </a:custGeom>
              <a:solidFill>
                <a:srgbClr val="FF81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7" name="Google Shape;3097;p34"/>
              <p:cNvSpPr/>
              <p:nvPr/>
            </p:nvSpPr>
            <p:spPr>
              <a:xfrm rot="-4563242" flipH="1">
                <a:off x="569331" y="4674861"/>
                <a:ext cx="654989" cy="1236442"/>
              </a:xfrm>
              <a:custGeom>
                <a:avLst/>
                <a:gdLst/>
                <a:ahLst/>
                <a:cxnLst/>
                <a:rect l="l" t="t" r="r" b="b"/>
                <a:pathLst>
                  <a:path w="42549" h="80321" extrusionOk="0">
                    <a:moveTo>
                      <a:pt x="19479" y="0"/>
                    </a:moveTo>
                    <a:cubicBezTo>
                      <a:pt x="14561" y="0"/>
                      <a:pt x="10368" y="9188"/>
                      <a:pt x="10793" y="16409"/>
                    </a:cubicBezTo>
                    <a:cubicBezTo>
                      <a:pt x="9828" y="19411"/>
                      <a:pt x="5751" y="22138"/>
                      <a:pt x="3039" y="25516"/>
                    </a:cubicBezTo>
                    <a:cubicBezTo>
                      <a:pt x="328" y="28895"/>
                      <a:pt x="0" y="34589"/>
                      <a:pt x="4523" y="38906"/>
                    </a:cubicBezTo>
                    <a:cubicBezTo>
                      <a:pt x="9046" y="43225"/>
                      <a:pt x="1039" y="49464"/>
                      <a:pt x="884" y="54225"/>
                    </a:cubicBezTo>
                    <a:cubicBezTo>
                      <a:pt x="729" y="58989"/>
                      <a:pt x="6428" y="60952"/>
                      <a:pt x="8399" y="66283"/>
                    </a:cubicBezTo>
                    <a:cubicBezTo>
                      <a:pt x="10369" y="71615"/>
                      <a:pt x="11813" y="78236"/>
                      <a:pt x="17456" y="80076"/>
                    </a:cubicBezTo>
                    <a:cubicBezTo>
                      <a:pt x="17973" y="80244"/>
                      <a:pt x="18495" y="80320"/>
                      <a:pt x="19018" y="80320"/>
                    </a:cubicBezTo>
                    <a:cubicBezTo>
                      <a:pt x="24209" y="80320"/>
                      <a:pt x="29454" y="72784"/>
                      <a:pt x="29454" y="72784"/>
                    </a:cubicBezTo>
                    <a:cubicBezTo>
                      <a:pt x="29454" y="72784"/>
                      <a:pt x="42548" y="60910"/>
                      <a:pt x="34196" y="50393"/>
                    </a:cubicBezTo>
                    <a:cubicBezTo>
                      <a:pt x="25842" y="39875"/>
                      <a:pt x="37461" y="43579"/>
                      <a:pt x="36889" y="34682"/>
                    </a:cubicBezTo>
                    <a:cubicBezTo>
                      <a:pt x="36318" y="25785"/>
                      <a:pt x="26820" y="25994"/>
                      <a:pt x="25348" y="19314"/>
                    </a:cubicBezTo>
                    <a:cubicBezTo>
                      <a:pt x="23877" y="12633"/>
                      <a:pt x="28121" y="5246"/>
                      <a:pt x="22166" y="947"/>
                    </a:cubicBezTo>
                    <a:cubicBezTo>
                      <a:pt x="21262" y="295"/>
                      <a:pt x="20359" y="0"/>
                      <a:pt x="194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8" name="Google Shape;3098;p34"/>
              <p:cNvSpPr/>
              <p:nvPr/>
            </p:nvSpPr>
            <p:spPr>
              <a:xfrm rot="-4563242" flipH="1">
                <a:off x="900781" y="4630392"/>
                <a:ext cx="133941" cy="1185319"/>
              </a:xfrm>
              <a:custGeom>
                <a:avLst/>
                <a:gdLst/>
                <a:ahLst/>
                <a:cxnLst/>
                <a:rect l="l" t="t" r="r" b="b"/>
                <a:pathLst>
                  <a:path w="8701" h="77000" extrusionOk="0">
                    <a:moveTo>
                      <a:pt x="8223" y="0"/>
                    </a:moveTo>
                    <a:cubicBezTo>
                      <a:pt x="8044" y="0"/>
                      <a:pt x="7877" y="114"/>
                      <a:pt x="7818" y="294"/>
                    </a:cubicBezTo>
                    <a:cubicBezTo>
                      <a:pt x="1" y="24032"/>
                      <a:pt x="7222" y="76111"/>
                      <a:pt x="7295" y="76632"/>
                    </a:cubicBezTo>
                    <a:cubicBezTo>
                      <a:pt x="7325" y="76842"/>
                      <a:pt x="7506" y="76999"/>
                      <a:pt x="7718" y="76999"/>
                    </a:cubicBezTo>
                    <a:cubicBezTo>
                      <a:pt x="7738" y="76999"/>
                      <a:pt x="7758" y="76996"/>
                      <a:pt x="7776" y="76993"/>
                    </a:cubicBezTo>
                    <a:cubicBezTo>
                      <a:pt x="8010" y="76961"/>
                      <a:pt x="8172" y="76746"/>
                      <a:pt x="8139" y="76513"/>
                    </a:cubicBezTo>
                    <a:cubicBezTo>
                      <a:pt x="8065" y="75992"/>
                      <a:pt x="871" y="24112"/>
                      <a:pt x="8627" y="559"/>
                    </a:cubicBezTo>
                    <a:cubicBezTo>
                      <a:pt x="8700" y="337"/>
                      <a:pt x="8578" y="95"/>
                      <a:pt x="8356" y="21"/>
                    </a:cubicBezTo>
                    <a:cubicBezTo>
                      <a:pt x="8312" y="7"/>
                      <a:pt x="8267" y="0"/>
                      <a:pt x="822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9" name="Google Shape;3099;p34"/>
              <p:cNvSpPr/>
              <p:nvPr/>
            </p:nvSpPr>
            <p:spPr>
              <a:xfrm rot="-4563242" flipH="1">
                <a:off x="542149" y="5109275"/>
                <a:ext cx="205630" cy="98197"/>
              </a:xfrm>
              <a:custGeom>
                <a:avLst/>
                <a:gdLst/>
                <a:ahLst/>
                <a:cxnLst/>
                <a:rect l="l" t="t" r="r" b="b"/>
                <a:pathLst>
                  <a:path w="13358" h="6379" extrusionOk="0">
                    <a:moveTo>
                      <a:pt x="474" y="1"/>
                    </a:moveTo>
                    <a:cubicBezTo>
                      <a:pt x="358" y="1"/>
                      <a:pt x="243" y="47"/>
                      <a:pt x="160" y="138"/>
                    </a:cubicBezTo>
                    <a:cubicBezTo>
                      <a:pt x="1" y="312"/>
                      <a:pt x="11" y="581"/>
                      <a:pt x="185" y="739"/>
                    </a:cubicBezTo>
                    <a:lnTo>
                      <a:pt x="6298" y="6378"/>
                    </a:lnTo>
                    <a:lnTo>
                      <a:pt x="13128" y="1304"/>
                    </a:lnTo>
                    <a:cubicBezTo>
                      <a:pt x="13317" y="1165"/>
                      <a:pt x="13357" y="898"/>
                      <a:pt x="13217" y="709"/>
                    </a:cubicBezTo>
                    <a:cubicBezTo>
                      <a:pt x="13133" y="597"/>
                      <a:pt x="13004" y="537"/>
                      <a:pt x="12874" y="537"/>
                    </a:cubicBezTo>
                    <a:cubicBezTo>
                      <a:pt x="12785" y="537"/>
                      <a:pt x="12696" y="564"/>
                      <a:pt x="12620" y="621"/>
                    </a:cubicBezTo>
                    <a:lnTo>
                      <a:pt x="6358" y="5274"/>
                    </a:lnTo>
                    <a:lnTo>
                      <a:pt x="761" y="113"/>
                    </a:lnTo>
                    <a:cubicBezTo>
                      <a:pt x="680" y="38"/>
                      <a:pt x="577" y="1"/>
                      <a:pt x="4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0" name="Google Shape;3100;p34"/>
              <p:cNvSpPr/>
              <p:nvPr/>
            </p:nvSpPr>
            <p:spPr>
              <a:xfrm rot="-4563242" flipH="1">
                <a:off x="724804" y="5157328"/>
                <a:ext cx="383566" cy="177767"/>
              </a:xfrm>
              <a:custGeom>
                <a:avLst/>
                <a:gdLst/>
                <a:ahLst/>
                <a:cxnLst/>
                <a:rect l="l" t="t" r="r" b="b"/>
                <a:pathLst>
                  <a:path w="24917" h="11548" extrusionOk="0">
                    <a:moveTo>
                      <a:pt x="24436" y="1"/>
                    </a:moveTo>
                    <a:cubicBezTo>
                      <a:pt x="24346" y="1"/>
                      <a:pt x="24256" y="29"/>
                      <a:pt x="24178" y="88"/>
                    </a:cubicBezTo>
                    <a:lnTo>
                      <a:pt x="10588" y="10458"/>
                    </a:lnTo>
                    <a:lnTo>
                      <a:pt x="746" y="2237"/>
                    </a:lnTo>
                    <a:cubicBezTo>
                      <a:pt x="667" y="2172"/>
                      <a:pt x="571" y="2141"/>
                      <a:pt x="477" y="2141"/>
                    </a:cubicBezTo>
                    <a:cubicBezTo>
                      <a:pt x="355" y="2141"/>
                      <a:pt x="234" y="2193"/>
                      <a:pt x="149" y="2293"/>
                    </a:cubicBezTo>
                    <a:cubicBezTo>
                      <a:pt x="0" y="2474"/>
                      <a:pt x="22" y="2739"/>
                      <a:pt x="199" y="2890"/>
                    </a:cubicBezTo>
                    <a:lnTo>
                      <a:pt x="10565" y="11548"/>
                    </a:lnTo>
                    <a:lnTo>
                      <a:pt x="24695" y="765"/>
                    </a:lnTo>
                    <a:cubicBezTo>
                      <a:pt x="24882" y="621"/>
                      <a:pt x="24917" y="354"/>
                      <a:pt x="24775" y="168"/>
                    </a:cubicBezTo>
                    <a:cubicBezTo>
                      <a:pt x="24691" y="58"/>
                      <a:pt x="24564" y="1"/>
                      <a:pt x="2443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1" name="Google Shape;3101;p34"/>
              <p:cNvSpPr/>
              <p:nvPr/>
            </p:nvSpPr>
            <p:spPr>
              <a:xfrm rot="-4563242" flipH="1">
                <a:off x="1039769" y="5229660"/>
                <a:ext cx="347052" cy="174103"/>
              </a:xfrm>
              <a:custGeom>
                <a:avLst/>
                <a:gdLst/>
                <a:ahLst/>
                <a:cxnLst/>
                <a:rect l="l" t="t" r="r" b="b"/>
                <a:pathLst>
                  <a:path w="22545" h="11310" extrusionOk="0">
                    <a:moveTo>
                      <a:pt x="22069" y="0"/>
                    </a:moveTo>
                    <a:cubicBezTo>
                      <a:pt x="21963" y="0"/>
                      <a:pt x="21856" y="40"/>
                      <a:pt x="21773" y="121"/>
                    </a:cubicBezTo>
                    <a:lnTo>
                      <a:pt x="10798" y="10182"/>
                    </a:lnTo>
                    <a:lnTo>
                      <a:pt x="741" y="1840"/>
                    </a:lnTo>
                    <a:cubicBezTo>
                      <a:pt x="663" y="1778"/>
                      <a:pt x="570" y="1748"/>
                      <a:pt x="477" y="1748"/>
                    </a:cubicBezTo>
                    <a:cubicBezTo>
                      <a:pt x="354" y="1748"/>
                      <a:pt x="232" y="1801"/>
                      <a:pt x="148" y="1903"/>
                    </a:cubicBezTo>
                    <a:cubicBezTo>
                      <a:pt x="1" y="2081"/>
                      <a:pt x="23" y="2345"/>
                      <a:pt x="198" y="2497"/>
                    </a:cubicBezTo>
                    <a:lnTo>
                      <a:pt x="10826" y="11310"/>
                    </a:lnTo>
                    <a:lnTo>
                      <a:pt x="22349" y="747"/>
                    </a:lnTo>
                    <a:cubicBezTo>
                      <a:pt x="22530" y="590"/>
                      <a:pt x="22545" y="315"/>
                      <a:pt x="22383" y="137"/>
                    </a:cubicBezTo>
                    <a:cubicBezTo>
                      <a:pt x="22299" y="47"/>
                      <a:pt x="22184" y="0"/>
                      <a:pt x="2206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2" name="Google Shape;3102;p34"/>
              <p:cNvSpPr/>
              <p:nvPr/>
            </p:nvSpPr>
            <p:spPr>
              <a:xfrm flipH="1">
                <a:off x="1546580" y="5192444"/>
                <a:ext cx="882098" cy="406393"/>
              </a:xfrm>
              <a:custGeom>
                <a:avLst/>
                <a:gdLst/>
                <a:ahLst/>
                <a:cxnLst/>
                <a:rect l="l" t="t" r="r" b="b"/>
                <a:pathLst>
                  <a:path w="57307" h="26402" extrusionOk="0">
                    <a:moveTo>
                      <a:pt x="16085" y="1"/>
                    </a:moveTo>
                    <a:cubicBezTo>
                      <a:pt x="11262" y="1"/>
                      <a:pt x="5916" y="561"/>
                      <a:pt x="0" y="1848"/>
                    </a:cubicBezTo>
                    <a:cubicBezTo>
                      <a:pt x="13241" y="7385"/>
                      <a:pt x="21434" y="26401"/>
                      <a:pt x="46194" y="26401"/>
                    </a:cubicBezTo>
                    <a:cubicBezTo>
                      <a:pt x="49572" y="26401"/>
                      <a:pt x="53257" y="26047"/>
                      <a:pt x="57306" y="25257"/>
                    </a:cubicBezTo>
                    <a:cubicBezTo>
                      <a:pt x="57306" y="25257"/>
                      <a:pt x="48472" y="1"/>
                      <a:pt x="1608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3" name="Google Shape;3103;p34"/>
              <p:cNvSpPr/>
              <p:nvPr/>
            </p:nvSpPr>
            <p:spPr>
              <a:xfrm flipH="1">
                <a:off x="1500861" y="5227519"/>
                <a:ext cx="823776" cy="388907"/>
              </a:xfrm>
              <a:custGeom>
                <a:avLst/>
                <a:gdLst/>
                <a:ahLst/>
                <a:cxnLst/>
                <a:rect l="l" t="t" r="r" b="b"/>
                <a:pathLst>
                  <a:path w="53518" h="25266" extrusionOk="0">
                    <a:moveTo>
                      <a:pt x="437" y="0"/>
                    </a:moveTo>
                    <a:cubicBezTo>
                      <a:pt x="434" y="0"/>
                      <a:pt x="432" y="1"/>
                      <a:pt x="429" y="2"/>
                    </a:cubicBezTo>
                    <a:cubicBezTo>
                      <a:pt x="197" y="2"/>
                      <a:pt x="8" y="187"/>
                      <a:pt x="5" y="421"/>
                    </a:cubicBezTo>
                    <a:cubicBezTo>
                      <a:pt x="0" y="653"/>
                      <a:pt x="184" y="845"/>
                      <a:pt x="416" y="852"/>
                    </a:cubicBezTo>
                    <a:cubicBezTo>
                      <a:pt x="21600" y="1510"/>
                      <a:pt x="52486" y="24940"/>
                      <a:pt x="52797" y="25177"/>
                    </a:cubicBezTo>
                    <a:cubicBezTo>
                      <a:pt x="52870" y="25234"/>
                      <a:pt x="52961" y="25264"/>
                      <a:pt x="53054" y="25265"/>
                    </a:cubicBezTo>
                    <a:lnTo>
                      <a:pt x="53054" y="25264"/>
                    </a:lnTo>
                    <a:cubicBezTo>
                      <a:pt x="53238" y="25264"/>
                      <a:pt x="53400" y="25147"/>
                      <a:pt x="53459" y="24973"/>
                    </a:cubicBezTo>
                    <a:cubicBezTo>
                      <a:pt x="53517" y="24801"/>
                      <a:pt x="53459" y="24611"/>
                      <a:pt x="53315" y="24499"/>
                    </a:cubicBezTo>
                    <a:cubicBezTo>
                      <a:pt x="53002" y="24261"/>
                      <a:pt x="21901" y="667"/>
                      <a:pt x="443" y="2"/>
                    </a:cubicBezTo>
                    <a:cubicBezTo>
                      <a:pt x="441" y="1"/>
                      <a:pt x="439" y="0"/>
                      <a:pt x="4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4" name="Google Shape;3104;p34"/>
              <p:cNvSpPr/>
              <p:nvPr/>
            </p:nvSpPr>
            <p:spPr>
              <a:xfrm flipH="1">
                <a:off x="2059210" y="5198908"/>
                <a:ext cx="124371" cy="151493"/>
              </a:xfrm>
              <a:custGeom>
                <a:avLst/>
                <a:gdLst/>
                <a:ahLst/>
                <a:cxnLst/>
                <a:rect l="l" t="t" r="r" b="b"/>
                <a:pathLst>
                  <a:path w="8080" h="9842" extrusionOk="0">
                    <a:moveTo>
                      <a:pt x="3287" y="0"/>
                    </a:moveTo>
                    <a:cubicBezTo>
                      <a:pt x="3157" y="0"/>
                      <a:pt x="3028" y="55"/>
                      <a:pt x="2947" y="165"/>
                    </a:cubicBezTo>
                    <a:cubicBezTo>
                      <a:pt x="2808" y="355"/>
                      <a:pt x="2835" y="611"/>
                      <a:pt x="3023" y="749"/>
                    </a:cubicBezTo>
                    <a:cubicBezTo>
                      <a:pt x="3269" y="992"/>
                      <a:pt x="5354" y="3812"/>
                      <a:pt x="6796" y="5787"/>
                    </a:cubicBezTo>
                    <a:lnTo>
                      <a:pt x="272" y="9035"/>
                    </a:lnTo>
                    <a:cubicBezTo>
                      <a:pt x="93" y="9122"/>
                      <a:pt x="1" y="9321"/>
                      <a:pt x="46" y="9513"/>
                    </a:cubicBezTo>
                    <a:cubicBezTo>
                      <a:pt x="91" y="9705"/>
                      <a:pt x="263" y="9842"/>
                      <a:pt x="460" y="9842"/>
                    </a:cubicBezTo>
                    <a:cubicBezTo>
                      <a:pt x="527" y="9840"/>
                      <a:pt x="591" y="9825"/>
                      <a:pt x="649" y="9795"/>
                    </a:cubicBezTo>
                    <a:lnTo>
                      <a:pt x="8079" y="6101"/>
                    </a:lnTo>
                    <a:lnTo>
                      <a:pt x="7782" y="5693"/>
                    </a:lnTo>
                    <a:cubicBezTo>
                      <a:pt x="5992" y="3237"/>
                      <a:pt x="3805" y="272"/>
                      <a:pt x="3555" y="86"/>
                    </a:cubicBezTo>
                    <a:cubicBezTo>
                      <a:pt x="3476" y="29"/>
                      <a:pt x="3381" y="0"/>
                      <a:pt x="3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5" name="Google Shape;3105;p34"/>
              <p:cNvSpPr/>
              <p:nvPr/>
            </p:nvSpPr>
            <p:spPr>
              <a:xfrm flipH="1">
                <a:off x="1842491" y="5268028"/>
                <a:ext cx="142981" cy="211955"/>
              </a:xfrm>
              <a:custGeom>
                <a:avLst/>
                <a:gdLst/>
                <a:ahLst/>
                <a:cxnLst/>
                <a:rect l="l" t="t" r="r" b="b"/>
                <a:pathLst>
                  <a:path w="9289" h="13770" extrusionOk="0">
                    <a:moveTo>
                      <a:pt x="7569" y="0"/>
                    </a:moveTo>
                    <a:cubicBezTo>
                      <a:pt x="7546" y="0"/>
                      <a:pt x="7523" y="2"/>
                      <a:pt x="7499" y="6"/>
                    </a:cubicBezTo>
                    <a:cubicBezTo>
                      <a:pt x="7265" y="44"/>
                      <a:pt x="7107" y="267"/>
                      <a:pt x="7148" y="501"/>
                    </a:cubicBezTo>
                    <a:lnTo>
                      <a:pt x="8358" y="7829"/>
                    </a:lnTo>
                    <a:lnTo>
                      <a:pt x="235" y="12985"/>
                    </a:lnTo>
                    <a:cubicBezTo>
                      <a:pt x="74" y="13087"/>
                      <a:pt x="1" y="13282"/>
                      <a:pt x="54" y="13464"/>
                    </a:cubicBezTo>
                    <a:cubicBezTo>
                      <a:pt x="106" y="13646"/>
                      <a:pt x="273" y="13770"/>
                      <a:pt x="464" y="13770"/>
                    </a:cubicBezTo>
                    <a:cubicBezTo>
                      <a:pt x="544" y="13770"/>
                      <a:pt x="622" y="13747"/>
                      <a:pt x="691" y="13703"/>
                    </a:cubicBezTo>
                    <a:lnTo>
                      <a:pt x="9289" y="8246"/>
                    </a:lnTo>
                    <a:lnTo>
                      <a:pt x="7989" y="362"/>
                    </a:lnTo>
                    <a:cubicBezTo>
                      <a:pt x="7957" y="150"/>
                      <a:pt x="7776" y="0"/>
                      <a:pt x="75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6" name="Google Shape;3106;p34"/>
              <p:cNvSpPr/>
              <p:nvPr/>
            </p:nvSpPr>
            <p:spPr>
              <a:xfrm flipH="1">
                <a:off x="1324676" y="4680316"/>
                <a:ext cx="628799" cy="979625"/>
              </a:xfrm>
              <a:custGeom>
                <a:avLst/>
                <a:gdLst/>
                <a:ahLst/>
                <a:cxnLst/>
                <a:rect l="l" t="t" r="r" b="b"/>
                <a:pathLst>
                  <a:path w="40851" h="63643" extrusionOk="0">
                    <a:moveTo>
                      <a:pt x="6468" y="1"/>
                    </a:moveTo>
                    <a:cubicBezTo>
                      <a:pt x="5113" y="1"/>
                      <a:pt x="3930" y="611"/>
                      <a:pt x="3121" y="2041"/>
                    </a:cubicBezTo>
                    <a:cubicBezTo>
                      <a:pt x="0" y="7558"/>
                      <a:pt x="5990" y="11822"/>
                      <a:pt x="7245" y="17590"/>
                    </a:cubicBezTo>
                    <a:cubicBezTo>
                      <a:pt x="8499" y="23359"/>
                      <a:pt x="974" y="26619"/>
                      <a:pt x="3734" y="33801"/>
                    </a:cubicBezTo>
                    <a:cubicBezTo>
                      <a:pt x="6493" y="40982"/>
                      <a:pt x="14267" y="33891"/>
                      <a:pt x="11509" y="45149"/>
                    </a:cubicBezTo>
                    <a:cubicBezTo>
                      <a:pt x="8750" y="56407"/>
                      <a:pt x="23296" y="60998"/>
                      <a:pt x="23296" y="60998"/>
                    </a:cubicBezTo>
                    <a:cubicBezTo>
                      <a:pt x="23296" y="60998"/>
                      <a:pt x="27791" y="63643"/>
                      <a:pt x="31661" y="63643"/>
                    </a:cubicBezTo>
                    <a:cubicBezTo>
                      <a:pt x="33042" y="63643"/>
                      <a:pt x="34344" y="63306"/>
                      <a:pt x="35334" y="62392"/>
                    </a:cubicBezTo>
                    <a:cubicBezTo>
                      <a:pt x="39097" y="58915"/>
                      <a:pt x="37842" y="53202"/>
                      <a:pt x="37466" y="48312"/>
                    </a:cubicBezTo>
                    <a:cubicBezTo>
                      <a:pt x="37090" y="43422"/>
                      <a:pt x="40851" y="39828"/>
                      <a:pt x="39011" y="36149"/>
                    </a:cubicBezTo>
                    <a:cubicBezTo>
                      <a:pt x="37174" y="32471"/>
                      <a:pt x="28646" y="30465"/>
                      <a:pt x="30636" y="25449"/>
                    </a:cubicBezTo>
                    <a:cubicBezTo>
                      <a:pt x="32626" y="20432"/>
                      <a:pt x="30318" y="16086"/>
                      <a:pt x="26973" y="14413"/>
                    </a:cubicBezTo>
                    <a:cubicBezTo>
                      <a:pt x="23630" y="12741"/>
                      <a:pt x="19450" y="12073"/>
                      <a:pt x="17610" y="10066"/>
                    </a:cubicBezTo>
                    <a:cubicBezTo>
                      <a:pt x="15629" y="4988"/>
                      <a:pt x="10343" y="1"/>
                      <a:pt x="646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7" name="Google Shape;3107;p34"/>
              <p:cNvSpPr/>
              <p:nvPr/>
            </p:nvSpPr>
            <p:spPr>
              <a:xfrm flipH="1">
                <a:off x="1412562" y="4744388"/>
                <a:ext cx="445690" cy="931754"/>
              </a:xfrm>
              <a:custGeom>
                <a:avLst/>
                <a:gdLst/>
                <a:ahLst/>
                <a:cxnLst/>
                <a:rect l="l" t="t" r="r" b="b"/>
                <a:pathLst>
                  <a:path w="28955" h="60533" extrusionOk="0">
                    <a:moveTo>
                      <a:pt x="557" y="1"/>
                    </a:moveTo>
                    <a:cubicBezTo>
                      <a:pt x="435" y="1"/>
                      <a:pt x="311" y="45"/>
                      <a:pt x="214" y="136"/>
                    </a:cubicBezTo>
                    <a:cubicBezTo>
                      <a:pt x="12" y="324"/>
                      <a:pt x="0" y="642"/>
                      <a:pt x="189" y="844"/>
                    </a:cubicBezTo>
                    <a:cubicBezTo>
                      <a:pt x="14736" y="16492"/>
                      <a:pt x="27784" y="59739"/>
                      <a:pt x="27914" y="60175"/>
                    </a:cubicBezTo>
                    <a:cubicBezTo>
                      <a:pt x="27977" y="60387"/>
                      <a:pt x="28173" y="60533"/>
                      <a:pt x="28395" y="60533"/>
                    </a:cubicBezTo>
                    <a:cubicBezTo>
                      <a:pt x="28444" y="60533"/>
                      <a:pt x="28492" y="60524"/>
                      <a:pt x="28539" y="60511"/>
                    </a:cubicBezTo>
                    <a:cubicBezTo>
                      <a:pt x="28803" y="60432"/>
                      <a:pt x="28955" y="60152"/>
                      <a:pt x="28875" y="59886"/>
                    </a:cubicBezTo>
                    <a:cubicBezTo>
                      <a:pt x="28746" y="59450"/>
                      <a:pt x="15630" y="15980"/>
                      <a:pt x="924" y="161"/>
                    </a:cubicBezTo>
                    <a:cubicBezTo>
                      <a:pt x="825" y="54"/>
                      <a:pt x="692" y="1"/>
                      <a:pt x="557" y="1"/>
                    </a:cubicBezTo>
                    <a:close/>
                  </a:path>
                </a:pathLst>
              </a:custGeom>
              <a:solidFill>
                <a:srgbClr val="DEE7E9">
                  <a:alpha val="396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8" name="Google Shape;3108;p34"/>
              <p:cNvSpPr/>
              <p:nvPr/>
            </p:nvSpPr>
            <p:spPr>
              <a:xfrm flipH="1">
                <a:off x="1653722" y="4862250"/>
                <a:ext cx="163884" cy="114289"/>
              </a:xfrm>
              <a:custGeom>
                <a:avLst/>
                <a:gdLst/>
                <a:ahLst/>
                <a:cxnLst/>
                <a:rect l="l" t="t" r="r" b="b"/>
                <a:pathLst>
                  <a:path w="10647" h="7425" extrusionOk="0">
                    <a:moveTo>
                      <a:pt x="10078" y="0"/>
                    </a:moveTo>
                    <a:cubicBezTo>
                      <a:pt x="9881" y="0"/>
                      <a:pt x="9695" y="117"/>
                      <a:pt x="9616" y="310"/>
                    </a:cubicBezTo>
                    <a:lnTo>
                      <a:pt x="7130" y="6270"/>
                    </a:lnTo>
                    <a:lnTo>
                      <a:pt x="652" y="4901"/>
                    </a:lnTo>
                    <a:cubicBezTo>
                      <a:pt x="618" y="4894"/>
                      <a:pt x="583" y="4891"/>
                      <a:pt x="549" y="4891"/>
                    </a:cubicBezTo>
                    <a:cubicBezTo>
                      <a:pt x="317" y="4891"/>
                      <a:pt x="108" y="5053"/>
                      <a:pt x="57" y="5289"/>
                    </a:cubicBezTo>
                    <a:cubicBezTo>
                      <a:pt x="1" y="5560"/>
                      <a:pt x="174" y="5825"/>
                      <a:pt x="445" y="5884"/>
                    </a:cubicBezTo>
                    <a:lnTo>
                      <a:pt x="7736" y="7424"/>
                    </a:lnTo>
                    <a:lnTo>
                      <a:pt x="10542" y="694"/>
                    </a:lnTo>
                    <a:cubicBezTo>
                      <a:pt x="10647" y="439"/>
                      <a:pt x="10527" y="146"/>
                      <a:pt x="10271" y="39"/>
                    </a:cubicBezTo>
                    <a:cubicBezTo>
                      <a:pt x="10208" y="13"/>
                      <a:pt x="10142" y="0"/>
                      <a:pt x="10078" y="0"/>
                    </a:cubicBezTo>
                    <a:close/>
                  </a:path>
                </a:pathLst>
              </a:custGeom>
              <a:solidFill>
                <a:srgbClr val="DEE7E9">
                  <a:alpha val="396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9" name="Google Shape;3109;p34"/>
              <p:cNvSpPr/>
              <p:nvPr/>
            </p:nvSpPr>
            <p:spPr>
              <a:xfrm flipH="1">
                <a:off x="1499227" y="5055235"/>
                <a:ext cx="318425" cy="174520"/>
              </a:xfrm>
              <a:custGeom>
                <a:avLst/>
                <a:gdLst/>
                <a:ahLst/>
                <a:cxnLst/>
                <a:rect l="l" t="t" r="r" b="b"/>
                <a:pathLst>
                  <a:path w="20687" h="11338" extrusionOk="0">
                    <a:moveTo>
                      <a:pt x="20113" y="0"/>
                    </a:moveTo>
                    <a:cubicBezTo>
                      <a:pt x="19925" y="0"/>
                      <a:pt x="19746" y="106"/>
                      <a:pt x="19660" y="287"/>
                    </a:cubicBezTo>
                    <a:lnTo>
                      <a:pt x="14951" y="10185"/>
                    </a:lnTo>
                    <a:lnTo>
                      <a:pt x="662" y="6970"/>
                    </a:lnTo>
                    <a:cubicBezTo>
                      <a:pt x="625" y="6962"/>
                      <a:pt x="589" y="6958"/>
                      <a:pt x="552" y="6958"/>
                    </a:cubicBezTo>
                    <a:cubicBezTo>
                      <a:pt x="322" y="6958"/>
                      <a:pt x="114" y="7117"/>
                      <a:pt x="62" y="7351"/>
                    </a:cubicBezTo>
                    <a:cubicBezTo>
                      <a:pt x="0" y="7622"/>
                      <a:pt x="171" y="7889"/>
                      <a:pt x="441" y="7951"/>
                    </a:cubicBezTo>
                    <a:lnTo>
                      <a:pt x="15512" y="11338"/>
                    </a:lnTo>
                    <a:lnTo>
                      <a:pt x="20566" y="718"/>
                    </a:lnTo>
                    <a:cubicBezTo>
                      <a:pt x="20686" y="467"/>
                      <a:pt x="20579" y="168"/>
                      <a:pt x="20329" y="50"/>
                    </a:cubicBezTo>
                    <a:cubicBezTo>
                      <a:pt x="20259" y="16"/>
                      <a:pt x="20185" y="0"/>
                      <a:pt x="20113" y="0"/>
                    </a:cubicBezTo>
                    <a:close/>
                  </a:path>
                </a:pathLst>
              </a:custGeom>
              <a:solidFill>
                <a:srgbClr val="DEE7E9">
                  <a:alpha val="396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10" name="Google Shape;3110;p34"/>
            <p:cNvGrpSpPr/>
            <p:nvPr/>
          </p:nvGrpSpPr>
          <p:grpSpPr>
            <a:xfrm rot="-702240" flipH="1">
              <a:off x="8024285" y="4178586"/>
              <a:ext cx="1754750" cy="1274886"/>
              <a:chOff x="505605" y="4363304"/>
              <a:chExt cx="1923073" cy="1397179"/>
            </a:xfrm>
          </p:grpSpPr>
          <p:sp>
            <p:nvSpPr>
              <p:cNvPr id="3111" name="Google Shape;3111;p34"/>
              <p:cNvSpPr/>
              <p:nvPr/>
            </p:nvSpPr>
            <p:spPr>
              <a:xfrm flipH="1">
                <a:off x="1674625" y="5389061"/>
                <a:ext cx="141642" cy="176783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11485" extrusionOk="0">
                    <a:moveTo>
                      <a:pt x="7862" y="0"/>
                    </a:moveTo>
                    <a:cubicBezTo>
                      <a:pt x="7842" y="0"/>
                      <a:pt x="7822" y="2"/>
                      <a:pt x="7801" y="5"/>
                    </a:cubicBezTo>
                    <a:cubicBezTo>
                      <a:pt x="7568" y="36"/>
                      <a:pt x="7405" y="252"/>
                      <a:pt x="7439" y="484"/>
                    </a:cubicBezTo>
                    <a:lnTo>
                      <a:pt x="8274" y="6355"/>
                    </a:lnTo>
                    <a:lnTo>
                      <a:pt x="259" y="10683"/>
                    </a:lnTo>
                    <a:cubicBezTo>
                      <a:pt x="87" y="10776"/>
                      <a:pt x="1" y="10973"/>
                      <a:pt x="49" y="11162"/>
                    </a:cubicBezTo>
                    <a:cubicBezTo>
                      <a:pt x="97" y="11351"/>
                      <a:pt x="268" y="11485"/>
                      <a:pt x="462" y="11485"/>
                    </a:cubicBezTo>
                    <a:cubicBezTo>
                      <a:pt x="532" y="11483"/>
                      <a:pt x="602" y="11465"/>
                      <a:pt x="664" y="11431"/>
                    </a:cubicBezTo>
                    <a:lnTo>
                      <a:pt x="9202" y="6825"/>
                    </a:lnTo>
                    <a:lnTo>
                      <a:pt x="8281" y="366"/>
                    </a:lnTo>
                    <a:cubicBezTo>
                      <a:pt x="8252" y="154"/>
                      <a:pt x="8070" y="0"/>
                      <a:pt x="7862" y="0"/>
                    </a:cubicBezTo>
                    <a:close/>
                  </a:path>
                </a:pathLst>
              </a:custGeom>
              <a:solidFill>
                <a:srgbClr val="8CC4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2" name="Google Shape;3112;p34"/>
              <p:cNvSpPr/>
              <p:nvPr/>
            </p:nvSpPr>
            <p:spPr>
              <a:xfrm flipH="1">
                <a:off x="1402746" y="5296486"/>
                <a:ext cx="287717" cy="178076"/>
              </a:xfrm>
              <a:custGeom>
                <a:avLst/>
                <a:gdLst/>
                <a:ahLst/>
                <a:cxnLst/>
                <a:rect l="l" t="t" r="r" b="b"/>
                <a:pathLst>
                  <a:path w="18692" h="11569" extrusionOk="0">
                    <a:moveTo>
                      <a:pt x="18120" y="0"/>
                    </a:moveTo>
                    <a:cubicBezTo>
                      <a:pt x="17933" y="0"/>
                      <a:pt x="17753" y="105"/>
                      <a:pt x="17667" y="286"/>
                    </a:cubicBezTo>
                    <a:lnTo>
                      <a:pt x="12838" y="10345"/>
                    </a:lnTo>
                    <a:lnTo>
                      <a:pt x="718" y="6447"/>
                    </a:lnTo>
                    <a:cubicBezTo>
                      <a:pt x="667" y="6431"/>
                      <a:pt x="615" y="6423"/>
                      <a:pt x="563" y="6423"/>
                    </a:cubicBezTo>
                    <a:cubicBezTo>
                      <a:pt x="351" y="6423"/>
                      <a:pt x="154" y="6558"/>
                      <a:pt x="85" y="6772"/>
                    </a:cubicBezTo>
                    <a:cubicBezTo>
                      <a:pt x="0" y="7036"/>
                      <a:pt x="145" y="7318"/>
                      <a:pt x="411" y="7403"/>
                    </a:cubicBezTo>
                    <a:lnTo>
                      <a:pt x="13363" y="11568"/>
                    </a:lnTo>
                    <a:lnTo>
                      <a:pt x="18571" y="720"/>
                    </a:lnTo>
                    <a:cubicBezTo>
                      <a:pt x="18691" y="471"/>
                      <a:pt x="18586" y="170"/>
                      <a:pt x="18337" y="50"/>
                    </a:cubicBezTo>
                    <a:cubicBezTo>
                      <a:pt x="18267" y="16"/>
                      <a:pt x="18193" y="0"/>
                      <a:pt x="18120" y="0"/>
                    </a:cubicBezTo>
                    <a:close/>
                  </a:path>
                </a:pathLst>
              </a:custGeom>
              <a:solidFill>
                <a:srgbClr val="FF81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3" name="Google Shape;3113;p34"/>
              <p:cNvSpPr/>
              <p:nvPr/>
            </p:nvSpPr>
            <p:spPr>
              <a:xfrm rot="-1863570" flipH="1">
                <a:off x="777625" y="4443639"/>
                <a:ext cx="655024" cy="1236509"/>
              </a:xfrm>
              <a:custGeom>
                <a:avLst/>
                <a:gdLst/>
                <a:ahLst/>
                <a:cxnLst/>
                <a:rect l="l" t="t" r="r" b="b"/>
                <a:pathLst>
                  <a:path w="42549" h="80321" extrusionOk="0">
                    <a:moveTo>
                      <a:pt x="19479" y="0"/>
                    </a:moveTo>
                    <a:cubicBezTo>
                      <a:pt x="14561" y="0"/>
                      <a:pt x="10368" y="9188"/>
                      <a:pt x="10793" y="16409"/>
                    </a:cubicBezTo>
                    <a:cubicBezTo>
                      <a:pt x="9828" y="19411"/>
                      <a:pt x="5751" y="22138"/>
                      <a:pt x="3039" y="25516"/>
                    </a:cubicBezTo>
                    <a:cubicBezTo>
                      <a:pt x="328" y="28895"/>
                      <a:pt x="0" y="34589"/>
                      <a:pt x="4523" y="38906"/>
                    </a:cubicBezTo>
                    <a:cubicBezTo>
                      <a:pt x="9046" y="43225"/>
                      <a:pt x="1039" y="49464"/>
                      <a:pt x="884" y="54225"/>
                    </a:cubicBezTo>
                    <a:cubicBezTo>
                      <a:pt x="729" y="58989"/>
                      <a:pt x="6428" y="60952"/>
                      <a:pt x="8399" y="66283"/>
                    </a:cubicBezTo>
                    <a:cubicBezTo>
                      <a:pt x="10369" y="71615"/>
                      <a:pt x="11813" y="78236"/>
                      <a:pt x="17456" y="80076"/>
                    </a:cubicBezTo>
                    <a:cubicBezTo>
                      <a:pt x="17973" y="80244"/>
                      <a:pt x="18495" y="80320"/>
                      <a:pt x="19018" y="80320"/>
                    </a:cubicBezTo>
                    <a:cubicBezTo>
                      <a:pt x="24209" y="80320"/>
                      <a:pt x="29454" y="72784"/>
                      <a:pt x="29454" y="72784"/>
                    </a:cubicBezTo>
                    <a:cubicBezTo>
                      <a:pt x="29454" y="72784"/>
                      <a:pt x="42548" y="60910"/>
                      <a:pt x="34196" y="50393"/>
                    </a:cubicBezTo>
                    <a:cubicBezTo>
                      <a:pt x="25842" y="39875"/>
                      <a:pt x="37461" y="43579"/>
                      <a:pt x="36889" y="34682"/>
                    </a:cubicBezTo>
                    <a:cubicBezTo>
                      <a:pt x="36318" y="25785"/>
                      <a:pt x="26820" y="25994"/>
                      <a:pt x="25348" y="19314"/>
                    </a:cubicBezTo>
                    <a:cubicBezTo>
                      <a:pt x="23877" y="12633"/>
                      <a:pt x="28121" y="5246"/>
                      <a:pt x="22166" y="947"/>
                    </a:cubicBezTo>
                    <a:cubicBezTo>
                      <a:pt x="21262" y="295"/>
                      <a:pt x="20359" y="0"/>
                      <a:pt x="194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4" name="Google Shape;3114;p34"/>
              <p:cNvSpPr/>
              <p:nvPr/>
            </p:nvSpPr>
            <p:spPr>
              <a:xfrm rot="-1863570" flipH="1">
                <a:off x="1137831" y="4469807"/>
                <a:ext cx="133948" cy="1185384"/>
              </a:xfrm>
              <a:custGeom>
                <a:avLst/>
                <a:gdLst/>
                <a:ahLst/>
                <a:cxnLst/>
                <a:rect l="l" t="t" r="r" b="b"/>
                <a:pathLst>
                  <a:path w="8701" h="77000" extrusionOk="0">
                    <a:moveTo>
                      <a:pt x="8223" y="0"/>
                    </a:moveTo>
                    <a:cubicBezTo>
                      <a:pt x="8044" y="0"/>
                      <a:pt x="7877" y="114"/>
                      <a:pt x="7818" y="294"/>
                    </a:cubicBezTo>
                    <a:cubicBezTo>
                      <a:pt x="1" y="24032"/>
                      <a:pt x="7222" y="76111"/>
                      <a:pt x="7295" y="76632"/>
                    </a:cubicBezTo>
                    <a:cubicBezTo>
                      <a:pt x="7325" y="76842"/>
                      <a:pt x="7506" y="76999"/>
                      <a:pt x="7718" y="76999"/>
                    </a:cubicBezTo>
                    <a:cubicBezTo>
                      <a:pt x="7738" y="76999"/>
                      <a:pt x="7758" y="76996"/>
                      <a:pt x="7776" y="76993"/>
                    </a:cubicBezTo>
                    <a:cubicBezTo>
                      <a:pt x="8010" y="76961"/>
                      <a:pt x="8172" y="76746"/>
                      <a:pt x="8139" y="76513"/>
                    </a:cubicBezTo>
                    <a:cubicBezTo>
                      <a:pt x="8065" y="75992"/>
                      <a:pt x="871" y="24112"/>
                      <a:pt x="8627" y="559"/>
                    </a:cubicBezTo>
                    <a:cubicBezTo>
                      <a:pt x="8700" y="337"/>
                      <a:pt x="8578" y="95"/>
                      <a:pt x="8356" y="21"/>
                    </a:cubicBezTo>
                    <a:cubicBezTo>
                      <a:pt x="8312" y="7"/>
                      <a:pt x="8267" y="0"/>
                      <a:pt x="822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5" name="Google Shape;3115;p34"/>
              <p:cNvSpPr/>
              <p:nvPr/>
            </p:nvSpPr>
            <p:spPr>
              <a:xfrm rot="-1863570" flipH="1">
                <a:off x="919414" y="4739423"/>
                <a:ext cx="205641" cy="98202"/>
              </a:xfrm>
              <a:custGeom>
                <a:avLst/>
                <a:gdLst/>
                <a:ahLst/>
                <a:cxnLst/>
                <a:rect l="l" t="t" r="r" b="b"/>
                <a:pathLst>
                  <a:path w="13358" h="6379" extrusionOk="0">
                    <a:moveTo>
                      <a:pt x="474" y="1"/>
                    </a:moveTo>
                    <a:cubicBezTo>
                      <a:pt x="358" y="1"/>
                      <a:pt x="243" y="47"/>
                      <a:pt x="160" y="138"/>
                    </a:cubicBezTo>
                    <a:cubicBezTo>
                      <a:pt x="1" y="312"/>
                      <a:pt x="11" y="581"/>
                      <a:pt x="185" y="739"/>
                    </a:cubicBezTo>
                    <a:lnTo>
                      <a:pt x="6298" y="6378"/>
                    </a:lnTo>
                    <a:lnTo>
                      <a:pt x="13128" y="1304"/>
                    </a:lnTo>
                    <a:cubicBezTo>
                      <a:pt x="13317" y="1165"/>
                      <a:pt x="13357" y="898"/>
                      <a:pt x="13217" y="709"/>
                    </a:cubicBezTo>
                    <a:cubicBezTo>
                      <a:pt x="13133" y="597"/>
                      <a:pt x="13004" y="537"/>
                      <a:pt x="12874" y="537"/>
                    </a:cubicBezTo>
                    <a:cubicBezTo>
                      <a:pt x="12785" y="537"/>
                      <a:pt x="12696" y="564"/>
                      <a:pt x="12620" y="621"/>
                    </a:cubicBezTo>
                    <a:lnTo>
                      <a:pt x="6358" y="5274"/>
                    </a:lnTo>
                    <a:lnTo>
                      <a:pt x="761" y="113"/>
                    </a:lnTo>
                    <a:cubicBezTo>
                      <a:pt x="680" y="38"/>
                      <a:pt x="577" y="1"/>
                      <a:pt x="4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6" name="Google Shape;3116;p34"/>
              <p:cNvSpPr/>
              <p:nvPr/>
            </p:nvSpPr>
            <p:spPr>
              <a:xfrm rot="-1863570" flipH="1">
                <a:off x="960401" y="4953823"/>
                <a:ext cx="383587" cy="177777"/>
              </a:xfrm>
              <a:custGeom>
                <a:avLst/>
                <a:gdLst/>
                <a:ahLst/>
                <a:cxnLst/>
                <a:rect l="l" t="t" r="r" b="b"/>
                <a:pathLst>
                  <a:path w="24917" h="11548" extrusionOk="0">
                    <a:moveTo>
                      <a:pt x="24436" y="1"/>
                    </a:moveTo>
                    <a:cubicBezTo>
                      <a:pt x="24346" y="1"/>
                      <a:pt x="24256" y="29"/>
                      <a:pt x="24178" y="88"/>
                    </a:cubicBezTo>
                    <a:lnTo>
                      <a:pt x="10588" y="10458"/>
                    </a:lnTo>
                    <a:lnTo>
                      <a:pt x="746" y="2237"/>
                    </a:lnTo>
                    <a:cubicBezTo>
                      <a:pt x="667" y="2172"/>
                      <a:pt x="571" y="2141"/>
                      <a:pt x="477" y="2141"/>
                    </a:cubicBezTo>
                    <a:cubicBezTo>
                      <a:pt x="355" y="2141"/>
                      <a:pt x="234" y="2193"/>
                      <a:pt x="149" y="2293"/>
                    </a:cubicBezTo>
                    <a:cubicBezTo>
                      <a:pt x="0" y="2474"/>
                      <a:pt x="22" y="2739"/>
                      <a:pt x="199" y="2890"/>
                    </a:cubicBezTo>
                    <a:lnTo>
                      <a:pt x="10565" y="11548"/>
                    </a:lnTo>
                    <a:lnTo>
                      <a:pt x="24695" y="765"/>
                    </a:lnTo>
                    <a:cubicBezTo>
                      <a:pt x="24882" y="621"/>
                      <a:pt x="24917" y="354"/>
                      <a:pt x="24775" y="168"/>
                    </a:cubicBezTo>
                    <a:cubicBezTo>
                      <a:pt x="24691" y="58"/>
                      <a:pt x="24564" y="1"/>
                      <a:pt x="2443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7" name="Google Shape;3117;p34"/>
              <p:cNvSpPr/>
              <p:nvPr/>
            </p:nvSpPr>
            <p:spPr>
              <a:xfrm rot="-1863570" flipH="1">
                <a:off x="1138612" y="5215309"/>
                <a:ext cx="347071" cy="174113"/>
              </a:xfrm>
              <a:custGeom>
                <a:avLst/>
                <a:gdLst/>
                <a:ahLst/>
                <a:cxnLst/>
                <a:rect l="l" t="t" r="r" b="b"/>
                <a:pathLst>
                  <a:path w="22545" h="11310" extrusionOk="0">
                    <a:moveTo>
                      <a:pt x="22069" y="0"/>
                    </a:moveTo>
                    <a:cubicBezTo>
                      <a:pt x="21963" y="0"/>
                      <a:pt x="21856" y="40"/>
                      <a:pt x="21773" y="121"/>
                    </a:cubicBezTo>
                    <a:lnTo>
                      <a:pt x="10798" y="10182"/>
                    </a:lnTo>
                    <a:lnTo>
                      <a:pt x="741" y="1840"/>
                    </a:lnTo>
                    <a:cubicBezTo>
                      <a:pt x="663" y="1778"/>
                      <a:pt x="570" y="1748"/>
                      <a:pt x="477" y="1748"/>
                    </a:cubicBezTo>
                    <a:cubicBezTo>
                      <a:pt x="354" y="1748"/>
                      <a:pt x="232" y="1801"/>
                      <a:pt x="148" y="1903"/>
                    </a:cubicBezTo>
                    <a:cubicBezTo>
                      <a:pt x="1" y="2081"/>
                      <a:pt x="23" y="2345"/>
                      <a:pt x="198" y="2497"/>
                    </a:cubicBezTo>
                    <a:lnTo>
                      <a:pt x="10826" y="11310"/>
                    </a:lnTo>
                    <a:lnTo>
                      <a:pt x="22349" y="747"/>
                    </a:lnTo>
                    <a:cubicBezTo>
                      <a:pt x="22530" y="590"/>
                      <a:pt x="22545" y="315"/>
                      <a:pt x="22383" y="137"/>
                    </a:cubicBezTo>
                    <a:cubicBezTo>
                      <a:pt x="22299" y="47"/>
                      <a:pt x="22184" y="0"/>
                      <a:pt x="2206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8" name="Google Shape;3118;p34"/>
              <p:cNvSpPr/>
              <p:nvPr/>
            </p:nvSpPr>
            <p:spPr>
              <a:xfrm flipH="1">
                <a:off x="1546580" y="5192444"/>
                <a:ext cx="882098" cy="406393"/>
              </a:xfrm>
              <a:custGeom>
                <a:avLst/>
                <a:gdLst/>
                <a:ahLst/>
                <a:cxnLst/>
                <a:rect l="l" t="t" r="r" b="b"/>
                <a:pathLst>
                  <a:path w="57307" h="26402" extrusionOk="0">
                    <a:moveTo>
                      <a:pt x="16085" y="1"/>
                    </a:moveTo>
                    <a:cubicBezTo>
                      <a:pt x="11262" y="1"/>
                      <a:pt x="5916" y="561"/>
                      <a:pt x="0" y="1848"/>
                    </a:cubicBezTo>
                    <a:cubicBezTo>
                      <a:pt x="13241" y="7385"/>
                      <a:pt x="21434" y="26401"/>
                      <a:pt x="46194" y="26401"/>
                    </a:cubicBezTo>
                    <a:cubicBezTo>
                      <a:pt x="49572" y="26401"/>
                      <a:pt x="53257" y="26047"/>
                      <a:pt x="57306" y="25257"/>
                    </a:cubicBezTo>
                    <a:cubicBezTo>
                      <a:pt x="57306" y="25257"/>
                      <a:pt x="48472" y="1"/>
                      <a:pt x="1608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9" name="Google Shape;3119;p34"/>
              <p:cNvSpPr/>
              <p:nvPr/>
            </p:nvSpPr>
            <p:spPr>
              <a:xfrm flipH="1">
                <a:off x="1500861" y="5227519"/>
                <a:ext cx="823776" cy="388907"/>
              </a:xfrm>
              <a:custGeom>
                <a:avLst/>
                <a:gdLst/>
                <a:ahLst/>
                <a:cxnLst/>
                <a:rect l="l" t="t" r="r" b="b"/>
                <a:pathLst>
                  <a:path w="53518" h="25266" extrusionOk="0">
                    <a:moveTo>
                      <a:pt x="437" y="0"/>
                    </a:moveTo>
                    <a:cubicBezTo>
                      <a:pt x="434" y="0"/>
                      <a:pt x="432" y="1"/>
                      <a:pt x="429" y="2"/>
                    </a:cubicBezTo>
                    <a:cubicBezTo>
                      <a:pt x="197" y="2"/>
                      <a:pt x="8" y="187"/>
                      <a:pt x="5" y="421"/>
                    </a:cubicBezTo>
                    <a:cubicBezTo>
                      <a:pt x="0" y="653"/>
                      <a:pt x="184" y="845"/>
                      <a:pt x="416" y="852"/>
                    </a:cubicBezTo>
                    <a:cubicBezTo>
                      <a:pt x="21600" y="1510"/>
                      <a:pt x="52486" y="24940"/>
                      <a:pt x="52797" y="25177"/>
                    </a:cubicBezTo>
                    <a:cubicBezTo>
                      <a:pt x="52870" y="25234"/>
                      <a:pt x="52961" y="25264"/>
                      <a:pt x="53054" y="25265"/>
                    </a:cubicBezTo>
                    <a:lnTo>
                      <a:pt x="53054" y="25264"/>
                    </a:lnTo>
                    <a:cubicBezTo>
                      <a:pt x="53238" y="25264"/>
                      <a:pt x="53400" y="25147"/>
                      <a:pt x="53459" y="24973"/>
                    </a:cubicBezTo>
                    <a:cubicBezTo>
                      <a:pt x="53517" y="24801"/>
                      <a:pt x="53459" y="24611"/>
                      <a:pt x="53315" y="24499"/>
                    </a:cubicBezTo>
                    <a:cubicBezTo>
                      <a:pt x="53002" y="24261"/>
                      <a:pt x="21901" y="667"/>
                      <a:pt x="443" y="2"/>
                    </a:cubicBezTo>
                    <a:cubicBezTo>
                      <a:pt x="441" y="1"/>
                      <a:pt x="439" y="0"/>
                      <a:pt x="4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0" name="Google Shape;3120;p34"/>
              <p:cNvSpPr/>
              <p:nvPr/>
            </p:nvSpPr>
            <p:spPr>
              <a:xfrm flipH="1">
                <a:off x="2059210" y="5198908"/>
                <a:ext cx="124371" cy="151493"/>
              </a:xfrm>
              <a:custGeom>
                <a:avLst/>
                <a:gdLst/>
                <a:ahLst/>
                <a:cxnLst/>
                <a:rect l="l" t="t" r="r" b="b"/>
                <a:pathLst>
                  <a:path w="8080" h="9842" extrusionOk="0">
                    <a:moveTo>
                      <a:pt x="3287" y="0"/>
                    </a:moveTo>
                    <a:cubicBezTo>
                      <a:pt x="3157" y="0"/>
                      <a:pt x="3028" y="55"/>
                      <a:pt x="2947" y="165"/>
                    </a:cubicBezTo>
                    <a:cubicBezTo>
                      <a:pt x="2808" y="355"/>
                      <a:pt x="2835" y="611"/>
                      <a:pt x="3023" y="749"/>
                    </a:cubicBezTo>
                    <a:cubicBezTo>
                      <a:pt x="3269" y="992"/>
                      <a:pt x="5354" y="3812"/>
                      <a:pt x="6796" y="5787"/>
                    </a:cubicBezTo>
                    <a:lnTo>
                      <a:pt x="272" y="9035"/>
                    </a:lnTo>
                    <a:cubicBezTo>
                      <a:pt x="93" y="9122"/>
                      <a:pt x="1" y="9321"/>
                      <a:pt x="46" y="9513"/>
                    </a:cubicBezTo>
                    <a:cubicBezTo>
                      <a:pt x="91" y="9705"/>
                      <a:pt x="263" y="9842"/>
                      <a:pt x="460" y="9842"/>
                    </a:cubicBezTo>
                    <a:cubicBezTo>
                      <a:pt x="527" y="9840"/>
                      <a:pt x="591" y="9825"/>
                      <a:pt x="649" y="9795"/>
                    </a:cubicBezTo>
                    <a:lnTo>
                      <a:pt x="8079" y="6101"/>
                    </a:lnTo>
                    <a:lnTo>
                      <a:pt x="7782" y="5693"/>
                    </a:lnTo>
                    <a:cubicBezTo>
                      <a:pt x="5992" y="3237"/>
                      <a:pt x="3805" y="272"/>
                      <a:pt x="3555" y="86"/>
                    </a:cubicBezTo>
                    <a:cubicBezTo>
                      <a:pt x="3476" y="29"/>
                      <a:pt x="3381" y="0"/>
                      <a:pt x="3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1" name="Google Shape;3121;p34"/>
              <p:cNvSpPr/>
              <p:nvPr/>
            </p:nvSpPr>
            <p:spPr>
              <a:xfrm flipH="1">
                <a:off x="1842491" y="5268028"/>
                <a:ext cx="142981" cy="211955"/>
              </a:xfrm>
              <a:custGeom>
                <a:avLst/>
                <a:gdLst/>
                <a:ahLst/>
                <a:cxnLst/>
                <a:rect l="l" t="t" r="r" b="b"/>
                <a:pathLst>
                  <a:path w="9289" h="13770" extrusionOk="0">
                    <a:moveTo>
                      <a:pt x="7569" y="0"/>
                    </a:moveTo>
                    <a:cubicBezTo>
                      <a:pt x="7546" y="0"/>
                      <a:pt x="7523" y="2"/>
                      <a:pt x="7499" y="6"/>
                    </a:cubicBezTo>
                    <a:cubicBezTo>
                      <a:pt x="7265" y="44"/>
                      <a:pt x="7107" y="267"/>
                      <a:pt x="7148" y="501"/>
                    </a:cubicBezTo>
                    <a:lnTo>
                      <a:pt x="8358" y="7829"/>
                    </a:lnTo>
                    <a:lnTo>
                      <a:pt x="235" y="12985"/>
                    </a:lnTo>
                    <a:cubicBezTo>
                      <a:pt x="74" y="13087"/>
                      <a:pt x="1" y="13282"/>
                      <a:pt x="54" y="13464"/>
                    </a:cubicBezTo>
                    <a:cubicBezTo>
                      <a:pt x="106" y="13646"/>
                      <a:pt x="273" y="13770"/>
                      <a:pt x="464" y="13770"/>
                    </a:cubicBezTo>
                    <a:cubicBezTo>
                      <a:pt x="544" y="13770"/>
                      <a:pt x="622" y="13747"/>
                      <a:pt x="691" y="13703"/>
                    </a:cubicBezTo>
                    <a:lnTo>
                      <a:pt x="9289" y="8246"/>
                    </a:lnTo>
                    <a:lnTo>
                      <a:pt x="7989" y="362"/>
                    </a:lnTo>
                    <a:cubicBezTo>
                      <a:pt x="7957" y="150"/>
                      <a:pt x="7776" y="0"/>
                      <a:pt x="75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2" name="Google Shape;3122;p34"/>
              <p:cNvSpPr/>
              <p:nvPr/>
            </p:nvSpPr>
            <p:spPr>
              <a:xfrm flipH="1">
                <a:off x="1677280" y="4772261"/>
                <a:ext cx="733668" cy="608050"/>
              </a:xfrm>
              <a:custGeom>
                <a:avLst/>
                <a:gdLst/>
                <a:ahLst/>
                <a:cxnLst/>
                <a:rect l="l" t="t" r="r" b="b"/>
                <a:pathLst>
                  <a:path w="47664" h="39503" extrusionOk="0">
                    <a:moveTo>
                      <a:pt x="1" y="0"/>
                    </a:moveTo>
                    <a:cubicBezTo>
                      <a:pt x="12473" y="10513"/>
                      <a:pt x="13509" y="35678"/>
                      <a:pt x="47663" y="39503"/>
                    </a:cubicBezTo>
                    <a:cubicBezTo>
                      <a:pt x="47663" y="39503"/>
                      <a:pt x="46524" y="4201"/>
                      <a:pt x="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3" name="Google Shape;3123;p34"/>
              <p:cNvSpPr/>
              <p:nvPr/>
            </p:nvSpPr>
            <p:spPr>
              <a:xfrm flipH="1">
                <a:off x="1639133" y="4810260"/>
                <a:ext cx="679056" cy="616670"/>
              </a:xfrm>
              <a:custGeom>
                <a:avLst/>
                <a:gdLst/>
                <a:ahLst/>
                <a:cxnLst/>
                <a:rect l="l" t="t" r="r" b="b"/>
                <a:pathLst>
                  <a:path w="44116" h="40063" extrusionOk="0">
                    <a:moveTo>
                      <a:pt x="566" y="0"/>
                    </a:moveTo>
                    <a:cubicBezTo>
                      <a:pt x="359" y="0"/>
                      <a:pt x="166" y="129"/>
                      <a:pt x="94" y="337"/>
                    </a:cubicBezTo>
                    <a:cubicBezTo>
                      <a:pt x="0" y="602"/>
                      <a:pt x="144" y="891"/>
                      <a:pt x="411" y="978"/>
                    </a:cubicBezTo>
                    <a:cubicBezTo>
                      <a:pt x="20402" y="7944"/>
                      <a:pt x="42838" y="39531"/>
                      <a:pt x="43062" y="39849"/>
                    </a:cubicBezTo>
                    <a:cubicBezTo>
                      <a:pt x="43155" y="39983"/>
                      <a:pt x="43309" y="40063"/>
                      <a:pt x="43473" y="40063"/>
                    </a:cubicBezTo>
                    <a:cubicBezTo>
                      <a:pt x="43879" y="40063"/>
                      <a:pt x="44116" y="39603"/>
                      <a:pt x="43882" y="39273"/>
                    </a:cubicBezTo>
                    <a:cubicBezTo>
                      <a:pt x="43655" y="38950"/>
                      <a:pt x="21037" y="7103"/>
                      <a:pt x="742" y="32"/>
                    </a:cubicBezTo>
                    <a:cubicBezTo>
                      <a:pt x="684" y="11"/>
                      <a:pt x="625" y="0"/>
                      <a:pt x="5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4" name="Google Shape;3124;p34"/>
              <p:cNvSpPr/>
              <p:nvPr/>
            </p:nvSpPr>
            <p:spPr>
              <a:xfrm flipH="1">
                <a:off x="1677280" y="4772261"/>
                <a:ext cx="733668" cy="608050"/>
              </a:xfrm>
              <a:custGeom>
                <a:avLst/>
                <a:gdLst/>
                <a:ahLst/>
                <a:cxnLst/>
                <a:rect l="l" t="t" r="r" b="b"/>
                <a:pathLst>
                  <a:path w="47664" h="39503" extrusionOk="0">
                    <a:moveTo>
                      <a:pt x="1" y="0"/>
                    </a:moveTo>
                    <a:cubicBezTo>
                      <a:pt x="12473" y="10513"/>
                      <a:pt x="13509" y="35678"/>
                      <a:pt x="47663" y="39503"/>
                    </a:cubicBezTo>
                    <a:cubicBezTo>
                      <a:pt x="47663" y="39503"/>
                      <a:pt x="46524" y="4201"/>
                      <a:pt x="1" y="0"/>
                    </a:cubicBezTo>
                    <a:close/>
                  </a:path>
                </a:pathLst>
              </a:custGeom>
              <a:solidFill>
                <a:srgbClr val="6D9EEB">
                  <a:alpha val="41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5" name="Google Shape;3125;p34"/>
              <p:cNvSpPr/>
              <p:nvPr/>
            </p:nvSpPr>
            <p:spPr>
              <a:xfrm flipH="1">
                <a:off x="2078447" y="4838349"/>
                <a:ext cx="136839" cy="134515"/>
              </a:xfrm>
              <a:custGeom>
                <a:avLst/>
                <a:gdLst/>
                <a:ahLst/>
                <a:cxnLst/>
                <a:rect l="l" t="t" r="r" b="b"/>
                <a:pathLst>
                  <a:path w="8890" h="8739" extrusionOk="0">
                    <a:moveTo>
                      <a:pt x="5905" y="1"/>
                    </a:moveTo>
                    <a:cubicBezTo>
                      <a:pt x="5807" y="1"/>
                      <a:pt x="5709" y="29"/>
                      <a:pt x="5625" y="90"/>
                    </a:cubicBezTo>
                    <a:cubicBezTo>
                      <a:pt x="5401" y="254"/>
                      <a:pt x="5339" y="548"/>
                      <a:pt x="5503" y="772"/>
                    </a:cubicBezTo>
                    <a:cubicBezTo>
                      <a:pt x="5667" y="1088"/>
                      <a:pt x="6779" y="4314"/>
                      <a:pt x="7560" y="6613"/>
                    </a:cubicBezTo>
                    <a:lnTo>
                      <a:pt x="450" y="7741"/>
                    </a:lnTo>
                    <a:cubicBezTo>
                      <a:pt x="188" y="7779"/>
                      <a:pt x="1" y="8013"/>
                      <a:pt x="23" y="8276"/>
                    </a:cubicBezTo>
                    <a:cubicBezTo>
                      <a:pt x="42" y="8537"/>
                      <a:pt x="260" y="8738"/>
                      <a:pt x="521" y="8738"/>
                    </a:cubicBezTo>
                    <a:cubicBezTo>
                      <a:pt x="523" y="8738"/>
                      <a:pt x="525" y="8738"/>
                      <a:pt x="527" y="8738"/>
                    </a:cubicBezTo>
                    <a:cubicBezTo>
                      <a:pt x="554" y="8738"/>
                      <a:pt x="581" y="8737"/>
                      <a:pt x="606" y="8733"/>
                    </a:cubicBezTo>
                    <a:lnTo>
                      <a:pt x="8889" y="7420"/>
                    </a:lnTo>
                    <a:lnTo>
                      <a:pt x="8701" y="6855"/>
                    </a:lnTo>
                    <a:cubicBezTo>
                      <a:pt x="7284" y="2660"/>
                      <a:pt x="6490" y="428"/>
                      <a:pt x="6337" y="219"/>
                    </a:cubicBezTo>
                    <a:cubicBezTo>
                      <a:pt x="6235" y="80"/>
                      <a:pt x="6070" y="1"/>
                      <a:pt x="590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6" name="Google Shape;3126;p34"/>
              <p:cNvSpPr/>
              <p:nvPr/>
            </p:nvSpPr>
            <p:spPr>
              <a:xfrm flipH="1">
                <a:off x="1884765" y="4983560"/>
                <a:ext cx="180415" cy="172319"/>
              </a:xfrm>
              <a:custGeom>
                <a:avLst/>
                <a:gdLst/>
                <a:ahLst/>
                <a:cxnLst/>
                <a:rect l="l" t="t" r="r" b="b"/>
                <a:pathLst>
                  <a:path w="11721" h="11195" extrusionOk="0">
                    <a:moveTo>
                      <a:pt x="11198" y="1"/>
                    </a:moveTo>
                    <a:cubicBezTo>
                      <a:pt x="10947" y="1"/>
                      <a:pt x="10724" y="176"/>
                      <a:pt x="10688" y="430"/>
                    </a:cubicBezTo>
                    <a:lnTo>
                      <a:pt x="9652" y="7736"/>
                    </a:lnTo>
                    <a:lnTo>
                      <a:pt x="406" y="10207"/>
                    </a:lnTo>
                    <a:cubicBezTo>
                      <a:pt x="161" y="10270"/>
                      <a:pt x="0" y="10506"/>
                      <a:pt x="34" y="10758"/>
                    </a:cubicBezTo>
                    <a:cubicBezTo>
                      <a:pt x="67" y="11008"/>
                      <a:pt x="281" y="11194"/>
                      <a:pt x="532" y="11194"/>
                    </a:cubicBezTo>
                    <a:cubicBezTo>
                      <a:pt x="533" y="11194"/>
                      <a:pt x="534" y="11194"/>
                      <a:pt x="535" y="11194"/>
                    </a:cubicBezTo>
                    <a:cubicBezTo>
                      <a:pt x="578" y="11193"/>
                      <a:pt x="623" y="11188"/>
                      <a:pt x="665" y="11178"/>
                    </a:cubicBezTo>
                    <a:lnTo>
                      <a:pt x="10551" y="8533"/>
                    </a:lnTo>
                    <a:lnTo>
                      <a:pt x="11681" y="572"/>
                    </a:lnTo>
                    <a:cubicBezTo>
                      <a:pt x="11721" y="298"/>
                      <a:pt x="11530" y="42"/>
                      <a:pt x="11255" y="3"/>
                    </a:cubicBezTo>
                    <a:cubicBezTo>
                      <a:pt x="11236" y="2"/>
                      <a:pt x="11217" y="1"/>
                      <a:pt x="1119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7" name="Google Shape;3127;p34"/>
              <p:cNvSpPr/>
              <p:nvPr/>
            </p:nvSpPr>
            <p:spPr>
              <a:xfrm flipH="1">
                <a:off x="1755237" y="5150935"/>
                <a:ext cx="174166" cy="137517"/>
              </a:xfrm>
              <a:custGeom>
                <a:avLst/>
                <a:gdLst/>
                <a:ahLst/>
                <a:cxnLst/>
                <a:rect l="l" t="t" r="r" b="b"/>
                <a:pathLst>
                  <a:path w="11315" h="8934" extrusionOk="0">
                    <a:moveTo>
                      <a:pt x="10767" y="0"/>
                    </a:moveTo>
                    <a:cubicBezTo>
                      <a:pt x="10527" y="0"/>
                      <a:pt x="10321" y="179"/>
                      <a:pt x="10280" y="423"/>
                    </a:cubicBezTo>
                    <a:lnTo>
                      <a:pt x="9326" y="6224"/>
                    </a:lnTo>
                    <a:lnTo>
                      <a:pt x="436" y="7940"/>
                    </a:lnTo>
                    <a:cubicBezTo>
                      <a:pt x="179" y="7985"/>
                      <a:pt x="0" y="8221"/>
                      <a:pt x="25" y="8480"/>
                    </a:cubicBezTo>
                    <a:cubicBezTo>
                      <a:pt x="50" y="8738"/>
                      <a:pt x="265" y="8934"/>
                      <a:pt x="523" y="8934"/>
                    </a:cubicBezTo>
                    <a:cubicBezTo>
                      <a:pt x="525" y="8934"/>
                      <a:pt x="527" y="8934"/>
                      <a:pt x="530" y="8934"/>
                    </a:cubicBezTo>
                    <a:cubicBezTo>
                      <a:pt x="563" y="8934"/>
                      <a:pt x="595" y="8931"/>
                      <a:pt x="627" y="8926"/>
                    </a:cubicBezTo>
                    <a:lnTo>
                      <a:pt x="10205" y="7076"/>
                    </a:lnTo>
                    <a:lnTo>
                      <a:pt x="11270" y="585"/>
                    </a:lnTo>
                    <a:cubicBezTo>
                      <a:pt x="11315" y="311"/>
                      <a:pt x="11129" y="54"/>
                      <a:pt x="10857" y="9"/>
                    </a:cubicBezTo>
                    <a:cubicBezTo>
                      <a:pt x="10826" y="3"/>
                      <a:pt x="10796" y="0"/>
                      <a:pt x="1076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8" name="Google Shape;3128;p34"/>
              <p:cNvSpPr/>
              <p:nvPr/>
            </p:nvSpPr>
            <p:spPr>
              <a:xfrm flipH="1">
                <a:off x="1324676" y="4680316"/>
                <a:ext cx="628799" cy="979625"/>
              </a:xfrm>
              <a:custGeom>
                <a:avLst/>
                <a:gdLst/>
                <a:ahLst/>
                <a:cxnLst/>
                <a:rect l="l" t="t" r="r" b="b"/>
                <a:pathLst>
                  <a:path w="40851" h="63643" extrusionOk="0">
                    <a:moveTo>
                      <a:pt x="6468" y="1"/>
                    </a:moveTo>
                    <a:cubicBezTo>
                      <a:pt x="5113" y="1"/>
                      <a:pt x="3930" y="611"/>
                      <a:pt x="3121" y="2041"/>
                    </a:cubicBezTo>
                    <a:cubicBezTo>
                      <a:pt x="0" y="7558"/>
                      <a:pt x="5990" y="11822"/>
                      <a:pt x="7245" y="17590"/>
                    </a:cubicBezTo>
                    <a:cubicBezTo>
                      <a:pt x="8499" y="23359"/>
                      <a:pt x="974" y="26619"/>
                      <a:pt x="3734" y="33801"/>
                    </a:cubicBezTo>
                    <a:cubicBezTo>
                      <a:pt x="6493" y="40982"/>
                      <a:pt x="14267" y="33891"/>
                      <a:pt x="11509" y="45149"/>
                    </a:cubicBezTo>
                    <a:cubicBezTo>
                      <a:pt x="8750" y="56407"/>
                      <a:pt x="23296" y="60998"/>
                      <a:pt x="23296" y="60998"/>
                    </a:cubicBezTo>
                    <a:cubicBezTo>
                      <a:pt x="23296" y="60998"/>
                      <a:pt x="27791" y="63643"/>
                      <a:pt x="31661" y="63643"/>
                    </a:cubicBezTo>
                    <a:cubicBezTo>
                      <a:pt x="33042" y="63643"/>
                      <a:pt x="34344" y="63306"/>
                      <a:pt x="35334" y="62392"/>
                    </a:cubicBezTo>
                    <a:cubicBezTo>
                      <a:pt x="39097" y="58915"/>
                      <a:pt x="37842" y="53202"/>
                      <a:pt x="37466" y="48312"/>
                    </a:cubicBezTo>
                    <a:cubicBezTo>
                      <a:pt x="37090" y="43422"/>
                      <a:pt x="40851" y="39828"/>
                      <a:pt x="39011" y="36149"/>
                    </a:cubicBezTo>
                    <a:cubicBezTo>
                      <a:pt x="37174" y="32471"/>
                      <a:pt x="28646" y="30465"/>
                      <a:pt x="30636" y="25449"/>
                    </a:cubicBezTo>
                    <a:cubicBezTo>
                      <a:pt x="32626" y="20432"/>
                      <a:pt x="30318" y="16086"/>
                      <a:pt x="26973" y="14413"/>
                    </a:cubicBezTo>
                    <a:cubicBezTo>
                      <a:pt x="23630" y="12741"/>
                      <a:pt x="19450" y="12073"/>
                      <a:pt x="17610" y="10066"/>
                    </a:cubicBezTo>
                    <a:cubicBezTo>
                      <a:pt x="15629" y="4988"/>
                      <a:pt x="10343" y="1"/>
                      <a:pt x="646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9" name="Google Shape;3129;p34"/>
              <p:cNvSpPr/>
              <p:nvPr/>
            </p:nvSpPr>
            <p:spPr>
              <a:xfrm flipH="1">
                <a:off x="1412562" y="4744388"/>
                <a:ext cx="445690" cy="931754"/>
              </a:xfrm>
              <a:custGeom>
                <a:avLst/>
                <a:gdLst/>
                <a:ahLst/>
                <a:cxnLst/>
                <a:rect l="l" t="t" r="r" b="b"/>
                <a:pathLst>
                  <a:path w="28955" h="60533" extrusionOk="0">
                    <a:moveTo>
                      <a:pt x="557" y="1"/>
                    </a:moveTo>
                    <a:cubicBezTo>
                      <a:pt x="435" y="1"/>
                      <a:pt x="311" y="45"/>
                      <a:pt x="214" y="136"/>
                    </a:cubicBezTo>
                    <a:cubicBezTo>
                      <a:pt x="12" y="324"/>
                      <a:pt x="0" y="642"/>
                      <a:pt x="189" y="844"/>
                    </a:cubicBezTo>
                    <a:cubicBezTo>
                      <a:pt x="14736" y="16492"/>
                      <a:pt x="27784" y="59739"/>
                      <a:pt x="27914" y="60175"/>
                    </a:cubicBezTo>
                    <a:cubicBezTo>
                      <a:pt x="27977" y="60387"/>
                      <a:pt x="28173" y="60533"/>
                      <a:pt x="28395" y="60533"/>
                    </a:cubicBezTo>
                    <a:cubicBezTo>
                      <a:pt x="28444" y="60533"/>
                      <a:pt x="28492" y="60524"/>
                      <a:pt x="28539" y="60511"/>
                    </a:cubicBezTo>
                    <a:cubicBezTo>
                      <a:pt x="28803" y="60432"/>
                      <a:pt x="28955" y="60152"/>
                      <a:pt x="28875" y="59886"/>
                    </a:cubicBezTo>
                    <a:cubicBezTo>
                      <a:pt x="28746" y="59450"/>
                      <a:pt x="15630" y="15980"/>
                      <a:pt x="924" y="161"/>
                    </a:cubicBezTo>
                    <a:cubicBezTo>
                      <a:pt x="825" y="54"/>
                      <a:pt x="692" y="1"/>
                      <a:pt x="557" y="1"/>
                    </a:cubicBezTo>
                    <a:close/>
                  </a:path>
                </a:pathLst>
              </a:custGeom>
              <a:solidFill>
                <a:srgbClr val="DEE7E9">
                  <a:alpha val="396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0" name="Google Shape;3130;p34"/>
              <p:cNvSpPr/>
              <p:nvPr/>
            </p:nvSpPr>
            <p:spPr>
              <a:xfrm flipH="1">
                <a:off x="1653722" y="4862250"/>
                <a:ext cx="163884" cy="114289"/>
              </a:xfrm>
              <a:custGeom>
                <a:avLst/>
                <a:gdLst/>
                <a:ahLst/>
                <a:cxnLst/>
                <a:rect l="l" t="t" r="r" b="b"/>
                <a:pathLst>
                  <a:path w="10647" h="7425" extrusionOk="0">
                    <a:moveTo>
                      <a:pt x="10078" y="0"/>
                    </a:moveTo>
                    <a:cubicBezTo>
                      <a:pt x="9881" y="0"/>
                      <a:pt x="9695" y="117"/>
                      <a:pt x="9616" y="310"/>
                    </a:cubicBezTo>
                    <a:lnTo>
                      <a:pt x="7130" y="6270"/>
                    </a:lnTo>
                    <a:lnTo>
                      <a:pt x="652" y="4901"/>
                    </a:lnTo>
                    <a:cubicBezTo>
                      <a:pt x="618" y="4894"/>
                      <a:pt x="583" y="4891"/>
                      <a:pt x="549" y="4891"/>
                    </a:cubicBezTo>
                    <a:cubicBezTo>
                      <a:pt x="317" y="4891"/>
                      <a:pt x="108" y="5053"/>
                      <a:pt x="57" y="5289"/>
                    </a:cubicBezTo>
                    <a:cubicBezTo>
                      <a:pt x="1" y="5560"/>
                      <a:pt x="174" y="5825"/>
                      <a:pt x="445" y="5884"/>
                    </a:cubicBezTo>
                    <a:lnTo>
                      <a:pt x="7736" y="7424"/>
                    </a:lnTo>
                    <a:lnTo>
                      <a:pt x="10542" y="694"/>
                    </a:lnTo>
                    <a:cubicBezTo>
                      <a:pt x="10647" y="439"/>
                      <a:pt x="10527" y="146"/>
                      <a:pt x="10271" y="39"/>
                    </a:cubicBezTo>
                    <a:cubicBezTo>
                      <a:pt x="10208" y="13"/>
                      <a:pt x="10142" y="0"/>
                      <a:pt x="10078" y="0"/>
                    </a:cubicBezTo>
                    <a:close/>
                  </a:path>
                </a:pathLst>
              </a:custGeom>
              <a:solidFill>
                <a:srgbClr val="DEE7E9">
                  <a:alpha val="396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1" name="Google Shape;3131;p34"/>
              <p:cNvSpPr/>
              <p:nvPr/>
            </p:nvSpPr>
            <p:spPr>
              <a:xfrm flipH="1">
                <a:off x="1499227" y="5055235"/>
                <a:ext cx="318425" cy="174520"/>
              </a:xfrm>
              <a:custGeom>
                <a:avLst/>
                <a:gdLst/>
                <a:ahLst/>
                <a:cxnLst/>
                <a:rect l="l" t="t" r="r" b="b"/>
                <a:pathLst>
                  <a:path w="20687" h="11338" extrusionOk="0">
                    <a:moveTo>
                      <a:pt x="20113" y="0"/>
                    </a:moveTo>
                    <a:cubicBezTo>
                      <a:pt x="19925" y="0"/>
                      <a:pt x="19746" y="106"/>
                      <a:pt x="19660" y="287"/>
                    </a:cubicBezTo>
                    <a:lnTo>
                      <a:pt x="14951" y="10185"/>
                    </a:lnTo>
                    <a:lnTo>
                      <a:pt x="662" y="6970"/>
                    </a:lnTo>
                    <a:cubicBezTo>
                      <a:pt x="625" y="6962"/>
                      <a:pt x="589" y="6958"/>
                      <a:pt x="552" y="6958"/>
                    </a:cubicBezTo>
                    <a:cubicBezTo>
                      <a:pt x="322" y="6958"/>
                      <a:pt x="114" y="7117"/>
                      <a:pt x="62" y="7351"/>
                    </a:cubicBezTo>
                    <a:cubicBezTo>
                      <a:pt x="0" y="7622"/>
                      <a:pt x="171" y="7889"/>
                      <a:pt x="441" y="7951"/>
                    </a:cubicBezTo>
                    <a:lnTo>
                      <a:pt x="15512" y="11338"/>
                    </a:lnTo>
                    <a:lnTo>
                      <a:pt x="20566" y="718"/>
                    </a:lnTo>
                    <a:cubicBezTo>
                      <a:pt x="20686" y="467"/>
                      <a:pt x="20579" y="168"/>
                      <a:pt x="20329" y="50"/>
                    </a:cubicBezTo>
                    <a:cubicBezTo>
                      <a:pt x="20259" y="16"/>
                      <a:pt x="20185" y="0"/>
                      <a:pt x="20113" y="0"/>
                    </a:cubicBezTo>
                    <a:close/>
                  </a:path>
                </a:pathLst>
              </a:custGeom>
              <a:solidFill>
                <a:srgbClr val="DEE7E9">
                  <a:alpha val="396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132" name="Google Shape;3132;p34"/>
          <p:cNvGrpSpPr/>
          <p:nvPr/>
        </p:nvGrpSpPr>
        <p:grpSpPr>
          <a:xfrm rot="10167364">
            <a:off x="-1628835" y="-537033"/>
            <a:ext cx="4832189" cy="2393658"/>
            <a:chOff x="6651133" y="4013858"/>
            <a:chExt cx="3238970" cy="1604340"/>
          </a:xfrm>
        </p:grpSpPr>
        <p:grpSp>
          <p:nvGrpSpPr>
            <p:cNvPr id="3133" name="Google Shape;3133;p34"/>
            <p:cNvGrpSpPr/>
            <p:nvPr/>
          </p:nvGrpSpPr>
          <p:grpSpPr>
            <a:xfrm rot="702240">
              <a:off x="6730079" y="4438221"/>
              <a:ext cx="2017273" cy="985106"/>
              <a:chOff x="217899" y="4680316"/>
              <a:chExt cx="2210779" cy="1079602"/>
            </a:xfrm>
          </p:grpSpPr>
          <p:sp>
            <p:nvSpPr>
              <p:cNvPr id="3134" name="Google Shape;3134;p34"/>
              <p:cNvSpPr/>
              <p:nvPr/>
            </p:nvSpPr>
            <p:spPr>
              <a:xfrm flipH="1">
                <a:off x="1674625" y="5389061"/>
                <a:ext cx="141642" cy="176783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11485" extrusionOk="0">
                    <a:moveTo>
                      <a:pt x="7862" y="0"/>
                    </a:moveTo>
                    <a:cubicBezTo>
                      <a:pt x="7842" y="0"/>
                      <a:pt x="7822" y="2"/>
                      <a:pt x="7801" y="5"/>
                    </a:cubicBezTo>
                    <a:cubicBezTo>
                      <a:pt x="7568" y="36"/>
                      <a:pt x="7405" y="252"/>
                      <a:pt x="7439" y="484"/>
                    </a:cubicBezTo>
                    <a:lnTo>
                      <a:pt x="8274" y="6355"/>
                    </a:lnTo>
                    <a:lnTo>
                      <a:pt x="259" y="10683"/>
                    </a:lnTo>
                    <a:cubicBezTo>
                      <a:pt x="87" y="10776"/>
                      <a:pt x="1" y="10973"/>
                      <a:pt x="49" y="11162"/>
                    </a:cubicBezTo>
                    <a:cubicBezTo>
                      <a:pt x="97" y="11351"/>
                      <a:pt x="268" y="11485"/>
                      <a:pt x="462" y="11485"/>
                    </a:cubicBezTo>
                    <a:cubicBezTo>
                      <a:pt x="532" y="11483"/>
                      <a:pt x="602" y="11465"/>
                      <a:pt x="664" y="11431"/>
                    </a:cubicBezTo>
                    <a:lnTo>
                      <a:pt x="9202" y="6825"/>
                    </a:lnTo>
                    <a:lnTo>
                      <a:pt x="8281" y="366"/>
                    </a:lnTo>
                    <a:cubicBezTo>
                      <a:pt x="8252" y="154"/>
                      <a:pt x="8070" y="0"/>
                      <a:pt x="7862" y="0"/>
                    </a:cubicBezTo>
                    <a:close/>
                  </a:path>
                </a:pathLst>
              </a:custGeom>
              <a:solidFill>
                <a:srgbClr val="8CC4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5" name="Google Shape;3135;p34"/>
              <p:cNvSpPr/>
              <p:nvPr/>
            </p:nvSpPr>
            <p:spPr>
              <a:xfrm flipH="1">
                <a:off x="1402746" y="5296486"/>
                <a:ext cx="287717" cy="178076"/>
              </a:xfrm>
              <a:custGeom>
                <a:avLst/>
                <a:gdLst/>
                <a:ahLst/>
                <a:cxnLst/>
                <a:rect l="l" t="t" r="r" b="b"/>
                <a:pathLst>
                  <a:path w="18692" h="11569" extrusionOk="0">
                    <a:moveTo>
                      <a:pt x="18120" y="0"/>
                    </a:moveTo>
                    <a:cubicBezTo>
                      <a:pt x="17933" y="0"/>
                      <a:pt x="17753" y="105"/>
                      <a:pt x="17667" y="286"/>
                    </a:cubicBezTo>
                    <a:lnTo>
                      <a:pt x="12838" y="10345"/>
                    </a:lnTo>
                    <a:lnTo>
                      <a:pt x="718" y="6447"/>
                    </a:lnTo>
                    <a:cubicBezTo>
                      <a:pt x="667" y="6431"/>
                      <a:pt x="615" y="6423"/>
                      <a:pt x="563" y="6423"/>
                    </a:cubicBezTo>
                    <a:cubicBezTo>
                      <a:pt x="351" y="6423"/>
                      <a:pt x="154" y="6558"/>
                      <a:pt x="85" y="6772"/>
                    </a:cubicBezTo>
                    <a:cubicBezTo>
                      <a:pt x="0" y="7036"/>
                      <a:pt x="145" y="7318"/>
                      <a:pt x="411" y="7403"/>
                    </a:cubicBezTo>
                    <a:lnTo>
                      <a:pt x="13363" y="11568"/>
                    </a:lnTo>
                    <a:lnTo>
                      <a:pt x="18571" y="720"/>
                    </a:lnTo>
                    <a:cubicBezTo>
                      <a:pt x="18691" y="471"/>
                      <a:pt x="18586" y="170"/>
                      <a:pt x="18337" y="50"/>
                    </a:cubicBezTo>
                    <a:cubicBezTo>
                      <a:pt x="18267" y="16"/>
                      <a:pt x="18193" y="0"/>
                      <a:pt x="18120" y="0"/>
                    </a:cubicBezTo>
                    <a:close/>
                  </a:path>
                </a:pathLst>
              </a:custGeom>
              <a:solidFill>
                <a:srgbClr val="FF81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6" name="Google Shape;3136;p34"/>
              <p:cNvSpPr/>
              <p:nvPr/>
            </p:nvSpPr>
            <p:spPr>
              <a:xfrm rot="-4563242" flipH="1">
                <a:off x="569331" y="4674861"/>
                <a:ext cx="654989" cy="1236442"/>
              </a:xfrm>
              <a:custGeom>
                <a:avLst/>
                <a:gdLst/>
                <a:ahLst/>
                <a:cxnLst/>
                <a:rect l="l" t="t" r="r" b="b"/>
                <a:pathLst>
                  <a:path w="42549" h="80321" extrusionOk="0">
                    <a:moveTo>
                      <a:pt x="19479" y="0"/>
                    </a:moveTo>
                    <a:cubicBezTo>
                      <a:pt x="14561" y="0"/>
                      <a:pt x="10368" y="9188"/>
                      <a:pt x="10793" y="16409"/>
                    </a:cubicBezTo>
                    <a:cubicBezTo>
                      <a:pt x="9828" y="19411"/>
                      <a:pt x="5751" y="22138"/>
                      <a:pt x="3039" y="25516"/>
                    </a:cubicBezTo>
                    <a:cubicBezTo>
                      <a:pt x="328" y="28895"/>
                      <a:pt x="0" y="34589"/>
                      <a:pt x="4523" y="38906"/>
                    </a:cubicBezTo>
                    <a:cubicBezTo>
                      <a:pt x="9046" y="43225"/>
                      <a:pt x="1039" y="49464"/>
                      <a:pt x="884" y="54225"/>
                    </a:cubicBezTo>
                    <a:cubicBezTo>
                      <a:pt x="729" y="58989"/>
                      <a:pt x="6428" y="60952"/>
                      <a:pt x="8399" y="66283"/>
                    </a:cubicBezTo>
                    <a:cubicBezTo>
                      <a:pt x="10369" y="71615"/>
                      <a:pt x="11813" y="78236"/>
                      <a:pt x="17456" y="80076"/>
                    </a:cubicBezTo>
                    <a:cubicBezTo>
                      <a:pt x="17973" y="80244"/>
                      <a:pt x="18495" y="80320"/>
                      <a:pt x="19018" y="80320"/>
                    </a:cubicBezTo>
                    <a:cubicBezTo>
                      <a:pt x="24209" y="80320"/>
                      <a:pt x="29454" y="72784"/>
                      <a:pt x="29454" y="72784"/>
                    </a:cubicBezTo>
                    <a:cubicBezTo>
                      <a:pt x="29454" y="72784"/>
                      <a:pt x="42548" y="60910"/>
                      <a:pt x="34196" y="50393"/>
                    </a:cubicBezTo>
                    <a:cubicBezTo>
                      <a:pt x="25842" y="39875"/>
                      <a:pt x="37461" y="43579"/>
                      <a:pt x="36889" y="34682"/>
                    </a:cubicBezTo>
                    <a:cubicBezTo>
                      <a:pt x="36318" y="25785"/>
                      <a:pt x="26820" y="25994"/>
                      <a:pt x="25348" y="19314"/>
                    </a:cubicBezTo>
                    <a:cubicBezTo>
                      <a:pt x="23877" y="12633"/>
                      <a:pt x="28121" y="5246"/>
                      <a:pt x="22166" y="947"/>
                    </a:cubicBezTo>
                    <a:cubicBezTo>
                      <a:pt x="21262" y="295"/>
                      <a:pt x="20359" y="0"/>
                      <a:pt x="194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7" name="Google Shape;3137;p34"/>
              <p:cNvSpPr/>
              <p:nvPr/>
            </p:nvSpPr>
            <p:spPr>
              <a:xfrm rot="-4563242" flipH="1">
                <a:off x="900781" y="4630392"/>
                <a:ext cx="133941" cy="1185319"/>
              </a:xfrm>
              <a:custGeom>
                <a:avLst/>
                <a:gdLst/>
                <a:ahLst/>
                <a:cxnLst/>
                <a:rect l="l" t="t" r="r" b="b"/>
                <a:pathLst>
                  <a:path w="8701" h="77000" extrusionOk="0">
                    <a:moveTo>
                      <a:pt x="8223" y="0"/>
                    </a:moveTo>
                    <a:cubicBezTo>
                      <a:pt x="8044" y="0"/>
                      <a:pt x="7877" y="114"/>
                      <a:pt x="7818" y="294"/>
                    </a:cubicBezTo>
                    <a:cubicBezTo>
                      <a:pt x="1" y="24032"/>
                      <a:pt x="7222" y="76111"/>
                      <a:pt x="7295" y="76632"/>
                    </a:cubicBezTo>
                    <a:cubicBezTo>
                      <a:pt x="7325" y="76842"/>
                      <a:pt x="7506" y="76999"/>
                      <a:pt x="7718" y="76999"/>
                    </a:cubicBezTo>
                    <a:cubicBezTo>
                      <a:pt x="7738" y="76999"/>
                      <a:pt x="7758" y="76996"/>
                      <a:pt x="7776" y="76993"/>
                    </a:cubicBezTo>
                    <a:cubicBezTo>
                      <a:pt x="8010" y="76961"/>
                      <a:pt x="8172" y="76746"/>
                      <a:pt x="8139" y="76513"/>
                    </a:cubicBezTo>
                    <a:cubicBezTo>
                      <a:pt x="8065" y="75992"/>
                      <a:pt x="871" y="24112"/>
                      <a:pt x="8627" y="559"/>
                    </a:cubicBezTo>
                    <a:cubicBezTo>
                      <a:pt x="8700" y="337"/>
                      <a:pt x="8578" y="95"/>
                      <a:pt x="8356" y="21"/>
                    </a:cubicBezTo>
                    <a:cubicBezTo>
                      <a:pt x="8312" y="7"/>
                      <a:pt x="8267" y="0"/>
                      <a:pt x="822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8" name="Google Shape;3138;p34"/>
              <p:cNvSpPr/>
              <p:nvPr/>
            </p:nvSpPr>
            <p:spPr>
              <a:xfrm rot="-4563242" flipH="1">
                <a:off x="542149" y="5109275"/>
                <a:ext cx="205630" cy="98197"/>
              </a:xfrm>
              <a:custGeom>
                <a:avLst/>
                <a:gdLst/>
                <a:ahLst/>
                <a:cxnLst/>
                <a:rect l="l" t="t" r="r" b="b"/>
                <a:pathLst>
                  <a:path w="13358" h="6379" extrusionOk="0">
                    <a:moveTo>
                      <a:pt x="474" y="1"/>
                    </a:moveTo>
                    <a:cubicBezTo>
                      <a:pt x="358" y="1"/>
                      <a:pt x="243" y="47"/>
                      <a:pt x="160" y="138"/>
                    </a:cubicBezTo>
                    <a:cubicBezTo>
                      <a:pt x="1" y="312"/>
                      <a:pt x="11" y="581"/>
                      <a:pt x="185" y="739"/>
                    </a:cubicBezTo>
                    <a:lnTo>
                      <a:pt x="6298" y="6378"/>
                    </a:lnTo>
                    <a:lnTo>
                      <a:pt x="13128" y="1304"/>
                    </a:lnTo>
                    <a:cubicBezTo>
                      <a:pt x="13317" y="1165"/>
                      <a:pt x="13357" y="898"/>
                      <a:pt x="13217" y="709"/>
                    </a:cubicBezTo>
                    <a:cubicBezTo>
                      <a:pt x="13133" y="597"/>
                      <a:pt x="13004" y="537"/>
                      <a:pt x="12874" y="537"/>
                    </a:cubicBezTo>
                    <a:cubicBezTo>
                      <a:pt x="12785" y="537"/>
                      <a:pt x="12696" y="564"/>
                      <a:pt x="12620" y="621"/>
                    </a:cubicBezTo>
                    <a:lnTo>
                      <a:pt x="6358" y="5274"/>
                    </a:lnTo>
                    <a:lnTo>
                      <a:pt x="761" y="113"/>
                    </a:lnTo>
                    <a:cubicBezTo>
                      <a:pt x="680" y="38"/>
                      <a:pt x="577" y="1"/>
                      <a:pt x="4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9" name="Google Shape;3139;p34"/>
              <p:cNvSpPr/>
              <p:nvPr/>
            </p:nvSpPr>
            <p:spPr>
              <a:xfrm rot="-4563242" flipH="1">
                <a:off x="724804" y="5157328"/>
                <a:ext cx="383566" cy="177767"/>
              </a:xfrm>
              <a:custGeom>
                <a:avLst/>
                <a:gdLst/>
                <a:ahLst/>
                <a:cxnLst/>
                <a:rect l="l" t="t" r="r" b="b"/>
                <a:pathLst>
                  <a:path w="24917" h="11548" extrusionOk="0">
                    <a:moveTo>
                      <a:pt x="24436" y="1"/>
                    </a:moveTo>
                    <a:cubicBezTo>
                      <a:pt x="24346" y="1"/>
                      <a:pt x="24256" y="29"/>
                      <a:pt x="24178" y="88"/>
                    </a:cubicBezTo>
                    <a:lnTo>
                      <a:pt x="10588" y="10458"/>
                    </a:lnTo>
                    <a:lnTo>
                      <a:pt x="746" y="2237"/>
                    </a:lnTo>
                    <a:cubicBezTo>
                      <a:pt x="667" y="2172"/>
                      <a:pt x="571" y="2141"/>
                      <a:pt x="477" y="2141"/>
                    </a:cubicBezTo>
                    <a:cubicBezTo>
                      <a:pt x="355" y="2141"/>
                      <a:pt x="234" y="2193"/>
                      <a:pt x="149" y="2293"/>
                    </a:cubicBezTo>
                    <a:cubicBezTo>
                      <a:pt x="0" y="2474"/>
                      <a:pt x="22" y="2739"/>
                      <a:pt x="199" y="2890"/>
                    </a:cubicBezTo>
                    <a:lnTo>
                      <a:pt x="10565" y="11548"/>
                    </a:lnTo>
                    <a:lnTo>
                      <a:pt x="24695" y="765"/>
                    </a:lnTo>
                    <a:cubicBezTo>
                      <a:pt x="24882" y="621"/>
                      <a:pt x="24917" y="354"/>
                      <a:pt x="24775" y="168"/>
                    </a:cubicBezTo>
                    <a:cubicBezTo>
                      <a:pt x="24691" y="58"/>
                      <a:pt x="24564" y="1"/>
                      <a:pt x="2443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0" name="Google Shape;3140;p34"/>
              <p:cNvSpPr/>
              <p:nvPr/>
            </p:nvSpPr>
            <p:spPr>
              <a:xfrm rot="-4563242" flipH="1">
                <a:off x="1039769" y="5229660"/>
                <a:ext cx="347052" cy="174103"/>
              </a:xfrm>
              <a:custGeom>
                <a:avLst/>
                <a:gdLst/>
                <a:ahLst/>
                <a:cxnLst/>
                <a:rect l="l" t="t" r="r" b="b"/>
                <a:pathLst>
                  <a:path w="22545" h="11310" extrusionOk="0">
                    <a:moveTo>
                      <a:pt x="22069" y="0"/>
                    </a:moveTo>
                    <a:cubicBezTo>
                      <a:pt x="21963" y="0"/>
                      <a:pt x="21856" y="40"/>
                      <a:pt x="21773" y="121"/>
                    </a:cubicBezTo>
                    <a:lnTo>
                      <a:pt x="10798" y="10182"/>
                    </a:lnTo>
                    <a:lnTo>
                      <a:pt x="741" y="1840"/>
                    </a:lnTo>
                    <a:cubicBezTo>
                      <a:pt x="663" y="1778"/>
                      <a:pt x="570" y="1748"/>
                      <a:pt x="477" y="1748"/>
                    </a:cubicBezTo>
                    <a:cubicBezTo>
                      <a:pt x="354" y="1748"/>
                      <a:pt x="232" y="1801"/>
                      <a:pt x="148" y="1903"/>
                    </a:cubicBezTo>
                    <a:cubicBezTo>
                      <a:pt x="1" y="2081"/>
                      <a:pt x="23" y="2345"/>
                      <a:pt x="198" y="2497"/>
                    </a:cubicBezTo>
                    <a:lnTo>
                      <a:pt x="10826" y="11310"/>
                    </a:lnTo>
                    <a:lnTo>
                      <a:pt x="22349" y="747"/>
                    </a:lnTo>
                    <a:cubicBezTo>
                      <a:pt x="22530" y="590"/>
                      <a:pt x="22545" y="315"/>
                      <a:pt x="22383" y="137"/>
                    </a:cubicBezTo>
                    <a:cubicBezTo>
                      <a:pt x="22299" y="47"/>
                      <a:pt x="22184" y="0"/>
                      <a:pt x="2206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1" name="Google Shape;3141;p34"/>
              <p:cNvSpPr/>
              <p:nvPr/>
            </p:nvSpPr>
            <p:spPr>
              <a:xfrm flipH="1">
                <a:off x="1546580" y="5192444"/>
                <a:ext cx="882098" cy="406393"/>
              </a:xfrm>
              <a:custGeom>
                <a:avLst/>
                <a:gdLst/>
                <a:ahLst/>
                <a:cxnLst/>
                <a:rect l="l" t="t" r="r" b="b"/>
                <a:pathLst>
                  <a:path w="57307" h="26402" extrusionOk="0">
                    <a:moveTo>
                      <a:pt x="16085" y="1"/>
                    </a:moveTo>
                    <a:cubicBezTo>
                      <a:pt x="11262" y="1"/>
                      <a:pt x="5916" y="561"/>
                      <a:pt x="0" y="1848"/>
                    </a:cubicBezTo>
                    <a:cubicBezTo>
                      <a:pt x="13241" y="7385"/>
                      <a:pt x="21434" y="26401"/>
                      <a:pt x="46194" y="26401"/>
                    </a:cubicBezTo>
                    <a:cubicBezTo>
                      <a:pt x="49572" y="26401"/>
                      <a:pt x="53257" y="26047"/>
                      <a:pt x="57306" y="25257"/>
                    </a:cubicBezTo>
                    <a:cubicBezTo>
                      <a:pt x="57306" y="25257"/>
                      <a:pt x="48472" y="1"/>
                      <a:pt x="1608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2" name="Google Shape;3142;p34"/>
              <p:cNvSpPr/>
              <p:nvPr/>
            </p:nvSpPr>
            <p:spPr>
              <a:xfrm flipH="1">
                <a:off x="1500861" y="5227519"/>
                <a:ext cx="823776" cy="388907"/>
              </a:xfrm>
              <a:custGeom>
                <a:avLst/>
                <a:gdLst/>
                <a:ahLst/>
                <a:cxnLst/>
                <a:rect l="l" t="t" r="r" b="b"/>
                <a:pathLst>
                  <a:path w="53518" h="25266" extrusionOk="0">
                    <a:moveTo>
                      <a:pt x="437" y="0"/>
                    </a:moveTo>
                    <a:cubicBezTo>
                      <a:pt x="434" y="0"/>
                      <a:pt x="432" y="1"/>
                      <a:pt x="429" y="2"/>
                    </a:cubicBezTo>
                    <a:cubicBezTo>
                      <a:pt x="197" y="2"/>
                      <a:pt x="8" y="187"/>
                      <a:pt x="5" y="421"/>
                    </a:cubicBezTo>
                    <a:cubicBezTo>
                      <a:pt x="0" y="653"/>
                      <a:pt x="184" y="845"/>
                      <a:pt x="416" y="852"/>
                    </a:cubicBezTo>
                    <a:cubicBezTo>
                      <a:pt x="21600" y="1510"/>
                      <a:pt x="52486" y="24940"/>
                      <a:pt x="52797" y="25177"/>
                    </a:cubicBezTo>
                    <a:cubicBezTo>
                      <a:pt x="52870" y="25234"/>
                      <a:pt x="52961" y="25264"/>
                      <a:pt x="53054" y="25265"/>
                    </a:cubicBezTo>
                    <a:lnTo>
                      <a:pt x="53054" y="25264"/>
                    </a:lnTo>
                    <a:cubicBezTo>
                      <a:pt x="53238" y="25264"/>
                      <a:pt x="53400" y="25147"/>
                      <a:pt x="53459" y="24973"/>
                    </a:cubicBezTo>
                    <a:cubicBezTo>
                      <a:pt x="53517" y="24801"/>
                      <a:pt x="53459" y="24611"/>
                      <a:pt x="53315" y="24499"/>
                    </a:cubicBezTo>
                    <a:cubicBezTo>
                      <a:pt x="53002" y="24261"/>
                      <a:pt x="21901" y="667"/>
                      <a:pt x="443" y="2"/>
                    </a:cubicBezTo>
                    <a:cubicBezTo>
                      <a:pt x="441" y="1"/>
                      <a:pt x="439" y="0"/>
                      <a:pt x="4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3" name="Google Shape;3143;p34"/>
              <p:cNvSpPr/>
              <p:nvPr/>
            </p:nvSpPr>
            <p:spPr>
              <a:xfrm flipH="1">
                <a:off x="2059210" y="5198908"/>
                <a:ext cx="124371" cy="151493"/>
              </a:xfrm>
              <a:custGeom>
                <a:avLst/>
                <a:gdLst/>
                <a:ahLst/>
                <a:cxnLst/>
                <a:rect l="l" t="t" r="r" b="b"/>
                <a:pathLst>
                  <a:path w="8080" h="9842" extrusionOk="0">
                    <a:moveTo>
                      <a:pt x="3287" y="0"/>
                    </a:moveTo>
                    <a:cubicBezTo>
                      <a:pt x="3157" y="0"/>
                      <a:pt x="3028" y="55"/>
                      <a:pt x="2947" y="165"/>
                    </a:cubicBezTo>
                    <a:cubicBezTo>
                      <a:pt x="2808" y="355"/>
                      <a:pt x="2835" y="611"/>
                      <a:pt x="3023" y="749"/>
                    </a:cubicBezTo>
                    <a:cubicBezTo>
                      <a:pt x="3269" y="992"/>
                      <a:pt x="5354" y="3812"/>
                      <a:pt x="6796" y="5787"/>
                    </a:cubicBezTo>
                    <a:lnTo>
                      <a:pt x="272" y="9035"/>
                    </a:lnTo>
                    <a:cubicBezTo>
                      <a:pt x="93" y="9122"/>
                      <a:pt x="1" y="9321"/>
                      <a:pt x="46" y="9513"/>
                    </a:cubicBezTo>
                    <a:cubicBezTo>
                      <a:pt x="91" y="9705"/>
                      <a:pt x="263" y="9842"/>
                      <a:pt x="460" y="9842"/>
                    </a:cubicBezTo>
                    <a:cubicBezTo>
                      <a:pt x="527" y="9840"/>
                      <a:pt x="591" y="9825"/>
                      <a:pt x="649" y="9795"/>
                    </a:cubicBezTo>
                    <a:lnTo>
                      <a:pt x="8079" y="6101"/>
                    </a:lnTo>
                    <a:lnTo>
                      <a:pt x="7782" y="5693"/>
                    </a:lnTo>
                    <a:cubicBezTo>
                      <a:pt x="5992" y="3237"/>
                      <a:pt x="3805" y="272"/>
                      <a:pt x="3555" y="86"/>
                    </a:cubicBezTo>
                    <a:cubicBezTo>
                      <a:pt x="3476" y="29"/>
                      <a:pt x="3381" y="0"/>
                      <a:pt x="3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4" name="Google Shape;3144;p34"/>
              <p:cNvSpPr/>
              <p:nvPr/>
            </p:nvSpPr>
            <p:spPr>
              <a:xfrm flipH="1">
                <a:off x="1842491" y="5268028"/>
                <a:ext cx="142981" cy="211955"/>
              </a:xfrm>
              <a:custGeom>
                <a:avLst/>
                <a:gdLst/>
                <a:ahLst/>
                <a:cxnLst/>
                <a:rect l="l" t="t" r="r" b="b"/>
                <a:pathLst>
                  <a:path w="9289" h="13770" extrusionOk="0">
                    <a:moveTo>
                      <a:pt x="7569" y="0"/>
                    </a:moveTo>
                    <a:cubicBezTo>
                      <a:pt x="7546" y="0"/>
                      <a:pt x="7523" y="2"/>
                      <a:pt x="7499" y="6"/>
                    </a:cubicBezTo>
                    <a:cubicBezTo>
                      <a:pt x="7265" y="44"/>
                      <a:pt x="7107" y="267"/>
                      <a:pt x="7148" y="501"/>
                    </a:cubicBezTo>
                    <a:lnTo>
                      <a:pt x="8358" y="7829"/>
                    </a:lnTo>
                    <a:lnTo>
                      <a:pt x="235" y="12985"/>
                    </a:lnTo>
                    <a:cubicBezTo>
                      <a:pt x="74" y="13087"/>
                      <a:pt x="1" y="13282"/>
                      <a:pt x="54" y="13464"/>
                    </a:cubicBezTo>
                    <a:cubicBezTo>
                      <a:pt x="106" y="13646"/>
                      <a:pt x="273" y="13770"/>
                      <a:pt x="464" y="13770"/>
                    </a:cubicBezTo>
                    <a:cubicBezTo>
                      <a:pt x="544" y="13770"/>
                      <a:pt x="622" y="13747"/>
                      <a:pt x="691" y="13703"/>
                    </a:cubicBezTo>
                    <a:lnTo>
                      <a:pt x="9289" y="8246"/>
                    </a:lnTo>
                    <a:lnTo>
                      <a:pt x="7989" y="362"/>
                    </a:lnTo>
                    <a:cubicBezTo>
                      <a:pt x="7957" y="150"/>
                      <a:pt x="7776" y="0"/>
                      <a:pt x="75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5" name="Google Shape;3145;p34"/>
              <p:cNvSpPr/>
              <p:nvPr/>
            </p:nvSpPr>
            <p:spPr>
              <a:xfrm flipH="1">
                <a:off x="1324676" y="4680316"/>
                <a:ext cx="628799" cy="979625"/>
              </a:xfrm>
              <a:custGeom>
                <a:avLst/>
                <a:gdLst/>
                <a:ahLst/>
                <a:cxnLst/>
                <a:rect l="l" t="t" r="r" b="b"/>
                <a:pathLst>
                  <a:path w="40851" h="63643" extrusionOk="0">
                    <a:moveTo>
                      <a:pt x="6468" y="1"/>
                    </a:moveTo>
                    <a:cubicBezTo>
                      <a:pt x="5113" y="1"/>
                      <a:pt x="3930" y="611"/>
                      <a:pt x="3121" y="2041"/>
                    </a:cubicBezTo>
                    <a:cubicBezTo>
                      <a:pt x="0" y="7558"/>
                      <a:pt x="5990" y="11822"/>
                      <a:pt x="7245" y="17590"/>
                    </a:cubicBezTo>
                    <a:cubicBezTo>
                      <a:pt x="8499" y="23359"/>
                      <a:pt x="974" y="26619"/>
                      <a:pt x="3734" y="33801"/>
                    </a:cubicBezTo>
                    <a:cubicBezTo>
                      <a:pt x="6493" y="40982"/>
                      <a:pt x="14267" y="33891"/>
                      <a:pt x="11509" y="45149"/>
                    </a:cubicBezTo>
                    <a:cubicBezTo>
                      <a:pt x="8750" y="56407"/>
                      <a:pt x="23296" y="60998"/>
                      <a:pt x="23296" y="60998"/>
                    </a:cubicBezTo>
                    <a:cubicBezTo>
                      <a:pt x="23296" y="60998"/>
                      <a:pt x="27791" y="63643"/>
                      <a:pt x="31661" y="63643"/>
                    </a:cubicBezTo>
                    <a:cubicBezTo>
                      <a:pt x="33042" y="63643"/>
                      <a:pt x="34344" y="63306"/>
                      <a:pt x="35334" y="62392"/>
                    </a:cubicBezTo>
                    <a:cubicBezTo>
                      <a:pt x="39097" y="58915"/>
                      <a:pt x="37842" y="53202"/>
                      <a:pt x="37466" y="48312"/>
                    </a:cubicBezTo>
                    <a:cubicBezTo>
                      <a:pt x="37090" y="43422"/>
                      <a:pt x="40851" y="39828"/>
                      <a:pt x="39011" y="36149"/>
                    </a:cubicBezTo>
                    <a:cubicBezTo>
                      <a:pt x="37174" y="32471"/>
                      <a:pt x="28646" y="30465"/>
                      <a:pt x="30636" y="25449"/>
                    </a:cubicBezTo>
                    <a:cubicBezTo>
                      <a:pt x="32626" y="20432"/>
                      <a:pt x="30318" y="16086"/>
                      <a:pt x="26973" y="14413"/>
                    </a:cubicBezTo>
                    <a:cubicBezTo>
                      <a:pt x="23630" y="12741"/>
                      <a:pt x="19450" y="12073"/>
                      <a:pt x="17610" y="10066"/>
                    </a:cubicBezTo>
                    <a:cubicBezTo>
                      <a:pt x="15629" y="4988"/>
                      <a:pt x="10343" y="1"/>
                      <a:pt x="646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6" name="Google Shape;3146;p34"/>
              <p:cNvSpPr/>
              <p:nvPr/>
            </p:nvSpPr>
            <p:spPr>
              <a:xfrm flipH="1">
                <a:off x="1412562" y="4744388"/>
                <a:ext cx="445690" cy="931754"/>
              </a:xfrm>
              <a:custGeom>
                <a:avLst/>
                <a:gdLst/>
                <a:ahLst/>
                <a:cxnLst/>
                <a:rect l="l" t="t" r="r" b="b"/>
                <a:pathLst>
                  <a:path w="28955" h="60533" extrusionOk="0">
                    <a:moveTo>
                      <a:pt x="557" y="1"/>
                    </a:moveTo>
                    <a:cubicBezTo>
                      <a:pt x="435" y="1"/>
                      <a:pt x="311" y="45"/>
                      <a:pt x="214" y="136"/>
                    </a:cubicBezTo>
                    <a:cubicBezTo>
                      <a:pt x="12" y="324"/>
                      <a:pt x="0" y="642"/>
                      <a:pt x="189" y="844"/>
                    </a:cubicBezTo>
                    <a:cubicBezTo>
                      <a:pt x="14736" y="16492"/>
                      <a:pt x="27784" y="59739"/>
                      <a:pt x="27914" y="60175"/>
                    </a:cubicBezTo>
                    <a:cubicBezTo>
                      <a:pt x="27977" y="60387"/>
                      <a:pt x="28173" y="60533"/>
                      <a:pt x="28395" y="60533"/>
                    </a:cubicBezTo>
                    <a:cubicBezTo>
                      <a:pt x="28444" y="60533"/>
                      <a:pt x="28492" y="60524"/>
                      <a:pt x="28539" y="60511"/>
                    </a:cubicBezTo>
                    <a:cubicBezTo>
                      <a:pt x="28803" y="60432"/>
                      <a:pt x="28955" y="60152"/>
                      <a:pt x="28875" y="59886"/>
                    </a:cubicBezTo>
                    <a:cubicBezTo>
                      <a:pt x="28746" y="59450"/>
                      <a:pt x="15630" y="15980"/>
                      <a:pt x="924" y="161"/>
                    </a:cubicBezTo>
                    <a:cubicBezTo>
                      <a:pt x="825" y="54"/>
                      <a:pt x="692" y="1"/>
                      <a:pt x="557" y="1"/>
                    </a:cubicBezTo>
                    <a:close/>
                  </a:path>
                </a:pathLst>
              </a:custGeom>
              <a:solidFill>
                <a:srgbClr val="DEE7E9">
                  <a:alpha val="396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7" name="Google Shape;3147;p34"/>
              <p:cNvSpPr/>
              <p:nvPr/>
            </p:nvSpPr>
            <p:spPr>
              <a:xfrm flipH="1">
                <a:off x="1653722" y="4862250"/>
                <a:ext cx="163884" cy="114289"/>
              </a:xfrm>
              <a:custGeom>
                <a:avLst/>
                <a:gdLst/>
                <a:ahLst/>
                <a:cxnLst/>
                <a:rect l="l" t="t" r="r" b="b"/>
                <a:pathLst>
                  <a:path w="10647" h="7425" extrusionOk="0">
                    <a:moveTo>
                      <a:pt x="10078" y="0"/>
                    </a:moveTo>
                    <a:cubicBezTo>
                      <a:pt x="9881" y="0"/>
                      <a:pt x="9695" y="117"/>
                      <a:pt x="9616" y="310"/>
                    </a:cubicBezTo>
                    <a:lnTo>
                      <a:pt x="7130" y="6270"/>
                    </a:lnTo>
                    <a:lnTo>
                      <a:pt x="652" y="4901"/>
                    </a:lnTo>
                    <a:cubicBezTo>
                      <a:pt x="618" y="4894"/>
                      <a:pt x="583" y="4891"/>
                      <a:pt x="549" y="4891"/>
                    </a:cubicBezTo>
                    <a:cubicBezTo>
                      <a:pt x="317" y="4891"/>
                      <a:pt x="108" y="5053"/>
                      <a:pt x="57" y="5289"/>
                    </a:cubicBezTo>
                    <a:cubicBezTo>
                      <a:pt x="1" y="5560"/>
                      <a:pt x="174" y="5825"/>
                      <a:pt x="445" y="5884"/>
                    </a:cubicBezTo>
                    <a:lnTo>
                      <a:pt x="7736" y="7424"/>
                    </a:lnTo>
                    <a:lnTo>
                      <a:pt x="10542" y="694"/>
                    </a:lnTo>
                    <a:cubicBezTo>
                      <a:pt x="10647" y="439"/>
                      <a:pt x="10527" y="146"/>
                      <a:pt x="10271" y="39"/>
                    </a:cubicBezTo>
                    <a:cubicBezTo>
                      <a:pt x="10208" y="13"/>
                      <a:pt x="10142" y="0"/>
                      <a:pt x="10078" y="0"/>
                    </a:cubicBezTo>
                    <a:close/>
                  </a:path>
                </a:pathLst>
              </a:custGeom>
              <a:solidFill>
                <a:srgbClr val="DEE7E9">
                  <a:alpha val="396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8" name="Google Shape;3148;p34"/>
              <p:cNvSpPr/>
              <p:nvPr/>
            </p:nvSpPr>
            <p:spPr>
              <a:xfrm flipH="1">
                <a:off x="1499227" y="5055235"/>
                <a:ext cx="318425" cy="174520"/>
              </a:xfrm>
              <a:custGeom>
                <a:avLst/>
                <a:gdLst/>
                <a:ahLst/>
                <a:cxnLst/>
                <a:rect l="l" t="t" r="r" b="b"/>
                <a:pathLst>
                  <a:path w="20687" h="11338" extrusionOk="0">
                    <a:moveTo>
                      <a:pt x="20113" y="0"/>
                    </a:moveTo>
                    <a:cubicBezTo>
                      <a:pt x="19925" y="0"/>
                      <a:pt x="19746" y="106"/>
                      <a:pt x="19660" y="287"/>
                    </a:cubicBezTo>
                    <a:lnTo>
                      <a:pt x="14951" y="10185"/>
                    </a:lnTo>
                    <a:lnTo>
                      <a:pt x="662" y="6970"/>
                    </a:lnTo>
                    <a:cubicBezTo>
                      <a:pt x="625" y="6962"/>
                      <a:pt x="589" y="6958"/>
                      <a:pt x="552" y="6958"/>
                    </a:cubicBezTo>
                    <a:cubicBezTo>
                      <a:pt x="322" y="6958"/>
                      <a:pt x="114" y="7117"/>
                      <a:pt x="62" y="7351"/>
                    </a:cubicBezTo>
                    <a:cubicBezTo>
                      <a:pt x="0" y="7622"/>
                      <a:pt x="171" y="7889"/>
                      <a:pt x="441" y="7951"/>
                    </a:cubicBezTo>
                    <a:lnTo>
                      <a:pt x="15512" y="11338"/>
                    </a:lnTo>
                    <a:lnTo>
                      <a:pt x="20566" y="718"/>
                    </a:lnTo>
                    <a:cubicBezTo>
                      <a:pt x="20686" y="467"/>
                      <a:pt x="20579" y="168"/>
                      <a:pt x="20329" y="50"/>
                    </a:cubicBezTo>
                    <a:cubicBezTo>
                      <a:pt x="20259" y="16"/>
                      <a:pt x="20185" y="0"/>
                      <a:pt x="20113" y="0"/>
                    </a:cubicBezTo>
                    <a:close/>
                  </a:path>
                </a:pathLst>
              </a:custGeom>
              <a:solidFill>
                <a:srgbClr val="DEE7E9">
                  <a:alpha val="396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49" name="Google Shape;3149;p34"/>
            <p:cNvGrpSpPr/>
            <p:nvPr/>
          </p:nvGrpSpPr>
          <p:grpSpPr>
            <a:xfrm rot="-702240" flipH="1">
              <a:off x="8024285" y="4178586"/>
              <a:ext cx="1754750" cy="1274886"/>
              <a:chOff x="505605" y="4363304"/>
              <a:chExt cx="1923073" cy="1397179"/>
            </a:xfrm>
          </p:grpSpPr>
          <p:sp>
            <p:nvSpPr>
              <p:cNvPr id="3150" name="Google Shape;3150;p34"/>
              <p:cNvSpPr/>
              <p:nvPr/>
            </p:nvSpPr>
            <p:spPr>
              <a:xfrm flipH="1">
                <a:off x="1674625" y="5389061"/>
                <a:ext cx="141642" cy="176783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11485" extrusionOk="0">
                    <a:moveTo>
                      <a:pt x="7862" y="0"/>
                    </a:moveTo>
                    <a:cubicBezTo>
                      <a:pt x="7842" y="0"/>
                      <a:pt x="7822" y="2"/>
                      <a:pt x="7801" y="5"/>
                    </a:cubicBezTo>
                    <a:cubicBezTo>
                      <a:pt x="7568" y="36"/>
                      <a:pt x="7405" y="252"/>
                      <a:pt x="7439" y="484"/>
                    </a:cubicBezTo>
                    <a:lnTo>
                      <a:pt x="8274" y="6355"/>
                    </a:lnTo>
                    <a:lnTo>
                      <a:pt x="259" y="10683"/>
                    </a:lnTo>
                    <a:cubicBezTo>
                      <a:pt x="87" y="10776"/>
                      <a:pt x="1" y="10973"/>
                      <a:pt x="49" y="11162"/>
                    </a:cubicBezTo>
                    <a:cubicBezTo>
                      <a:pt x="97" y="11351"/>
                      <a:pt x="268" y="11485"/>
                      <a:pt x="462" y="11485"/>
                    </a:cubicBezTo>
                    <a:cubicBezTo>
                      <a:pt x="532" y="11483"/>
                      <a:pt x="602" y="11465"/>
                      <a:pt x="664" y="11431"/>
                    </a:cubicBezTo>
                    <a:lnTo>
                      <a:pt x="9202" y="6825"/>
                    </a:lnTo>
                    <a:lnTo>
                      <a:pt x="8281" y="366"/>
                    </a:lnTo>
                    <a:cubicBezTo>
                      <a:pt x="8252" y="154"/>
                      <a:pt x="8070" y="0"/>
                      <a:pt x="7862" y="0"/>
                    </a:cubicBezTo>
                    <a:close/>
                  </a:path>
                </a:pathLst>
              </a:custGeom>
              <a:solidFill>
                <a:srgbClr val="8CC4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1" name="Google Shape;3151;p34"/>
              <p:cNvSpPr/>
              <p:nvPr/>
            </p:nvSpPr>
            <p:spPr>
              <a:xfrm flipH="1">
                <a:off x="1402746" y="5296486"/>
                <a:ext cx="287717" cy="178076"/>
              </a:xfrm>
              <a:custGeom>
                <a:avLst/>
                <a:gdLst/>
                <a:ahLst/>
                <a:cxnLst/>
                <a:rect l="l" t="t" r="r" b="b"/>
                <a:pathLst>
                  <a:path w="18692" h="11569" extrusionOk="0">
                    <a:moveTo>
                      <a:pt x="18120" y="0"/>
                    </a:moveTo>
                    <a:cubicBezTo>
                      <a:pt x="17933" y="0"/>
                      <a:pt x="17753" y="105"/>
                      <a:pt x="17667" y="286"/>
                    </a:cubicBezTo>
                    <a:lnTo>
                      <a:pt x="12838" y="10345"/>
                    </a:lnTo>
                    <a:lnTo>
                      <a:pt x="718" y="6447"/>
                    </a:lnTo>
                    <a:cubicBezTo>
                      <a:pt x="667" y="6431"/>
                      <a:pt x="615" y="6423"/>
                      <a:pt x="563" y="6423"/>
                    </a:cubicBezTo>
                    <a:cubicBezTo>
                      <a:pt x="351" y="6423"/>
                      <a:pt x="154" y="6558"/>
                      <a:pt x="85" y="6772"/>
                    </a:cubicBezTo>
                    <a:cubicBezTo>
                      <a:pt x="0" y="7036"/>
                      <a:pt x="145" y="7318"/>
                      <a:pt x="411" y="7403"/>
                    </a:cubicBezTo>
                    <a:lnTo>
                      <a:pt x="13363" y="11568"/>
                    </a:lnTo>
                    <a:lnTo>
                      <a:pt x="18571" y="720"/>
                    </a:lnTo>
                    <a:cubicBezTo>
                      <a:pt x="18691" y="471"/>
                      <a:pt x="18586" y="170"/>
                      <a:pt x="18337" y="50"/>
                    </a:cubicBezTo>
                    <a:cubicBezTo>
                      <a:pt x="18267" y="16"/>
                      <a:pt x="18193" y="0"/>
                      <a:pt x="18120" y="0"/>
                    </a:cubicBezTo>
                    <a:close/>
                  </a:path>
                </a:pathLst>
              </a:custGeom>
              <a:solidFill>
                <a:srgbClr val="FF81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2" name="Google Shape;3152;p34"/>
              <p:cNvSpPr/>
              <p:nvPr/>
            </p:nvSpPr>
            <p:spPr>
              <a:xfrm rot="-1863570" flipH="1">
                <a:off x="777625" y="4443639"/>
                <a:ext cx="655024" cy="1236509"/>
              </a:xfrm>
              <a:custGeom>
                <a:avLst/>
                <a:gdLst/>
                <a:ahLst/>
                <a:cxnLst/>
                <a:rect l="l" t="t" r="r" b="b"/>
                <a:pathLst>
                  <a:path w="42549" h="80321" extrusionOk="0">
                    <a:moveTo>
                      <a:pt x="19479" y="0"/>
                    </a:moveTo>
                    <a:cubicBezTo>
                      <a:pt x="14561" y="0"/>
                      <a:pt x="10368" y="9188"/>
                      <a:pt x="10793" y="16409"/>
                    </a:cubicBezTo>
                    <a:cubicBezTo>
                      <a:pt x="9828" y="19411"/>
                      <a:pt x="5751" y="22138"/>
                      <a:pt x="3039" y="25516"/>
                    </a:cubicBezTo>
                    <a:cubicBezTo>
                      <a:pt x="328" y="28895"/>
                      <a:pt x="0" y="34589"/>
                      <a:pt x="4523" y="38906"/>
                    </a:cubicBezTo>
                    <a:cubicBezTo>
                      <a:pt x="9046" y="43225"/>
                      <a:pt x="1039" y="49464"/>
                      <a:pt x="884" y="54225"/>
                    </a:cubicBezTo>
                    <a:cubicBezTo>
                      <a:pt x="729" y="58989"/>
                      <a:pt x="6428" y="60952"/>
                      <a:pt x="8399" y="66283"/>
                    </a:cubicBezTo>
                    <a:cubicBezTo>
                      <a:pt x="10369" y="71615"/>
                      <a:pt x="11813" y="78236"/>
                      <a:pt x="17456" y="80076"/>
                    </a:cubicBezTo>
                    <a:cubicBezTo>
                      <a:pt x="17973" y="80244"/>
                      <a:pt x="18495" y="80320"/>
                      <a:pt x="19018" y="80320"/>
                    </a:cubicBezTo>
                    <a:cubicBezTo>
                      <a:pt x="24209" y="80320"/>
                      <a:pt x="29454" y="72784"/>
                      <a:pt x="29454" y="72784"/>
                    </a:cubicBezTo>
                    <a:cubicBezTo>
                      <a:pt x="29454" y="72784"/>
                      <a:pt x="42548" y="60910"/>
                      <a:pt x="34196" y="50393"/>
                    </a:cubicBezTo>
                    <a:cubicBezTo>
                      <a:pt x="25842" y="39875"/>
                      <a:pt x="37461" y="43579"/>
                      <a:pt x="36889" y="34682"/>
                    </a:cubicBezTo>
                    <a:cubicBezTo>
                      <a:pt x="36318" y="25785"/>
                      <a:pt x="26820" y="25994"/>
                      <a:pt x="25348" y="19314"/>
                    </a:cubicBezTo>
                    <a:cubicBezTo>
                      <a:pt x="23877" y="12633"/>
                      <a:pt x="28121" y="5246"/>
                      <a:pt x="22166" y="947"/>
                    </a:cubicBezTo>
                    <a:cubicBezTo>
                      <a:pt x="21262" y="295"/>
                      <a:pt x="20359" y="0"/>
                      <a:pt x="194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3" name="Google Shape;3153;p34"/>
              <p:cNvSpPr/>
              <p:nvPr/>
            </p:nvSpPr>
            <p:spPr>
              <a:xfrm rot="-1863570" flipH="1">
                <a:off x="1137831" y="4469807"/>
                <a:ext cx="133948" cy="1185384"/>
              </a:xfrm>
              <a:custGeom>
                <a:avLst/>
                <a:gdLst/>
                <a:ahLst/>
                <a:cxnLst/>
                <a:rect l="l" t="t" r="r" b="b"/>
                <a:pathLst>
                  <a:path w="8701" h="77000" extrusionOk="0">
                    <a:moveTo>
                      <a:pt x="8223" y="0"/>
                    </a:moveTo>
                    <a:cubicBezTo>
                      <a:pt x="8044" y="0"/>
                      <a:pt x="7877" y="114"/>
                      <a:pt x="7818" y="294"/>
                    </a:cubicBezTo>
                    <a:cubicBezTo>
                      <a:pt x="1" y="24032"/>
                      <a:pt x="7222" y="76111"/>
                      <a:pt x="7295" y="76632"/>
                    </a:cubicBezTo>
                    <a:cubicBezTo>
                      <a:pt x="7325" y="76842"/>
                      <a:pt x="7506" y="76999"/>
                      <a:pt x="7718" y="76999"/>
                    </a:cubicBezTo>
                    <a:cubicBezTo>
                      <a:pt x="7738" y="76999"/>
                      <a:pt x="7758" y="76996"/>
                      <a:pt x="7776" y="76993"/>
                    </a:cubicBezTo>
                    <a:cubicBezTo>
                      <a:pt x="8010" y="76961"/>
                      <a:pt x="8172" y="76746"/>
                      <a:pt x="8139" y="76513"/>
                    </a:cubicBezTo>
                    <a:cubicBezTo>
                      <a:pt x="8065" y="75992"/>
                      <a:pt x="871" y="24112"/>
                      <a:pt x="8627" y="559"/>
                    </a:cubicBezTo>
                    <a:cubicBezTo>
                      <a:pt x="8700" y="337"/>
                      <a:pt x="8578" y="95"/>
                      <a:pt x="8356" y="21"/>
                    </a:cubicBezTo>
                    <a:cubicBezTo>
                      <a:pt x="8312" y="7"/>
                      <a:pt x="8267" y="0"/>
                      <a:pt x="822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4" name="Google Shape;3154;p34"/>
              <p:cNvSpPr/>
              <p:nvPr/>
            </p:nvSpPr>
            <p:spPr>
              <a:xfrm rot="-1863570" flipH="1">
                <a:off x="919414" y="4739423"/>
                <a:ext cx="205641" cy="98202"/>
              </a:xfrm>
              <a:custGeom>
                <a:avLst/>
                <a:gdLst/>
                <a:ahLst/>
                <a:cxnLst/>
                <a:rect l="l" t="t" r="r" b="b"/>
                <a:pathLst>
                  <a:path w="13358" h="6379" extrusionOk="0">
                    <a:moveTo>
                      <a:pt x="474" y="1"/>
                    </a:moveTo>
                    <a:cubicBezTo>
                      <a:pt x="358" y="1"/>
                      <a:pt x="243" y="47"/>
                      <a:pt x="160" y="138"/>
                    </a:cubicBezTo>
                    <a:cubicBezTo>
                      <a:pt x="1" y="312"/>
                      <a:pt x="11" y="581"/>
                      <a:pt x="185" y="739"/>
                    </a:cubicBezTo>
                    <a:lnTo>
                      <a:pt x="6298" y="6378"/>
                    </a:lnTo>
                    <a:lnTo>
                      <a:pt x="13128" y="1304"/>
                    </a:lnTo>
                    <a:cubicBezTo>
                      <a:pt x="13317" y="1165"/>
                      <a:pt x="13357" y="898"/>
                      <a:pt x="13217" y="709"/>
                    </a:cubicBezTo>
                    <a:cubicBezTo>
                      <a:pt x="13133" y="597"/>
                      <a:pt x="13004" y="537"/>
                      <a:pt x="12874" y="537"/>
                    </a:cubicBezTo>
                    <a:cubicBezTo>
                      <a:pt x="12785" y="537"/>
                      <a:pt x="12696" y="564"/>
                      <a:pt x="12620" y="621"/>
                    </a:cubicBezTo>
                    <a:lnTo>
                      <a:pt x="6358" y="5274"/>
                    </a:lnTo>
                    <a:lnTo>
                      <a:pt x="761" y="113"/>
                    </a:lnTo>
                    <a:cubicBezTo>
                      <a:pt x="680" y="38"/>
                      <a:pt x="577" y="1"/>
                      <a:pt x="4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5" name="Google Shape;3155;p34"/>
              <p:cNvSpPr/>
              <p:nvPr/>
            </p:nvSpPr>
            <p:spPr>
              <a:xfrm rot="-1863570" flipH="1">
                <a:off x="960401" y="4953823"/>
                <a:ext cx="383587" cy="177777"/>
              </a:xfrm>
              <a:custGeom>
                <a:avLst/>
                <a:gdLst/>
                <a:ahLst/>
                <a:cxnLst/>
                <a:rect l="l" t="t" r="r" b="b"/>
                <a:pathLst>
                  <a:path w="24917" h="11548" extrusionOk="0">
                    <a:moveTo>
                      <a:pt x="24436" y="1"/>
                    </a:moveTo>
                    <a:cubicBezTo>
                      <a:pt x="24346" y="1"/>
                      <a:pt x="24256" y="29"/>
                      <a:pt x="24178" y="88"/>
                    </a:cubicBezTo>
                    <a:lnTo>
                      <a:pt x="10588" y="10458"/>
                    </a:lnTo>
                    <a:lnTo>
                      <a:pt x="746" y="2237"/>
                    </a:lnTo>
                    <a:cubicBezTo>
                      <a:pt x="667" y="2172"/>
                      <a:pt x="571" y="2141"/>
                      <a:pt x="477" y="2141"/>
                    </a:cubicBezTo>
                    <a:cubicBezTo>
                      <a:pt x="355" y="2141"/>
                      <a:pt x="234" y="2193"/>
                      <a:pt x="149" y="2293"/>
                    </a:cubicBezTo>
                    <a:cubicBezTo>
                      <a:pt x="0" y="2474"/>
                      <a:pt x="22" y="2739"/>
                      <a:pt x="199" y="2890"/>
                    </a:cubicBezTo>
                    <a:lnTo>
                      <a:pt x="10565" y="11548"/>
                    </a:lnTo>
                    <a:lnTo>
                      <a:pt x="24695" y="765"/>
                    </a:lnTo>
                    <a:cubicBezTo>
                      <a:pt x="24882" y="621"/>
                      <a:pt x="24917" y="354"/>
                      <a:pt x="24775" y="168"/>
                    </a:cubicBezTo>
                    <a:cubicBezTo>
                      <a:pt x="24691" y="58"/>
                      <a:pt x="24564" y="1"/>
                      <a:pt x="2443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6" name="Google Shape;3156;p34"/>
              <p:cNvSpPr/>
              <p:nvPr/>
            </p:nvSpPr>
            <p:spPr>
              <a:xfrm rot="-1863570" flipH="1">
                <a:off x="1138612" y="5215309"/>
                <a:ext cx="347071" cy="174113"/>
              </a:xfrm>
              <a:custGeom>
                <a:avLst/>
                <a:gdLst/>
                <a:ahLst/>
                <a:cxnLst/>
                <a:rect l="l" t="t" r="r" b="b"/>
                <a:pathLst>
                  <a:path w="22545" h="11310" extrusionOk="0">
                    <a:moveTo>
                      <a:pt x="22069" y="0"/>
                    </a:moveTo>
                    <a:cubicBezTo>
                      <a:pt x="21963" y="0"/>
                      <a:pt x="21856" y="40"/>
                      <a:pt x="21773" y="121"/>
                    </a:cubicBezTo>
                    <a:lnTo>
                      <a:pt x="10798" y="10182"/>
                    </a:lnTo>
                    <a:lnTo>
                      <a:pt x="741" y="1840"/>
                    </a:lnTo>
                    <a:cubicBezTo>
                      <a:pt x="663" y="1778"/>
                      <a:pt x="570" y="1748"/>
                      <a:pt x="477" y="1748"/>
                    </a:cubicBezTo>
                    <a:cubicBezTo>
                      <a:pt x="354" y="1748"/>
                      <a:pt x="232" y="1801"/>
                      <a:pt x="148" y="1903"/>
                    </a:cubicBezTo>
                    <a:cubicBezTo>
                      <a:pt x="1" y="2081"/>
                      <a:pt x="23" y="2345"/>
                      <a:pt x="198" y="2497"/>
                    </a:cubicBezTo>
                    <a:lnTo>
                      <a:pt x="10826" y="11310"/>
                    </a:lnTo>
                    <a:lnTo>
                      <a:pt x="22349" y="747"/>
                    </a:lnTo>
                    <a:cubicBezTo>
                      <a:pt x="22530" y="590"/>
                      <a:pt x="22545" y="315"/>
                      <a:pt x="22383" y="137"/>
                    </a:cubicBezTo>
                    <a:cubicBezTo>
                      <a:pt x="22299" y="47"/>
                      <a:pt x="22184" y="0"/>
                      <a:pt x="2206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7" name="Google Shape;3157;p34"/>
              <p:cNvSpPr/>
              <p:nvPr/>
            </p:nvSpPr>
            <p:spPr>
              <a:xfrm flipH="1">
                <a:off x="1546580" y="5192444"/>
                <a:ext cx="882098" cy="406393"/>
              </a:xfrm>
              <a:custGeom>
                <a:avLst/>
                <a:gdLst/>
                <a:ahLst/>
                <a:cxnLst/>
                <a:rect l="l" t="t" r="r" b="b"/>
                <a:pathLst>
                  <a:path w="57307" h="26402" extrusionOk="0">
                    <a:moveTo>
                      <a:pt x="16085" y="1"/>
                    </a:moveTo>
                    <a:cubicBezTo>
                      <a:pt x="11262" y="1"/>
                      <a:pt x="5916" y="561"/>
                      <a:pt x="0" y="1848"/>
                    </a:cubicBezTo>
                    <a:cubicBezTo>
                      <a:pt x="13241" y="7385"/>
                      <a:pt x="21434" y="26401"/>
                      <a:pt x="46194" y="26401"/>
                    </a:cubicBezTo>
                    <a:cubicBezTo>
                      <a:pt x="49572" y="26401"/>
                      <a:pt x="53257" y="26047"/>
                      <a:pt x="57306" y="25257"/>
                    </a:cubicBezTo>
                    <a:cubicBezTo>
                      <a:pt x="57306" y="25257"/>
                      <a:pt x="48472" y="1"/>
                      <a:pt x="1608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8" name="Google Shape;3158;p34"/>
              <p:cNvSpPr/>
              <p:nvPr/>
            </p:nvSpPr>
            <p:spPr>
              <a:xfrm flipH="1">
                <a:off x="1500861" y="5227519"/>
                <a:ext cx="823776" cy="388907"/>
              </a:xfrm>
              <a:custGeom>
                <a:avLst/>
                <a:gdLst/>
                <a:ahLst/>
                <a:cxnLst/>
                <a:rect l="l" t="t" r="r" b="b"/>
                <a:pathLst>
                  <a:path w="53518" h="25266" extrusionOk="0">
                    <a:moveTo>
                      <a:pt x="437" y="0"/>
                    </a:moveTo>
                    <a:cubicBezTo>
                      <a:pt x="434" y="0"/>
                      <a:pt x="432" y="1"/>
                      <a:pt x="429" y="2"/>
                    </a:cubicBezTo>
                    <a:cubicBezTo>
                      <a:pt x="197" y="2"/>
                      <a:pt x="8" y="187"/>
                      <a:pt x="5" y="421"/>
                    </a:cubicBezTo>
                    <a:cubicBezTo>
                      <a:pt x="0" y="653"/>
                      <a:pt x="184" y="845"/>
                      <a:pt x="416" y="852"/>
                    </a:cubicBezTo>
                    <a:cubicBezTo>
                      <a:pt x="21600" y="1510"/>
                      <a:pt x="52486" y="24940"/>
                      <a:pt x="52797" y="25177"/>
                    </a:cubicBezTo>
                    <a:cubicBezTo>
                      <a:pt x="52870" y="25234"/>
                      <a:pt x="52961" y="25264"/>
                      <a:pt x="53054" y="25265"/>
                    </a:cubicBezTo>
                    <a:lnTo>
                      <a:pt x="53054" y="25264"/>
                    </a:lnTo>
                    <a:cubicBezTo>
                      <a:pt x="53238" y="25264"/>
                      <a:pt x="53400" y="25147"/>
                      <a:pt x="53459" y="24973"/>
                    </a:cubicBezTo>
                    <a:cubicBezTo>
                      <a:pt x="53517" y="24801"/>
                      <a:pt x="53459" y="24611"/>
                      <a:pt x="53315" y="24499"/>
                    </a:cubicBezTo>
                    <a:cubicBezTo>
                      <a:pt x="53002" y="24261"/>
                      <a:pt x="21901" y="667"/>
                      <a:pt x="443" y="2"/>
                    </a:cubicBezTo>
                    <a:cubicBezTo>
                      <a:pt x="441" y="1"/>
                      <a:pt x="439" y="0"/>
                      <a:pt x="4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9" name="Google Shape;3159;p34"/>
              <p:cNvSpPr/>
              <p:nvPr/>
            </p:nvSpPr>
            <p:spPr>
              <a:xfrm flipH="1">
                <a:off x="2059210" y="5198908"/>
                <a:ext cx="124371" cy="151493"/>
              </a:xfrm>
              <a:custGeom>
                <a:avLst/>
                <a:gdLst/>
                <a:ahLst/>
                <a:cxnLst/>
                <a:rect l="l" t="t" r="r" b="b"/>
                <a:pathLst>
                  <a:path w="8080" h="9842" extrusionOk="0">
                    <a:moveTo>
                      <a:pt x="3287" y="0"/>
                    </a:moveTo>
                    <a:cubicBezTo>
                      <a:pt x="3157" y="0"/>
                      <a:pt x="3028" y="55"/>
                      <a:pt x="2947" y="165"/>
                    </a:cubicBezTo>
                    <a:cubicBezTo>
                      <a:pt x="2808" y="355"/>
                      <a:pt x="2835" y="611"/>
                      <a:pt x="3023" y="749"/>
                    </a:cubicBezTo>
                    <a:cubicBezTo>
                      <a:pt x="3269" y="992"/>
                      <a:pt x="5354" y="3812"/>
                      <a:pt x="6796" y="5787"/>
                    </a:cubicBezTo>
                    <a:lnTo>
                      <a:pt x="272" y="9035"/>
                    </a:lnTo>
                    <a:cubicBezTo>
                      <a:pt x="93" y="9122"/>
                      <a:pt x="1" y="9321"/>
                      <a:pt x="46" y="9513"/>
                    </a:cubicBezTo>
                    <a:cubicBezTo>
                      <a:pt x="91" y="9705"/>
                      <a:pt x="263" y="9842"/>
                      <a:pt x="460" y="9842"/>
                    </a:cubicBezTo>
                    <a:cubicBezTo>
                      <a:pt x="527" y="9840"/>
                      <a:pt x="591" y="9825"/>
                      <a:pt x="649" y="9795"/>
                    </a:cubicBezTo>
                    <a:lnTo>
                      <a:pt x="8079" y="6101"/>
                    </a:lnTo>
                    <a:lnTo>
                      <a:pt x="7782" y="5693"/>
                    </a:lnTo>
                    <a:cubicBezTo>
                      <a:pt x="5992" y="3237"/>
                      <a:pt x="3805" y="272"/>
                      <a:pt x="3555" y="86"/>
                    </a:cubicBezTo>
                    <a:cubicBezTo>
                      <a:pt x="3476" y="29"/>
                      <a:pt x="3381" y="0"/>
                      <a:pt x="3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0" name="Google Shape;3160;p34"/>
              <p:cNvSpPr/>
              <p:nvPr/>
            </p:nvSpPr>
            <p:spPr>
              <a:xfrm flipH="1">
                <a:off x="1842491" y="5268028"/>
                <a:ext cx="142981" cy="211955"/>
              </a:xfrm>
              <a:custGeom>
                <a:avLst/>
                <a:gdLst/>
                <a:ahLst/>
                <a:cxnLst/>
                <a:rect l="l" t="t" r="r" b="b"/>
                <a:pathLst>
                  <a:path w="9289" h="13770" extrusionOk="0">
                    <a:moveTo>
                      <a:pt x="7569" y="0"/>
                    </a:moveTo>
                    <a:cubicBezTo>
                      <a:pt x="7546" y="0"/>
                      <a:pt x="7523" y="2"/>
                      <a:pt x="7499" y="6"/>
                    </a:cubicBezTo>
                    <a:cubicBezTo>
                      <a:pt x="7265" y="44"/>
                      <a:pt x="7107" y="267"/>
                      <a:pt x="7148" y="501"/>
                    </a:cubicBezTo>
                    <a:lnTo>
                      <a:pt x="8358" y="7829"/>
                    </a:lnTo>
                    <a:lnTo>
                      <a:pt x="235" y="12985"/>
                    </a:lnTo>
                    <a:cubicBezTo>
                      <a:pt x="74" y="13087"/>
                      <a:pt x="1" y="13282"/>
                      <a:pt x="54" y="13464"/>
                    </a:cubicBezTo>
                    <a:cubicBezTo>
                      <a:pt x="106" y="13646"/>
                      <a:pt x="273" y="13770"/>
                      <a:pt x="464" y="13770"/>
                    </a:cubicBezTo>
                    <a:cubicBezTo>
                      <a:pt x="544" y="13770"/>
                      <a:pt x="622" y="13747"/>
                      <a:pt x="691" y="13703"/>
                    </a:cubicBezTo>
                    <a:lnTo>
                      <a:pt x="9289" y="8246"/>
                    </a:lnTo>
                    <a:lnTo>
                      <a:pt x="7989" y="362"/>
                    </a:lnTo>
                    <a:cubicBezTo>
                      <a:pt x="7957" y="150"/>
                      <a:pt x="7776" y="0"/>
                      <a:pt x="75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1" name="Google Shape;3161;p34"/>
              <p:cNvSpPr/>
              <p:nvPr/>
            </p:nvSpPr>
            <p:spPr>
              <a:xfrm flipH="1">
                <a:off x="1677280" y="4772261"/>
                <a:ext cx="733668" cy="608050"/>
              </a:xfrm>
              <a:custGeom>
                <a:avLst/>
                <a:gdLst/>
                <a:ahLst/>
                <a:cxnLst/>
                <a:rect l="l" t="t" r="r" b="b"/>
                <a:pathLst>
                  <a:path w="47664" h="39503" extrusionOk="0">
                    <a:moveTo>
                      <a:pt x="1" y="0"/>
                    </a:moveTo>
                    <a:cubicBezTo>
                      <a:pt x="12473" y="10513"/>
                      <a:pt x="13509" y="35678"/>
                      <a:pt x="47663" y="39503"/>
                    </a:cubicBezTo>
                    <a:cubicBezTo>
                      <a:pt x="47663" y="39503"/>
                      <a:pt x="46524" y="4201"/>
                      <a:pt x="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2" name="Google Shape;3162;p34"/>
              <p:cNvSpPr/>
              <p:nvPr/>
            </p:nvSpPr>
            <p:spPr>
              <a:xfrm flipH="1">
                <a:off x="1639133" y="4810260"/>
                <a:ext cx="679056" cy="616670"/>
              </a:xfrm>
              <a:custGeom>
                <a:avLst/>
                <a:gdLst/>
                <a:ahLst/>
                <a:cxnLst/>
                <a:rect l="l" t="t" r="r" b="b"/>
                <a:pathLst>
                  <a:path w="44116" h="40063" extrusionOk="0">
                    <a:moveTo>
                      <a:pt x="566" y="0"/>
                    </a:moveTo>
                    <a:cubicBezTo>
                      <a:pt x="359" y="0"/>
                      <a:pt x="166" y="129"/>
                      <a:pt x="94" y="337"/>
                    </a:cubicBezTo>
                    <a:cubicBezTo>
                      <a:pt x="0" y="602"/>
                      <a:pt x="144" y="891"/>
                      <a:pt x="411" y="978"/>
                    </a:cubicBezTo>
                    <a:cubicBezTo>
                      <a:pt x="20402" y="7944"/>
                      <a:pt x="42838" y="39531"/>
                      <a:pt x="43062" y="39849"/>
                    </a:cubicBezTo>
                    <a:cubicBezTo>
                      <a:pt x="43155" y="39983"/>
                      <a:pt x="43309" y="40063"/>
                      <a:pt x="43473" y="40063"/>
                    </a:cubicBezTo>
                    <a:cubicBezTo>
                      <a:pt x="43879" y="40063"/>
                      <a:pt x="44116" y="39603"/>
                      <a:pt x="43882" y="39273"/>
                    </a:cubicBezTo>
                    <a:cubicBezTo>
                      <a:pt x="43655" y="38950"/>
                      <a:pt x="21037" y="7103"/>
                      <a:pt x="742" y="32"/>
                    </a:cubicBezTo>
                    <a:cubicBezTo>
                      <a:pt x="684" y="11"/>
                      <a:pt x="625" y="0"/>
                      <a:pt x="5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3" name="Google Shape;3163;p34"/>
              <p:cNvSpPr/>
              <p:nvPr/>
            </p:nvSpPr>
            <p:spPr>
              <a:xfrm flipH="1">
                <a:off x="1677280" y="4772261"/>
                <a:ext cx="733668" cy="608050"/>
              </a:xfrm>
              <a:custGeom>
                <a:avLst/>
                <a:gdLst/>
                <a:ahLst/>
                <a:cxnLst/>
                <a:rect l="l" t="t" r="r" b="b"/>
                <a:pathLst>
                  <a:path w="47664" h="39503" extrusionOk="0">
                    <a:moveTo>
                      <a:pt x="1" y="0"/>
                    </a:moveTo>
                    <a:cubicBezTo>
                      <a:pt x="12473" y="10513"/>
                      <a:pt x="13509" y="35678"/>
                      <a:pt x="47663" y="39503"/>
                    </a:cubicBezTo>
                    <a:cubicBezTo>
                      <a:pt x="47663" y="39503"/>
                      <a:pt x="46524" y="4201"/>
                      <a:pt x="1" y="0"/>
                    </a:cubicBezTo>
                    <a:close/>
                  </a:path>
                </a:pathLst>
              </a:custGeom>
              <a:solidFill>
                <a:srgbClr val="6D9EEB">
                  <a:alpha val="41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4" name="Google Shape;3164;p34"/>
              <p:cNvSpPr/>
              <p:nvPr/>
            </p:nvSpPr>
            <p:spPr>
              <a:xfrm flipH="1">
                <a:off x="2078447" y="4838349"/>
                <a:ext cx="136839" cy="134515"/>
              </a:xfrm>
              <a:custGeom>
                <a:avLst/>
                <a:gdLst/>
                <a:ahLst/>
                <a:cxnLst/>
                <a:rect l="l" t="t" r="r" b="b"/>
                <a:pathLst>
                  <a:path w="8890" h="8739" extrusionOk="0">
                    <a:moveTo>
                      <a:pt x="5905" y="1"/>
                    </a:moveTo>
                    <a:cubicBezTo>
                      <a:pt x="5807" y="1"/>
                      <a:pt x="5709" y="29"/>
                      <a:pt x="5625" y="90"/>
                    </a:cubicBezTo>
                    <a:cubicBezTo>
                      <a:pt x="5401" y="254"/>
                      <a:pt x="5339" y="548"/>
                      <a:pt x="5503" y="772"/>
                    </a:cubicBezTo>
                    <a:cubicBezTo>
                      <a:pt x="5667" y="1088"/>
                      <a:pt x="6779" y="4314"/>
                      <a:pt x="7560" y="6613"/>
                    </a:cubicBezTo>
                    <a:lnTo>
                      <a:pt x="450" y="7741"/>
                    </a:lnTo>
                    <a:cubicBezTo>
                      <a:pt x="188" y="7779"/>
                      <a:pt x="1" y="8013"/>
                      <a:pt x="23" y="8276"/>
                    </a:cubicBezTo>
                    <a:cubicBezTo>
                      <a:pt x="42" y="8537"/>
                      <a:pt x="260" y="8738"/>
                      <a:pt x="521" y="8738"/>
                    </a:cubicBezTo>
                    <a:cubicBezTo>
                      <a:pt x="523" y="8738"/>
                      <a:pt x="525" y="8738"/>
                      <a:pt x="527" y="8738"/>
                    </a:cubicBezTo>
                    <a:cubicBezTo>
                      <a:pt x="554" y="8738"/>
                      <a:pt x="581" y="8737"/>
                      <a:pt x="606" y="8733"/>
                    </a:cubicBezTo>
                    <a:lnTo>
                      <a:pt x="8889" y="7420"/>
                    </a:lnTo>
                    <a:lnTo>
                      <a:pt x="8701" y="6855"/>
                    </a:lnTo>
                    <a:cubicBezTo>
                      <a:pt x="7284" y="2660"/>
                      <a:pt x="6490" y="428"/>
                      <a:pt x="6337" y="219"/>
                    </a:cubicBezTo>
                    <a:cubicBezTo>
                      <a:pt x="6235" y="80"/>
                      <a:pt x="6070" y="1"/>
                      <a:pt x="590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5" name="Google Shape;3165;p34"/>
              <p:cNvSpPr/>
              <p:nvPr/>
            </p:nvSpPr>
            <p:spPr>
              <a:xfrm flipH="1">
                <a:off x="1884765" y="4983560"/>
                <a:ext cx="180415" cy="172319"/>
              </a:xfrm>
              <a:custGeom>
                <a:avLst/>
                <a:gdLst/>
                <a:ahLst/>
                <a:cxnLst/>
                <a:rect l="l" t="t" r="r" b="b"/>
                <a:pathLst>
                  <a:path w="11721" h="11195" extrusionOk="0">
                    <a:moveTo>
                      <a:pt x="11198" y="1"/>
                    </a:moveTo>
                    <a:cubicBezTo>
                      <a:pt x="10947" y="1"/>
                      <a:pt x="10724" y="176"/>
                      <a:pt x="10688" y="430"/>
                    </a:cubicBezTo>
                    <a:lnTo>
                      <a:pt x="9652" y="7736"/>
                    </a:lnTo>
                    <a:lnTo>
                      <a:pt x="406" y="10207"/>
                    </a:lnTo>
                    <a:cubicBezTo>
                      <a:pt x="161" y="10270"/>
                      <a:pt x="0" y="10506"/>
                      <a:pt x="34" y="10758"/>
                    </a:cubicBezTo>
                    <a:cubicBezTo>
                      <a:pt x="67" y="11008"/>
                      <a:pt x="281" y="11194"/>
                      <a:pt x="532" y="11194"/>
                    </a:cubicBezTo>
                    <a:cubicBezTo>
                      <a:pt x="533" y="11194"/>
                      <a:pt x="534" y="11194"/>
                      <a:pt x="535" y="11194"/>
                    </a:cubicBezTo>
                    <a:cubicBezTo>
                      <a:pt x="578" y="11193"/>
                      <a:pt x="623" y="11188"/>
                      <a:pt x="665" y="11178"/>
                    </a:cubicBezTo>
                    <a:lnTo>
                      <a:pt x="10551" y="8533"/>
                    </a:lnTo>
                    <a:lnTo>
                      <a:pt x="11681" y="572"/>
                    </a:lnTo>
                    <a:cubicBezTo>
                      <a:pt x="11721" y="298"/>
                      <a:pt x="11530" y="42"/>
                      <a:pt x="11255" y="3"/>
                    </a:cubicBezTo>
                    <a:cubicBezTo>
                      <a:pt x="11236" y="2"/>
                      <a:pt x="11217" y="1"/>
                      <a:pt x="1119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6" name="Google Shape;3166;p34"/>
              <p:cNvSpPr/>
              <p:nvPr/>
            </p:nvSpPr>
            <p:spPr>
              <a:xfrm flipH="1">
                <a:off x="1755237" y="5150935"/>
                <a:ext cx="174166" cy="137517"/>
              </a:xfrm>
              <a:custGeom>
                <a:avLst/>
                <a:gdLst/>
                <a:ahLst/>
                <a:cxnLst/>
                <a:rect l="l" t="t" r="r" b="b"/>
                <a:pathLst>
                  <a:path w="11315" h="8934" extrusionOk="0">
                    <a:moveTo>
                      <a:pt x="10767" y="0"/>
                    </a:moveTo>
                    <a:cubicBezTo>
                      <a:pt x="10527" y="0"/>
                      <a:pt x="10321" y="179"/>
                      <a:pt x="10280" y="423"/>
                    </a:cubicBezTo>
                    <a:lnTo>
                      <a:pt x="9326" y="6224"/>
                    </a:lnTo>
                    <a:lnTo>
                      <a:pt x="436" y="7940"/>
                    </a:lnTo>
                    <a:cubicBezTo>
                      <a:pt x="179" y="7985"/>
                      <a:pt x="0" y="8221"/>
                      <a:pt x="25" y="8480"/>
                    </a:cubicBezTo>
                    <a:cubicBezTo>
                      <a:pt x="50" y="8738"/>
                      <a:pt x="265" y="8934"/>
                      <a:pt x="523" y="8934"/>
                    </a:cubicBezTo>
                    <a:cubicBezTo>
                      <a:pt x="525" y="8934"/>
                      <a:pt x="527" y="8934"/>
                      <a:pt x="530" y="8934"/>
                    </a:cubicBezTo>
                    <a:cubicBezTo>
                      <a:pt x="563" y="8934"/>
                      <a:pt x="595" y="8931"/>
                      <a:pt x="627" y="8926"/>
                    </a:cubicBezTo>
                    <a:lnTo>
                      <a:pt x="10205" y="7076"/>
                    </a:lnTo>
                    <a:lnTo>
                      <a:pt x="11270" y="585"/>
                    </a:lnTo>
                    <a:cubicBezTo>
                      <a:pt x="11315" y="311"/>
                      <a:pt x="11129" y="54"/>
                      <a:pt x="10857" y="9"/>
                    </a:cubicBezTo>
                    <a:cubicBezTo>
                      <a:pt x="10826" y="3"/>
                      <a:pt x="10796" y="0"/>
                      <a:pt x="1076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7" name="Google Shape;3167;p34"/>
              <p:cNvSpPr/>
              <p:nvPr/>
            </p:nvSpPr>
            <p:spPr>
              <a:xfrm flipH="1">
                <a:off x="1324676" y="4680316"/>
                <a:ext cx="628799" cy="979625"/>
              </a:xfrm>
              <a:custGeom>
                <a:avLst/>
                <a:gdLst/>
                <a:ahLst/>
                <a:cxnLst/>
                <a:rect l="l" t="t" r="r" b="b"/>
                <a:pathLst>
                  <a:path w="40851" h="63643" extrusionOk="0">
                    <a:moveTo>
                      <a:pt x="6468" y="1"/>
                    </a:moveTo>
                    <a:cubicBezTo>
                      <a:pt x="5113" y="1"/>
                      <a:pt x="3930" y="611"/>
                      <a:pt x="3121" y="2041"/>
                    </a:cubicBezTo>
                    <a:cubicBezTo>
                      <a:pt x="0" y="7558"/>
                      <a:pt x="5990" y="11822"/>
                      <a:pt x="7245" y="17590"/>
                    </a:cubicBezTo>
                    <a:cubicBezTo>
                      <a:pt x="8499" y="23359"/>
                      <a:pt x="974" y="26619"/>
                      <a:pt x="3734" y="33801"/>
                    </a:cubicBezTo>
                    <a:cubicBezTo>
                      <a:pt x="6493" y="40982"/>
                      <a:pt x="14267" y="33891"/>
                      <a:pt x="11509" y="45149"/>
                    </a:cubicBezTo>
                    <a:cubicBezTo>
                      <a:pt x="8750" y="56407"/>
                      <a:pt x="23296" y="60998"/>
                      <a:pt x="23296" y="60998"/>
                    </a:cubicBezTo>
                    <a:cubicBezTo>
                      <a:pt x="23296" y="60998"/>
                      <a:pt x="27791" y="63643"/>
                      <a:pt x="31661" y="63643"/>
                    </a:cubicBezTo>
                    <a:cubicBezTo>
                      <a:pt x="33042" y="63643"/>
                      <a:pt x="34344" y="63306"/>
                      <a:pt x="35334" y="62392"/>
                    </a:cubicBezTo>
                    <a:cubicBezTo>
                      <a:pt x="39097" y="58915"/>
                      <a:pt x="37842" y="53202"/>
                      <a:pt x="37466" y="48312"/>
                    </a:cubicBezTo>
                    <a:cubicBezTo>
                      <a:pt x="37090" y="43422"/>
                      <a:pt x="40851" y="39828"/>
                      <a:pt x="39011" y="36149"/>
                    </a:cubicBezTo>
                    <a:cubicBezTo>
                      <a:pt x="37174" y="32471"/>
                      <a:pt x="28646" y="30465"/>
                      <a:pt x="30636" y="25449"/>
                    </a:cubicBezTo>
                    <a:cubicBezTo>
                      <a:pt x="32626" y="20432"/>
                      <a:pt x="30318" y="16086"/>
                      <a:pt x="26973" y="14413"/>
                    </a:cubicBezTo>
                    <a:cubicBezTo>
                      <a:pt x="23630" y="12741"/>
                      <a:pt x="19450" y="12073"/>
                      <a:pt x="17610" y="10066"/>
                    </a:cubicBezTo>
                    <a:cubicBezTo>
                      <a:pt x="15629" y="4988"/>
                      <a:pt x="10343" y="1"/>
                      <a:pt x="646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8" name="Google Shape;3168;p34"/>
              <p:cNvSpPr/>
              <p:nvPr/>
            </p:nvSpPr>
            <p:spPr>
              <a:xfrm flipH="1">
                <a:off x="1412562" y="4744388"/>
                <a:ext cx="445690" cy="931754"/>
              </a:xfrm>
              <a:custGeom>
                <a:avLst/>
                <a:gdLst/>
                <a:ahLst/>
                <a:cxnLst/>
                <a:rect l="l" t="t" r="r" b="b"/>
                <a:pathLst>
                  <a:path w="28955" h="60533" extrusionOk="0">
                    <a:moveTo>
                      <a:pt x="557" y="1"/>
                    </a:moveTo>
                    <a:cubicBezTo>
                      <a:pt x="435" y="1"/>
                      <a:pt x="311" y="45"/>
                      <a:pt x="214" y="136"/>
                    </a:cubicBezTo>
                    <a:cubicBezTo>
                      <a:pt x="12" y="324"/>
                      <a:pt x="0" y="642"/>
                      <a:pt x="189" y="844"/>
                    </a:cubicBezTo>
                    <a:cubicBezTo>
                      <a:pt x="14736" y="16492"/>
                      <a:pt x="27784" y="59739"/>
                      <a:pt x="27914" y="60175"/>
                    </a:cubicBezTo>
                    <a:cubicBezTo>
                      <a:pt x="27977" y="60387"/>
                      <a:pt x="28173" y="60533"/>
                      <a:pt x="28395" y="60533"/>
                    </a:cubicBezTo>
                    <a:cubicBezTo>
                      <a:pt x="28444" y="60533"/>
                      <a:pt x="28492" y="60524"/>
                      <a:pt x="28539" y="60511"/>
                    </a:cubicBezTo>
                    <a:cubicBezTo>
                      <a:pt x="28803" y="60432"/>
                      <a:pt x="28955" y="60152"/>
                      <a:pt x="28875" y="59886"/>
                    </a:cubicBezTo>
                    <a:cubicBezTo>
                      <a:pt x="28746" y="59450"/>
                      <a:pt x="15630" y="15980"/>
                      <a:pt x="924" y="161"/>
                    </a:cubicBezTo>
                    <a:cubicBezTo>
                      <a:pt x="825" y="54"/>
                      <a:pt x="692" y="1"/>
                      <a:pt x="557" y="1"/>
                    </a:cubicBezTo>
                    <a:close/>
                  </a:path>
                </a:pathLst>
              </a:custGeom>
              <a:solidFill>
                <a:srgbClr val="DEE7E9">
                  <a:alpha val="396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9" name="Google Shape;3169;p34"/>
              <p:cNvSpPr/>
              <p:nvPr/>
            </p:nvSpPr>
            <p:spPr>
              <a:xfrm flipH="1">
                <a:off x="1653722" y="4862250"/>
                <a:ext cx="163884" cy="114289"/>
              </a:xfrm>
              <a:custGeom>
                <a:avLst/>
                <a:gdLst/>
                <a:ahLst/>
                <a:cxnLst/>
                <a:rect l="l" t="t" r="r" b="b"/>
                <a:pathLst>
                  <a:path w="10647" h="7425" extrusionOk="0">
                    <a:moveTo>
                      <a:pt x="10078" y="0"/>
                    </a:moveTo>
                    <a:cubicBezTo>
                      <a:pt x="9881" y="0"/>
                      <a:pt x="9695" y="117"/>
                      <a:pt x="9616" y="310"/>
                    </a:cubicBezTo>
                    <a:lnTo>
                      <a:pt x="7130" y="6270"/>
                    </a:lnTo>
                    <a:lnTo>
                      <a:pt x="652" y="4901"/>
                    </a:lnTo>
                    <a:cubicBezTo>
                      <a:pt x="618" y="4894"/>
                      <a:pt x="583" y="4891"/>
                      <a:pt x="549" y="4891"/>
                    </a:cubicBezTo>
                    <a:cubicBezTo>
                      <a:pt x="317" y="4891"/>
                      <a:pt x="108" y="5053"/>
                      <a:pt x="57" y="5289"/>
                    </a:cubicBezTo>
                    <a:cubicBezTo>
                      <a:pt x="1" y="5560"/>
                      <a:pt x="174" y="5825"/>
                      <a:pt x="445" y="5884"/>
                    </a:cubicBezTo>
                    <a:lnTo>
                      <a:pt x="7736" y="7424"/>
                    </a:lnTo>
                    <a:lnTo>
                      <a:pt x="10542" y="694"/>
                    </a:lnTo>
                    <a:cubicBezTo>
                      <a:pt x="10647" y="439"/>
                      <a:pt x="10527" y="146"/>
                      <a:pt x="10271" y="39"/>
                    </a:cubicBezTo>
                    <a:cubicBezTo>
                      <a:pt x="10208" y="13"/>
                      <a:pt x="10142" y="0"/>
                      <a:pt x="10078" y="0"/>
                    </a:cubicBezTo>
                    <a:close/>
                  </a:path>
                </a:pathLst>
              </a:custGeom>
              <a:solidFill>
                <a:srgbClr val="DEE7E9">
                  <a:alpha val="396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0" name="Google Shape;3170;p34"/>
              <p:cNvSpPr/>
              <p:nvPr/>
            </p:nvSpPr>
            <p:spPr>
              <a:xfrm flipH="1">
                <a:off x="1499227" y="5055235"/>
                <a:ext cx="318425" cy="174520"/>
              </a:xfrm>
              <a:custGeom>
                <a:avLst/>
                <a:gdLst/>
                <a:ahLst/>
                <a:cxnLst/>
                <a:rect l="l" t="t" r="r" b="b"/>
                <a:pathLst>
                  <a:path w="20687" h="11338" extrusionOk="0">
                    <a:moveTo>
                      <a:pt x="20113" y="0"/>
                    </a:moveTo>
                    <a:cubicBezTo>
                      <a:pt x="19925" y="0"/>
                      <a:pt x="19746" y="106"/>
                      <a:pt x="19660" y="287"/>
                    </a:cubicBezTo>
                    <a:lnTo>
                      <a:pt x="14951" y="10185"/>
                    </a:lnTo>
                    <a:lnTo>
                      <a:pt x="662" y="6970"/>
                    </a:lnTo>
                    <a:cubicBezTo>
                      <a:pt x="625" y="6962"/>
                      <a:pt x="589" y="6958"/>
                      <a:pt x="552" y="6958"/>
                    </a:cubicBezTo>
                    <a:cubicBezTo>
                      <a:pt x="322" y="6958"/>
                      <a:pt x="114" y="7117"/>
                      <a:pt x="62" y="7351"/>
                    </a:cubicBezTo>
                    <a:cubicBezTo>
                      <a:pt x="0" y="7622"/>
                      <a:pt x="171" y="7889"/>
                      <a:pt x="441" y="7951"/>
                    </a:cubicBezTo>
                    <a:lnTo>
                      <a:pt x="15512" y="11338"/>
                    </a:lnTo>
                    <a:lnTo>
                      <a:pt x="20566" y="718"/>
                    </a:lnTo>
                    <a:cubicBezTo>
                      <a:pt x="20686" y="467"/>
                      <a:pt x="20579" y="168"/>
                      <a:pt x="20329" y="50"/>
                    </a:cubicBezTo>
                    <a:cubicBezTo>
                      <a:pt x="20259" y="16"/>
                      <a:pt x="20185" y="0"/>
                      <a:pt x="20113" y="0"/>
                    </a:cubicBezTo>
                    <a:close/>
                  </a:path>
                </a:pathLst>
              </a:custGeom>
              <a:solidFill>
                <a:srgbClr val="DEE7E9">
                  <a:alpha val="396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171" name="Google Shape;3171;p34"/>
          <p:cNvGrpSpPr/>
          <p:nvPr/>
        </p:nvGrpSpPr>
        <p:grpSpPr>
          <a:xfrm>
            <a:off x="5916538" y="-511365"/>
            <a:ext cx="3854454" cy="2630939"/>
            <a:chOff x="5916538" y="-511365"/>
            <a:chExt cx="3854454" cy="2630939"/>
          </a:xfrm>
        </p:grpSpPr>
        <p:sp>
          <p:nvSpPr>
            <p:cNvPr id="3172" name="Google Shape;3172;p34"/>
            <p:cNvSpPr/>
            <p:nvPr/>
          </p:nvSpPr>
          <p:spPr>
            <a:xfrm rot="10730349">
              <a:off x="7898736" y="-256265"/>
              <a:ext cx="192818" cy="240672"/>
            </a:xfrm>
            <a:custGeom>
              <a:avLst/>
              <a:gdLst/>
              <a:ahLst/>
              <a:cxnLst/>
              <a:rect l="l" t="t" r="r" b="b"/>
              <a:pathLst>
                <a:path w="9202" h="11485" extrusionOk="0">
                  <a:moveTo>
                    <a:pt x="7862" y="0"/>
                  </a:moveTo>
                  <a:cubicBezTo>
                    <a:pt x="7842" y="0"/>
                    <a:pt x="7822" y="2"/>
                    <a:pt x="7801" y="5"/>
                  </a:cubicBezTo>
                  <a:cubicBezTo>
                    <a:pt x="7568" y="36"/>
                    <a:pt x="7405" y="252"/>
                    <a:pt x="7439" y="484"/>
                  </a:cubicBezTo>
                  <a:lnTo>
                    <a:pt x="8274" y="6355"/>
                  </a:lnTo>
                  <a:lnTo>
                    <a:pt x="259" y="10683"/>
                  </a:lnTo>
                  <a:cubicBezTo>
                    <a:pt x="87" y="10776"/>
                    <a:pt x="1" y="10973"/>
                    <a:pt x="49" y="11162"/>
                  </a:cubicBezTo>
                  <a:cubicBezTo>
                    <a:pt x="97" y="11351"/>
                    <a:pt x="268" y="11485"/>
                    <a:pt x="462" y="11485"/>
                  </a:cubicBezTo>
                  <a:cubicBezTo>
                    <a:pt x="532" y="11483"/>
                    <a:pt x="602" y="11465"/>
                    <a:pt x="664" y="11431"/>
                  </a:cubicBezTo>
                  <a:lnTo>
                    <a:pt x="9202" y="6825"/>
                  </a:lnTo>
                  <a:lnTo>
                    <a:pt x="8281" y="366"/>
                  </a:lnTo>
                  <a:cubicBezTo>
                    <a:pt x="8252" y="154"/>
                    <a:pt x="8070" y="0"/>
                    <a:pt x="7862" y="0"/>
                  </a:cubicBezTo>
                  <a:close/>
                </a:path>
              </a:pathLst>
            </a:custGeom>
            <a:solidFill>
              <a:srgbClr val="8CC4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34"/>
            <p:cNvSpPr/>
            <p:nvPr/>
          </p:nvSpPr>
          <p:spPr>
            <a:xfrm rot="10730349">
              <a:off x="7531214" y="-126535"/>
              <a:ext cx="391671" cy="242432"/>
            </a:xfrm>
            <a:custGeom>
              <a:avLst/>
              <a:gdLst/>
              <a:ahLst/>
              <a:cxnLst/>
              <a:rect l="l" t="t" r="r" b="b"/>
              <a:pathLst>
                <a:path w="18692" h="11569" extrusionOk="0">
                  <a:moveTo>
                    <a:pt x="18120" y="0"/>
                  </a:moveTo>
                  <a:cubicBezTo>
                    <a:pt x="17933" y="0"/>
                    <a:pt x="17753" y="105"/>
                    <a:pt x="17667" y="286"/>
                  </a:cubicBezTo>
                  <a:lnTo>
                    <a:pt x="12838" y="10345"/>
                  </a:lnTo>
                  <a:lnTo>
                    <a:pt x="718" y="6447"/>
                  </a:lnTo>
                  <a:cubicBezTo>
                    <a:pt x="667" y="6431"/>
                    <a:pt x="615" y="6423"/>
                    <a:pt x="563" y="6423"/>
                  </a:cubicBezTo>
                  <a:cubicBezTo>
                    <a:pt x="351" y="6423"/>
                    <a:pt x="154" y="6558"/>
                    <a:pt x="85" y="6772"/>
                  </a:cubicBezTo>
                  <a:cubicBezTo>
                    <a:pt x="0" y="7036"/>
                    <a:pt x="145" y="7318"/>
                    <a:pt x="411" y="7403"/>
                  </a:cubicBezTo>
                  <a:lnTo>
                    <a:pt x="13363" y="11568"/>
                  </a:lnTo>
                  <a:lnTo>
                    <a:pt x="18571" y="720"/>
                  </a:lnTo>
                  <a:cubicBezTo>
                    <a:pt x="18691" y="471"/>
                    <a:pt x="18586" y="170"/>
                    <a:pt x="18337" y="50"/>
                  </a:cubicBezTo>
                  <a:cubicBezTo>
                    <a:pt x="18267" y="16"/>
                    <a:pt x="18193" y="0"/>
                    <a:pt x="18120" y="0"/>
                  </a:cubicBezTo>
                  <a:close/>
                </a:path>
              </a:pathLst>
            </a:custGeom>
            <a:solidFill>
              <a:srgbClr val="FF81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34"/>
            <p:cNvSpPr/>
            <p:nvPr/>
          </p:nvSpPr>
          <p:spPr>
            <a:xfrm rot="-6306309">
              <a:off x="6399383" y="-703170"/>
              <a:ext cx="891693" cy="1683191"/>
            </a:xfrm>
            <a:custGeom>
              <a:avLst/>
              <a:gdLst/>
              <a:ahLst/>
              <a:cxnLst/>
              <a:rect l="l" t="t" r="r" b="b"/>
              <a:pathLst>
                <a:path w="42549" h="80321" extrusionOk="0">
                  <a:moveTo>
                    <a:pt x="19479" y="0"/>
                  </a:moveTo>
                  <a:cubicBezTo>
                    <a:pt x="14561" y="0"/>
                    <a:pt x="10368" y="9188"/>
                    <a:pt x="10793" y="16409"/>
                  </a:cubicBezTo>
                  <a:cubicBezTo>
                    <a:pt x="9828" y="19411"/>
                    <a:pt x="5751" y="22138"/>
                    <a:pt x="3039" y="25516"/>
                  </a:cubicBezTo>
                  <a:cubicBezTo>
                    <a:pt x="328" y="28895"/>
                    <a:pt x="0" y="34589"/>
                    <a:pt x="4523" y="38906"/>
                  </a:cubicBezTo>
                  <a:cubicBezTo>
                    <a:pt x="9046" y="43225"/>
                    <a:pt x="1039" y="49464"/>
                    <a:pt x="884" y="54225"/>
                  </a:cubicBezTo>
                  <a:cubicBezTo>
                    <a:pt x="729" y="58989"/>
                    <a:pt x="6428" y="60952"/>
                    <a:pt x="8399" y="66283"/>
                  </a:cubicBezTo>
                  <a:cubicBezTo>
                    <a:pt x="10369" y="71615"/>
                    <a:pt x="11813" y="78236"/>
                    <a:pt x="17456" y="80076"/>
                  </a:cubicBezTo>
                  <a:cubicBezTo>
                    <a:pt x="17973" y="80244"/>
                    <a:pt x="18495" y="80320"/>
                    <a:pt x="19018" y="80320"/>
                  </a:cubicBezTo>
                  <a:cubicBezTo>
                    <a:pt x="24209" y="80320"/>
                    <a:pt x="29454" y="72784"/>
                    <a:pt x="29454" y="72784"/>
                  </a:cubicBezTo>
                  <a:cubicBezTo>
                    <a:pt x="29454" y="72784"/>
                    <a:pt x="42548" y="60910"/>
                    <a:pt x="34196" y="50393"/>
                  </a:cubicBezTo>
                  <a:cubicBezTo>
                    <a:pt x="25842" y="39875"/>
                    <a:pt x="37461" y="43579"/>
                    <a:pt x="36889" y="34682"/>
                  </a:cubicBezTo>
                  <a:cubicBezTo>
                    <a:pt x="36318" y="25785"/>
                    <a:pt x="26820" y="25994"/>
                    <a:pt x="25348" y="19314"/>
                  </a:cubicBezTo>
                  <a:cubicBezTo>
                    <a:pt x="23877" y="12633"/>
                    <a:pt x="28121" y="5246"/>
                    <a:pt x="22166" y="947"/>
                  </a:cubicBezTo>
                  <a:cubicBezTo>
                    <a:pt x="21262" y="295"/>
                    <a:pt x="20359" y="0"/>
                    <a:pt x="19479" y="0"/>
                  </a:cubicBezTo>
                  <a:close/>
                </a:path>
              </a:pathLst>
            </a:custGeom>
            <a:solidFill>
              <a:srgbClr val="6D9EEB">
                <a:alpha val="41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34"/>
            <p:cNvSpPr/>
            <p:nvPr/>
          </p:nvSpPr>
          <p:spPr>
            <a:xfrm rot="-6306309">
              <a:off x="6852520" y="-575010"/>
              <a:ext cx="182346" cy="1613596"/>
            </a:xfrm>
            <a:custGeom>
              <a:avLst/>
              <a:gdLst/>
              <a:ahLst/>
              <a:cxnLst/>
              <a:rect l="l" t="t" r="r" b="b"/>
              <a:pathLst>
                <a:path w="8701" h="77000" extrusionOk="0">
                  <a:moveTo>
                    <a:pt x="8223" y="0"/>
                  </a:moveTo>
                  <a:cubicBezTo>
                    <a:pt x="8044" y="0"/>
                    <a:pt x="7877" y="114"/>
                    <a:pt x="7818" y="294"/>
                  </a:cubicBezTo>
                  <a:cubicBezTo>
                    <a:pt x="1" y="24032"/>
                    <a:pt x="7222" y="76111"/>
                    <a:pt x="7295" y="76632"/>
                  </a:cubicBezTo>
                  <a:cubicBezTo>
                    <a:pt x="7325" y="76842"/>
                    <a:pt x="7506" y="76999"/>
                    <a:pt x="7718" y="76999"/>
                  </a:cubicBezTo>
                  <a:cubicBezTo>
                    <a:pt x="7738" y="76999"/>
                    <a:pt x="7758" y="76996"/>
                    <a:pt x="7776" y="76993"/>
                  </a:cubicBezTo>
                  <a:cubicBezTo>
                    <a:pt x="8010" y="76961"/>
                    <a:pt x="8172" y="76746"/>
                    <a:pt x="8139" y="76513"/>
                  </a:cubicBezTo>
                  <a:cubicBezTo>
                    <a:pt x="8065" y="75992"/>
                    <a:pt x="871" y="24112"/>
                    <a:pt x="8627" y="559"/>
                  </a:cubicBezTo>
                  <a:cubicBezTo>
                    <a:pt x="8700" y="337"/>
                    <a:pt x="8578" y="95"/>
                    <a:pt x="8356" y="21"/>
                  </a:cubicBezTo>
                  <a:cubicBezTo>
                    <a:pt x="8312" y="7"/>
                    <a:pt x="8267" y="0"/>
                    <a:pt x="82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34"/>
            <p:cNvSpPr/>
            <p:nvPr/>
          </p:nvSpPr>
          <p:spPr>
            <a:xfrm rot="-6306309">
              <a:off x="6366180" y="261887"/>
              <a:ext cx="279942" cy="133677"/>
            </a:xfrm>
            <a:custGeom>
              <a:avLst/>
              <a:gdLst/>
              <a:ahLst/>
              <a:cxnLst/>
              <a:rect l="l" t="t" r="r" b="b"/>
              <a:pathLst>
                <a:path w="13358" h="6379" extrusionOk="0">
                  <a:moveTo>
                    <a:pt x="474" y="1"/>
                  </a:moveTo>
                  <a:cubicBezTo>
                    <a:pt x="358" y="1"/>
                    <a:pt x="243" y="47"/>
                    <a:pt x="160" y="138"/>
                  </a:cubicBezTo>
                  <a:cubicBezTo>
                    <a:pt x="1" y="312"/>
                    <a:pt x="11" y="581"/>
                    <a:pt x="185" y="739"/>
                  </a:cubicBezTo>
                  <a:lnTo>
                    <a:pt x="6298" y="6378"/>
                  </a:lnTo>
                  <a:lnTo>
                    <a:pt x="13128" y="1304"/>
                  </a:lnTo>
                  <a:cubicBezTo>
                    <a:pt x="13317" y="1165"/>
                    <a:pt x="13357" y="898"/>
                    <a:pt x="13217" y="709"/>
                  </a:cubicBezTo>
                  <a:cubicBezTo>
                    <a:pt x="13133" y="597"/>
                    <a:pt x="13004" y="537"/>
                    <a:pt x="12874" y="537"/>
                  </a:cubicBezTo>
                  <a:cubicBezTo>
                    <a:pt x="12785" y="537"/>
                    <a:pt x="12696" y="564"/>
                    <a:pt x="12620" y="621"/>
                  </a:cubicBezTo>
                  <a:lnTo>
                    <a:pt x="6358" y="5274"/>
                  </a:lnTo>
                  <a:lnTo>
                    <a:pt x="761" y="113"/>
                  </a:lnTo>
                  <a:cubicBezTo>
                    <a:pt x="680" y="38"/>
                    <a:pt x="577" y="1"/>
                    <a:pt x="4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" name="Google Shape;3177;p34"/>
            <p:cNvSpPr/>
            <p:nvPr/>
          </p:nvSpPr>
          <p:spPr>
            <a:xfrm rot="-6306309">
              <a:off x="6612326" y="80677"/>
              <a:ext cx="522182" cy="241998"/>
            </a:xfrm>
            <a:custGeom>
              <a:avLst/>
              <a:gdLst/>
              <a:ahLst/>
              <a:cxnLst/>
              <a:rect l="l" t="t" r="r" b="b"/>
              <a:pathLst>
                <a:path w="24917" h="11548" extrusionOk="0">
                  <a:moveTo>
                    <a:pt x="24436" y="1"/>
                  </a:moveTo>
                  <a:cubicBezTo>
                    <a:pt x="24346" y="1"/>
                    <a:pt x="24256" y="29"/>
                    <a:pt x="24178" y="88"/>
                  </a:cubicBezTo>
                  <a:lnTo>
                    <a:pt x="10588" y="10458"/>
                  </a:lnTo>
                  <a:lnTo>
                    <a:pt x="746" y="2237"/>
                  </a:lnTo>
                  <a:cubicBezTo>
                    <a:pt x="667" y="2172"/>
                    <a:pt x="571" y="2141"/>
                    <a:pt x="477" y="2141"/>
                  </a:cubicBezTo>
                  <a:cubicBezTo>
                    <a:pt x="355" y="2141"/>
                    <a:pt x="234" y="2193"/>
                    <a:pt x="149" y="2293"/>
                  </a:cubicBezTo>
                  <a:cubicBezTo>
                    <a:pt x="0" y="2474"/>
                    <a:pt x="22" y="2739"/>
                    <a:pt x="199" y="2890"/>
                  </a:cubicBezTo>
                  <a:lnTo>
                    <a:pt x="10565" y="11548"/>
                  </a:lnTo>
                  <a:lnTo>
                    <a:pt x="24695" y="765"/>
                  </a:lnTo>
                  <a:cubicBezTo>
                    <a:pt x="24882" y="621"/>
                    <a:pt x="24917" y="354"/>
                    <a:pt x="24775" y="168"/>
                  </a:cubicBezTo>
                  <a:cubicBezTo>
                    <a:pt x="24691" y="58"/>
                    <a:pt x="24564" y="1"/>
                    <a:pt x="244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8" name="Google Shape;3178;p34"/>
            <p:cNvSpPr/>
            <p:nvPr/>
          </p:nvSpPr>
          <p:spPr>
            <a:xfrm rot="-6306309">
              <a:off x="7039066" y="-20971"/>
              <a:ext cx="472472" cy="237010"/>
            </a:xfrm>
            <a:custGeom>
              <a:avLst/>
              <a:gdLst/>
              <a:ahLst/>
              <a:cxnLst/>
              <a:rect l="l" t="t" r="r" b="b"/>
              <a:pathLst>
                <a:path w="22545" h="11310" extrusionOk="0">
                  <a:moveTo>
                    <a:pt x="22069" y="0"/>
                  </a:moveTo>
                  <a:cubicBezTo>
                    <a:pt x="21963" y="0"/>
                    <a:pt x="21856" y="40"/>
                    <a:pt x="21773" y="121"/>
                  </a:cubicBezTo>
                  <a:lnTo>
                    <a:pt x="10798" y="10182"/>
                  </a:lnTo>
                  <a:lnTo>
                    <a:pt x="741" y="1840"/>
                  </a:lnTo>
                  <a:cubicBezTo>
                    <a:pt x="663" y="1778"/>
                    <a:pt x="570" y="1748"/>
                    <a:pt x="477" y="1748"/>
                  </a:cubicBezTo>
                  <a:cubicBezTo>
                    <a:pt x="354" y="1748"/>
                    <a:pt x="232" y="1801"/>
                    <a:pt x="148" y="1903"/>
                  </a:cubicBezTo>
                  <a:cubicBezTo>
                    <a:pt x="1" y="2081"/>
                    <a:pt x="23" y="2345"/>
                    <a:pt x="198" y="2497"/>
                  </a:cubicBezTo>
                  <a:lnTo>
                    <a:pt x="10826" y="11310"/>
                  </a:lnTo>
                  <a:lnTo>
                    <a:pt x="22349" y="747"/>
                  </a:lnTo>
                  <a:cubicBezTo>
                    <a:pt x="22530" y="590"/>
                    <a:pt x="22545" y="315"/>
                    <a:pt x="22383" y="137"/>
                  </a:cubicBezTo>
                  <a:cubicBezTo>
                    <a:pt x="22299" y="47"/>
                    <a:pt x="22184" y="0"/>
                    <a:pt x="220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9" name="Google Shape;3179;p34"/>
            <p:cNvSpPr/>
            <p:nvPr/>
          </p:nvSpPr>
          <p:spPr>
            <a:xfrm rot="10730349">
              <a:off x="7726615" y="-307883"/>
              <a:ext cx="1200807" cy="553262"/>
            </a:xfrm>
            <a:custGeom>
              <a:avLst/>
              <a:gdLst/>
              <a:ahLst/>
              <a:cxnLst/>
              <a:rect l="l" t="t" r="r" b="b"/>
              <a:pathLst>
                <a:path w="57307" h="26402" extrusionOk="0">
                  <a:moveTo>
                    <a:pt x="16085" y="1"/>
                  </a:moveTo>
                  <a:cubicBezTo>
                    <a:pt x="11262" y="1"/>
                    <a:pt x="5916" y="561"/>
                    <a:pt x="0" y="1848"/>
                  </a:cubicBezTo>
                  <a:cubicBezTo>
                    <a:pt x="13241" y="7385"/>
                    <a:pt x="21434" y="26401"/>
                    <a:pt x="46194" y="26401"/>
                  </a:cubicBezTo>
                  <a:cubicBezTo>
                    <a:pt x="49572" y="26401"/>
                    <a:pt x="53257" y="26047"/>
                    <a:pt x="57306" y="25257"/>
                  </a:cubicBezTo>
                  <a:cubicBezTo>
                    <a:pt x="57306" y="25257"/>
                    <a:pt x="48472" y="1"/>
                    <a:pt x="16085" y="1"/>
                  </a:cubicBezTo>
                  <a:close/>
                </a:path>
              </a:pathLst>
            </a:custGeom>
            <a:solidFill>
              <a:srgbClr val="6D9EEB">
                <a:alpha val="41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" name="Google Shape;3180;p34"/>
            <p:cNvSpPr/>
            <p:nvPr/>
          </p:nvSpPr>
          <p:spPr>
            <a:xfrm rot="10730349">
              <a:off x="7663672" y="-329757"/>
              <a:ext cx="1121413" cy="529457"/>
            </a:xfrm>
            <a:custGeom>
              <a:avLst/>
              <a:gdLst/>
              <a:ahLst/>
              <a:cxnLst/>
              <a:rect l="l" t="t" r="r" b="b"/>
              <a:pathLst>
                <a:path w="53518" h="25266" extrusionOk="0">
                  <a:moveTo>
                    <a:pt x="437" y="0"/>
                  </a:moveTo>
                  <a:cubicBezTo>
                    <a:pt x="434" y="0"/>
                    <a:pt x="432" y="1"/>
                    <a:pt x="429" y="2"/>
                  </a:cubicBezTo>
                  <a:cubicBezTo>
                    <a:pt x="197" y="2"/>
                    <a:pt x="8" y="187"/>
                    <a:pt x="5" y="421"/>
                  </a:cubicBezTo>
                  <a:cubicBezTo>
                    <a:pt x="0" y="653"/>
                    <a:pt x="184" y="845"/>
                    <a:pt x="416" y="852"/>
                  </a:cubicBezTo>
                  <a:cubicBezTo>
                    <a:pt x="21600" y="1510"/>
                    <a:pt x="52486" y="24940"/>
                    <a:pt x="52797" y="25177"/>
                  </a:cubicBezTo>
                  <a:cubicBezTo>
                    <a:pt x="52870" y="25234"/>
                    <a:pt x="52961" y="25264"/>
                    <a:pt x="53054" y="25265"/>
                  </a:cubicBezTo>
                  <a:lnTo>
                    <a:pt x="53054" y="25264"/>
                  </a:lnTo>
                  <a:cubicBezTo>
                    <a:pt x="53238" y="25264"/>
                    <a:pt x="53400" y="25147"/>
                    <a:pt x="53459" y="24973"/>
                  </a:cubicBezTo>
                  <a:cubicBezTo>
                    <a:pt x="53517" y="24801"/>
                    <a:pt x="53459" y="24611"/>
                    <a:pt x="53315" y="24499"/>
                  </a:cubicBezTo>
                  <a:cubicBezTo>
                    <a:pt x="53002" y="24261"/>
                    <a:pt x="21901" y="667"/>
                    <a:pt x="443" y="2"/>
                  </a:cubicBezTo>
                  <a:cubicBezTo>
                    <a:pt x="441" y="1"/>
                    <a:pt x="439" y="0"/>
                    <a:pt x="4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" name="Google Shape;3181;p34"/>
            <p:cNvSpPr/>
            <p:nvPr/>
          </p:nvSpPr>
          <p:spPr>
            <a:xfrm rot="10730349">
              <a:off x="8427759" y="26614"/>
              <a:ext cx="169308" cy="206242"/>
            </a:xfrm>
            <a:custGeom>
              <a:avLst/>
              <a:gdLst/>
              <a:ahLst/>
              <a:cxnLst/>
              <a:rect l="l" t="t" r="r" b="b"/>
              <a:pathLst>
                <a:path w="8080" h="9842" extrusionOk="0">
                  <a:moveTo>
                    <a:pt x="3287" y="0"/>
                  </a:moveTo>
                  <a:cubicBezTo>
                    <a:pt x="3157" y="0"/>
                    <a:pt x="3028" y="55"/>
                    <a:pt x="2947" y="165"/>
                  </a:cubicBezTo>
                  <a:cubicBezTo>
                    <a:pt x="2808" y="355"/>
                    <a:pt x="2835" y="611"/>
                    <a:pt x="3023" y="749"/>
                  </a:cubicBezTo>
                  <a:cubicBezTo>
                    <a:pt x="3269" y="992"/>
                    <a:pt x="5354" y="3812"/>
                    <a:pt x="6796" y="5787"/>
                  </a:cubicBezTo>
                  <a:lnTo>
                    <a:pt x="272" y="9035"/>
                  </a:lnTo>
                  <a:cubicBezTo>
                    <a:pt x="93" y="9122"/>
                    <a:pt x="1" y="9321"/>
                    <a:pt x="46" y="9513"/>
                  </a:cubicBezTo>
                  <a:cubicBezTo>
                    <a:pt x="91" y="9705"/>
                    <a:pt x="263" y="9842"/>
                    <a:pt x="460" y="9842"/>
                  </a:cubicBezTo>
                  <a:cubicBezTo>
                    <a:pt x="527" y="9840"/>
                    <a:pt x="591" y="9825"/>
                    <a:pt x="649" y="9795"/>
                  </a:cubicBezTo>
                  <a:lnTo>
                    <a:pt x="8079" y="6101"/>
                  </a:lnTo>
                  <a:lnTo>
                    <a:pt x="7782" y="5693"/>
                  </a:lnTo>
                  <a:cubicBezTo>
                    <a:pt x="5992" y="3237"/>
                    <a:pt x="3805" y="272"/>
                    <a:pt x="3555" y="86"/>
                  </a:cubicBezTo>
                  <a:cubicBezTo>
                    <a:pt x="3476" y="29"/>
                    <a:pt x="3381" y="0"/>
                    <a:pt x="32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" name="Google Shape;3182;p34"/>
            <p:cNvSpPr/>
            <p:nvPr/>
          </p:nvSpPr>
          <p:spPr>
            <a:xfrm rot="10730349">
              <a:off x="8130057" y="-144050"/>
              <a:ext cx="194641" cy="288555"/>
            </a:xfrm>
            <a:custGeom>
              <a:avLst/>
              <a:gdLst/>
              <a:ahLst/>
              <a:cxnLst/>
              <a:rect l="l" t="t" r="r" b="b"/>
              <a:pathLst>
                <a:path w="9289" h="13770" extrusionOk="0">
                  <a:moveTo>
                    <a:pt x="7569" y="0"/>
                  </a:moveTo>
                  <a:cubicBezTo>
                    <a:pt x="7546" y="0"/>
                    <a:pt x="7523" y="2"/>
                    <a:pt x="7499" y="6"/>
                  </a:cubicBezTo>
                  <a:cubicBezTo>
                    <a:pt x="7265" y="44"/>
                    <a:pt x="7107" y="267"/>
                    <a:pt x="7148" y="501"/>
                  </a:cubicBezTo>
                  <a:lnTo>
                    <a:pt x="8358" y="7829"/>
                  </a:lnTo>
                  <a:lnTo>
                    <a:pt x="235" y="12985"/>
                  </a:lnTo>
                  <a:cubicBezTo>
                    <a:pt x="74" y="13087"/>
                    <a:pt x="1" y="13282"/>
                    <a:pt x="54" y="13464"/>
                  </a:cubicBezTo>
                  <a:cubicBezTo>
                    <a:pt x="106" y="13646"/>
                    <a:pt x="273" y="13770"/>
                    <a:pt x="464" y="13770"/>
                  </a:cubicBezTo>
                  <a:cubicBezTo>
                    <a:pt x="544" y="13770"/>
                    <a:pt x="622" y="13747"/>
                    <a:pt x="691" y="13703"/>
                  </a:cubicBezTo>
                  <a:lnTo>
                    <a:pt x="9289" y="8246"/>
                  </a:lnTo>
                  <a:lnTo>
                    <a:pt x="7989" y="362"/>
                  </a:lnTo>
                  <a:cubicBezTo>
                    <a:pt x="7957" y="150"/>
                    <a:pt x="7776" y="0"/>
                    <a:pt x="75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" name="Google Shape;3183;p34"/>
            <p:cNvSpPr/>
            <p:nvPr/>
          </p:nvSpPr>
          <p:spPr>
            <a:xfrm rot="10730349">
              <a:off x="7430847" y="-381520"/>
              <a:ext cx="855989" cy="1333658"/>
            </a:xfrm>
            <a:custGeom>
              <a:avLst/>
              <a:gdLst/>
              <a:ahLst/>
              <a:cxnLst/>
              <a:rect l="l" t="t" r="r" b="b"/>
              <a:pathLst>
                <a:path w="40851" h="63643" extrusionOk="0">
                  <a:moveTo>
                    <a:pt x="6468" y="1"/>
                  </a:moveTo>
                  <a:cubicBezTo>
                    <a:pt x="5113" y="1"/>
                    <a:pt x="3930" y="611"/>
                    <a:pt x="3121" y="2041"/>
                  </a:cubicBezTo>
                  <a:cubicBezTo>
                    <a:pt x="0" y="7558"/>
                    <a:pt x="5990" y="11822"/>
                    <a:pt x="7245" y="17590"/>
                  </a:cubicBezTo>
                  <a:cubicBezTo>
                    <a:pt x="8499" y="23359"/>
                    <a:pt x="974" y="26619"/>
                    <a:pt x="3734" y="33801"/>
                  </a:cubicBezTo>
                  <a:cubicBezTo>
                    <a:pt x="6493" y="40982"/>
                    <a:pt x="14267" y="33891"/>
                    <a:pt x="11509" y="45149"/>
                  </a:cubicBezTo>
                  <a:cubicBezTo>
                    <a:pt x="8750" y="56407"/>
                    <a:pt x="23296" y="60998"/>
                    <a:pt x="23296" y="60998"/>
                  </a:cubicBezTo>
                  <a:cubicBezTo>
                    <a:pt x="23296" y="60998"/>
                    <a:pt x="27791" y="63643"/>
                    <a:pt x="31661" y="63643"/>
                  </a:cubicBezTo>
                  <a:cubicBezTo>
                    <a:pt x="33042" y="63643"/>
                    <a:pt x="34344" y="63306"/>
                    <a:pt x="35334" y="62392"/>
                  </a:cubicBezTo>
                  <a:cubicBezTo>
                    <a:pt x="39097" y="58915"/>
                    <a:pt x="37842" y="53202"/>
                    <a:pt x="37466" y="48312"/>
                  </a:cubicBezTo>
                  <a:cubicBezTo>
                    <a:pt x="37090" y="43422"/>
                    <a:pt x="40851" y="39828"/>
                    <a:pt x="39011" y="36149"/>
                  </a:cubicBezTo>
                  <a:cubicBezTo>
                    <a:pt x="37174" y="32471"/>
                    <a:pt x="28646" y="30465"/>
                    <a:pt x="30636" y="25449"/>
                  </a:cubicBezTo>
                  <a:cubicBezTo>
                    <a:pt x="32626" y="20432"/>
                    <a:pt x="30318" y="16086"/>
                    <a:pt x="26973" y="14413"/>
                  </a:cubicBezTo>
                  <a:cubicBezTo>
                    <a:pt x="23630" y="12741"/>
                    <a:pt x="19450" y="12073"/>
                    <a:pt x="17610" y="10066"/>
                  </a:cubicBezTo>
                  <a:cubicBezTo>
                    <a:pt x="15629" y="4988"/>
                    <a:pt x="10343" y="1"/>
                    <a:pt x="64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" name="Google Shape;3184;p34"/>
            <p:cNvSpPr/>
            <p:nvPr/>
          </p:nvSpPr>
          <p:spPr>
            <a:xfrm rot="10730349">
              <a:off x="7549383" y="-403464"/>
              <a:ext cx="606721" cy="1268487"/>
            </a:xfrm>
            <a:custGeom>
              <a:avLst/>
              <a:gdLst/>
              <a:ahLst/>
              <a:cxnLst/>
              <a:rect l="l" t="t" r="r" b="b"/>
              <a:pathLst>
                <a:path w="28955" h="60533" extrusionOk="0">
                  <a:moveTo>
                    <a:pt x="557" y="1"/>
                  </a:moveTo>
                  <a:cubicBezTo>
                    <a:pt x="435" y="1"/>
                    <a:pt x="311" y="45"/>
                    <a:pt x="214" y="136"/>
                  </a:cubicBezTo>
                  <a:cubicBezTo>
                    <a:pt x="12" y="324"/>
                    <a:pt x="0" y="642"/>
                    <a:pt x="189" y="844"/>
                  </a:cubicBezTo>
                  <a:cubicBezTo>
                    <a:pt x="14736" y="16492"/>
                    <a:pt x="27784" y="59739"/>
                    <a:pt x="27914" y="60175"/>
                  </a:cubicBezTo>
                  <a:cubicBezTo>
                    <a:pt x="27977" y="60387"/>
                    <a:pt x="28173" y="60533"/>
                    <a:pt x="28395" y="60533"/>
                  </a:cubicBezTo>
                  <a:cubicBezTo>
                    <a:pt x="28444" y="60533"/>
                    <a:pt x="28492" y="60524"/>
                    <a:pt x="28539" y="60511"/>
                  </a:cubicBezTo>
                  <a:cubicBezTo>
                    <a:pt x="28803" y="60432"/>
                    <a:pt x="28955" y="60152"/>
                    <a:pt x="28875" y="59886"/>
                  </a:cubicBezTo>
                  <a:cubicBezTo>
                    <a:pt x="28746" y="59450"/>
                    <a:pt x="15630" y="15980"/>
                    <a:pt x="924" y="161"/>
                  </a:cubicBezTo>
                  <a:cubicBezTo>
                    <a:pt x="825" y="54"/>
                    <a:pt x="692" y="1"/>
                    <a:pt x="557" y="1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" name="Google Shape;3185;p34"/>
            <p:cNvSpPr/>
            <p:nvPr/>
          </p:nvSpPr>
          <p:spPr>
            <a:xfrm rot="10730349">
              <a:off x="7885663" y="546126"/>
              <a:ext cx="223097" cy="155593"/>
            </a:xfrm>
            <a:custGeom>
              <a:avLst/>
              <a:gdLst/>
              <a:ahLst/>
              <a:cxnLst/>
              <a:rect l="l" t="t" r="r" b="b"/>
              <a:pathLst>
                <a:path w="10647" h="7425" extrusionOk="0">
                  <a:moveTo>
                    <a:pt x="10078" y="0"/>
                  </a:moveTo>
                  <a:cubicBezTo>
                    <a:pt x="9881" y="0"/>
                    <a:pt x="9695" y="117"/>
                    <a:pt x="9616" y="310"/>
                  </a:cubicBezTo>
                  <a:lnTo>
                    <a:pt x="7130" y="6270"/>
                  </a:lnTo>
                  <a:lnTo>
                    <a:pt x="652" y="4901"/>
                  </a:lnTo>
                  <a:cubicBezTo>
                    <a:pt x="618" y="4894"/>
                    <a:pt x="583" y="4891"/>
                    <a:pt x="549" y="4891"/>
                  </a:cubicBezTo>
                  <a:cubicBezTo>
                    <a:pt x="317" y="4891"/>
                    <a:pt x="108" y="5053"/>
                    <a:pt x="57" y="5289"/>
                  </a:cubicBezTo>
                  <a:cubicBezTo>
                    <a:pt x="1" y="5560"/>
                    <a:pt x="174" y="5825"/>
                    <a:pt x="445" y="5884"/>
                  </a:cubicBezTo>
                  <a:lnTo>
                    <a:pt x="7736" y="7424"/>
                  </a:lnTo>
                  <a:lnTo>
                    <a:pt x="10542" y="694"/>
                  </a:lnTo>
                  <a:cubicBezTo>
                    <a:pt x="10647" y="439"/>
                    <a:pt x="10527" y="146"/>
                    <a:pt x="10271" y="39"/>
                  </a:cubicBezTo>
                  <a:cubicBezTo>
                    <a:pt x="10208" y="13"/>
                    <a:pt x="10142" y="0"/>
                    <a:pt x="10078" y="0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" name="Google Shape;3186;p34"/>
            <p:cNvSpPr/>
            <p:nvPr/>
          </p:nvSpPr>
          <p:spPr>
            <a:xfrm rot="10730349">
              <a:off x="7669221" y="203591"/>
              <a:ext cx="433474" cy="237591"/>
            </a:xfrm>
            <a:custGeom>
              <a:avLst/>
              <a:gdLst/>
              <a:ahLst/>
              <a:cxnLst/>
              <a:rect l="l" t="t" r="r" b="b"/>
              <a:pathLst>
                <a:path w="20687" h="11338" extrusionOk="0">
                  <a:moveTo>
                    <a:pt x="20113" y="0"/>
                  </a:moveTo>
                  <a:cubicBezTo>
                    <a:pt x="19925" y="0"/>
                    <a:pt x="19746" y="106"/>
                    <a:pt x="19660" y="287"/>
                  </a:cubicBezTo>
                  <a:lnTo>
                    <a:pt x="14951" y="10185"/>
                  </a:lnTo>
                  <a:lnTo>
                    <a:pt x="662" y="6970"/>
                  </a:lnTo>
                  <a:cubicBezTo>
                    <a:pt x="625" y="6962"/>
                    <a:pt x="589" y="6958"/>
                    <a:pt x="552" y="6958"/>
                  </a:cubicBezTo>
                  <a:cubicBezTo>
                    <a:pt x="322" y="6958"/>
                    <a:pt x="114" y="7117"/>
                    <a:pt x="62" y="7351"/>
                  </a:cubicBezTo>
                  <a:cubicBezTo>
                    <a:pt x="0" y="7622"/>
                    <a:pt x="171" y="7889"/>
                    <a:pt x="441" y="7951"/>
                  </a:cubicBezTo>
                  <a:lnTo>
                    <a:pt x="15512" y="11338"/>
                  </a:lnTo>
                  <a:lnTo>
                    <a:pt x="20566" y="718"/>
                  </a:lnTo>
                  <a:cubicBezTo>
                    <a:pt x="20686" y="467"/>
                    <a:pt x="20579" y="168"/>
                    <a:pt x="20329" y="50"/>
                  </a:cubicBezTo>
                  <a:cubicBezTo>
                    <a:pt x="20259" y="16"/>
                    <a:pt x="20185" y="0"/>
                    <a:pt x="20113" y="0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" name="Google Shape;3187;p34"/>
            <p:cNvSpPr/>
            <p:nvPr/>
          </p:nvSpPr>
          <p:spPr>
            <a:xfrm rot="-9465186" flipH="1">
              <a:off x="8869028" y="-75843"/>
              <a:ext cx="192822" cy="240677"/>
            </a:xfrm>
            <a:custGeom>
              <a:avLst/>
              <a:gdLst/>
              <a:ahLst/>
              <a:cxnLst/>
              <a:rect l="l" t="t" r="r" b="b"/>
              <a:pathLst>
                <a:path w="9202" h="11485" extrusionOk="0">
                  <a:moveTo>
                    <a:pt x="7862" y="0"/>
                  </a:moveTo>
                  <a:cubicBezTo>
                    <a:pt x="7842" y="0"/>
                    <a:pt x="7822" y="2"/>
                    <a:pt x="7801" y="5"/>
                  </a:cubicBezTo>
                  <a:cubicBezTo>
                    <a:pt x="7568" y="36"/>
                    <a:pt x="7405" y="252"/>
                    <a:pt x="7439" y="484"/>
                  </a:cubicBezTo>
                  <a:lnTo>
                    <a:pt x="8274" y="6355"/>
                  </a:lnTo>
                  <a:lnTo>
                    <a:pt x="259" y="10683"/>
                  </a:lnTo>
                  <a:cubicBezTo>
                    <a:pt x="87" y="10776"/>
                    <a:pt x="1" y="10973"/>
                    <a:pt x="49" y="11162"/>
                  </a:cubicBezTo>
                  <a:cubicBezTo>
                    <a:pt x="97" y="11351"/>
                    <a:pt x="268" y="11485"/>
                    <a:pt x="462" y="11485"/>
                  </a:cubicBezTo>
                  <a:cubicBezTo>
                    <a:pt x="532" y="11483"/>
                    <a:pt x="602" y="11465"/>
                    <a:pt x="664" y="11431"/>
                  </a:cubicBezTo>
                  <a:lnTo>
                    <a:pt x="9202" y="6825"/>
                  </a:lnTo>
                  <a:lnTo>
                    <a:pt x="8281" y="366"/>
                  </a:lnTo>
                  <a:cubicBezTo>
                    <a:pt x="8252" y="154"/>
                    <a:pt x="8070" y="0"/>
                    <a:pt x="7862" y="0"/>
                  </a:cubicBezTo>
                  <a:close/>
                </a:path>
              </a:pathLst>
            </a:custGeom>
            <a:solidFill>
              <a:srgbClr val="8CC4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" name="Google Shape;3188;p34"/>
            <p:cNvSpPr/>
            <p:nvPr/>
          </p:nvSpPr>
          <p:spPr>
            <a:xfrm rot="-9465186" flipH="1">
              <a:off x="8972759" y="141599"/>
              <a:ext cx="391679" cy="242438"/>
            </a:xfrm>
            <a:custGeom>
              <a:avLst/>
              <a:gdLst/>
              <a:ahLst/>
              <a:cxnLst/>
              <a:rect l="l" t="t" r="r" b="b"/>
              <a:pathLst>
                <a:path w="18692" h="11569" extrusionOk="0">
                  <a:moveTo>
                    <a:pt x="18120" y="0"/>
                  </a:moveTo>
                  <a:cubicBezTo>
                    <a:pt x="17933" y="0"/>
                    <a:pt x="17753" y="105"/>
                    <a:pt x="17667" y="286"/>
                  </a:cubicBezTo>
                  <a:lnTo>
                    <a:pt x="12838" y="10345"/>
                  </a:lnTo>
                  <a:lnTo>
                    <a:pt x="718" y="6447"/>
                  </a:lnTo>
                  <a:cubicBezTo>
                    <a:pt x="667" y="6431"/>
                    <a:pt x="615" y="6423"/>
                    <a:pt x="563" y="6423"/>
                  </a:cubicBezTo>
                  <a:cubicBezTo>
                    <a:pt x="351" y="6423"/>
                    <a:pt x="154" y="6558"/>
                    <a:pt x="85" y="6772"/>
                  </a:cubicBezTo>
                  <a:cubicBezTo>
                    <a:pt x="0" y="7036"/>
                    <a:pt x="145" y="7318"/>
                    <a:pt x="411" y="7403"/>
                  </a:cubicBezTo>
                  <a:lnTo>
                    <a:pt x="13363" y="11568"/>
                  </a:lnTo>
                  <a:lnTo>
                    <a:pt x="18571" y="720"/>
                  </a:lnTo>
                  <a:cubicBezTo>
                    <a:pt x="18691" y="471"/>
                    <a:pt x="18586" y="170"/>
                    <a:pt x="18337" y="50"/>
                  </a:cubicBezTo>
                  <a:cubicBezTo>
                    <a:pt x="18267" y="16"/>
                    <a:pt x="18193" y="0"/>
                    <a:pt x="18120" y="0"/>
                  </a:cubicBezTo>
                  <a:close/>
                </a:path>
              </a:pathLst>
            </a:custGeom>
            <a:solidFill>
              <a:srgbClr val="FF81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" name="Google Shape;3189;p34"/>
            <p:cNvSpPr/>
            <p:nvPr/>
          </p:nvSpPr>
          <p:spPr>
            <a:xfrm rot="10270959" flipH="1">
              <a:off x="8755617" y="377850"/>
              <a:ext cx="891728" cy="1683311"/>
            </a:xfrm>
            <a:custGeom>
              <a:avLst/>
              <a:gdLst/>
              <a:ahLst/>
              <a:cxnLst/>
              <a:rect l="l" t="t" r="r" b="b"/>
              <a:pathLst>
                <a:path w="42549" h="80321" extrusionOk="0">
                  <a:moveTo>
                    <a:pt x="19479" y="0"/>
                  </a:moveTo>
                  <a:cubicBezTo>
                    <a:pt x="14561" y="0"/>
                    <a:pt x="10368" y="9188"/>
                    <a:pt x="10793" y="16409"/>
                  </a:cubicBezTo>
                  <a:cubicBezTo>
                    <a:pt x="9828" y="19411"/>
                    <a:pt x="5751" y="22138"/>
                    <a:pt x="3039" y="25516"/>
                  </a:cubicBezTo>
                  <a:cubicBezTo>
                    <a:pt x="328" y="28895"/>
                    <a:pt x="0" y="34589"/>
                    <a:pt x="4523" y="38906"/>
                  </a:cubicBezTo>
                  <a:cubicBezTo>
                    <a:pt x="9046" y="43225"/>
                    <a:pt x="1039" y="49464"/>
                    <a:pt x="884" y="54225"/>
                  </a:cubicBezTo>
                  <a:cubicBezTo>
                    <a:pt x="729" y="58989"/>
                    <a:pt x="6428" y="60952"/>
                    <a:pt x="8399" y="66283"/>
                  </a:cubicBezTo>
                  <a:cubicBezTo>
                    <a:pt x="10369" y="71615"/>
                    <a:pt x="11813" y="78236"/>
                    <a:pt x="17456" y="80076"/>
                  </a:cubicBezTo>
                  <a:cubicBezTo>
                    <a:pt x="17973" y="80244"/>
                    <a:pt x="18495" y="80320"/>
                    <a:pt x="19018" y="80320"/>
                  </a:cubicBezTo>
                  <a:cubicBezTo>
                    <a:pt x="24209" y="80320"/>
                    <a:pt x="29454" y="72784"/>
                    <a:pt x="29454" y="72784"/>
                  </a:cubicBezTo>
                  <a:cubicBezTo>
                    <a:pt x="29454" y="72784"/>
                    <a:pt x="42548" y="60910"/>
                    <a:pt x="34196" y="50393"/>
                  </a:cubicBezTo>
                  <a:cubicBezTo>
                    <a:pt x="25842" y="39875"/>
                    <a:pt x="37461" y="43579"/>
                    <a:pt x="36889" y="34682"/>
                  </a:cubicBezTo>
                  <a:cubicBezTo>
                    <a:pt x="36318" y="25785"/>
                    <a:pt x="26820" y="25994"/>
                    <a:pt x="25348" y="19314"/>
                  </a:cubicBezTo>
                  <a:cubicBezTo>
                    <a:pt x="23877" y="12633"/>
                    <a:pt x="28121" y="5246"/>
                    <a:pt x="22166" y="947"/>
                  </a:cubicBezTo>
                  <a:cubicBezTo>
                    <a:pt x="21262" y="295"/>
                    <a:pt x="20359" y="0"/>
                    <a:pt x="194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" name="Google Shape;3190;p34"/>
            <p:cNvSpPr/>
            <p:nvPr/>
          </p:nvSpPr>
          <p:spPr>
            <a:xfrm rot="10270959" flipH="1">
              <a:off x="8985031" y="360533"/>
              <a:ext cx="182353" cy="1613712"/>
            </a:xfrm>
            <a:custGeom>
              <a:avLst/>
              <a:gdLst/>
              <a:ahLst/>
              <a:cxnLst/>
              <a:rect l="l" t="t" r="r" b="b"/>
              <a:pathLst>
                <a:path w="8701" h="77000" extrusionOk="0">
                  <a:moveTo>
                    <a:pt x="8223" y="0"/>
                  </a:moveTo>
                  <a:cubicBezTo>
                    <a:pt x="8044" y="0"/>
                    <a:pt x="7877" y="114"/>
                    <a:pt x="7818" y="294"/>
                  </a:cubicBezTo>
                  <a:cubicBezTo>
                    <a:pt x="1" y="24032"/>
                    <a:pt x="7222" y="76111"/>
                    <a:pt x="7295" y="76632"/>
                  </a:cubicBezTo>
                  <a:cubicBezTo>
                    <a:pt x="7325" y="76842"/>
                    <a:pt x="7506" y="76999"/>
                    <a:pt x="7718" y="76999"/>
                  </a:cubicBezTo>
                  <a:cubicBezTo>
                    <a:pt x="7738" y="76999"/>
                    <a:pt x="7758" y="76996"/>
                    <a:pt x="7776" y="76993"/>
                  </a:cubicBezTo>
                  <a:cubicBezTo>
                    <a:pt x="8010" y="76961"/>
                    <a:pt x="8172" y="76746"/>
                    <a:pt x="8139" y="76513"/>
                  </a:cubicBezTo>
                  <a:cubicBezTo>
                    <a:pt x="8065" y="75992"/>
                    <a:pt x="871" y="24112"/>
                    <a:pt x="8627" y="559"/>
                  </a:cubicBezTo>
                  <a:cubicBezTo>
                    <a:pt x="8700" y="337"/>
                    <a:pt x="8578" y="95"/>
                    <a:pt x="8356" y="21"/>
                  </a:cubicBezTo>
                  <a:cubicBezTo>
                    <a:pt x="8312" y="7"/>
                    <a:pt x="8267" y="0"/>
                    <a:pt x="82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" name="Google Shape;3191;p34"/>
            <p:cNvSpPr/>
            <p:nvPr/>
          </p:nvSpPr>
          <p:spPr>
            <a:xfrm rot="10270959" flipH="1">
              <a:off x="9025039" y="1539836"/>
              <a:ext cx="279953" cy="133687"/>
            </a:xfrm>
            <a:custGeom>
              <a:avLst/>
              <a:gdLst/>
              <a:ahLst/>
              <a:cxnLst/>
              <a:rect l="l" t="t" r="r" b="b"/>
              <a:pathLst>
                <a:path w="13358" h="6379" extrusionOk="0">
                  <a:moveTo>
                    <a:pt x="474" y="1"/>
                  </a:moveTo>
                  <a:cubicBezTo>
                    <a:pt x="358" y="1"/>
                    <a:pt x="243" y="47"/>
                    <a:pt x="160" y="138"/>
                  </a:cubicBezTo>
                  <a:cubicBezTo>
                    <a:pt x="1" y="312"/>
                    <a:pt x="11" y="581"/>
                    <a:pt x="185" y="739"/>
                  </a:cubicBezTo>
                  <a:lnTo>
                    <a:pt x="6298" y="6378"/>
                  </a:lnTo>
                  <a:lnTo>
                    <a:pt x="13128" y="1304"/>
                  </a:lnTo>
                  <a:cubicBezTo>
                    <a:pt x="13317" y="1165"/>
                    <a:pt x="13357" y="898"/>
                    <a:pt x="13217" y="709"/>
                  </a:cubicBezTo>
                  <a:cubicBezTo>
                    <a:pt x="13133" y="597"/>
                    <a:pt x="13004" y="537"/>
                    <a:pt x="12874" y="537"/>
                  </a:cubicBezTo>
                  <a:cubicBezTo>
                    <a:pt x="12785" y="537"/>
                    <a:pt x="12696" y="564"/>
                    <a:pt x="12620" y="621"/>
                  </a:cubicBezTo>
                  <a:lnTo>
                    <a:pt x="6358" y="5274"/>
                  </a:lnTo>
                  <a:lnTo>
                    <a:pt x="761" y="113"/>
                  </a:lnTo>
                  <a:cubicBezTo>
                    <a:pt x="680" y="38"/>
                    <a:pt x="577" y="1"/>
                    <a:pt x="4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" name="Google Shape;3192;p34"/>
            <p:cNvSpPr/>
            <p:nvPr/>
          </p:nvSpPr>
          <p:spPr>
            <a:xfrm rot="10270959" flipH="1">
              <a:off x="8871176" y="1098386"/>
              <a:ext cx="522202" cy="242015"/>
            </a:xfrm>
            <a:custGeom>
              <a:avLst/>
              <a:gdLst/>
              <a:ahLst/>
              <a:cxnLst/>
              <a:rect l="l" t="t" r="r" b="b"/>
              <a:pathLst>
                <a:path w="24917" h="11548" extrusionOk="0">
                  <a:moveTo>
                    <a:pt x="24436" y="1"/>
                  </a:moveTo>
                  <a:cubicBezTo>
                    <a:pt x="24346" y="1"/>
                    <a:pt x="24256" y="29"/>
                    <a:pt x="24178" y="88"/>
                  </a:cubicBezTo>
                  <a:lnTo>
                    <a:pt x="10588" y="10458"/>
                  </a:lnTo>
                  <a:lnTo>
                    <a:pt x="746" y="2237"/>
                  </a:lnTo>
                  <a:cubicBezTo>
                    <a:pt x="667" y="2172"/>
                    <a:pt x="571" y="2141"/>
                    <a:pt x="477" y="2141"/>
                  </a:cubicBezTo>
                  <a:cubicBezTo>
                    <a:pt x="355" y="2141"/>
                    <a:pt x="234" y="2193"/>
                    <a:pt x="149" y="2293"/>
                  </a:cubicBezTo>
                  <a:cubicBezTo>
                    <a:pt x="0" y="2474"/>
                    <a:pt x="22" y="2739"/>
                    <a:pt x="199" y="2890"/>
                  </a:cubicBezTo>
                  <a:lnTo>
                    <a:pt x="10565" y="11548"/>
                  </a:lnTo>
                  <a:lnTo>
                    <a:pt x="24695" y="765"/>
                  </a:lnTo>
                  <a:cubicBezTo>
                    <a:pt x="24882" y="621"/>
                    <a:pt x="24917" y="354"/>
                    <a:pt x="24775" y="168"/>
                  </a:cubicBezTo>
                  <a:cubicBezTo>
                    <a:pt x="24691" y="58"/>
                    <a:pt x="24564" y="1"/>
                    <a:pt x="244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" name="Google Shape;3193;p34"/>
            <p:cNvSpPr/>
            <p:nvPr/>
          </p:nvSpPr>
          <p:spPr>
            <a:xfrm rot="10270959" flipH="1">
              <a:off x="8828316" y="691252"/>
              <a:ext cx="472491" cy="237027"/>
            </a:xfrm>
            <a:custGeom>
              <a:avLst/>
              <a:gdLst/>
              <a:ahLst/>
              <a:cxnLst/>
              <a:rect l="l" t="t" r="r" b="b"/>
              <a:pathLst>
                <a:path w="22545" h="11310" extrusionOk="0">
                  <a:moveTo>
                    <a:pt x="22069" y="0"/>
                  </a:moveTo>
                  <a:cubicBezTo>
                    <a:pt x="21963" y="0"/>
                    <a:pt x="21856" y="40"/>
                    <a:pt x="21773" y="121"/>
                  </a:cubicBezTo>
                  <a:lnTo>
                    <a:pt x="10798" y="10182"/>
                  </a:lnTo>
                  <a:lnTo>
                    <a:pt x="741" y="1840"/>
                  </a:lnTo>
                  <a:cubicBezTo>
                    <a:pt x="663" y="1778"/>
                    <a:pt x="570" y="1748"/>
                    <a:pt x="477" y="1748"/>
                  </a:cubicBezTo>
                  <a:cubicBezTo>
                    <a:pt x="354" y="1748"/>
                    <a:pt x="232" y="1801"/>
                    <a:pt x="148" y="1903"/>
                  </a:cubicBezTo>
                  <a:cubicBezTo>
                    <a:pt x="1" y="2081"/>
                    <a:pt x="23" y="2345"/>
                    <a:pt x="198" y="2497"/>
                  </a:cubicBezTo>
                  <a:lnTo>
                    <a:pt x="10826" y="11310"/>
                  </a:lnTo>
                  <a:lnTo>
                    <a:pt x="22349" y="747"/>
                  </a:lnTo>
                  <a:cubicBezTo>
                    <a:pt x="22530" y="590"/>
                    <a:pt x="22545" y="315"/>
                    <a:pt x="22383" y="137"/>
                  </a:cubicBezTo>
                  <a:cubicBezTo>
                    <a:pt x="22299" y="47"/>
                    <a:pt x="22184" y="0"/>
                    <a:pt x="220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" name="Google Shape;3194;p34"/>
            <p:cNvSpPr/>
            <p:nvPr/>
          </p:nvSpPr>
          <p:spPr>
            <a:xfrm rot="-9465186" flipH="1">
              <a:off x="8017706" y="-253872"/>
              <a:ext cx="1200832" cy="553275"/>
            </a:xfrm>
            <a:custGeom>
              <a:avLst/>
              <a:gdLst/>
              <a:ahLst/>
              <a:cxnLst/>
              <a:rect l="l" t="t" r="r" b="b"/>
              <a:pathLst>
                <a:path w="57307" h="26402" extrusionOk="0">
                  <a:moveTo>
                    <a:pt x="16085" y="1"/>
                  </a:moveTo>
                  <a:cubicBezTo>
                    <a:pt x="11262" y="1"/>
                    <a:pt x="5916" y="561"/>
                    <a:pt x="0" y="1848"/>
                  </a:cubicBezTo>
                  <a:cubicBezTo>
                    <a:pt x="13241" y="7385"/>
                    <a:pt x="21434" y="26401"/>
                    <a:pt x="46194" y="26401"/>
                  </a:cubicBezTo>
                  <a:cubicBezTo>
                    <a:pt x="49572" y="26401"/>
                    <a:pt x="53257" y="26047"/>
                    <a:pt x="57306" y="25257"/>
                  </a:cubicBezTo>
                  <a:cubicBezTo>
                    <a:pt x="57306" y="25257"/>
                    <a:pt x="48472" y="1"/>
                    <a:pt x="160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34"/>
            <p:cNvSpPr/>
            <p:nvPr/>
          </p:nvSpPr>
          <p:spPr>
            <a:xfrm rot="-9465186" flipH="1">
              <a:off x="8165324" y="-236557"/>
              <a:ext cx="1121436" cy="529469"/>
            </a:xfrm>
            <a:custGeom>
              <a:avLst/>
              <a:gdLst/>
              <a:ahLst/>
              <a:cxnLst/>
              <a:rect l="l" t="t" r="r" b="b"/>
              <a:pathLst>
                <a:path w="53518" h="25266" extrusionOk="0">
                  <a:moveTo>
                    <a:pt x="437" y="0"/>
                  </a:moveTo>
                  <a:cubicBezTo>
                    <a:pt x="434" y="0"/>
                    <a:pt x="432" y="1"/>
                    <a:pt x="429" y="2"/>
                  </a:cubicBezTo>
                  <a:cubicBezTo>
                    <a:pt x="197" y="2"/>
                    <a:pt x="8" y="187"/>
                    <a:pt x="5" y="421"/>
                  </a:cubicBezTo>
                  <a:cubicBezTo>
                    <a:pt x="0" y="653"/>
                    <a:pt x="184" y="845"/>
                    <a:pt x="416" y="852"/>
                  </a:cubicBezTo>
                  <a:cubicBezTo>
                    <a:pt x="21600" y="1510"/>
                    <a:pt x="52486" y="24940"/>
                    <a:pt x="52797" y="25177"/>
                  </a:cubicBezTo>
                  <a:cubicBezTo>
                    <a:pt x="52870" y="25234"/>
                    <a:pt x="52961" y="25264"/>
                    <a:pt x="53054" y="25265"/>
                  </a:cubicBezTo>
                  <a:lnTo>
                    <a:pt x="53054" y="25264"/>
                  </a:lnTo>
                  <a:cubicBezTo>
                    <a:pt x="53238" y="25264"/>
                    <a:pt x="53400" y="25147"/>
                    <a:pt x="53459" y="24973"/>
                  </a:cubicBezTo>
                  <a:cubicBezTo>
                    <a:pt x="53517" y="24801"/>
                    <a:pt x="53459" y="24611"/>
                    <a:pt x="53315" y="24499"/>
                  </a:cubicBezTo>
                  <a:cubicBezTo>
                    <a:pt x="53002" y="24261"/>
                    <a:pt x="21901" y="667"/>
                    <a:pt x="443" y="2"/>
                  </a:cubicBezTo>
                  <a:cubicBezTo>
                    <a:pt x="441" y="1"/>
                    <a:pt x="439" y="0"/>
                    <a:pt x="4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" name="Google Shape;3196;p34"/>
            <p:cNvSpPr/>
            <p:nvPr/>
          </p:nvSpPr>
          <p:spPr>
            <a:xfrm rot="-9465186" flipH="1">
              <a:off x="8302565" y="3153"/>
              <a:ext cx="169311" cy="206247"/>
            </a:xfrm>
            <a:custGeom>
              <a:avLst/>
              <a:gdLst/>
              <a:ahLst/>
              <a:cxnLst/>
              <a:rect l="l" t="t" r="r" b="b"/>
              <a:pathLst>
                <a:path w="8080" h="9842" extrusionOk="0">
                  <a:moveTo>
                    <a:pt x="3287" y="0"/>
                  </a:moveTo>
                  <a:cubicBezTo>
                    <a:pt x="3157" y="0"/>
                    <a:pt x="3028" y="55"/>
                    <a:pt x="2947" y="165"/>
                  </a:cubicBezTo>
                  <a:cubicBezTo>
                    <a:pt x="2808" y="355"/>
                    <a:pt x="2835" y="611"/>
                    <a:pt x="3023" y="749"/>
                  </a:cubicBezTo>
                  <a:cubicBezTo>
                    <a:pt x="3269" y="992"/>
                    <a:pt x="5354" y="3812"/>
                    <a:pt x="6796" y="5787"/>
                  </a:cubicBezTo>
                  <a:lnTo>
                    <a:pt x="272" y="9035"/>
                  </a:lnTo>
                  <a:cubicBezTo>
                    <a:pt x="93" y="9122"/>
                    <a:pt x="1" y="9321"/>
                    <a:pt x="46" y="9513"/>
                  </a:cubicBezTo>
                  <a:cubicBezTo>
                    <a:pt x="91" y="9705"/>
                    <a:pt x="263" y="9842"/>
                    <a:pt x="460" y="9842"/>
                  </a:cubicBezTo>
                  <a:cubicBezTo>
                    <a:pt x="527" y="9840"/>
                    <a:pt x="591" y="9825"/>
                    <a:pt x="649" y="9795"/>
                  </a:cubicBezTo>
                  <a:lnTo>
                    <a:pt x="8079" y="6101"/>
                  </a:lnTo>
                  <a:lnTo>
                    <a:pt x="7782" y="5693"/>
                  </a:lnTo>
                  <a:cubicBezTo>
                    <a:pt x="5992" y="3237"/>
                    <a:pt x="3805" y="272"/>
                    <a:pt x="3555" y="86"/>
                  </a:cubicBezTo>
                  <a:cubicBezTo>
                    <a:pt x="3476" y="29"/>
                    <a:pt x="3381" y="0"/>
                    <a:pt x="32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" name="Google Shape;3197;p34"/>
            <p:cNvSpPr/>
            <p:nvPr/>
          </p:nvSpPr>
          <p:spPr>
            <a:xfrm rot="-9465186" flipH="1">
              <a:off x="8602445" y="-56295"/>
              <a:ext cx="194645" cy="288561"/>
            </a:xfrm>
            <a:custGeom>
              <a:avLst/>
              <a:gdLst/>
              <a:ahLst/>
              <a:cxnLst/>
              <a:rect l="l" t="t" r="r" b="b"/>
              <a:pathLst>
                <a:path w="9289" h="13770" extrusionOk="0">
                  <a:moveTo>
                    <a:pt x="7569" y="0"/>
                  </a:moveTo>
                  <a:cubicBezTo>
                    <a:pt x="7546" y="0"/>
                    <a:pt x="7523" y="2"/>
                    <a:pt x="7499" y="6"/>
                  </a:cubicBezTo>
                  <a:cubicBezTo>
                    <a:pt x="7265" y="44"/>
                    <a:pt x="7107" y="267"/>
                    <a:pt x="7148" y="501"/>
                  </a:cubicBezTo>
                  <a:lnTo>
                    <a:pt x="8358" y="7829"/>
                  </a:lnTo>
                  <a:lnTo>
                    <a:pt x="235" y="12985"/>
                  </a:lnTo>
                  <a:cubicBezTo>
                    <a:pt x="74" y="13087"/>
                    <a:pt x="1" y="13282"/>
                    <a:pt x="54" y="13464"/>
                  </a:cubicBezTo>
                  <a:cubicBezTo>
                    <a:pt x="106" y="13646"/>
                    <a:pt x="273" y="13770"/>
                    <a:pt x="464" y="13770"/>
                  </a:cubicBezTo>
                  <a:cubicBezTo>
                    <a:pt x="544" y="13770"/>
                    <a:pt x="622" y="13747"/>
                    <a:pt x="691" y="13703"/>
                  </a:cubicBezTo>
                  <a:lnTo>
                    <a:pt x="9289" y="8246"/>
                  </a:lnTo>
                  <a:lnTo>
                    <a:pt x="7989" y="362"/>
                  </a:lnTo>
                  <a:cubicBezTo>
                    <a:pt x="7957" y="150"/>
                    <a:pt x="7776" y="0"/>
                    <a:pt x="75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" name="Google Shape;3198;p34"/>
            <p:cNvSpPr/>
            <p:nvPr/>
          </p:nvSpPr>
          <p:spPr>
            <a:xfrm rot="-9465186" flipH="1">
              <a:off x="7882971" y="-17836"/>
              <a:ext cx="998769" cy="827817"/>
            </a:xfrm>
            <a:custGeom>
              <a:avLst/>
              <a:gdLst/>
              <a:ahLst/>
              <a:cxnLst/>
              <a:rect l="l" t="t" r="r" b="b"/>
              <a:pathLst>
                <a:path w="47664" h="39503" extrusionOk="0">
                  <a:moveTo>
                    <a:pt x="1" y="0"/>
                  </a:moveTo>
                  <a:cubicBezTo>
                    <a:pt x="12473" y="10513"/>
                    <a:pt x="13509" y="35678"/>
                    <a:pt x="47663" y="39503"/>
                  </a:cubicBezTo>
                  <a:cubicBezTo>
                    <a:pt x="47663" y="39503"/>
                    <a:pt x="46524" y="420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" name="Google Shape;3199;p34"/>
            <p:cNvSpPr/>
            <p:nvPr/>
          </p:nvSpPr>
          <p:spPr>
            <a:xfrm rot="-9465186" flipH="1">
              <a:off x="8024422" y="-43283"/>
              <a:ext cx="924423" cy="839552"/>
            </a:xfrm>
            <a:custGeom>
              <a:avLst/>
              <a:gdLst/>
              <a:ahLst/>
              <a:cxnLst/>
              <a:rect l="l" t="t" r="r" b="b"/>
              <a:pathLst>
                <a:path w="44116" h="40063" extrusionOk="0">
                  <a:moveTo>
                    <a:pt x="566" y="0"/>
                  </a:moveTo>
                  <a:cubicBezTo>
                    <a:pt x="359" y="0"/>
                    <a:pt x="166" y="129"/>
                    <a:pt x="94" y="337"/>
                  </a:cubicBezTo>
                  <a:cubicBezTo>
                    <a:pt x="0" y="602"/>
                    <a:pt x="144" y="891"/>
                    <a:pt x="411" y="978"/>
                  </a:cubicBezTo>
                  <a:cubicBezTo>
                    <a:pt x="20402" y="7944"/>
                    <a:pt x="42838" y="39531"/>
                    <a:pt x="43062" y="39849"/>
                  </a:cubicBezTo>
                  <a:cubicBezTo>
                    <a:pt x="43155" y="39983"/>
                    <a:pt x="43309" y="40063"/>
                    <a:pt x="43473" y="40063"/>
                  </a:cubicBezTo>
                  <a:cubicBezTo>
                    <a:pt x="43879" y="40063"/>
                    <a:pt x="44116" y="39603"/>
                    <a:pt x="43882" y="39273"/>
                  </a:cubicBezTo>
                  <a:cubicBezTo>
                    <a:pt x="43655" y="38950"/>
                    <a:pt x="21037" y="7103"/>
                    <a:pt x="742" y="32"/>
                  </a:cubicBezTo>
                  <a:cubicBezTo>
                    <a:pt x="684" y="11"/>
                    <a:pt x="625" y="0"/>
                    <a:pt x="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0" name="Google Shape;3200;p34"/>
            <p:cNvSpPr/>
            <p:nvPr/>
          </p:nvSpPr>
          <p:spPr>
            <a:xfrm rot="-9465186" flipH="1">
              <a:off x="7882971" y="-17836"/>
              <a:ext cx="998769" cy="827817"/>
            </a:xfrm>
            <a:custGeom>
              <a:avLst/>
              <a:gdLst/>
              <a:ahLst/>
              <a:cxnLst/>
              <a:rect l="l" t="t" r="r" b="b"/>
              <a:pathLst>
                <a:path w="47664" h="39503" extrusionOk="0">
                  <a:moveTo>
                    <a:pt x="1" y="0"/>
                  </a:moveTo>
                  <a:cubicBezTo>
                    <a:pt x="12473" y="10513"/>
                    <a:pt x="13509" y="35678"/>
                    <a:pt x="47663" y="39503"/>
                  </a:cubicBezTo>
                  <a:cubicBezTo>
                    <a:pt x="47663" y="39503"/>
                    <a:pt x="46524" y="4201"/>
                    <a:pt x="1" y="0"/>
                  </a:cubicBezTo>
                  <a:close/>
                </a:path>
              </a:pathLst>
            </a:custGeom>
            <a:solidFill>
              <a:srgbClr val="6D9EEB">
                <a:alpha val="41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" name="Google Shape;3201;p34"/>
            <p:cNvSpPr/>
            <p:nvPr/>
          </p:nvSpPr>
          <p:spPr>
            <a:xfrm rot="-9465186" flipH="1">
              <a:off x="8071777" y="466621"/>
              <a:ext cx="186284" cy="183133"/>
            </a:xfrm>
            <a:custGeom>
              <a:avLst/>
              <a:gdLst/>
              <a:ahLst/>
              <a:cxnLst/>
              <a:rect l="l" t="t" r="r" b="b"/>
              <a:pathLst>
                <a:path w="8890" h="8739" extrusionOk="0">
                  <a:moveTo>
                    <a:pt x="5905" y="1"/>
                  </a:moveTo>
                  <a:cubicBezTo>
                    <a:pt x="5807" y="1"/>
                    <a:pt x="5709" y="29"/>
                    <a:pt x="5625" y="90"/>
                  </a:cubicBezTo>
                  <a:cubicBezTo>
                    <a:pt x="5401" y="254"/>
                    <a:pt x="5339" y="548"/>
                    <a:pt x="5503" y="772"/>
                  </a:cubicBezTo>
                  <a:cubicBezTo>
                    <a:pt x="5667" y="1088"/>
                    <a:pt x="6779" y="4314"/>
                    <a:pt x="7560" y="6613"/>
                  </a:cubicBezTo>
                  <a:lnTo>
                    <a:pt x="450" y="7741"/>
                  </a:lnTo>
                  <a:cubicBezTo>
                    <a:pt x="188" y="7779"/>
                    <a:pt x="1" y="8013"/>
                    <a:pt x="23" y="8276"/>
                  </a:cubicBezTo>
                  <a:cubicBezTo>
                    <a:pt x="42" y="8537"/>
                    <a:pt x="260" y="8738"/>
                    <a:pt x="521" y="8738"/>
                  </a:cubicBezTo>
                  <a:cubicBezTo>
                    <a:pt x="523" y="8738"/>
                    <a:pt x="525" y="8738"/>
                    <a:pt x="527" y="8738"/>
                  </a:cubicBezTo>
                  <a:cubicBezTo>
                    <a:pt x="554" y="8738"/>
                    <a:pt x="581" y="8737"/>
                    <a:pt x="606" y="8733"/>
                  </a:cubicBezTo>
                  <a:lnTo>
                    <a:pt x="8889" y="7420"/>
                  </a:lnTo>
                  <a:lnTo>
                    <a:pt x="8701" y="6855"/>
                  </a:lnTo>
                  <a:cubicBezTo>
                    <a:pt x="7284" y="2660"/>
                    <a:pt x="6490" y="428"/>
                    <a:pt x="6337" y="219"/>
                  </a:cubicBezTo>
                  <a:cubicBezTo>
                    <a:pt x="6235" y="80"/>
                    <a:pt x="6070" y="1"/>
                    <a:pt x="59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" name="Google Shape;3202;p34"/>
            <p:cNvSpPr/>
            <p:nvPr/>
          </p:nvSpPr>
          <p:spPr>
            <a:xfrm rot="-9465186" flipH="1">
              <a:off x="8343287" y="322681"/>
              <a:ext cx="245606" cy="234600"/>
            </a:xfrm>
            <a:custGeom>
              <a:avLst/>
              <a:gdLst/>
              <a:ahLst/>
              <a:cxnLst/>
              <a:rect l="l" t="t" r="r" b="b"/>
              <a:pathLst>
                <a:path w="11721" h="11195" extrusionOk="0">
                  <a:moveTo>
                    <a:pt x="11198" y="1"/>
                  </a:moveTo>
                  <a:cubicBezTo>
                    <a:pt x="10947" y="1"/>
                    <a:pt x="10724" y="176"/>
                    <a:pt x="10688" y="430"/>
                  </a:cubicBezTo>
                  <a:lnTo>
                    <a:pt x="9652" y="7736"/>
                  </a:lnTo>
                  <a:lnTo>
                    <a:pt x="406" y="10207"/>
                  </a:lnTo>
                  <a:cubicBezTo>
                    <a:pt x="161" y="10270"/>
                    <a:pt x="0" y="10506"/>
                    <a:pt x="34" y="10758"/>
                  </a:cubicBezTo>
                  <a:cubicBezTo>
                    <a:pt x="67" y="11008"/>
                    <a:pt x="281" y="11194"/>
                    <a:pt x="532" y="11194"/>
                  </a:cubicBezTo>
                  <a:cubicBezTo>
                    <a:pt x="533" y="11194"/>
                    <a:pt x="534" y="11194"/>
                    <a:pt x="535" y="11194"/>
                  </a:cubicBezTo>
                  <a:cubicBezTo>
                    <a:pt x="578" y="11193"/>
                    <a:pt x="623" y="11188"/>
                    <a:pt x="665" y="11178"/>
                  </a:cubicBezTo>
                  <a:lnTo>
                    <a:pt x="10551" y="8533"/>
                  </a:lnTo>
                  <a:lnTo>
                    <a:pt x="11681" y="572"/>
                  </a:lnTo>
                  <a:cubicBezTo>
                    <a:pt x="11721" y="298"/>
                    <a:pt x="11530" y="42"/>
                    <a:pt x="11255" y="3"/>
                  </a:cubicBezTo>
                  <a:cubicBezTo>
                    <a:pt x="11236" y="2"/>
                    <a:pt x="11217" y="1"/>
                    <a:pt x="111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" name="Google Shape;3203;p34"/>
            <p:cNvSpPr/>
            <p:nvPr/>
          </p:nvSpPr>
          <p:spPr>
            <a:xfrm rot="-9465186" flipH="1">
              <a:off x="8591978" y="225759"/>
              <a:ext cx="237099" cy="187219"/>
            </a:xfrm>
            <a:custGeom>
              <a:avLst/>
              <a:gdLst/>
              <a:ahLst/>
              <a:cxnLst/>
              <a:rect l="l" t="t" r="r" b="b"/>
              <a:pathLst>
                <a:path w="11315" h="8934" extrusionOk="0">
                  <a:moveTo>
                    <a:pt x="10767" y="0"/>
                  </a:moveTo>
                  <a:cubicBezTo>
                    <a:pt x="10527" y="0"/>
                    <a:pt x="10321" y="179"/>
                    <a:pt x="10280" y="423"/>
                  </a:cubicBezTo>
                  <a:lnTo>
                    <a:pt x="9326" y="6224"/>
                  </a:lnTo>
                  <a:lnTo>
                    <a:pt x="436" y="7940"/>
                  </a:lnTo>
                  <a:cubicBezTo>
                    <a:pt x="179" y="7985"/>
                    <a:pt x="0" y="8221"/>
                    <a:pt x="25" y="8480"/>
                  </a:cubicBezTo>
                  <a:cubicBezTo>
                    <a:pt x="50" y="8738"/>
                    <a:pt x="265" y="8934"/>
                    <a:pt x="523" y="8934"/>
                  </a:cubicBezTo>
                  <a:cubicBezTo>
                    <a:pt x="525" y="8934"/>
                    <a:pt x="527" y="8934"/>
                    <a:pt x="530" y="8934"/>
                  </a:cubicBezTo>
                  <a:cubicBezTo>
                    <a:pt x="563" y="8934"/>
                    <a:pt x="595" y="8931"/>
                    <a:pt x="627" y="8926"/>
                  </a:cubicBezTo>
                  <a:lnTo>
                    <a:pt x="10205" y="7076"/>
                  </a:lnTo>
                  <a:lnTo>
                    <a:pt x="11270" y="585"/>
                  </a:lnTo>
                  <a:cubicBezTo>
                    <a:pt x="11315" y="311"/>
                    <a:pt x="11129" y="54"/>
                    <a:pt x="10857" y="9"/>
                  </a:cubicBezTo>
                  <a:cubicBezTo>
                    <a:pt x="10826" y="3"/>
                    <a:pt x="10796" y="0"/>
                    <a:pt x="107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4" name="Google Shape;3204;p34"/>
            <p:cNvSpPr/>
            <p:nvPr/>
          </p:nvSpPr>
          <p:spPr>
            <a:xfrm rot="-9465186" flipH="1">
              <a:off x="8513068" y="-180267"/>
              <a:ext cx="856007" cy="1333690"/>
            </a:xfrm>
            <a:custGeom>
              <a:avLst/>
              <a:gdLst/>
              <a:ahLst/>
              <a:cxnLst/>
              <a:rect l="l" t="t" r="r" b="b"/>
              <a:pathLst>
                <a:path w="40851" h="63643" extrusionOk="0">
                  <a:moveTo>
                    <a:pt x="6468" y="1"/>
                  </a:moveTo>
                  <a:cubicBezTo>
                    <a:pt x="5113" y="1"/>
                    <a:pt x="3930" y="611"/>
                    <a:pt x="3121" y="2041"/>
                  </a:cubicBezTo>
                  <a:cubicBezTo>
                    <a:pt x="0" y="7558"/>
                    <a:pt x="5990" y="11822"/>
                    <a:pt x="7245" y="17590"/>
                  </a:cubicBezTo>
                  <a:cubicBezTo>
                    <a:pt x="8499" y="23359"/>
                    <a:pt x="974" y="26619"/>
                    <a:pt x="3734" y="33801"/>
                  </a:cubicBezTo>
                  <a:cubicBezTo>
                    <a:pt x="6493" y="40982"/>
                    <a:pt x="14267" y="33891"/>
                    <a:pt x="11509" y="45149"/>
                  </a:cubicBezTo>
                  <a:cubicBezTo>
                    <a:pt x="8750" y="56407"/>
                    <a:pt x="23296" y="60998"/>
                    <a:pt x="23296" y="60998"/>
                  </a:cubicBezTo>
                  <a:cubicBezTo>
                    <a:pt x="23296" y="60998"/>
                    <a:pt x="27791" y="63643"/>
                    <a:pt x="31661" y="63643"/>
                  </a:cubicBezTo>
                  <a:cubicBezTo>
                    <a:pt x="33042" y="63643"/>
                    <a:pt x="34344" y="63306"/>
                    <a:pt x="35334" y="62392"/>
                  </a:cubicBezTo>
                  <a:cubicBezTo>
                    <a:pt x="39097" y="58915"/>
                    <a:pt x="37842" y="53202"/>
                    <a:pt x="37466" y="48312"/>
                  </a:cubicBezTo>
                  <a:cubicBezTo>
                    <a:pt x="37090" y="43422"/>
                    <a:pt x="40851" y="39828"/>
                    <a:pt x="39011" y="36149"/>
                  </a:cubicBezTo>
                  <a:cubicBezTo>
                    <a:pt x="37174" y="32471"/>
                    <a:pt x="28646" y="30465"/>
                    <a:pt x="30636" y="25449"/>
                  </a:cubicBezTo>
                  <a:cubicBezTo>
                    <a:pt x="32626" y="20432"/>
                    <a:pt x="30318" y="16086"/>
                    <a:pt x="26973" y="14413"/>
                  </a:cubicBezTo>
                  <a:cubicBezTo>
                    <a:pt x="23630" y="12741"/>
                    <a:pt x="19450" y="12073"/>
                    <a:pt x="17610" y="10066"/>
                  </a:cubicBezTo>
                  <a:cubicBezTo>
                    <a:pt x="15629" y="4988"/>
                    <a:pt x="10343" y="1"/>
                    <a:pt x="64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5" name="Google Shape;3205;p34"/>
            <p:cNvSpPr/>
            <p:nvPr/>
          </p:nvSpPr>
          <p:spPr>
            <a:xfrm rot="-9465186" flipH="1">
              <a:off x="8663012" y="-196366"/>
              <a:ext cx="606734" cy="1268517"/>
            </a:xfrm>
            <a:custGeom>
              <a:avLst/>
              <a:gdLst/>
              <a:ahLst/>
              <a:cxnLst/>
              <a:rect l="l" t="t" r="r" b="b"/>
              <a:pathLst>
                <a:path w="28955" h="60533" extrusionOk="0">
                  <a:moveTo>
                    <a:pt x="557" y="1"/>
                  </a:moveTo>
                  <a:cubicBezTo>
                    <a:pt x="435" y="1"/>
                    <a:pt x="311" y="45"/>
                    <a:pt x="214" y="136"/>
                  </a:cubicBezTo>
                  <a:cubicBezTo>
                    <a:pt x="12" y="324"/>
                    <a:pt x="0" y="642"/>
                    <a:pt x="189" y="844"/>
                  </a:cubicBezTo>
                  <a:cubicBezTo>
                    <a:pt x="14736" y="16492"/>
                    <a:pt x="27784" y="59739"/>
                    <a:pt x="27914" y="60175"/>
                  </a:cubicBezTo>
                  <a:cubicBezTo>
                    <a:pt x="27977" y="60387"/>
                    <a:pt x="28173" y="60533"/>
                    <a:pt x="28395" y="60533"/>
                  </a:cubicBezTo>
                  <a:cubicBezTo>
                    <a:pt x="28444" y="60533"/>
                    <a:pt x="28492" y="60524"/>
                    <a:pt x="28539" y="60511"/>
                  </a:cubicBezTo>
                  <a:cubicBezTo>
                    <a:pt x="28803" y="60432"/>
                    <a:pt x="28955" y="60152"/>
                    <a:pt x="28875" y="59886"/>
                  </a:cubicBezTo>
                  <a:cubicBezTo>
                    <a:pt x="28746" y="59450"/>
                    <a:pt x="15630" y="15980"/>
                    <a:pt x="924" y="161"/>
                  </a:cubicBezTo>
                  <a:cubicBezTo>
                    <a:pt x="825" y="54"/>
                    <a:pt x="692" y="1"/>
                    <a:pt x="557" y="1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6" name="Google Shape;3206;p34"/>
            <p:cNvSpPr/>
            <p:nvPr/>
          </p:nvSpPr>
          <p:spPr>
            <a:xfrm rot="-9465186" flipH="1">
              <a:off x="8578591" y="674947"/>
              <a:ext cx="223101" cy="155597"/>
            </a:xfrm>
            <a:custGeom>
              <a:avLst/>
              <a:gdLst/>
              <a:ahLst/>
              <a:cxnLst/>
              <a:rect l="l" t="t" r="r" b="b"/>
              <a:pathLst>
                <a:path w="10647" h="7425" extrusionOk="0">
                  <a:moveTo>
                    <a:pt x="10078" y="0"/>
                  </a:moveTo>
                  <a:cubicBezTo>
                    <a:pt x="9881" y="0"/>
                    <a:pt x="9695" y="117"/>
                    <a:pt x="9616" y="310"/>
                  </a:cubicBezTo>
                  <a:lnTo>
                    <a:pt x="7130" y="6270"/>
                  </a:lnTo>
                  <a:lnTo>
                    <a:pt x="652" y="4901"/>
                  </a:lnTo>
                  <a:cubicBezTo>
                    <a:pt x="618" y="4894"/>
                    <a:pt x="583" y="4891"/>
                    <a:pt x="549" y="4891"/>
                  </a:cubicBezTo>
                  <a:cubicBezTo>
                    <a:pt x="317" y="4891"/>
                    <a:pt x="108" y="5053"/>
                    <a:pt x="57" y="5289"/>
                  </a:cubicBezTo>
                  <a:cubicBezTo>
                    <a:pt x="1" y="5560"/>
                    <a:pt x="174" y="5825"/>
                    <a:pt x="445" y="5884"/>
                  </a:cubicBezTo>
                  <a:lnTo>
                    <a:pt x="7736" y="7424"/>
                  </a:lnTo>
                  <a:lnTo>
                    <a:pt x="10542" y="694"/>
                  </a:lnTo>
                  <a:cubicBezTo>
                    <a:pt x="10647" y="439"/>
                    <a:pt x="10527" y="146"/>
                    <a:pt x="10271" y="39"/>
                  </a:cubicBezTo>
                  <a:cubicBezTo>
                    <a:pt x="10208" y="13"/>
                    <a:pt x="10142" y="0"/>
                    <a:pt x="10078" y="0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7" name="Google Shape;3207;p34"/>
            <p:cNvSpPr/>
            <p:nvPr/>
          </p:nvSpPr>
          <p:spPr>
            <a:xfrm rot="-9465186" flipH="1">
              <a:off x="8685689" y="392620"/>
              <a:ext cx="433483" cy="237597"/>
            </a:xfrm>
            <a:custGeom>
              <a:avLst/>
              <a:gdLst/>
              <a:ahLst/>
              <a:cxnLst/>
              <a:rect l="l" t="t" r="r" b="b"/>
              <a:pathLst>
                <a:path w="20687" h="11338" extrusionOk="0">
                  <a:moveTo>
                    <a:pt x="20113" y="0"/>
                  </a:moveTo>
                  <a:cubicBezTo>
                    <a:pt x="19925" y="0"/>
                    <a:pt x="19746" y="106"/>
                    <a:pt x="19660" y="287"/>
                  </a:cubicBezTo>
                  <a:lnTo>
                    <a:pt x="14951" y="10185"/>
                  </a:lnTo>
                  <a:lnTo>
                    <a:pt x="662" y="6970"/>
                  </a:lnTo>
                  <a:cubicBezTo>
                    <a:pt x="625" y="6962"/>
                    <a:pt x="589" y="6958"/>
                    <a:pt x="552" y="6958"/>
                  </a:cubicBezTo>
                  <a:cubicBezTo>
                    <a:pt x="322" y="6958"/>
                    <a:pt x="114" y="7117"/>
                    <a:pt x="62" y="7351"/>
                  </a:cubicBezTo>
                  <a:cubicBezTo>
                    <a:pt x="0" y="7622"/>
                    <a:pt x="171" y="7889"/>
                    <a:pt x="441" y="7951"/>
                  </a:cubicBezTo>
                  <a:lnTo>
                    <a:pt x="15512" y="11338"/>
                  </a:lnTo>
                  <a:lnTo>
                    <a:pt x="20566" y="718"/>
                  </a:lnTo>
                  <a:cubicBezTo>
                    <a:pt x="20686" y="467"/>
                    <a:pt x="20579" y="168"/>
                    <a:pt x="20329" y="50"/>
                  </a:cubicBezTo>
                  <a:cubicBezTo>
                    <a:pt x="20259" y="16"/>
                    <a:pt x="20185" y="0"/>
                    <a:pt x="20113" y="0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5_1">
    <p:spTree>
      <p:nvGrpSpPr>
        <p:cNvPr id="1" name="Shape 3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9" name="Google Shape;3209;p35"/>
          <p:cNvSpPr/>
          <p:nvPr/>
        </p:nvSpPr>
        <p:spPr>
          <a:xfrm>
            <a:off x="883875" y="849975"/>
            <a:ext cx="7350579" cy="3758608"/>
          </a:xfrm>
          <a:custGeom>
            <a:avLst/>
            <a:gdLst/>
            <a:ahLst/>
            <a:cxnLst/>
            <a:rect l="l" t="t" r="r" b="b"/>
            <a:pathLst>
              <a:path w="67576" h="33937" extrusionOk="0">
                <a:moveTo>
                  <a:pt x="4164" y="1"/>
                </a:moveTo>
                <a:cubicBezTo>
                  <a:pt x="1856" y="1"/>
                  <a:pt x="0" y="1858"/>
                  <a:pt x="0" y="4165"/>
                </a:cubicBezTo>
                <a:lnTo>
                  <a:pt x="0" y="29772"/>
                </a:lnTo>
                <a:cubicBezTo>
                  <a:pt x="0" y="32079"/>
                  <a:pt x="1856" y="33936"/>
                  <a:pt x="4164" y="33936"/>
                </a:cubicBezTo>
                <a:lnTo>
                  <a:pt x="63411" y="33936"/>
                </a:lnTo>
                <a:cubicBezTo>
                  <a:pt x="65718" y="33936"/>
                  <a:pt x="67575" y="32079"/>
                  <a:pt x="67575" y="29772"/>
                </a:cubicBezTo>
                <a:lnTo>
                  <a:pt x="67575" y="4165"/>
                </a:lnTo>
                <a:cubicBezTo>
                  <a:pt x="67575" y="1858"/>
                  <a:pt x="65718" y="1"/>
                  <a:pt x="63411" y="1"/>
                </a:cubicBezTo>
                <a:close/>
              </a:path>
            </a:pathLst>
          </a:custGeom>
          <a:solidFill>
            <a:schemeClr val="accent3"/>
          </a:solidFill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10" name="Google Shape;3210;p35"/>
          <p:cNvGrpSpPr/>
          <p:nvPr/>
        </p:nvGrpSpPr>
        <p:grpSpPr>
          <a:xfrm rot="10800000">
            <a:off x="-645083" y="-932844"/>
            <a:ext cx="2556920" cy="2602209"/>
            <a:chOff x="658816" y="3875056"/>
            <a:chExt cx="1769862" cy="1801086"/>
          </a:xfrm>
        </p:grpSpPr>
        <p:sp>
          <p:nvSpPr>
            <p:cNvPr id="3211" name="Google Shape;3211;p35"/>
            <p:cNvSpPr/>
            <p:nvPr/>
          </p:nvSpPr>
          <p:spPr>
            <a:xfrm flipH="1">
              <a:off x="1674625" y="5389061"/>
              <a:ext cx="141642" cy="176783"/>
            </a:xfrm>
            <a:custGeom>
              <a:avLst/>
              <a:gdLst/>
              <a:ahLst/>
              <a:cxnLst/>
              <a:rect l="l" t="t" r="r" b="b"/>
              <a:pathLst>
                <a:path w="9202" h="11485" extrusionOk="0">
                  <a:moveTo>
                    <a:pt x="7862" y="0"/>
                  </a:moveTo>
                  <a:cubicBezTo>
                    <a:pt x="7842" y="0"/>
                    <a:pt x="7822" y="2"/>
                    <a:pt x="7801" y="5"/>
                  </a:cubicBezTo>
                  <a:cubicBezTo>
                    <a:pt x="7568" y="36"/>
                    <a:pt x="7405" y="252"/>
                    <a:pt x="7439" y="484"/>
                  </a:cubicBezTo>
                  <a:lnTo>
                    <a:pt x="8274" y="6355"/>
                  </a:lnTo>
                  <a:lnTo>
                    <a:pt x="259" y="10683"/>
                  </a:lnTo>
                  <a:cubicBezTo>
                    <a:pt x="87" y="10776"/>
                    <a:pt x="1" y="10973"/>
                    <a:pt x="49" y="11162"/>
                  </a:cubicBezTo>
                  <a:cubicBezTo>
                    <a:pt x="97" y="11351"/>
                    <a:pt x="268" y="11485"/>
                    <a:pt x="462" y="11485"/>
                  </a:cubicBezTo>
                  <a:cubicBezTo>
                    <a:pt x="532" y="11483"/>
                    <a:pt x="602" y="11465"/>
                    <a:pt x="664" y="11431"/>
                  </a:cubicBezTo>
                  <a:lnTo>
                    <a:pt x="9202" y="6825"/>
                  </a:lnTo>
                  <a:lnTo>
                    <a:pt x="8281" y="366"/>
                  </a:lnTo>
                  <a:cubicBezTo>
                    <a:pt x="8252" y="154"/>
                    <a:pt x="8070" y="0"/>
                    <a:pt x="7862" y="0"/>
                  </a:cubicBezTo>
                  <a:close/>
                </a:path>
              </a:pathLst>
            </a:custGeom>
            <a:solidFill>
              <a:srgbClr val="8CC4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2" name="Google Shape;3212;p35"/>
            <p:cNvSpPr/>
            <p:nvPr/>
          </p:nvSpPr>
          <p:spPr>
            <a:xfrm flipH="1">
              <a:off x="1402746" y="5296486"/>
              <a:ext cx="287717" cy="178076"/>
            </a:xfrm>
            <a:custGeom>
              <a:avLst/>
              <a:gdLst/>
              <a:ahLst/>
              <a:cxnLst/>
              <a:rect l="l" t="t" r="r" b="b"/>
              <a:pathLst>
                <a:path w="18692" h="11569" extrusionOk="0">
                  <a:moveTo>
                    <a:pt x="18120" y="0"/>
                  </a:moveTo>
                  <a:cubicBezTo>
                    <a:pt x="17933" y="0"/>
                    <a:pt x="17753" y="105"/>
                    <a:pt x="17667" y="286"/>
                  </a:cubicBezTo>
                  <a:lnTo>
                    <a:pt x="12838" y="10345"/>
                  </a:lnTo>
                  <a:lnTo>
                    <a:pt x="718" y="6447"/>
                  </a:lnTo>
                  <a:cubicBezTo>
                    <a:pt x="667" y="6431"/>
                    <a:pt x="615" y="6423"/>
                    <a:pt x="563" y="6423"/>
                  </a:cubicBezTo>
                  <a:cubicBezTo>
                    <a:pt x="351" y="6423"/>
                    <a:pt x="154" y="6558"/>
                    <a:pt x="85" y="6772"/>
                  </a:cubicBezTo>
                  <a:cubicBezTo>
                    <a:pt x="0" y="7036"/>
                    <a:pt x="145" y="7318"/>
                    <a:pt x="411" y="7403"/>
                  </a:cubicBezTo>
                  <a:lnTo>
                    <a:pt x="13363" y="11568"/>
                  </a:lnTo>
                  <a:lnTo>
                    <a:pt x="18571" y="720"/>
                  </a:lnTo>
                  <a:cubicBezTo>
                    <a:pt x="18691" y="471"/>
                    <a:pt x="18586" y="170"/>
                    <a:pt x="18337" y="50"/>
                  </a:cubicBezTo>
                  <a:cubicBezTo>
                    <a:pt x="18267" y="16"/>
                    <a:pt x="18193" y="0"/>
                    <a:pt x="18120" y="0"/>
                  </a:cubicBezTo>
                  <a:close/>
                </a:path>
              </a:pathLst>
            </a:custGeom>
            <a:solidFill>
              <a:srgbClr val="FF81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3" name="Google Shape;3213;p35"/>
            <p:cNvSpPr/>
            <p:nvPr/>
          </p:nvSpPr>
          <p:spPr>
            <a:xfrm flipH="1">
              <a:off x="1072480" y="3875056"/>
              <a:ext cx="654935" cy="1236341"/>
            </a:xfrm>
            <a:custGeom>
              <a:avLst/>
              <a:gdLst/>
              <a:ahLst/>
              <a:cxnLst/>
              <a:rect l="l" t="t" r="r" b="b"/>
              <a:pathLst>
                <a:path w="42549" h="80321" extrusionOk="0">
                  <a:moveTo>
                    <a:pt x="19479" y="0"/>
                  </a:moveTo>
                  <a:cubicBezTo>
                    <a:pt x="14561" y="0"/>
                    <a:pt x="10368" y="9188"/>
                    <a:pt x="10793" y="16409"/>
                  </a:cubicBezTo>
                  <a:cubicBezTo>
                    <a:pt x="9828" y="19411"/>
                    <a:pt x="5751" y="22138"/>
                    <a:pt x="3039" y="25516"/>
                  </a:cubicBezTo>
                  <a:cubicBezTo>
                    <a:pt x="328" y="28895"/>
                    <a:pt x="0" y="34589"/>
                    <a:pt x="4523" y="38906"/>
                  </a:cubicBezTo>
                  <a:cubicBezTo>
                    <a:pt x="9046" y="43225"/>
                    <a:pt x="1039" y="49464"/>
                    <a:pt x="884" y="54225"/>
                  </a:cubicBezTo>
                  <a:cubicBezTo>
                    <a:pt x="729" y="58989"/>
                    <a:pt x="6428" y="60952"/>
                    <a:pt x="8399" y="66283"/>
                  </a:cubicBezTo>
                  <a:cubicBezTo>
                    <a:pt x="10369" y="71615"/>
                    <a:pt x="11813" y="78236"/>
                    <a:pt x="17456" y="80076"/>
                  </a:cubicBezTo>
                  <a:cubicBezTo>
                    <a:pt x="17973" y="80244"/>
                    <a:pt x="18495" y="80320"/>
                    <a:pt x="19018" y="80320"/>
                  </a:cubicBezTo>
                  <a:cubicBezTo>
                    <a:pt x="24209" y="80320"/>
                    <a:pt x="29454" y="72784"/>
                    <a:pt x="29454" y="72784"/>
                  </a:cubicBezTo>
                  <a:cubicBezTo>
                    <a:pt x="29454" y="72784"/>
                    <a:pt x="42548" y="60910"/>
                    <a:pt x="34196" y="50393"/>
                  </a:cubicBezTo>
                  <a:cubicBezTo>
                    <a:pt x="25842" y="39875"/>
                    <a:pt x="37461" y="43579"/>
                    <a:pt x="36889" y="34682"/>
                  </a:cubicBezTo>
                  <a:cubicBezTo>
                    <a:pt x="36318" y="25785"/>
                    <a:pt x="26820" y="25994"/>
                    <a:pt x="25348" y="19314"/>
                  </a:cubicBezTo>
                  <a:cubicBezTo>
                    <a:pt x="23877" y="12633"/>
                    <a:pt x="28121" y="5246"/>
                    <a:pt x="22166" y="947"/>
                  </a:cubicBezTo>
                  <a:cubicBezTo>
                    <a:pt x="21262" y="295"/>
                    <a:pt x="20359" y="0"/>
                    <a:pt x="194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4" name="Google Shape;3214;p35"/>
            <p:cNvSpPr/>
            <p:nvPr/>
          </p:nvSpPr>
          <p:spPr>
            <a:xfrm flipH="1">
              <a:off x="1418016" y="3952564"/>
              <a:ext cx="133930" cy="1185222"/>
            </a:xfrm>
            <a:custGeom>
              <a:avLst/>
              <a:gdLst/>
              <a:ahLst/>
              <a:cxnLst/>
              <a:rect l="l" t="t" r="r" b="b"/>
              <a:pathLst>
                <a:path w="8701" h="77000" extrusionOk="0">
                  <a:moveTo>
                    <a:pt x="8223" y="0"/>
                  </a:moveTo>
                  <a:cubicBezTo>
                    <a:pt x="8044" y="0"/>
                    <a:pt x="7877" y="114"/>
                    <a:pt x="7818" y="294"/>
                  </a:cubicBezTo>
                  <a:cubicBezTo>
                    <a:pt x="1" y="24032"/>
                    <a:pt x="7222" y="76111"/>
                    <a:pt x="7295" y="76632"/>
                  </a:cubicBezTo>
                  <a:cubicBezTo>
                    <a:pt x="7325" y="76842"/>
                    <a:pt x="7506" y="76999"/>
                    <a:pt x="7718" y="76999"/>
                  </a:cubicBezTo>
                  <a:cubicBezTo>
                    <a:pt x="7738" y="76999"/>
                    <a:pt x="7758" y="76996"/>
                    <a:pt x="7776" y="76993"/>
                  </a:cubicBezTo>
                  <a:cubicBezTo>
                    <a:pt x="8010" y="76961"/>
                    <a:pt x="8172" y="76746"/>
                    <a:pt x="8139" y="76513"/>
                  </a:cubicBezTo>
                  <a:cubicBezTo>
                    <a:pt x="8065" y="75992"/>
                    <a:pt x="871" y="24112"/>
                    <a:pt x="8627" y="559"/>
                  </a:cubicBezTo>
                  <a:cubicBezTo>
                    <a:pt x="8700" y="337"/>
                    <a:pt x="8578" y="95"/>
                    <a:pt x="8356" y="21"/>
                  </a:cubicBezTo>
                  <a:cubicBezTo>
                    <a:pt x="8312" y="7"/>
                    <a:pt x="8267" y="0"/>
                    <a:pt x="82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5" name="Google Shape;3215;p35"/>
            <p:cNvSpPr/>
            <p:nvPr/>
          </p:nvSpPr>
          <p:spPr>
            <a:xfrm flipH="1">
              <a:off x="1367142" y="4167265"/>
              <a:ext cx="205613" cy="98189"/>
            </a:xfrm>
            <a:custGeom>
              <a:avLst/>
              <a:gdLst/>
              <a:ahLst/>
              <a:cxnLst/>
              <a:rect l="l" t="t" r="r" b="b"/>
              <a:pathLst>
                <a:path w="13358" h="6379" extrusionOk="0">
                  <a:moveTo>
                    <a:pt x="474" y="1"/>
                  </a:moveTo>
                  <a:cubicBezTo>
                    <a:pt x="358" y="1"/>
                    <a:pt x="243" y="47"/>
                    <a:pt x="160" y="138"/>
                  </a:cubicBezTo>
                  <a:cubicBezTo>
                    <a:pt x="1" y="312"/>
                    <a:pt x="11" y="581"/>
                    <a:pt x="185" y="739"/>
                  </a:cubicBezTo>
                  <a:lnTo>
                    <a:pt x="6298" y="6378"/>
                  </a:lnTo>
                  <a:lnTo>
                    <a:pt x="13128" y="1304"/>
                  </a:lnTo>
                  <a:cubicBezTo>
                    <a:pt x="13317" y="1165"/>
                    <a:pt x="13357" y="898"/>
                    <a:pt x="13217" y="709"/>
                  </a:cubicBezTo>
                  <a:cubicBezTo>
                    <a:pt x="13133" y="597"/>
                    <a:pt x="13004" y="537"/>
                    <a:pt x="12874" y="537"/>
                  </a:cubicBezTo>
                  <a:cubicBezTo>
                    <a:pt x="12785" y="537"/>
                    <a:pt x="12696" y="564"/>
                    <a:pt x="12620" y="621"/>
                  </a:cubicBezTo>
                  <a:lnTo>
                    <a:pt x="6358" y="5274"/>
                  </a:lnTo>
                  <a:lnTo>
                    <a:pt x="761" y="113"/>
                  </a:lnTo>
                  <a:cubicBezTo>
                    <a:pt x="680" y="38"/>
                    <a:pt x="577" y="1"/>
                    <a:pt x="4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6" name="Google Shape;3216;p35"/>
            <p:cNvSpPr/>
            <p:nvPr/>
          </p:nvSpPr>
          <p:spPr>
            <a:xfrm flipH="1">
              <a:off x="1258386" y="4412271"/>
              <a:ext cx="383535" cy="177753"/>
            </a:xfrm>
            <a:custGeom>
              <a:avLst/>
              <a:gdLst/>
              <a:ahLst/>
              <a:cxnLst/>
              <a:rect l="l" t="t" r="r" b="b"/>
              <a:pathLst>
                <a:path w="24917" h="11548" extrusionOk="0">
                  <a:moveTo>
                    <a:pt x="24436" y="1"/>
                  </a:moveTo>
                  <a:cubicBezTo>
                    <a:pt x="24346" y="1"/>
                    <a:pt x="24256" y="29"/>
                    <a:pt x="24178" y="88"/>
                  </a:cubicBezTo>
                  <a:lnTo>
                    <a:pt x="10588" y="10458"/>
                  </a:lnTo>
                  <a:lnTo>
                    <a:pt x="746" y="2237"/>
                  </a:lnTo>
                  <a:cubicBezTo>
                    <a:pt x="667" y="2172"/>
                    <a:pt x="571" y="2141"/>
                    <a:pt x="477" y="2141"/>
                  </a:cubicBezTo>
                  <a:cubicBezTo>
                    <a:pt x="355" y="2141"/>
                    <a:pt x="234" y="2193"/>
                    <a:pt x="149" y="2293"/>
                  </a:cubicBezTo>
                  <a:cubicBezTo>
                    <a:pt x="0" y="2474"/>
                    <a:pt x="22" y="2739"/>
                    <a:pt x="199" y="2890"/>
                  </a:cubicBezTo>
                  <a:lnTo>
                    <a:pt x="10565" y="11548"/>
                  </a:lnTo>
                  <a:lnTo>
                    <a:pt x="24695" y="765"/>
                  </a:lnTo>
                  <a:cubicBezTo>
                    <a:pt x="24882" y="621"/>
                    <a:pt x="24917" y="354"/>
                    <a:pt x="24775" y="168"/>
                  </a:cubicBezTo>
                  <a:cubicBezTo>
                    <a:pt x="24691" y="58"/>
                    <a:pt x="24564" y="1"/>
                    <a:pt x="244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7" name="Google Shape;3217;p35"/>
            <p:cNvSpPr/>
            <p:nvPr/>
          </p:nvSpPr>
          <p:spPr>
            <a:xfrm flipH="1">
              <a:off x="1279706" y="4719055"/>
              <a:ext cx="347024" cy="174089"/>
            </a:xfrm>
            <a:custGeom>
              <a:avLst/>
              <a:gdLst/>
              <a:ahLst/>
              <a:cxnLst/>
              <a:rect l="l" t="t" r="r" b="b"/>
              <a:pathLst>
                <a:path w="22545" h="11310" extrusionOk="0">
                  <a:moveTo>
                    <a:pt x="22069" y="0"/>
                  </a:moveTo>
                  <a:cubicBezTo>
                    <a:pt x="21963" y="0"/>
                    <a:pt x="21856" y="40"/>
                    <a:pt x="21773" y="121"/>
                  </a:cubicBezTo>
                  <a:lnTo>
                    <a:pt x="10798" y="10182"/>
                  </a:lnTo>
                  <a:lnTo>
                    <a:pt x="741" y="1840"/>
                  </a:lnTo>
                  <a:cubicBezTo>
                    <a:pt x="663" y="1778"/>
                    <a:pt x="570" y="1748"/>
                    <a:pt x="477" y="1748"/>
                  </a:cubicBezTo>
                  <a:cubicBezTo>
                    <a:pt x="354" y="1748"/>
                    <a:pt x="232" y="1801"/>
                    <a:pt x="148" y="1903"/>
                  </a:cubicBezTo>
                  <a:cubicBezTo>
                    <a:pt x="1" y="2081"/>
                    <a:pt x="23" y="2345"/>
                    <a:pt x="198" y="2497"/>
                  </a:cubicBezTo>
                  <a:lnTo>
                    <a:pt x="10826" y="11310"/>
                  </a:lnTo>
                  <a:lnTo>
                    <a:pt x="22349" y="747"/>
                  </a:lnTo>
                  <a:cubicBezTo>
                    <a:pt x="22530" y="590"/>
                    <a:pt x="22545" y="315"/>
                    <a:pt x="22383" y="137"/>
                  </a:cubicBezTo>
                  <a:cubicBezTo>
                    <a:pt x="22299" y="47"/>
                    <a:pt x="22184" y="0"/>
                    <a:pt x="220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8" name="Google Shape;3218;p35"/>
            <p:cNvSpPr/>
            <p:nvPr/>
          </p:nvSpPr>
          <p:spPr>
            <a:xfrm flipH="1">
              <a:off x="1546580" y="5192444"/>
              <a:ext cx="882098" cy="406393"/>
            </a:xfrm>
            <a:custGeom>
              <a:avLst/>
              <a:gdLst/>
              <a:ahLst/>
              <a:cxnLst/>
              <a:rect l="l" t="t" r="r" b="b"/>
              <a:pathLst>
                <a:path w="57307" h="26402" extrusionOk="0">
                  <a:moveTo>
                    <a:pt x="16085" y="1"/>
                  </a:moveTo>
                  <a:cubicBezTo>
                    <a:pt x="11262" y="1"/>
                    <a:pt x="5916" y="561"/>
                    <a:pt x="0" y="1848"/>
                  </a:cubicBezTo>
                  <a:cubicBezTo>
                    <a:pt x="13241" y="7385"/>
                    <a:pt x="21434" y="26401"/>
                    <a:pt x="46194" y="26401"/>
                  </a:cubicBezTo>
                  <a:cubicBezTo>
                    <a:pt x="49572" y="26401"/>
                    <a:pt x="53257" y="26047"/>
                    <a:pt x="57306" y="25257"/>
                  </a:cubicBezTo>
                  <a:cubicBezTo>
                    <a:pt x="57306" y="25257"/>
                    <a:pt x="48472" y="1"/>
                    <a:pt x="160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9" name="Google Shape;3219;p35"/>
            <p:cNvSpPr/>
            <p:nvPr/>
          </p:nvSpPr>
          <p:spPr>
            <a:xfrm flipH="1">
              <a:off x="1500861" y="5227519"/>
              <a:ext cx="823776" cy="388907"/>
            </a:xfrm>
            <a:custGeom>
              <a:avLst/>
              <a:gdLst/>
              <a:ahLst/>
              <a:cxnLst/>
              <a:rect l="l" t="t" r="r" b="b"/>
              <a:pathLst>
                <a:path w="53518" h="25266" extrusionOk="0">
                  <a:moveTo>
                    <a:pt x="437" y="0"/>
                  </a:moveTo>
                  <a:cubicBezTo>
                    <a:pt x="434" y="0"/>
                    <a:pt x="432" y="1"/>
                    <a:pt x="429" y="2"/>
                  </a:cubicBezTo>
                  <a:cubicBezTo>
                    <a:pt x="197" y="2"/>
                    <a:pt x="8" y="187"/>
                    <a:pt x="5" y="421"/>
                  </a:cubicBezTo>
                  <a:cubicBezTo>
                    <a:pt x="0" y="653"/>
                    <a:pt x="184" y="845"/>
                    <a:pt x="416" y="852"/>
                  </a:cubicBezTo>
                  <a:cubicBezTo>
                    <a:pt x="21600" y="1510"/>
                    <a:pt x="52486" y="24940"/>
                    <a:pt x="52797" y="25177"/>
                  </a:cubicBezTo>
                  <a:cubicBezTo>
                    <a:pt x="52870" y="25234"/>
                    <a:pt x="52961" y="25264"/>
                    <a:pt x="53054" y="25265"/>
                  </a:cubicBezTo>
                  <a:lnTo>
                    <a:pt x="53054" y="25264"/>
                  </a:lnTo>
                  <a:cubicBezTo>
                    <a:pt x="53238" y="25264"/>
                    <a:pt x="53400" y="25147"/>
                    <a:pt x="53459" y="24973"/>
                  </a:cubicBezTo>
                  <a:cubicBezTo>
                    <a:pt x="53517" y="24801"/>
                    <a:pt x="53459" y="24611"/>
                    <a:pt x="53315" y="24499"/>
                  </a:cubicBezTo>
                  <a:cubicBezTo>
                    <a:pt x="53002" y="24261"/>
                    <a:pt x="21901" y="667"/>
                    <a:pt x="443" y="2"/>
                  </a:cubicBezTo>
                  <a:cubicBezTo>
                    <a:pt x="441" y="1"/>
                    <a:pt x="439" y="0"/>
                    <a:pt x="4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0" name="Google Shape;3220;p35"/>
            <p:cNvSpPr/>
            <p:nvPr/>
          </p:nvSpPr>
          <p:spPr>
            <a:xfrm flipH="1">
              <a:off x="2059210" y="5198908"/>
              <a:ext cx="124371" cy="151493"/>
            </a:xfrm>
            <a:custGeom>
              <a:avLst/>
              <a:gdLst/>
              <a:ahLst/>
              <a:cxnLst/>
              <a:rect l="l" t="t" r="r" b="b"/>
              <a:pathLst>
                <a:path w="8080" h="9842" extrusionOk="0">
                  <a:moveTo>
                    <a:pt x="3287" y="0"/>
                  </a:moveTo>
                  <a:cubicBezTo>
                    <a:pt x="3157" y="0"/>
                    <a:pt x="3028" y="55"/>
                    <a:pt x="2947" y="165"/>
                  </a:cubicBezTo>
                  <a:cubicBezTo>
                    <a:pt x="2808" y="355"/>
                    <a:pt x="2835" y="611"/>
                    <a:pt x="3023" y="749"/>
                  </a:cubicBezTo>
                  <a:cubicBezTo>
                    <a:pt x="3269" y="992"/>
                    <a:pt x="5354" y="3812"/>
                    <a:pt x="6796" y="5787"/>
                  </a:cubicBezTo>
                  <a:lnTo>
                    <a:pt x="272" y="9035"/>
                  </a:lnTo>
                  <a:cubicBezTo>
                    <a:pt x="93" y="9122"/>
                    <a:pt x="1" y="9321"/>
                    <a:pt x="46" y="9513"/>
                  </a:cubicBezTo>
                  <a:cubicBezTo>
                    <a:pt x="91" y="9705"/>
                    <a:pt x="263" y="9842"/>
                    <a:pt x="460" y="9842"/>
                  </a:cubicBezTo>
                  <a:cubicBezTo>
                    <a:pt x="527" y="9840"/>
                    <a:pt x="591" y="9825"/>
                    <a:pt x="649" y="9795"/>
                  </a:cubicBezTo>
                  <a:lnTo>
                    <a:pt x="8079" y="6101"/>
                  </a:lnTo>
                  <a:lnTo>
                    <a:pt x="7782" y="5693"/>
                  </a:lnTo>
                  <a:cubicBezTo>
                    <a:pt x="5992" y="3237"/>
                    <a:pt x="3805" y="272"/>
                    <a:pt x="3555" y="86"/>
                  </a:cubicBezTo>
                  <a:cubicBezTo>
                    <a:pt x="3476" y="29"/>
                    <a:pt x="3381" y="0"/>
                    <a:pt x="32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1" name="Google Shape;3221;p35"/>
            <p:cNvSpPr/>
            <p:nvPr/>
          </p:nvSpPr>
          <p:spPr>
            <a:xfrm flipH="1">
              <a:off x="1842491" y="5268028"/>
              <a:ext cx="142981" cy="211955"/>
            </a:xfrm>
            <a:custGeom>
              <a:avLst/>
              <a:gdLst/>
              <a:ahLst/>
              <a:cxnLst/>
              <a:rect l="l" t="t" r="r" b="b"/>
              <a:pathLst>
                <a:path w="9289" h="13770" extrusionOk="0">
                  <a:moveTo>
                    <a:pt x="7569" y="0"/>
                  </a:moveTo>
                  <a:cubicBezTo>
                    <a:pt x="7546" y="0"/>
                    <a:pt x="7523" y="2"/>
                    <a:pt x="7499" y="6"/>
                  </a:cubicBezTo>
                  <a:cubicBezTo>
                    <a:pt x="7265" y="44"/>
                    <a:pt x="7107" y="267"/>
                    <a:pt x="7148" y="501"/>
                  </a:cubicBezTo>
                  <a:lnTo>
                    <a:pt x="8358" y="7829"/>
                  </a:lnTo>
                  <a:lnTo>
                    <a:pt x="235" y="12985"/>
                  </a:lnTo>
                  <a:cubicBezTo>
                    <a:pt x="74" y="13087"/>
                    <a:pt x="1" y="13282"/>
                    <a:pt x="54" y="13464"/>
                  </a:cubicBezTo>
                  <a:cubicBezTo>
                    <a:pt x="106" y="13646"/>
                    <a:pt x="273" y="13770"/>
                    <a:pt x="464" y="13770"/>
                  </a:cubicBezTo>
                  <a:cubicBezTo>
                    <a:pt x="544" y="13770"/>
                    <a:pt x="622" y="13747"/>
                    <a:pt x="691" y="13703"/>
                  </a:cubicBezTo>
                  <a:lnTo>
                    <a:pt x="9289" y="8246"/>
                  </a:lnTo>
                  <a:lnTo>
                    <a:pt x="7989" y="362"/>
                  </a:lnTo>
                  <a:cubicBezTo>
                    <a:pt x="7957" y="150"/>
                    <a:pt x="7776" y="0"/>
                    <a:pt x="75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2" name="Google Shape;3222;p35"/>
            <p:cNvSpPr/>
            <p:nvPr/>
          </p:nvSpPr>
          <p:spPr>
            <a:xfrm flipH="1">
              <a:off x="1677280" y="4772261"/>
              <a:ext cx="733668" cy="608050"/>
            </a:xfrm>
            <a:custGeom>
              <a:avLst/>
              <a:gdLst/>
              <a:ahLst/>
              <a:cxnLst/>
              <a:rect l="l" t="t" r="r" b="b"/>
              <a:pathLst>
                <a:path w="47664" h="39503" extrusionOk="0">
                  <a:moveTo>
                    <a:pt x="1" y="0"/>
                  </a:moveTo>
                  <a:cubicBezTo>
                    <a:pt x="12473" y="10513"/>
                    <a:pt x="13509" y="35678"/>
                    <a:pt x="47663" y="39503"/>
                  </a:cubicBezTo>
                  <a:cubicBezTo>
                    <a:pt x="47663" y="39503"/>
                    <a:pt x="46524" y="420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3" name="Google Shape;3223;p35"/>
            <p:cNvSpPr/>
            <p:nvPr/>
          </p:nvSpPr>
          <p:spPr>
            <a:xfrm flipH="1">
              <a:off x="1639133" y="4810260"/>
              <a:ext cx="679056" cy="616670"/>
            </a:xfrm>
            <a:custGeom>
              <a:avLst/>
              <a:gdLst/>
              <a:ahLst/>
              <a:cxnLst/>
              <a:rect l="l" t="t" r="r" b="b"/>
              <a:pathLst>
                <a:path w="44116" h="40063" extrusionOk="0">
                  <a:moveTo>
                    <a:pt x="566" y="0"/>
                  </a:moveTo>
                  <a:cubicBezTo>
                    <a:pt x="359" y="0"/>
                    <a:pt x="166" y="129"/>
                    <a:pt x="94" y="337"/>
                  </a:cubicBezTo>
                  <a:cubicBezTo>
                    <a:pt x="0" y="602"/>
                    <a:pt x="144" y="891"/>
                    <a:pt x="411" y="978"/>
                  </a:cubicBezTo>
                  <a:cubicBezTo>
                    <a:pt x="20402" y="7944"/>
                    <a:pt x="42838" y="39531"/>
                    <a:pt x="43062" y="39849"/>
                  </a:cubicBezTo>
                  <a:cubicBezTo>
                    <a:pt x="43155" y="39983"/>
                    <a:pt x="43309" y="40063"/>
                    <a:pt x="43473" y="40063"/>
                  </a:cubicBezTo>
                  <a:cubicBezTo>
                    <a:pt x="43879" y="40063"/>
                    <a:pt x="44116" y="39603"/>
                    <a:pt x="43882" y="39273"/>
                  </a:cubicBezTo>
                  <a:cubicBezTo>
                    <a:pt x="43655" y="38950"/>
                    <a:pt x="21037" y="7103"/>
                    <a:pt x="742" y="32"/>
                  </a:cubicBezTo>
                  <a:cubicBezTo>
                    <a:pt x="684" y="11"/>
                    <a:pt x="625" y="0"/>
                    <a:pt x="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" name="Google Shape;3224;p35"/>
            <p:cNvSpPr/>
            <p:nvPr/>
          </p:nvSpPr>
          <p:spPr>
            <a:xfrm flipH="1">
              <a:off x="1677280" y="4772261"/>
              <a:ext cx="733668" cy="608050"/>
            </a:xfrm>
            <a:custGeom>
              <a:avLst/>
              <a:gdLst/>
              <a:ahLst/>
              <a:cxnLst/>
              <a:rect l="l" t="t" r="r" b="b"/>
              <a:pathLst>
                <a:path w="47664" h="39503" extrusionOk="0">
                  <a:moveTo>
                    <a:pt x="1" y="0"/>
                  </a:moveTo>
                  <a:cubicBezTo>
                    <a:pt x="12473" y="10513"/>
                    <a:pt x="13509" y="35678"/>
                    <a:pt x="47663" y="39503"/>
                  </a:cubicBezTo>
                  <a:cubicBezTo>
                    <a:pt x="47663" y="39503"/>
                    <a:pt x="46524" y="4201"/>
                    <a:pt x="1" y="0"/>
                  </a:cubicBezTo>
                  <a:close/>
                </a:path>
              </a:pathLst>
            </a:custGeom>
            <a:solidFill>
              <a:srgbClr val="6D9EEB">
                <a:alpha val="41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5" name="Google Shape;3225;p35"/>
            <p:cNvSpPr/>
            <p:nvPr/>
          </p:nvSpPr>
          <p:spPr>
            <a:xfrm flipH="1">
              <a:off x="2078447" y="4838349"/>
              <a:ext cx="136839" cy="134515"/>
            </a:xfrm>
            <a:custGeom>
              <a:avLst/>
              <a:gdLst/>
              <a:ahLst/>
              <a:cxnLst/>
              <a:rect l="l" t="t" r="r" b="b"/>
              <a:pathLst>
                <a:path w="8890" h="8739" extrusionOk="0">
                  <a:moveTo>
                    <a:pt x="5905" y="1"/>
                  </a:moveTo>
                  <a:cubicBezTo>
                    <a:pt x="5807" y="1"/>
                    <a:pt x="5709" y="29"/>
                    <a:pt x="5625" y="90"/>
                  </a:cubicBezTo>
                  <a:cubicBezTo>
                    <a:pt x="5401" y="254"/>
                    <a:pt x="5339" y="548"/>
                    <a:pt x="5503" y="772"/>
                  </a:cubicBezTo>
                  <a:cubicBezTo>
                    <a:pt x="5667" y="1088"/>
                    <a:pt x="6779" y="4314"/>
                    <a:pt x="7560" y="6613"/>
                  </a:cubicBezTo>
                  <a:lnTo>
                    <a:pt x="450" y="7741"/>
                  </a:lnTo>
                  <a:cubicBezTo>
                    <a:pt x="188" y="7779"/>
                    <a:pt x="1" y="8013"/>
                    <a:pt x="23" y="8276"/>
                  </a:cubicBezTo>
                  <a:cubicBezTo>
                    <a:pt x="42" y="8537"/>
                    <a:pt x="260" y="8738"/>
                    <a:pt x="521" y="8738"/>
                  </a:cubicBezTo>
                  <a:cubicBezTo>
                    <a:pt x="523" y="8738"/>
                    <a:pt x="525" y="8738"/>
                    <a:pt x="527" y="8738"/>
                  </a:cubicBezTo>
                  <a:cubicBezTo>
                    <a:pt x="554" y="8738"/>
                    <a:pt x="581" y="8737"/>
                    <a:pt x="606" y="8733"/>
                  </a:cubicBezTo>
                  <a:lnTo>
                    <a:pt x="8889" y="7420"/>
                  </a:lnTo>
                  <a:lnTo>
                    <a:pt x="8701" y="6855"/>
                  </a:lnTo>
                  <a:cubicBezTo>
                    <a:pt x="7284" y="2660"/>
                    <a:pt x="6490" y="428"/>
                    <a:pt x="6337" y="219"/>
                  </a:cubicBezTo>
                  <a:cubicBezTo>
                    <a:pt x="6235" y="80"/>
                    <a:pt x="6070" y="1"/>
                    <a:pt x="59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6" name="Google Shape;3226;p35"/>
            <p:cNvSpPr/>
            <p:nvPr/>
          </p:nvSpPr>
          <p:spPr>
            <a:xfrm flipH="1">
              <a:off x="1884765" y="4983560"/>
              <a:ext cx="180415" cy="172319"/>
            </a:xfrm>
            <a:custGeom>
              <a:avLst/>
              <a:gdLst/>
              <a:ahLst/>
              <a:cxnLst/>
              <a:rect l="l" t="t" r="r" b="b"/>
              <a:pathLst>
                <a:path w="11721" h="11195" extrusionOk="0">
                  <a:moveTo>
                    <a:pt x="11198" y="1"/>
                  </a:moveTo>
                  <a:cubicBezTo>
                    <a:pt x="10947" y="1"/>
                    <a:pt x="10724" y="176"/>
                    <a:pt x="10688" y="430"/>
                  </a:cubicBezTo>
                  <a:lnTo>
                    <a:pt x="9652" y="7736"/>
                  </a:lnTo>
                  <a:lnTo>
                    <a:pt x="406" y="10207"/>
                  </a:lnTo>
                  <a:cubicBezTo>
                    <a:pt x="161" y="10270"/>
                    <a:pt x="0" y="10506"/>
                    <a:pt x="34" y="10758"/>
                  </a:cubicBezTo>
                  <a:cubicBezTo>
                    <a:pt x="67" y="11008"/>
                    <a:pt x="281" y="11194"/>
                    <a:pt x="532" y="11194"/>
                  </a:cubicBezTo>
                  <a:cubicBezTo>
                    <a:pt x="533" y="11194"/>
                    <a:pt x="534" y="11194"/>
                    <a:pt x="535" y="11194"/>
                  </a:cubicBezTo>
                  <a:cubicBezTo>
                    <a:pt x="578" y="11193"/>
                    <a:pt x="623" y="11188"/>
                    <a:pt x="665" y="11178"/>
                  </a:cubicBezTo>
                  <a:lnTo>
                    <a:pt x="10551" y="8533"/>
                  </a:lnTo>
                  <a:lnTo>
                    <a:pt x="11681" y="572"/>
                  </a:lnTo>
                  <a:cubicBezTo>
                    <a:pt x="11721" y="298"/>
                    <a:pt x="11530" y="42"/>
                    <a:pt x="11255" y="3"/>
                  </a:cubicBezTo>
                  <a:cubicBezTo>
                    <a:pt x="11236" y="2"/>
                    <a:pt x="11217" y="1"/>
                    <a:pt x="111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7" name="Google Shape;3227;p35"/>
            <p:cNvSpPr/>
            <p:nvPr/>
          </p:nvSpPr>
          <p:spPr>
            <a:xfrm flipH="1">
              <a:off x="1755237" y="5150935"/>
              <a:ext cx="174166" cy="137517"/>
            </a:xfrm>
            <a:custGeom>
              <a:avLst/>
              <a:gdLst/>
              <a:ahLst/>
              <a:cxnLst/>
              <a:rect l="l" t="t" r="r" b="b"/>
              <a:pathLst>
                <a:path w="11315" h="8934" extrusionOk="0">
                  <a:moveTo>
                    <a:pt x="10767" y="0"/>
                  </a:moveTo>
                  <a:cubicBezTo>
                    <a:pt x="10527" y="0"/>
                    <a:pt x="10321" y="179"/>
                    <a:pt x="10280" y="423"/>
                  </a:cubicBezTo>
                  <a:lnTo>
                    <a:pt x="9326" y="6224"/>
                  </a:lnTo>
                  <a:lnTo>
                    <a:pt x="436" y="7940"/>
                  </a:lnTo>
                  <a:cubicBezTo>
                    <a:pt x="179" y="7985"/>
                    <a:pt x="0" y="8221"/>
                    <a:pt x="25" y="8480"/>
                  </a:cubicBezTo>
                  <a:cubicBezTo>
                    <a:pt x="50" y="8738"/>
                    <a:pt x="265" y="8934"/>
                    <a:pt x="523" y="8934"/>
                  </a:cubicBezTo>
                  <a:cubicBezTo>
                    <a:pt x="525" y="8934"/>
                    <a:pt x="527" y="8934"/>
                    <a:pt x="530" y="8934"/>
                  </a:cubicBezTo>
                  <a:cubicBezTo>
                    <a:pt x="563" y="8934"/>
                    <a:pt x="595" y="8931"/>
                    <a:pt x="627" y="8926"/>
                  </a:cubicBezTo>
                  <a:lnTo>
                    <a:pt x="10205" y="7076"/>
                  </a:lnTo>
                  <a:lnTo>
                    <a:pt x="11270" y="585"/>
                  </a:lnTo>
                  <a:cubicBezTo>
                    <a:pt x="11315" y="311"/>
                    <a:pt x="11129" y="54"/>
                    <a:pt x="10857" y="9"/>
                  </a:cubicBezTo>
                  <a:cubicBezTo>
                    <a:pt x="10826" y="3"/>
                    <a:pt x="10796" y="0"/>
                    <a:pt x="107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8" name="Google Shape;3228;p35"/>
            <p:cNvSpPr/>
            <p:nvPr/>
          </p:nvSpPr>
          <p:spPr>
            <a:xfrm flipH="1">
              <a:off x="1324676" y="4680316"/>
              <a:ext cx="628799" cy="979625"/>
            </a:xfrm>
            <a:custGeom>
              <a:avLst/>
              <a:gdLst/>
              <a:ahLst/>
              <a:cxnLst/>
              <a:rect l="l" t="t" r="r" b="b"/>
              <a:pathLst>
                <a:path w="40851" h="63643" extrusionOk="0">
                  <a:moveTo>
                    <a:pt x="6468" y="1"/>
                  </a:moveTo>
                  <a:cubicBezTo>
                    <a:pt x="5113" y="1"/>
                    <a:pt x="3930" y="611"/>
                    <a:pt x="3121" y="2041"/>
                  </a:cubicBezTo>
                  <a:cubicBezTo>
                    <a:pt x="0" y="7558"/>
                    <a:pt x="5990" y="11822"/>
                    <a:pt x="7245" y="17590"/>
                  </a:cubicBezTo>
                  <a:cubicBezTo>
                    <a:pt x="8499" y="23359"/>
                    <a:pt x="974" y="26619"/>
                    <a:pt x="3734" y="33801"/>
                  </a:cubicBezTo>
                  <a:cubicBezTo>
                    <a:pt x="6493" y="40982"/>
                    <a:pt x="14267" y="33891"/>
                    <a:pt x="11509" y="45149"/>
                  </a:cubicBezTo>
                  <a:cubicBezTo>
                    <a:pt x="8750" y="56407"/>
                    <a:pt x="23296" y="60998"/>
                    <a:pt x="23296" y="60998"/>
                  </a:cubicBezTo>
                  <a:cubicBezTo>
                    <a:pt x="23296" y="60998"/>
                    <a:pt x="27791" y="63643"/>
                    <a:pt x="31661" y="63643"/>
                  </a:cubicBezTo>
                  <a:cubicBezTo>
                    <a:pt x="33042" y="63643"/>
                    <a:pt x="34344" y="63306"/>
                    <a:pt x="35334" y="62392"/>
                  </a:cubicBezTo>
                  <a:cubicBezTo>
                    <a:pt x="39097" y="58915"/>
                    <a:pt x="37842" y="53202"/>
                    <a:pt x="37466" y="48312"/>
                  </a:cubicBezTo>
                  <a:cubicBezTo>
                    <a:pt x="37090" y="43422"/>
                    <a:pt x="40851" y="39828"/>
                    <a:pt x="39011" y="36149"/>
                  </a:cubicBezTo>
                  <a:cubicBezTo>
                    <a:pt x="37174" y="32471"/>
                    <a:pt x="28646" y="30465"/>
                    <a:pt x="30636" y="25449"/>
                  </a:cubicBezTo>
                  <a:cubicBezTo>
                    <a:pt x="32626" y="20432"/>
                    <a:pt x="30318" y="16086"/>
                    <a:pt x="26973" y="14413"/>
                  </a:cubicBezTo>
                  <a:cubicBezTo>
                    <a:pt x="23630" y="12741"/>
                    <a:pt x="19450" y="12073"/>
                    <a:pt x="17610" y="10066"/>
                  </a:cubicBezTo>
                  <a:cubicBezTo>
                    <a:pt x="15629" y="4988"/>
                    <a:pt x="10343" y="1"/>
                    <a:pt x="64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9" name="Google Shape;3229;p35"/>
            <p:cNvSpPr/>
            <p:nvPr/>
          </p:nvSpPr>
          <p:spPr>
            <a:xfrm flipH="1">
              <a:off x="1412562" y="4744388"/>
              <a:ext cx="445690" cy="931754"/>
            </a:xfrm>
            <a:custGeom>
              <a:avLst/>
              <a:gdLst/>
              <a:ahLst/>
              <a:cxnLst/>
              <a:rect l="l" t="t" r="r" b="b"/>
              <a:pathLst>
                <a:path w="28955" h="60533" extrusionOk="0">
                  <a:moveTo>
                    <a:pt x="557" y="1"/>
                  </a:moveTo>
                  <a:cubicBezTo>
                    <a:pt x="435" y="1"/>
                    <a:pt x="311" y="45"/>
                    <a:pt x="214" y="136"/>
                  </a:cubicBezTo>
                  <a:cubicBezTo>
                    <a:pt x="12" y="324"/>
                    <a:pt x="0" y="642"/>
                    <a:pt x="189" y="844"/>
                  </a:cubicBezTo>
                  <a:cubicBezTo>
                    <a:pt x="14736" y="16492"/>
                    <a:pt x="27784" y="59739"/>
                    <a:pt x="27914" y="60175"/>
                  </a:cubicBezTo>
                  <a:cubicBezTo>
                    <a:pt x="27977" y="60387"/>
                    <a:pt x="28173" y="60533"/>
                    <a:pt x="28395" y="60533"/>
                  </a:cubicBezTo>
                  <a:cubicBezTo>
                    <a:pt x="28444" y="60533"/>
                    <a:pt x="28492" y="60524"/>
                    <a:pt x="28539" y="60511"/>
                  </a:cubicBezTo>
                  <a:cubicBezTo>
                    <a:pt x="28803" y="60432"/>
                    <a:pt x="28955" y="60152"/>
                    <a:pt x="28875" y="59886"/>
                  </a:cubicBezTo>
                  <a:cubicBezTo>
                    <a:pt x="28746" y="59450"/>
                    <a:pt x="15630" y="15980"/>
                    <a:pt x="924" y="161"/>
                  </a:cubicBezTo>
                  <a:cubicBezTo>
                    <a:pt x="825" y="54"/>
                    <a:pt x="692" y="1"/>
                    <a:pt x="557" y="1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0" name="Google Shape;3230;p35"/>
            <p:cNvSpPr/>
            <p:nvPr/>
          </p:nvSpPr>
          <p:spPr>
            <a:xfrm flipH="1">
              <a:off x="1653722" y="4862250"/>
              <a:ext cx="163884" cy="114289"/>
            </a:xfrm>
            <a:custGeom>
              <a:avLst/>
              <a:gdLst/>
              <a:ahLst/>
              <a:cxnLst/>
              <a:rect l="l" t="t" r="r" b="b"/>
              <a:pathLst>
                <a:path w="10647" h="7425" extrusionOk="0">
                  <a:moveTo>
                    <a:pt x="10078" y="0"/>
                  </a:moveTo>
                  <a:cubicBezTo>
                    <a:pt x="9881" y="0"/>
                    <a:pt x="9695" y="117"/>
                    <a:pt x="9616" y="310"/>
                  </a:cubicBezTo>
                  <a:lnTo>
                    <a:pt x="7130" y="6270"/>
                  </a:lnTo>
                  <a:lnTo>
                    <a:pt x="652" y="4901"/>
                  </a:lnTo>
                  <a:cubicBezTo>
                    <a:pt x="618" y="4894"/>
                    <a:pt x="583" y="4891"/>
                    <a:pt x="549" y="4891"/>
                  </a:cubicBezTo>
                  <a:cubicBezTo>
                    <a:pt x="317" y="4891"/>
                    <a:pt x="108" y="5053"/>
                    <a:pt x="57" y="5289"/>
                  </a:cubicBezTo>
                  <a:cubicBezTo>
                    <a:pt x="1" y="5560"/>
                    <a:pt x="174" y="5825"/>
                    <a:pt x="445" y="5884"/>
                  </a:cubicBezTo>
                  <a:lnTo>
                    <a:pt x="7736" y="7424"/>
                  </a:lnTo>
                  <a:lnTo>
                    <a:pt x="10542" y="694"/>
                  </a:lnTo>
                  <a:cubicBezTo>
                    <a:pt x="10647" y="439"/>
                    <a:pt x="10527" y="146"/>
                    <a:pt x="10271" y="39"/>
                  </a:cubicBezTo>
                  <a:cubicBezTo>
                    <a:pt x="10208" y="13"/>
                    <a:pt x="10142" y="0"/>
                    <a:pt x="10078" y="0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1" name="Google Shape;3231;p35"/>
            <p:cNvSpPr/>
            <p:nvPr/>
          </p:nvSpPr>
          <p:spPr>
            <a:xfrm flipH="1">
              <a:off x="1499227" y="5055235"/>
              <a:ext cx="318425" cy="174520"/>
            </a:xfrm>
            <a:custGeom>
              <a:avLst/>
              <a:gdLst/>
              <a:ahLst/>
              <a:cxnLst/>
              <a:rect l="l" t="t" r="r" b="b"/>
              <a:pathLst>
                <a:path w="20687" h="11338" extrusionOk="0">
                  <a:moveTo>
                    <a:pt x="20113" y="0"/>
                  </a:moveTo>
                  <a:cubicBezTo>
                    <a:pt x="19925" y="0"/>
                    <a:pt x="19746" y="106"/>
                    <a:pt x="19660" y="287"/>
                  </a:cubicBezTo>
                  <a:lnTo>
                    <a:pt x="14951" y="10185"/>
                  </a:lnTo>
                  <a:lnTo>
                    <a:pt x="662" y="6970"/>
                  </a:lnTo>
                  <a:cubicBezTo>
                    <a:pt x="625" y="6962"/>
                    <a:pt x="589" y="6958"/>
                    <a:pt x="552" y="6958"/>
                  </a:cubicBezTo>
                  <a:cubicBezTo>
                    <a:pt x="322" y="6958"/>
                    <a:pt x="114" y="7117"/>
                    <a:pt x="62" y="7351"/>
                  </a:cubicBezTo>
                  <a:cubicBezTo>
                    <a:pt x="0" y="7622"/>
                    <a:pt x="171" y="7889"/>
                    <a:pt x="441" y="7951"/>
                  </a:cubicBezTo>
                  <a:lnTo>
                    <a:pt x="15512" y="11338"/>
                  </a:lnTo>
                  <a:lnTo>
                    <a:pt x="20566" y="718"/>
                  </a:lnTo>
                  <a:cubicBezTo>
                    <a:pt x="20686" y="467"/>
                    <a:pt x="20579" y="168"/>
                    <a:pt x="20329" y="50"/>
                  </a:cubicBezTo>
                  <a:cubicBezTo>
                    <a:pt x="20259" y="16"/>
                    <a:pt x="20185" y="0"/>
                    <a:pt x="20113" y="0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2" name="Google Shape;3232;p35"/>
            <p:cNvSpPr/>
            <p:nvPr/>
          </p:nvSpPr>
          <p:spPr>
            <a:xfrm flipH="1">
              <a:off x="658816" y="4243988"/>
              <a:ext cx="858409" cy="1337331"/>
            </a:xfrm>
            <a:custGeom>
              <a:avLst/>
              <a:gdLst/>
              <a:ahLst/>
              <a:cxnLst/>
              <a:rect l="l" t="t" r="r" b="b"/>
              <a:pathLst>
                <a:path w="55768" h="86882" extrusionOk="0">
                  <a:moveTo>
                    <a:pt x="46938" y="0"/>
                  </a:moveTo>
                  <a:cubicBezTo>
                    <a:pt x="41647" y="0"/>
                    <a:pt x="34433" y="6807"/>
                    <a:pt x="31727" y="13740"/>
                  </a:cubicBezTo>
                  <a:cubicBezTo>
                    <a:pt x="29216" y="16480"/>
                    <a:pt x="23510" y="17393"/>
                    <a:pt x="18945" y="19675"/>
                  </a:cubicBezTo>
                  <a:cubicBezTo>
                    <a:pt x="14381" y="21957"/>
                    <a:pt x="11229" y="27892"/>
                    <a:pt x="13946" y="34740"/>
                  </a:cubicBezTo>
                  <a:cubicBezTo>
                    <a:pt x="16663" y="41587"/>
                    <a:pt x="5023" y="44326"/>
                    <a:pt x="2511" y="49348"/>
                  </a:cubicBezTo>
                  <a:cubicBezTo>
                    <a:pt x="0" y="54369"/>
                    <a:pt x="5136" y="59276"/>
                    <a:pt x="4622" y="65952"/>
                  </a:cubicBezTo>
                  <a:cubicBezTo>
                    <a:pt x="4109" y="72629"/>
                    <a:pt x="2398" y="80428"/>
                    <a:pt x="7532" y="85173"/>
                  </a:cubicBezTo>
                  <a:cubicBezTo>
                    <a:pt x="8883" y="86422"/>
                    <a:pt x="10661" y="86882"/>
                    <a:pt x="12547" y="86882"/>
                  </a:cubicBezTo>
                  <a:cubicBezTo>
                    <a:pt x="17831" y="86882"/>
                    <a:pt x="23966" y="83272"/>
                    <a:pt x="23966" y="83272"/>
                  </a:cubicBezTo>
                  <a:cubicBezTo>
                    <a:pt x="23966" y="83272"/>
                    <a:pt x="43823" y="77003"/>
                    <a:pt x="40057" y="61635"/>
                  </a:cubicBezTo>
                  <a:cubicBezTo>
                    <a:pt x="36291" y="46267"/>
                    <a:pt x="46904" y="55948"/>
                    <a:pt x="50672" y="46143"/>
                  </a:cubicBezTo>
                  <a:cubicBezTo>
                    <a:pt x="54438" y="36338"/>
                    <a:pt x="44166" y="31887"/>
                    <a:pt x="45878" y="24012"/>
                  </a:cubicBezTo>
                  <a:cubicBezTo>
                    <a:pt x="47589" y="16138"/>
                    <a:pt x="55768" y="10317"/>
                    <a:pt x="51507" y="2785"/>
                  </a:cubicBezTo>
                  <a:cubicBezTo>
                    <a:pt x="50403" y="833"/>
                    <a:pt x="48788" y="0"/>
                    <a:pt x="469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3" name="Google Shape;3233;p35"/>
            <p:cNvSpPr/>
            <p:nvPr/>
          </p:nvSpPr>
          <p:spPr>
            <a:xfrm flipH="1">
              <a:off x="658816" y="4243988"/>
              <a:ext cx="858409" cy="1337331"/>
            </a:xfrm>
            <a:custGeom>
              <a:avLst/>
              <a:gdLst/>
              <a:ahLst/>
              <a:cxnLst/>
              <a:rect l="l" t="t" r="r" b="b"/>
              <a:pathLst>
                <a:path w="55768" h="86882" extrusionOk="0">
                  <a:moveTo>
                    <a:pt x="46938" y="0"/>
                  </a:moveTo>
                  <a:cubicBezTo>
                    <a:pt x="41647" y="0"/>
                    <a:pt x="34433" y="6807"/>
                    <a:pt x="31727" y="13740"/>
                  </a:cubicBezTo>
                  <a:cubicBezTo>
                    <a:pt x="29216" y="16480"/>
                    <a:pt x="23510" y="17393"/>
                    <a:pt x="18945" y="19675"/>
                  </a:cubicBezTo>
                  <a:cubicBezTo>
                    <a:pt x="14381" y="21957"/>
                    <a:pt x="11229" y="27892"/>
                    <a:pt x="13946" y="34740"/>
                  </a:cubicBezTo>
                  <a:cubicBezTo>
                    <a:pt x="16663" y="41587"/>
                    <a:pt x="5023" y="44326"/>
                    <a:pt x="2511" y="49348"/>
                  </a:cubicBezTo>
                  <a:cubicBezTo>
                    <a:pt x="0" y="54369"/>
                    <a:pt x="5136" y="59276"/>
                    <a:pt x="4622" y="65952"/>
                  </a:cubicBezTo>
                  <a:cubicBezTo>
                    <a:pt x="4109" y="72629"/>
                    <a:pt x="2398" y="80428"/>
                    <a:pt x="7532" y="85173"/>
                  </a:cubicBezTo>
                  <a:cubicBezTo>
                    <a:pt x="8883" y="86422"/>
                    <a:pt x="10661" y="86882"/>
                    <a:pt x="12547" y="86882"/>
                  </a:cubicBezTo>
                  <a:cubicBezTo>
                    <a:pt x="17831" y="86882"/>
                    <a:pt x="23966" y="83272"/>
                    <a:pt x="23966" y="83272"/>
                  </a:cubicBezTo>
                  <a:cubicBezTo>
                    <a:pt x="23966" y="83272"/>
                    <a:pt x="43823" y="77003"/>
                    <a:pt x="40057" y="61635"/>
                  </a:cubicBezTo>
                  <a:cubicBezTo>
                    <a:pt x="36291" y="46267"/>
                    <a:pt x="46904" y="55948"/>
                    <a:pt x="50672" y="46143"/>
                  </a:cubicBezTo>
                  <a:cubicBezTo>
                    <a:pt x="54438" y="36338"/>
                    <a:pt x="44166" y="31887"/>
                    <a:pt x="45878" y="24012"/>
                  </a:cubicBezTo>
                  <a:cubicBezTo>
                    <a:pt x="47589" y="16138"/>
                    <a:pt x="55768" y="10317"/>
                    <a:pt x="51507" y="2785"/>
                  </a:cubicBezTo>
                  <a:cubicBezTo>
                    <a:pt x="50403" y="833"/>
                    <a:pt x="48788" y="0"/>
                    <a:pt x="46938" y="0"/>
                  </a:cubicBezTo>
                  <a:close/>
                </a:path>
              </a:pathLst>
            </a:custGeom>
            <a:solidFill>
              <a:srgbClr val="6D9EEB">
                <a:alpha val="41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4" name="Google Shape;3234;p35"/>
            <p:cNvSpPr/>
            <p:nvPr/>
          </p:nvSpPr>
          <p:spPr>
            <a:xfrm flipH="1">
              <a:off x="791960" y="4334255"/>
              <a:ext cx="602155" cy="1266356"/>
            </a:xfrm>
            <a:custGeom>
              <a:avLst/>
              <a:gdLst/>
              <a:ahLst/>
              <a:cxnLst/>
              <a:rect l="l" t="t" r="r" b="b"/>
              <a:pathLst>
                <a:path w="39120" h="82271" extrusionOk="0">
                  <a:moveTo>
                    <a:pt x="38564" y="0"/>
                  </a:moveTo>
                  <a:cubicBezTo>
                    <a:pt x="38430" y="0"/>
                    <a:pt x="38296" y="54"/>
                    <a:pt x="38197" y="160"/>
                  </a:cubicBezTo>
                  <a:cubicBezTo>
                    <a:pt x="18149" y="21726"/>
                    <a:pt x="258" y="81027"/>
                    <a:pt x="79" y="81624"/>
                  </a:cubicBezTo>
                  <a:cubicBezTo>
                    <a:pt x="1" y="81889"/>
                    <a:pt x="151" y="82170"/>
                    <a:pt x="417" y="82249"/>
                  </a:cubicBezTo>
                  <a:cubicBezTo>
                    <a:pt x="464" y="82262"/>
                    <a:pt x="512" y="82270"/>
                    <a:pt x="561" y="82270"/>
                  </a:cubicBezTo>
                  <a:cubicBezTo>
                    <a:pt x="781" y="82270"/>
                    <a:pt x="977" y="82125"/>
                    <a:pt x="1040" y="81913"/>
                  </a:cubicBezTo>
                  <a:cubicBezTo>
                    <a:pt x="1221" y="81318"/>
                    <a:pt x="19043" y="22239"/>
                    <a:pt x="38930" y="843"/>
                  </a:cubicBezTo>
                  <a:cubicBezTo>
                    <a:pt x="39119" y="641"/>
                    <a:pt x="39109" y="323"/>
                    <a:pt x="38905" y="135"/>
                  </a:cubicBezTo>
                  <a:cubicBezTo>
                    <a:pt x="38809" y="45"/>
                    <a:pt x="38686" y="0"/>
                    <a:pt x="385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5" name="Google Shape;3235;p35"/>
            <p:cNvSpPr/>
            <p:nvPr/>
          </p:nvSpPr>
          <p:spPr>
            <a:xfrm flipH="1">
              <a:off x="847457" y="4495181"/>
              <a:ext cx="217481" cy="149923"/>
            </a:xfrm>
            <a:custGeom>
              <a:avLst/>
              <a:gdLst/>
              <a:ahLst/>
              <a:cxnLst/>
              <a:rect l="l" t="t" r="r" b="b"/>
              <a:pathLst>
                <a:path w="14129" h="9740" extrusionOk="0">
                  <a:moveTo>
                    <a:pt x="572" y="0"/>
                  </a:moveTo>
                  <a:cubicBezTo>
                    <a:pt x="507" y="0"/>
                    <a:pt x="442" y="13"/>
                    <a:pt x="378" y="39"/>
                  </a:cubicBezTo>
                  <a:cubicBezTo>
                    <a:pt x="123" y="146"/>
                    <a:pt x="1" y="438"/>
                    <a:pt x="108" y="694"/>
                  </a:cubicBezTo>
                  <a:lnTo>
                    <a:pt x="3879" y="9740"/>
                  </a:lnTo>
                  <a:lnTo>
                    <a:pt x="13684" y="7668"/>
                  </a:lnTo>
                  <a:cubicBezTo>
                    <a:pt x="13955" y="7611"/>
                    <a:pt x="14129" y="7345"/>
                    <a:pt x="14072" y="7075"/>
                  </a:cubicBezTo>
                  <a:cubicBezTo>
                    <a:pt x="14020" y="6834"/>
                    <a:pt x="13806" y="6679"/>
                    <a:pt x="13572" y="6679"/>
                  </a:cubicBezTo>
                  <a:cubicBezTo>
                    <a:pt x="13540" y="6679"/>
                    <a:pt x="13509" y="6681"/>
                    <a:pt x="13477" y="6687"/>
                  </a:cubicBezTo>
                  <a:lnTo>
                    <a:pt x="4485" y="8587"/>
                  </a:lnTo>
                  <a:lnTo>
                    <a:pt x="1033" y="308"/>
                  </a:lnTo>
                  <a:cubicBezTo>
                    <a:pt x="953" y="116"/>
                    <a:pt x="767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" name="Google Shape;3236;p35"/>
            <p:cNvSpPr/>
            <p:nvPr/>
          </p:nvSpPr>
          <p:spPr>
            <a:xfrm flipH="1">
              <a:off x="847371" y="4758624"/>
              <a:ext cx="428373" cy="232196"/>
            </a:xfrm>
            <a:custGeom>
              <a:avLst/>
              <a:gdLst/>
              <a:ahLst/>
              <a:cxnLst/>
              <a:rect l="l" t="t" r="r" b="b"/>
              <a:pathLst>
                <a:path w="27830" h="15085" extrusionOk="0">
                  <a:moveTo>
                    <a:pt x="571" y="1"/>
                  </a:moveTo>
                  <a:cubicBezTo>
                    <a:pt x="499" y="1"/>
                    <a:pt x="426" y="16"/>
                    <a:pt x="356" y="49"/>
                  </a:cubicBezTo>
                  <a:cubicBezTo>
                    <a:pt x="107" y="170"/>
                    <a:pt x="0" y="469"/>
                    <a:pt x="119" y="719"/>
                  </a:cubicBezTo>
                  <a:lnTo>
                    <a:pt x="6956" y="15085"/>
                  </a:lnTo>
                  <a:lnTo>
                    <a:pt x="27388" y="10493"/>
                  </a:lnTo>
                  <a:cubicBezTo>
                    <a:pt x="27659" y="10432"/>
                    <a:pt x="27829" y="10164"/>
                    <a:pt x="27767" y="9894"/>
                  </a:cubicBezTo>
                  <a:cubicBezTo>
                    <a:pt x="27715" y="9660"/>
                    <a:pt x="27507" y="9500"/>
                    <a:pt x="27278" y="9500"/>
                  </a:cubicBezTo>
                  <a:cubicBezTo>
                    <a:pt x="27242" y="9500"/>
                    <a:pt x="27206" y="9504"/>
                    <a:pt x="27169" y="9513"/>
                  </a:cubicBezTo>
                  <a:lnTo>
                    <a:pt x="7517" y="13932"/>
                  </a:lnTo>
                  <a:lnTo>
                    <a:pt x="1026" y="288"/>
                  </a:lnTo>
                  <a:cubicBezTo>
                    <a:pt x="939" y="107"/>
                    <a:pt x="759" y="1"/>
                    <a:pt x="5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" name="Google Shape;3237;p35"/>
            <p:cNvSpPr/>
            <p:nvPr/>
          </p:nvSpPr>
          <p:spPr>
            <a:xfrm flipH="1">
              <a:off x="1021107" y="5087956"/>
              <a:ext cx="386367" cy="236829"/>
            </a:xfrm>
            <a:custGeom>
              <a:avLst/>
              <a:gdLst/>
              <a:ahLst/>
              <a:cxnLst/>
              <a:rect l="l" t="t" r="r" b="b"/>
              <a:pathLst>
                <a:path w="25101" h="15386" extrusionOk="0">
                  <a:moveTo>
                    <a:pt x="572" y="1"/>
                  </a:moveTo>
                  <a:cubicBezTo>
                    <a:pt x="499" y="1"/>
                    <a:pt x="425" y="17"/>
                    <a:pt x="354" y="51"/>
                  </a:cubicBezTo>
                  <a:cubicBezTo>
                    <a:pt x="105" y="171"/>
                    <a:pt x="0" y="470"/>
                    <a:pt x="120" y="721"/>
                  </a:cubicBezTo>
                  <a:lnTo>
                    <a:pt x="7161" y="15385"/>
                  </a:lnTo>
                  <a:lnTo>
                    <a:pt x="24693" y="9750"/>
                  </a:lnTo>
                  <a:cubicBezTo>
                    <a:pt x="24957" y="9664"/>
                    <a:pt x="25100" y="9382"/>
                    <a:pt x="25015" y="9118"/>
                  </a:cubicBezTo>
                  <a:cubicBezTo>
                    <a:pt x="24948" y="8905"/>
                    <a:pt x="24749" y="8770"/>
                    <a:pt x="24538" y="8770"/>
                  </a:cubicBezTo>
                  <a:cubicBezTo>
                    <a:pt x="24487" y="8770"/>
                    <a:pt x="24436" y="8778"/>
                    <a:pt x="24385" y="8794"/>
                  </a:cubicBezTo>
                  <a:lnTo>
                    <a:pt x="7686" y="14162"/>
                  </a:lnTo>
                  <a:lnTo>
                    <a:pt x="1024" y="286"/>
                  </a:lnTo>
                  <a:cubicBezTo>
                    <a:pt x="938" y="106"/>
                    <a:pt x="759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38" name="Google Shape;3238;p35"/>
          <p:cNvGrpSpPr/>
          <p:nvPr/>
        </p:nvGrpSpPr>
        <p:grpSpPr>
          <a:xfrm rot="10800000" flipH="1">
            <a:off x="7407342" y="-932844"/>
            <a:ext cx="2556920" cy="2602209"/>
            <a:chOff x="658816" y="3875056"/>
            <a:chExt cx="1769862" cy="1801086"/>
          </a:xfrm>
        </p:grpSpPr>
        <p:sp>
          <p:nvSpPr>
            <p:cNvPr id="3239" name="Google Shape;3239;p35"/>
            <p:cNvSpPr/>
            <p:nvPr/>
          </p:nvSpPr>
          <p:spPr>
            <a:xfrm flipH="1">
              <a:off x="1674625" y="5389061"/>
              <a:ext cx="141642" cy="176783"/>
            </a:xfrm>
            <a:custGeom>
              <a:avLst/>
              <a:gdLst/>
              <a:ahLst/>
              <a:cxnLst/>
              <a:rect l="l" t="t" r="r" b="b"/>
              <a:pathLst>
                <a:path w="9202" h="11485" extrusionOk="0">
                  <a:moveTo>
                    <a:pt x="7862" y="0"/>
                  </a:moveTo>
                  <a:cubicBezTo>
                    <a:pt x="7842" y="0"/>
                    <a:pt x="7822" y="2"/>
                    <a:pt x="7801" y="5"/>
                  </a:cubicBezTo>
                  <a:cubicBezTo>
                    <a:pt x="7568" y="36"/>
                    <a:pt x="7405" y="252"/>
                    <a:pt x="7439" y="484"/>
                  </a:cubicBezTo>
                  <a:lnTo>
                    <a:pt x="8274" y="6355"/>
                  </a:lnTo>
                  <a:lnTo>
                    <a:pt x="259" y="10683"/>
                  </a:lnTo>
                  <a:cubicBezTo>
                    <a:pt x="87" y="10776"/>
                    <a:pt x="1" y="10973"/>
                    <a:pt x="49" y="11162"/>
                  </a:cubicBezTo>
                  <a:cubicBezTo>
                    <a:pt x="97" y="11351"/>
                    <a:pt x="268" y="11485"/>
                    <a:pt x="462" y="11485"/>
                  </a:cubicBezTo>
                  <a:cubicBezTo>
                    <a:pt x="532" y="11483"/>
                    <a:pt x="602" y="11465"/>
                    <a:pt x="664" y="11431"/>
                  </a:cubicBezTo>
                  <a:lnTo>
                    <a:pt x="9202" y="6825"/>
                  </a:lnTo>
                  <a:lnTo>
                    <a:pt x="8281" y="366"/>
                  </a:lnTo>
                  <a:cubicBezTo>
                    <a:pt x="8252" y="154"/>
                    <a:pt x="8070" y="0"/>
                    <a:pt x="7862" y="0"/>
                  </a:cubicBezTo>
                  <a:close/>
                </a:path>
              </a:pathLst>
            </a:custGeom>
            <a:solidFill>
              <a:srgbClr val="8CC4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0" name="Google Shape;3240;p35"/>
            <p:cNvSpPr/>
            <p:nvPr/>
          </p:nvSpPr>
          <p:spPr>
            <a:xfrm flipH="1">
              <a:off x="1402746" y="5296486"/>
              <a:ext cx="287717" cy="178076"/>
            </a:xfrm>
            <a:custGeom>
              <a:avLst/>
              <a:gdLst/>
              <a:ahLst/>
              <a:cxnLst/>
              <a:rect l="l" t="t" r="r" b="b"/>
              <a:pathLst>
                <a:path w="18692" h="11569" extrusionOk="0">
                  <a:moveTo>
                    <a:pt x="18120" y="0"/>
                  </a:moveTo>
                  <a:cubicBezTo>
                    <a:pt x="17933" y="0"/>
                    <a:pt x="17753" y="105"/>
                    <a:pt x="17667" y="286"/>
                  </a:cubicBezTo>
                  <a:lnTo>
                    <a:pt x="12838" y="10345"/>
                  </a:lnTo>
                  <a:lnTo>
                    <a:pt x="718" y="6447"/>
                  </a:lnTo>
                  <a:cubicBezTo>
                    <a:pt x="667" y="6431"/>
                    <a:pt x="615" y="6423"/>
                    <a:pt x="563" y="6423"/>
                  </a:cubicBezTo>
                  <a:cubicBezTo>
                    <a:pt x="351" y="6423"/>
                    <a:pt x="154" y="6558"/>
                    <a:pt x="85" y="6772"/>
                  </a:cubicBezTo>
                  <a:cubicBezTo>
                    <a:pt x="0" y="7036"/>
                    <a:pt x="145" y="7318"/>
                    <a:pt x="411" y="7403"/>
                  </a:cubicBezTo>
                  <a:lnTo>
                    <a:pt x="13363" y="11568"/>
                  </a:lnTo>
                  <a:lnTo>
                    <a:pt x="18571" y="720"/>
                  </a:lnTo>
                  <a:cubicBezTo>
                    <a:pt x="18691" y="471"/>
                    <a:pt x="18586" y="170"/>
                    <a:pt x="18337" y="50"/>
                  </a:cubicBezTo>
                  <a:cubicBezTo>
                    <a:pt x="18267" y="16"/>
                    <a:pt x="18193" y="0"/>
                    <a:pt x="18120" y="0"/>
                  </a:cubicBezTo>
                  <a:close/>
                </a:path>
              </a:pathLst>
            </a:custGeom>
            <a:solidFill>
              <a:srgbClr val="FF81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1" name="Google Shape;3241;p35"/>
            <p:cNvSpPr/>
            <p:nvPr/>
          </p:nvSpPr>
          <p:spPr>
            <a:xfrm flipH="1">
              <a:off x="1072480" y="3875056"/>
              <a:ext cx="654935" cy="1236341"/>
            </a:xfrm>
            <a:custGeom>
              <a:avLst/>
              <a:gdLst/>
              <a:ahLst/>
              <a:cxnLst/>
              <a:rect l="l" t="t" r="r" b="b"/>
              <a:pathLst>
                <a:path w="42549" h="80321" extrusionOk="0">
                  <a:moveTo>
                    <a:pt x="19479" y="0"/>
                  </a:moveTo>
                  <a:cubicBezTo>
                    <a:pt x="14561" y="0"/>
                    <a:pt x="10368" y="9188"/>
                    <a:pt x="10793" y="16409"/>
                  </a:cubicBezTo>
                  <a:cubicBezTo>
                    <a:pt x="9828" y="19411"/>
                    <a:pt x="5751" y="22138"/>
                    <a:pt x="3039" y="25516"/>
                  </a:cubicBezTo>
                  <a:cubicBezTo>
                    <a:pt x="328" y="28895"/>
                    <a:pt x="0" y="34589"/>
                    <a:pt x="4523" y="38906"/>
                  </a:cubicBezTo>
                  <a:cubicBezTo>
                    <a:pt x="9046" y="43225"/>
                    <a:pt x="1039" y="49464"/>
                    <a:pt x="884" y="54225"/>
                  </a:cubicBezTo>
                  <a:cubicBezTo>
                    <a:pt x="729" y="58989"/>
                    <a:pt x="6428" y="60952"/>
                    <a:pt x="8399" y="66283"/>
                  </a:cubicBezTo>
                  <a:cubicBezTo>
                    <a:pt x="10369" y="71615"/>
                    <a:pt x="11813" y="78236"/>
                    <a:pt x="17456" y="80076"/>
                  </a:cubicBezTo>
                  <a:cubicBezTo>
                    <a:pt x="17973" y="80244"/>
                    <a:pt x="18495" y="80320"/>
                    <a:pt x="19018" y="80320"/>
                  </a:cubicBezTo>
                  <a:cubicBezTo>
                    <a:pt x="24209" y="80320"/>
                    <a:pt x="29454" y="72784"/>
                    <a:pt x="29454" y="72784"/>
                  </a:cubicBezTo>
                  <a:cubicBezTo>
                    <a:pt x="29454" y="72784"/>
                    <a:pt x="42548" y="60910"/>
                    <a:pt x="34196" y="50393"/>
                  </a:cubicBezTo>
                  <a:cubicBezTo>
                    <a:pt x="25842" y="39875"/>
                    <a:pt x="37461" y="43579"/>
                    <a:pt x="36889" y="34682"/>
                  </a:cubicBezTo>
                  <a:cubicBezTo>
                    <a:pt x="36318" y="25785"/>
                    <a:pt x="26820" y="25994"/>
                    <a:pt x="25348" y="19314"/>
                  </a:cubicBezTo>
                  <a:cubicBezTo>
                    <a:pt x="23877" y="12633"/>
                    <a:pt x="28121" y="5246"/>
                    <a:pt x="22166" y="947"/>
                  </a:cubicBezTo>
                  <a:cubicBezTo>
                    <a:pt x="21262" y="295"/>
                    <a:pt x="20359" y="0"/>
                    <a:pt x="194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2" name="Google Shape;3242;p35"/>
            <p:cNvSpPr/>
            <p:nvPr/>
          </p:nvSpPr>
          <p:spPr>
            <a:xfrm flipH="1">
              <a:off x="1418016" y="3952564"/>
              <a:ext cx="133930" cy="1185222"/>
            </a:xfrm>
            <a:custGeom>
              <a:avLst/>
              <a:gdLst/>
              <a:ahLst/>
              <a:cxnLst/>
              <a:rect l="l" t="t" r="r" b="b"/>
              <a:pathLst>
                <a:path w="8701" h="77000" extrusionOk="0">
                  <a:moveTo>
                    <a:pt x="8223" y="0"/>
                  </a:moveTo>
                  <a:cubicBezTo>
                    <a:pt x="8044" y="0"/>
                    <a:pt x="7877" y="114"/>
                    <a:pt x="7818" y="294"/>
                  </a:cubicBezTo>
                  <a:cubicBezTo>
                    <a:pt x="1" y="24032"/>
                    <a:pt x="7222" y="76111"/>
                    <a:pt x="7295" y="76632"/>
                  </a:cubicBezTo>
                  <a:cubicBezTo>
                    <a:pt x="7325" y="76842"/>
                    <a:pt x="7506" y="76999"/>
                    <a:pt x="7718" y="76999"/>
                  </a:cubicBezTo>
                  <a:cubicBezTo>
                    <a:pt x="7738" y="76999"/>
                    <a:pt x="7758" y="76996"/>
                    <a:pt x="7776" y="76993"/>
                  </a:cubicBezTo>
                  <a:cubicBezTo>
                    <a:pt x="8010" y="76961"/>
                    <a:pt x="8172" y="76746"/>
                    <a:pt x="8139" y="76513"/>
                  </a:cubicBezTo>
                  <a:cubicBezTo>
                    <a:pt x="8065" y="75992"/>
                    <a:pt x="871" y="24112"/>
                    <a:pt x="8627" y="559"/>
                  </a:cubicBezTo>
                  <a:cubicBezTo>
                    <a:pt x="8700" y="337"/>
                    <a:pt x="8578" y="95"/>
                    <a:pt x="8356" y="21"/>
                  </a:cubicBezTo>
                  <a:cubicBezTo>
                    <a:pt x="8312" y="7"/>
                    <a:pt x="8267" y="0"/>
                    <a:pt x="82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3" name="Google Shape;3243;p35"/>
            <p:cNvSpPr/>
            <p:nvPr/>
          </p:nvSpPr>
          <p:spPr>
            <a:xfrm flipH="1">
              <a:off x="1367142" y="4167265"/>
              <a:ext cx="205613" cy="98189"/>
            </a:xfrm>
            <a:custGeom>
              <a:avLst/>
              <a:gdLst/>
              <a:ahLst/>
              <a:cxnLst/>
              <a:rect l="l" t="t" r="r" b="b"/>
              <a:pathLst>
                <a:path w="13358" h="6379" extrusionOk="0">
                  <a:moveTo>
                    <a:pt x="474" y="1"/>
                  </a:moveTo>
                  <a:cubicBezTo>
                    <a:pt x="358" y="1"/>
                    <a:pt x="243" y="47"/>
                    <a:pt x="160" y="138"/>
                  </a:cubicBezTo>
                  <a:cubicBezTo>
                    <a:pt x="1" y="312"/>
                    <a:pt x="11" y="581"/>
                    <a:pt x="185" y="739"/>
                  </a:cubicBezTo>
                  <a:lnTo>
                    <a:pt x="6298" y="6378"/>
                  </a:lnTo>
                  <a:lnTo>
                    <a:pt x="13128" y="1304"/>
                  </a:lnTo>
                  <a:cubicBezTo>
                    <a:pt x="13317" y="1165"/>
                    <a:pt x="13357" y="898"/>
                    <a:pt x="13217" y="709"/>
                  </a:cubicBezTo>
                  <a:cubicBezTo>
                    <a:pt x="13133" y="597"/>
                    <a:pt x="13004" y="537"/>
                    <a:pt x="12874" y="537"/>
                  </a:cubicBezTo>
                  <a:cubicBezTo>
                    <a:pt x="12785" y="537"/>
                    <a:pt x="12696" y="564"/>
                    <a:pt x="12620" y="621"/>
                  </a:cubicBezTo>
                  <a:lnTo>
                    <a:pt x="6358" y="5274"/>
                  </a:lnTo>
                  <a:lnTo>
                    <a:pt x="761" y="113"/>
                  </a:lnTo>
                  <a:cubicBezTo>
                    <a:pt x="680" y="38"/>
                    <a:pt x="577" y="1"/>
                    <a:pt x="4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4" name="Google Shape;3244;p35"/>
            <p:cNvSpPr/>
            <p:nvPr/>
          </p:nvSpPr>
          <p:spPr>
            <a:xfrm flipH="1">
              <a:off x="1258386" y="4412271"/>
              <a:ext cx="383535" cy="177753"/>
            </a:xfrm>
            <a:custGeom>
              <a:avLst/>
              <a:gdLst/>
              <a:ahLst/>
              <a:cxnLst/>
              <a:rect l="l" t="t" r="r" b="b"/>
              <a:pathLst>
                <a:path w="24917" h="11548" extrusionOk="0">
                  <a:moveTo>
                    <a:pt x="24436" y="1"/>
                  </a:moveTo>
                  <a:cubicBezTo>
                    <a:pt x="24346" y="1"/>
                    <a:pt x="24256" y="29"/>
                    <a:pt x="24178" y="88"/>
                  </a:cubicBezTo>
                  <a:lnTo>
                    <a:pt x="10588" y="10458"/>
                  </a:lnTo>
                  <a:lnTo>
                    <a:pt x="746" y="2237"/>
                  </a:lnTo>
                  <a:cubicBezTo>
                    <a:pt x="667" y="2172"/>
                    <a:pt x="571" y="2141"/>
                    <a:pt x="477" y="2141"/>
                  </a:cubicBezTo>
                  <a:cubicBezTo>
                    <a:pt x="355" y="2141"/>
                    <a:pt x="234" y="2193"/>
                    <a:pt x="149" y="2293"/>
                  </a:cubicBezTo>
                  <a:cubicBezTo>
                    <a:pt x="0" y="2474"/>
                    <a:pt x="22" y="2739"/>
                    <a:pt x="199" y="2890"/>
                  </a:cubicBezTo>
                  <a:lnTo>
                    <a:pt x="10565" y="11548"/>
                  </a:lnTo>
                  <a:lnTo>
                    <a:pt x="24695" y="765"/>
                  </a:lnTo>
                  <a:cubicBezTo>
                    <a:pt x="24882" y="621"/>
                    <a:pt x="24917" y="354"/>
                    <a:pt x="24775" y="168"/>
                  </a:cubicBezTo>
                  <a:cubicBezTo>
                    <a:pt x="24691" y="58"/>
                    <a:pt x="24564" y="1"/>
                    <a:pt x="244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5" name="Google Shape;3245;p35"/>
            <p:cNvSpPr/>
            <p:nvPr/>
          </p:nvSpPr>
          <p:spPr>
            <a:xfrm flipH="1">
              <a:off x="1279706" y="4719055"/>
              <a:ext cx="347024" cy="174089"/>
            </a:xfrm>
            <a:custGeom>
              <a:avLst/>
              <a:gdLst/>
              <a:ahLst/>
              <a:cxnLst/>
              <a:rect l="l" t="t" r="r" b="b"/>
              <a:pathLst>
                <a:path w="22545" h="11310" extrusionOk="0">
                  <a:moveTo>
                    <a:pt x="22069" y="0"/>
                  </a:moveTo>
                  <a:cubicBezTo>
                    <a:pt x="21963" y="0"/>
                    <a:pt x="21856" y="40"/>
                    <a:pt x="21773" y="121"/>
                  </a:cubicBezTo>
                  <a:lnTo>
                    <a:pt x="10798" y="10182"/>
                  </a:lnTo>
                  <a:lnTo>
                    <a:pt x="741" y="1840"/>
                  </a:lnTo>
                  <a:cubicBezTo>
                    <a:pt x="663" y="1778"/>
                    <a:pt x="570" y="1748"/>
                    <a:pt x="477" y="1748"/>
                  </a:cubicBezTo>
                  <a:cubicBezTo>
                    <a:pt x="354" y="1748"/>
                    <a:pt x="232" y="1801"/>
                    <a:pt x="148" y="1903"/>
                  </a:cubicBezTo>
                  <a:cubicBezTo>
                    <a:pt x="1" y="2081"/>
                    <a:pt x="23" y="2345"/>
                    <a:pt x="198" y="2497"/>
                  </a:cubicBezTo>
                  <a:lnTo>
                    <a:pt x="10826" y="11310"/>
                  </a:lnTo>
                  <a:lnTo>
                    <a:pt x="22349" y="747"/>
                  </a:lnTo>
                  <a:cubicBezTo>
                    <a:pt x="22530" y="590"/>
                    <a:pt x="22545" y="315"/>
                    <a:pt x="22383" y="137"/>
                  </a:cubicBezTo>
                  <a:cubicBezTo>
                    <a:pt x="22299" y="47"/>
                    <a:pt x="22184" y="0"/>
                    <a:pt x="220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6" name="Google Shape;3246;p35"/>
            <p:cNvSpPr/>
            <p:nvPr/>
          </p:nvSpPr>
          <p:spPr>
            <a:xfrm flipH="1">
              <a:off x="1546580" y="5192444"/>
              <a:ext cx="882098" cy="406393"/>
            </a:xfrm>
            <a:custGeom>
              <a:avLst/>
              <a:gdLst/>
              <a:ahLst/>
              <a:cxnLst/>
              <a:rect l="l" t="t" r="r" b="b"/>
              <a:pathLst>
                <a:path w="57307" h="26402" extrusionOk="0">
                  <a:moveTo>
                    <a:pt x="16085" y="1"/>
                  </a:moveTo>
                  <a:cubicBezTo>
                    <a:pt x="11262" y="1"/>
                    <a:pt x="5916" y="561"/>
                    <a:pt x="0" y="1848"/>
                  </a:cubicBezTo>
                  <a:cubicBezTo>
                    <a:pt x="13241" y="7385"/>
                    <a:pt x="21434" y="26401"/>
                    <a:pt x="46194" y="26401"/>
                  </a:cubicBezTo>
                  <a:cubicBezTo>
                    <a:pt x="49572" y="26401"/>
                    <a:pt x="53257" y="26047"/>
                    <a:pt x="57306" y="25257"/>
                  </a:cubicBezTo>
                  <a:cubicBezTo>
                    <a:pt x="57306" y="25257"/>
                    <a:pt x="48472" y="1"/>
                    <a:pt x="160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7" name="Google Shape;3247;p35"/>
            <p:cNvSpPr/>
            <p:nvPr/>
          </p:nvSpPr>
          <p:spPr>
            <a:xfrm flipH="1">
              <a:off x="1500861" y="5227519"/>
              <a:ext cx="823776" cy="388907"/>
            </a:xfrm>
            <a:custGeom>
              <a:avLst/>
              <a:gdLst/>
              <a:ahLst/>
              <a:cxnLst/>
              <a:rect l="l" t="t" r="r" b="b"/>
              <a:pathLst>
                <a:path w="53518" h="25266" extrusionOk="0">
                  <a:moveTo>
                    <a:pt x="437" y="0"/>
                  </a:moveTo>
                  <a:cubicBezTo>
                    <a:pt x="434" y="0"/>
                    <a:pt x="432" y="1"/>
                    <a:pt x="429" y="2"/>
                  </a:cubicBezTo>
                  <a:cubicBezTo>
                    <a:pt x="197" y="2"/>
                    <a:pt x="8" y="187"/>
                    <a:pt x="5" y="421"/>
                  </a:cubicBezTo>
                  <a:cubicBezTo>
                    <a:pt x="0" y="653"/>
                    <a:pt x="184" y="845"/>
                    <a:pt x="416" y="852"/>
                  </a:cubicBezTo>
                  <a:cubicBezTo>
                    <a:pt x="21600" y="1510"/>
                    <a:pt x="52486" y="24940"/>
                    <a:pt x="52797" y="25177"/>
                  </a:cubicBezTo>
                  <a:cubicBezTo>
                    <a:pt x="52870" y="25234"/>
                    <a:pt x="52961" y="25264"/>
                    <a:pt x="53054" y="25265"/>
                  </a:cubicBezTo>
                  <a:lnTo>
                    <a:pt x="53054" y="25264"/>
                  </a:lnTo>
                  <a:cubicBezTo>
                    <a:pt x="53238" y="25264"/>
                    <a:pt x="53400" y="25147"/>
                    <a:pt x="53459" y="24973"/>
                  </a:cubicBezTo>
                  <a:cubicBezTo>
                    <a:pt x="53517" y="24801"/>
                    <a:pt x="53459" y="24611"/>
                    <a:pt x="53315" y="24499"/>
                  </a:cubicBezTo>
                  <a:cubicBezTo>
                    <a:pt x="53002" y="24261"/>
                    <a:pt x="21901" y="667"/>
                    <a:pt x="443" y="2"/>
                  </a:cubicBezTo>
                  <a:cubicBezTo>
                    <a:pt x="441" y="1"/>
                    <a:pt x="439" y="0"/>
                    <a:pt x="4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8" name="Google Shape;3248;p35"/>
            <p:cNvSpPr/>
            <p:nvPr/>
          </p:nvSpPr>
          <p:spPr>
            <a:xfrm flipH="1">
              <a:off x="2059210" y="5198908"/>
              <a:ext cx="124371" cy="151493"/>
            </a:xfrm>
            <a:custGeom>
              <a:avLst/>
              <a:gdLst/>
              <a:ahLst/>
              <a:cxnLst/>
              <a:rect l="l" t="t" r="r" b="b"/>
              <a:pathLst>
                <a:path w="8080" h="9842" extrusionOk="0">
                  <a:moveTo>
                    <a:pt x="3287" y="0"/>
                  </a:moveTo>
                  <a:cubicBezTo>
                    <a:pt x="3157" y="0"/>
                    <a:pt x="3028" y="55"/>
                    <a:pt x="2947" y="165"/>
                  </a:cubicBezTo>
                  <a:cubicBezTo>
                    <a:pt x="2808" y="355"/>
                    <a:pt x="2835" y="611"/>
                    <a:pt x="3023" y="749"/>
                  </a:cubicBezTo>
                  <a:cubicBezTo>
                    <a:pt x="3269" y="992"/>
                    <a:pt x="5354" y="3812"/>
                    <a:pt x="6796" y="5787"/>
                  </a:cubicBezTo>
                  <a:lnTo>
                    <a:pt x="272" y="9035"/>
                  </a:lnTo>
                  <a:cubicBezTo>
                    <a:pt x="93" y="9122"/>
                    <a:pt x="1" y="9321"/>
                    <a:pt x="46" y="9513"/>
                  </a:cubicBezTo>
                  <a:cubicBezTo>
                    <a:pt x="91" y="9705"/>
                    <a:pt x="263" y="9842"/>
                    <a:pt x="460" y="9842"/>
                  </a:cubicBezTo>
                  <a:cubicBezTo>
                    <a:pt x="527" y="9840"/>
                    <a:pt x="591" y="9825"/>
                    <a:pt x="649" y="9795"/>
                  </a:cubicBezTo>
                  <a:lnTo>
                    <a:pt x="8079" y="6101"/>
                  </a:lnTo>
                  <a:lnTo>
                    <a:pt x="7782" y="5693"/>
                  </a:lnTo>
                  <a:cubicBezTo>
                    <a:pt x="5992" y="3237"/>
                    <a:pt x="3805" y="272"/>
                    <a:pt x="3555" y="86"/>
                  </a:cubicBezTo>
                  <a:cubicBezTo>
                    <a:pt x="3476" y="29"/>
                    <a:pt x="3381" y="0"/>
                    <a:pt x="32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9" name="Google Shape;3249;p35"/>
            <p:cNvSpPr/>
            <p:nvPr/>
          </p:nvSpPr>
          <p:spPr>
            <a:xfrm flipH="1">
              <a:off x="1842491" y="5268028"/>
              <a:ext cx="142981" cy="211955"/>
            </a:xfrm>
            <a:custGeom>
              <a:avLst/>
              <a:gdLst/>
              <a:ahLst/>
              <a:cxnLst/>
              <a:rect l="l" t="t" r="r" b="b"/>
              <a:pathLst>
                <a:path w="9289" h="13770" extrusionOk="0">
                  <a:moveTo>
                    <a:pt x="7569" y="0"/>
                  </a:moveTo>
                  <a:cubicBezTo>
                    <a:pt x="7546" y="0"/>
                    <a:pt x="7523" y="2"/>
                    <a:pt x="7499" y="6"/>
                  </a:cubicBezTo>
                  <a:cubicBezTo>
                    <a:pt x="7265" y="44"/>
                    <a:pt x="7107" y="267"/>
                    <a:pt x="7148" y="501"/>
                  </a:cubicBezTo>
                  <a:lnTo>
                    <a:pt x="8358" y="7829"/>
                  </a:lnTo>
                  <a:lnTo>
                    <a:pt x="235" y="12985"/>
                  </a:lnTo>
                  <a:cubicBezTo>
                    <a:pt x="74" y="13087"/>
                    <a:pt x="1" y="13282"/>
                    <a:pt x="54" y="13464"/>
                  </a:cubicBezTo>
                  <a:cubicBezTo>
                    <a:pt x="106" y="13646"/>
                    <a:pt x="273" y="13770"/>
                    <a:pt x="464" y="13770"/>
                  </a:cubicBezTo>
                  <a:cubicBezTo>
                    <a:pt x="544" y="13770"/>
                    <a:pt x="622" y="13747"/>
                    <a:pt x="691" y="13703"/>
                  </a:cubicBezTo>
                  <a:lnTo>
                    <a:pt x="9289" y="8246"/>
                  </a:lnTo>
                  <a:lnTo>
                    <a:pt x="7989" y="362"/>
                  </a:lnTo>
                  <a:cubicBezTo>
                    <a:pt x="7957" y="150"/>
                    <a:pt x="7776" y="0"/>
                    <a:pt x="75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0" name="Google Shape;3250;p35"/>
            <p:cNvSpPr/>
            <p:nvPr/>
          </p:nvSpPr>
          <p:spPr>
            <a:xfrm flipH="1">
              <a:off x="1677280" y="4772261"/>
              <a:ext cx="733668" cy="608050"/>
            </a:xfrm>
            <a:custGeom>
              <a:avLst/>
              <a:gdLst/>
              <a:ahLst/>
              <a:cxnLst/>
              <a:rect l="l" t="t" r="r" b="b"/>
              <a:pathLst>
                <a:path w="47664" h="39503" extrusionOk="0">
                  <a:moveTo>
                    <a:pt x="1" y="0"/>
                  </a:moveTo>
                  <a:cubicBezTo>
                    <a:pt x="12473" y="10513"/>
                    <a:pt x="13509" y="35678"/>
                    <a:pt x="47663" y="39503"/>
                  </a:cubicBezTo>
                  <a:cubicBezTo>
                    <a:pt x="47663" y="39503"/>
                    <a:pt x="46524" y="420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1" name="Google Shape;3251;p35"/>
            <p:cNvSpPr/>
            <p:nvPr/>
          </p:nvSpPr>
          <p:spPr>
            <a:xfrm flipH="1">
              <a:off x="1639133" y="4810260"/>
              <a:ext cx="679056" cy="616670"/>
            </a:xfrm>
            <a:custGeom>
              <a:avLst/>
              <a:gdLst/>
              <a:ahLst/>
              <a:cxnLst/>
              <a:rect l="l" t="t" r="r" b="b"/>
              <a:pathLst>
                <a:path w="44116" h="40063" extrusionOk="0">
                  <a:moveTo>
                    <a:pt x="566" y="0"/>
                  </a:moveTo>
                  <a:cubicBezTo>
                    <a:pt x="359" y="0"/>
                    <a:pt x="166" y="129"/>
                    <a:pt x="94" y="337"/>
                  </a:cubicBezTo>
                  <a:cubicBezTo>
                    <a:pt x="0" y="602"/>
                    <a:pt x="144" y="891"/>
                    <a:pt x="411" y="978"/>
                  </a:cubicBezTo>
                  <a:cubicBezTo>
                    <a:pt x="20402" y="7944"/>
                    <a:pt x="42838" y="39531"/>
                    <a:pt x="43062" y="39849"/>
                  </a:cubicBezTo>
                  <a:cubicBezTo>
                    <a:pt x="43155" y="39983"/>
                    <a:pt x="43309" y="40063"/>
                    <a:pt x="43473" y="40063"/>
                  </a:cubicBezTo>
                  <a:cubicBezTo>
                    <a:pt x="43879" y="40063"/>
                    <a:pt x="44116" y="39603"/>
                    <a:pt x="43882" y="39273"/>
                  </a:cubicBezTo>
                  <a:cubicBezTo>
                    <a:pt x="43655" y="38950"/>
                    <a:pt x="21037" y="7103"/>
                    <a:pt x="742" y="32"/>
                  </a:cubicBezTo>
                  <a:cubicBezTo>
                    <a:pt x="684" y="11"/>
                    <a:pt x="625" y="0"/>
                    <a:pt x="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2" name="Google Shape;3252;p35"/>
            <p:cNvSpPr/>
            <p:nvPr/>
          </p:nvSpPr>
          <p:spPr>
            <a:xfrm flipH="1">
              <a:off x="1677280" y="4772261"/>
              <a:ext cx="733668" cy="608050"/>
            </a:xfrm>
            <a:custGeom>
              <a:avLst/>
              <a:gdLst/>
              <a:ahLst/>
              <a:cxnLst/>
              <a:rect l="l" t="t" r="r" b="b"/>
              <a:pathLst>
                <a:path w="47664" h="39503" extrusionOk="0">
                  <a:moveTo>
                    <a:pt x="1" y="0"/>
                  </a:moveTo>
                  <a:cubicBezTo>
                    <a:pt x="12473" y="10513"/>
                    <a:pt x="13509" y="35678"/>
                    <a:pt x="47663" y="39503"/>
                  </a:cubicBezTo>
                  <a:cubicBezTo>
                    <a:pt x="47663" y="39503"/>
                    <a:pt x="46524" y="4201"/>
                    <a:pt x="1" y="0"/>
                  </a:cubicBezTo>
                  <a:close/>
                </a:path>
              </a:pathLst>
            </a:custGeom>
            <a:solidFill>
              <a:srgbClr val="6D9EEB">
                <a:alpha val="41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3" name="Google Shape;3253;p35"/>
            <p:cNvSpPr/>
            <p:nvPr/>
          </p:nvSpPr>
          <p:spPr>
            <a:xfrm flipH="1">
              <a:off x="2078447" y="4838349"/>
              <a:ext cx="136839" cy="134515"/>
            </a:xfrm>
            <a:custGeom>
              <a:avLst/>
              <a:gdLst/>
              <a:ahLst/>
              <a:cxnLst/>
              <a:rect l="l" t="t" r="r" b="b"/>
              <a:pathLst>
                <a:path w="8890" h="8739" extrusionOk="0">
                  <a:moveTo>
                    <a:pt x="5905" y="1"/>
                  </a:moveTo>
                  <a:cubicBezTo>
                    <a:pt x="5807" y="1"/>
                    <a:pt x="5709" y="29"/>
                    <a:pt x="5625" y="90"/>
                  </a:cubicBezTo>
                  <a:cubicBezTo>
                    <a:pt x="5401" y="254"/>
                    <a:pt x="5339" y="548"/>
                    <a:pt x="5503" y="772"/>
                  </a:cubicBezTo>
                  <a:cubicBezTo>
                    <a:pt x="5667" y="1088"/>
                    <a:pt x="6779" y="4314"/>
                    <a:pt x="7560" y="6613"/>
                  </a:cubicBezTo>
                  <a:lnTo>
                    <a:pt x="450" y="7741"/>
                  </a:lnTo>
                  <a:cubicBezTo>
                    <a:pt x="188" y="7779"/>
                    <a:pt x="1" y="8013"/>
                    <a:pt x="23" y="8276"/>
                  </a:cubicBezTo>
                  <a:cubicBezTo>
                    <a:pt x="42" y="8537"/>
                    <a:pt x="260" y="8738"/>
                    <a:pt x="521" y="8738"/>
                  </a:cubicBezTo>
                  <a:cubicBezTo>
                    <a:pt x="523" y="8738"/>
                    <a:pt x="525" y="8738"/>
                    <a:pt x="527" y="8738"/>
                  </a:cubicBezTo>
                  <a:cubicBezTo>
                    <a:pt x="554" y="8738"/>
                    <a:pt x="581" y="8737"/>
                    <a:pt x="606" y="8733"/>
                  </a:cubicBezTo>
                  <a:lnTo>
                    <a:pt x="8889" y="7420"/>
                  </a:lnTo>
                  <a:lnTo>
                    <a:pt x="8701" y="6855"/>
                  </a:lnTo>
                  <a:cubicBezTo>
                    <a:pt x="7284" y="2660"/>
                    <a:pt x="6490" y="428"/>
                    <a:pt x="6337" y="219"/>
                  </a:cubicBezTo>
                  <a:cubicBezTo>
                    <a:pt x="6235" y="80"/>
                    <a:pt x="6070" y="1"/>
                    <a:pt x="59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4" name="Google Shape;3254;p35"/>
            <p:cNvSpPr/>
            <p:nvPr/>
          </p:nvSpPr>
          <p:spPr>
            <a:xfrm flipH="1">
              <a:off x="1884765" y="4983560"/>
              <a:ext cx="180415" cy="172319"/>
            </a:xfrm>
            <a:custGeom>
              <a:avLst/>
              <a:gdLst/>
              <a:ahLst/>
              <a:cxnLst/>
              <a:rect l="l" t="t" r="r" b="b"/>
              <a:pathLst>
                <a:path w="11721" h="11195" extrusionOk="0">
                  <a:moveTo>
                    <a:pt x="11198" y="1"/>
                  </a:moveTo>
                  <a:cubicBezTo>
                    <a:pt x="10947" y="1"/>
                    <a:pt x="10724" y="176"/>
                    <a:pt x="10688" y="430"/>
                  </a:cubicBezTo>
                  <a:lnTo>
                    <a:pt x="9652" y="7736"/>
                  </a:lnTo>
                  <a:lnTo>
                    <a:pt x="406" y="10207"/>
                  </a:lnTo>
                  <a:cubicBezTo>
                    <a:pt x="161" y="10270"/>
                    <a:pt x="0" y="10506"/>
                    <a:pt x="34" y="10758"/>
                  </a:cubicBezTo>
                  <a:cubicBezTo>
                    <a:pt x="67" y="11008"/>
                    <a:pt x="281" y="11194"/>
                    <a:pt x="532" y="11194"/>
                  </a:cubicBezTo>
                  <a:cubicBezTo>
                    <a:pt x="533" y="11194"/>
                    <a:pt x="534" y="11194"/>
                    <a:pt x="535" y="11194"/>
                  </a:cubicBezTo>
                  <a:cubicBezTo>
                    <a:pt x="578" y="11193"/>
                    <a:pt x="623" y="11188"/>
                    <a:pt x="665" y="11178"/>
                  </a:cubicBezTo>
                  <a:lnTo>
                    <a:pt x="10551" y="8533"/>
                  </a:lnTo>
                  <a:lnTo>
                    <a:pt x="11681" y="572"/>
                  </a:lnTo>
                  <a:cubicBezTo>
                    <a:pt x="11721" y="298"/>
                    <a:pt x="11530" y="42"/>
                    <a:pt x="11255" y="3"/>
                  </a:cubicBezTo>
                  <a:cubicBezTo>
                    <a:pt x="11236" y="2"/>
                    <a:pt x="11217" y="1"/>
                    <a:pt x="111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5" name="Google Shape;3255;p35"/>
            <p:cNvSpPr/>
            <p:nvPr/>
          </p:nvSpPr>
          <p:spPr>
            <a:xfrm flipH="1">
              <a:off x="1755237" y="5150935"/>
              <a:ext cx="174166" cy="137517"/>
            </a:xfrm>
            <a:custGeom>
              <a:avLst/>
              <a:gdLst/>
              <a:ahLst/>
              <a:cxnLst/>
              <a:rect l="l" t="t" r="r" b="b"/>
              <a:pathLst>
                <a:path w="11315" h="8934" extrusionOk="0">
                  <a:moveTo>
                    <a:pt x="10767" y="0"/>
                  </a:moveTo>
                  <a:cubicBezTo>
                    <a:pt x="10527" y="0"/>
                    <a:pt x="10321" y="179"/>
                    <a:pt x="10280" y="423"/>
                  </a:cubicBezTo>
                  <a:lnTo>
                    <a:pt x="9326" y="6224"/>
                  </a:lnTo>
                  <a:lnTo>
                    <a:pt x="436" y="7940"/>
                  </a:lnTo>
                  <a:cubicBezTo>
                    <a:pt x="179" y="7985"/>
                    <a:pt x="0" y="8221"/>
                    <a:pt x="25" y="8480"/>
                  </a:cubicBezTo>
                  <a:cubicBezTo>
                    <a:pt x="50" y="8738"/>
                    <a:pt x="265" y="8934"/>
                    <a:pt x="523" y="8934"/>
                  </a:cubicBezTo>
                  <a:cubicBezTo>
                    <a:pt x="525" y="8934"/>
                    <a:pt x="527" y="8934"/>
                    <a:pt x="530" y="8934"/>
                  </a:cubicBezTo>
                  <a:cubicBezTo>
                    <a:pt x="563" y="8934"/>
                    <a:pt x="595" y="8931"/>
                    <a:pt x="627" y="8926"/>
                  </a:cubicBezTo>
                  <a:lnTo>
                    <a:pt x="10205" y="7076"/>
                  </a:lnTo>
                  <a:lnTo>
                    <a:pt x="11270" y="585"/>
                  </a:lnTo>
                  <a:cubicBezTo>
                    <a:pt x="11315" y="311"/>
                    <a:pt x="11129" y="54"/>
                    <a:pt x="10857" y="9"/>
                  </a:cubicBezTo>
                  <a:cubicBezTo>
                    <a:pt x="10826" y="3"/>
                    <a:pt x="10796" y="0"/>
                    <a:pt x="107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6" name="Google Shape;3256;p35"/>
            <p:cNvSpPr/>
            <p:nvPr/>
          </p:nvSpPr>
          <p:spPr>
            <a:xfrm flipH="1">
              <a:off x="1324676" y="4680316"/>
              <a:ext cx="628799" cy="979625"/>
            </a:xfrm>
            <a:custGeom>
              <a:avLst/>
              <a:gdLst/>
              <a:ahLst/>
              <a:cxnLst/>
              <a:rect l="l" t="t" r="r" b="b"/>
              <a:pathLst>
                <a:path w="40851" h="63643" extrusionOk="0">
                  <a:moveTo>
                    <a:pt x="6468" y="1"/>
                  </a:moveTo>
                  <a:cubicBezTo>
                    <a:pt x="5113" y="1"/>
                    <a:pt x="3930" y="611"/>
                    <a:pt x="3121" y="2041"/>
                  </a:cubicBezTo>
                  <a:cubicBezTo>
                    <a:pt x="0" y="7558"/>
                    <a:pt x="5990" y="11822"/>
                    <a:pt x="7245" y="17590"/>
                  </a:cubicBezTo>
                  <a:cubicBezTo>
                    <a:pt x="8499" y="23359"/>
                    <a:pt x="974" y="26619"/>
                    <a:pt x="3734" y="33801"/>
                  </a:cubicBezTo>
                  <a:cubicBezTo>
                    <a:pt x="6493" y="40982"/>
                    <a:pt x="14267" y="33891"/>
                    <a:pt x="11509" y="45149"/>
                  </a:cubicBezTo>
                  <a:cubicBezTo>
                    <a:pt x="8750" y="56407"/>
                    <a:pt x="23296" y="60998"/>
                    <a:pt x="23296" y="60998"/>
                  </a:cubicBezTo>
                  <a:cubicBezTo>
                    <a:pt x="23296" y="60998"/>
                    <a:pt x="27791" y="63643"/>
                    <a:pt x="31661" y="63643"/>
                  </a:cubicBezTo>
                  <a:cubicBezTo>
                    <a:pt x="33042" y="63643"/>
                    <a:pt x="34344" y="63306"/>
                    <a:pt x="35334" y="62392"/>
                  </a:cubicBezTo>
                  <a:cubicBezTo>
                    <a:pt x="39097" y="58915"/>
                    <a:pt x="37842" y="53202"/>
                    <a:pt x="37466" y="48312"/>
                  </a:cubicBezTo>
                  <a:cubicBezTo>
                    <a:pt x="37090" y="43422"/>
                    <a:pt x="40851" y="39828"/>
                    <a:pt x="39011" y="36149"/>
                  </a:cubicBezTo>
                  <a:cubicBezTo>
                    <a:pt x="37174" y="32471"/>
                    <a:pt x="28646" y="30465"/>
                    <a:pt x="30636" y="25449"/>
                  </a:cubicBezTo>
                  <a:cubicBezTo>
                    <a:pt x="32626" y="20432"/>
                    <a:pt x="30318" y="16086"/>
                    <a:pt x="26973" y="14413"/>
                  </a:cubicBezTo>
                  <a:cubicBezTo>
                    <a:pt x="23630" y="12741"/>
                    <a:pt x="19450" y="12073"/>
                    <a:pt x="17610" y="10066"/>
                  </a:cubicBezTo>
                  <a:cubicBezTo>
                    <a:pt x="15629" y="4988"/>
                    <a:pt x="10343" y="1"/>
                    <a:pt x="6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7" name="Google Shape;3257;p35"/>
            <p:cNvSpPr/>
            <p:nvPr/>
          </p:nvSpPr>
          <p:spPr>
            <a:xfrm flipH="1">
              <a:off x="1412562" y="4744388"/>
              <a:ext cx="445690" cy="931754"/>
            </a:xfrm>
            <a:custGeom>
              <a:avLst/>
              <a:gdLst/>
              <a:ahLst/>
              <a:cxnLst/>
              <a:rect l="l" t="t" r="r" b="b"/>
              <a:pathLst>
                <a:path w="28955" h="60533" extrusionOk="0">
                  <a:moveTo>
                    <a:pt x="557" y="1"/>
                  </a:moveTo>
                  <a:cubicBezTo>
                    <a:pt x="435" y="1"/>
                    <a:pt x="311" y="45"/>
                    <a:pt x="214" y="136"/>
                  </a:cubicBezTo>
                  <a:cubicBezTo>
                    <a:pt x="12" y="324"/>
                    <a:pt x="0" y="642"/>
                    <a:pt x="189" y="844"/>
                  </a:cubicBezTo>
                  <a:cubicBezTo>
                    <a:pt x="14736" y="16492"/>
                    <a:pt x="27784" y="59739"/>
                    <a:pt x="27914" y="60175"/>
                  </a:cubicBezTo>
                  <a:cubicBezTo>
                    <a:pt x="27977" y="60387"/>
                    <a:pt x="28173" y="60533"/>
                    <a:pt x="28395" y="60533"/>
                  </a:cubicBezTo>
                  <a:cubicBezTo>
                    <a:pt x="28444" y="60533"/>
                    <a:pt x="28492" y="60524"/>
                    <a:pt x="28539" y="60511"/>
                  </a:cubicBezTo>
                  <a:cubicBezTo>
                    <a:pt x="28803" y="60432"/>
                    <a:pt x="28955" y="60152"/>
                    <a:pt x="28875" y="59886"/>
                  </a:cubicBezTo>
                  <a:cubicBezTo>
                    <a:pt x="28746" y="59450"/>
                    <a:pt x="15630" y="15980"/>
                    <a:pt x="924" y="161"/>
                  </a:cubicBezTo>
                  <a:cubicBezTo>
                    <a:pt x="825" y="54"/>
                    <a:pt x="692" y="1"/>
                    <a:pt x="557" y="1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8" name="Google Shape;3258;p35"/>
            <p:cNvSpPr/>
            <p:nvPr/>
          </p:nvSpPr>
          <p:spPr>
            <a:xfrm flipH="1">
              <a:off x="1653722" y="4862250"/>
              <a:ext cx="163884" cy="114289"/>
            </a:xfrm>
            <a:custGeom>
              <a:avLst/>
              <a:gdLst/>
              <a:ahLst/>
              <a:cxnLst/>
              <a:rect l="l" t="t" r="r" b="b"/>
              <a:pathLst>
                <a:path w="10647" h="7425" extrusionOk="0">
                  <a:moveTo>
                    <a:pt x="10078" y="0"/>
                  </a:moveTo>
                  <a:cubicBezTo>
                    <a:pt x="9881" y="0"/>
                    <a:pt x="9695" y="117"/>
                    <a:pt x="9616" y="310"/>
                  </a:cubicBezTo>
                  <a:lnTo>
                    <a:pt x="7130" y="6270"/>
                  </a:lnTo>
                  <a:lnTo>
                    <a:pt x="652" y="4901"/>
                  </a:lnTo>
                  <a:cubicBezTo>
                    <a:pt x="618" y="4894"/>
                    <a:pt x="583" y="4891"/>
                    <a:pt x="549" y="4891"/>
                  </a:cubicBezTo>
                  <a:cubicBezTo>
                    <a:pt x="317" y="4891"/>
                    <a:pt x="108" y="5053"/>
                    <a:pt x="57" y="5289"/>
                  </a:cubicBezTo>
                  <a:cubicBezTo>
                    <a:pt x="1" y="5560"/>
                    <a:pt x="174" y="5825"/>
                    <a:pt x="445" y="5884"/>
                  </a:cubicBezTo>
                  <a:lnTo>
                    <a:pt x="7736" y="7424"/>
                  </a:lnTo>
                  <a:lnTo>
                    <a:pt x="10542" y="694"/>
                  </a:lnTo>
                  <a:cubicBezTo>
                    <a:pt x="10647" y="439"/>
                    <a:pt x="10527" y="146"/>
                    <a:pt x="10271" y="39"/>
                  </a:cubicBezTo>
                  <a:cubicBezTo>
                    <a:pt x="10208" y="13"/>
                    <a:pt x="10142" y="0"/>
                    <a:pt x="10078" y="0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9" name="Google Shape;3259;p35"/>
            <p:cNvSpPr/>
            <p:nvPr/>
          </p:nvSpPr>
          <p:spPr>
            <a:xfrm flipH="1">
              <a:off x="1499227" y="5055235"/>
              <a:ext cx="318425" cy="174520"/>
            </a:xfrm>
            <a:custGeom>
              <a:avLst/>
              <a:gdLst/>
              <a:ahLst/>
              <a:cxnLst/>
              <a:rect l="l" t="t" r="r" b="b"/>
              <a:pathLst>
                <a:path w="20687" h="11338" extrusionOk="0">
                  <a:moveTo>
                    <a:pt x="20113" y="0"/>
                  </a:moveTo>
                  <a:cubicBezTo>
                    <a:pt x="19925" y="0"/>
                    <a:pt x="19746" y="106"/>
                    <a:pt x="19660" y="287"/>
                  </a:cubicBezTo>
                  <a:lnTo>
                    <a:pt x="14951" y="10185"/>
                  </a:lnTo>
                  <a:lnTo>
                    <a:pt x="662" y="6970"/>
                  </a:lnTo>
                  <a:cubicBezTo>
                    <a:pt x="625" y="6962"/>
                    <a:pt x="589" y="6958"/>
                    <a:pt x="552" y="6958"/>
                  </a:cubicBezTo>
                  <a:cubicBezTo>
                    <a:pt x="322" y="6958"/>
                    <a:pt x="114" y="7117"/>
                    <a:pt x="62" y="7351"/>
                  </a:cubicBezTo>
                  <a:cubicBezTo>
                    <a:pt x="0" y="7622"/>
                    <a:pt x="171" y="7889"/>
                    <a:pt x="441" y="7951"/>
                  </a:cubicBezTo>
                  <a:lnTo>
                    <a:pt x="15512" y="11338"/>
                  </a:lnTo>
                  <a:lnTo>
                    <a:pt x="20566" y="718"/>
                  </a:lnTo>
                  <a:cubicBezTo>
                    <a:pt x="20686" y="467"/>
                    <a:pt x="20579" y="168"/>
                    <a:pt x="20329" y="50"/>
                  </a:cubicBezTo>
                  <a:cubicBezTo>
                    <a:pt x="20259" y="16"/>
                    <a:pt x="20185" y="0"/>
                    <a:pt x="20113" y="0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0" name="Google Shape;3260;p35"/>
            <p:cNvSpPr/>
            <p:nvPr/>
          </p:nvSpPr>
          <p:spPr>
            <a:xfrm flipH="1">
              <a:off x="658816" y="4243988"/>
              <a:ext cx="858409" cy="1337331"/>
            </a:xfrm>
            <a:custGeom>
              <a:avLst/>
              <a:gdLst/>
              <a:ahLst/>
              <a:cxnLst/>
              <a:rect l="l" t="t" r="r" b="b"/>
              <a:pathLst>
                <a:path w="55768" h="86882" extrusionOk="0">
                  <a:moveTo>
                    <a:pt x="46938" y="0"/>
                  </a:moveTo>
                  <a:cubicBezTo>
                    <a:pt x="41647" y="0"/>
                    <a:pt x="34433" y="6807"/>
                    <a:pt x="31727" y="13740"/>
                  </a:cubicBezTo>
                  <a:cubicBezTo>
                    <a:pt x="29216" y="16480"/>
                    <a:pt x="23510" y="17393"/>
                    <a:pt x="18945" y="19675"/>
                  </a:cubicBezTo>
                  <a:cubicBezTo>
                    <a:pt x="14381" y="21957"/>
                    <a:pt x="11229" y="27892"/>
                    <a:pt x="13946" y="34740"/>
                  </a:cubicBezTo>
                  <a:cubicBezTo>
                    <a:pt x="16663" y="41587"/>
                    <a:pt x="5023" y="44326"/>
                    <a:pt x="2511" y="49348"/>
                  </a:cubicBezTo>
                  <a:cubicBezTo>
                    <a:pt x="0" y="54369"/>
                    <a:pt x="5136" y="59276"/>
                    <a:pt x="4622" y="65952"/>
                  </a:cubicBezTo>
                  <a:cubicBezTo>
                    <a:pt x="4109" y="72629"/>
                    <a:pt x="2398" y="80428"/>
                    <a:pt x="7532" y="85173"/>
                  </a:cubicBezTo>
                  <a:cubicBezTo>
                    <a:pt x="8883" y="86422"/>
                    <a:pt x="10661" y="86882"/>
                    <a:pt x="12547" y="86882"/>
                  </a:cubicBezTo>
                  <a:cubicBezTo>
                    <a:pt x="17831" y="86882"/>
                    <a:pt x="23966" y="83272"/>
                    <a:pt x="23966" y="83272"/>
                  </a:cubicBezTo>
                  <a:cubicBezTo>
                    <a:pt x="23966" y="83272"/>
                    <a:pt x="43823" y="77003"/>
                    <a:pt x="40057" y="61635"/>
                  </a:cubicBezTo>
                  <a:cubicBezTo>
                    <a:pt x="36291" y="46267"/>
                    <a:pt x="46904" y="55948"/>
                    <a:pt x="50672" y="46143"/>
                  </a:cubicBezTo>
                  <a:cubicBezTo>
                    <a:pt x="54438" y="36338"/>
                    <a:pt x="44166" y="31887"/>
                    <a:pt x="45878" y="24012"/>
                  </a:cubicBezTo>
                  <a:cubicBezTo>
                    <a:pt x="47589" y="16138"/>
                    <a:pt x="55768" y="10317"/>
                    <a:pt x="51507" y="2785"/>
                  </a:cubicBezTo>
                  <a:cubicBezTo>
                    <a:pt x="50403" y="833"/>
                    <a:pt x="48788" y="0"/>
                    <a:pt x="469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1" name="Google Shape;3261;p35"/>
            <p:cNvSpPr/>
            <p:nvPr/>
          </p:nvSpPr>
          <p:spPr>
            <a:xfrm flipH="1">
              <a:off x="658816" y="4243988"/>
              <a:ext cx="858409" cy="1337331"/>
            </a:xfrm>
            <a:custGeom>
              <a:avLst/>
              <a:gdLst/>
              <a:ahLst/>
              <a:cxnLst/>
              <a:rect l="l" t="t" r="r" b="b"/>
              <a:pathLst>
                <a:path w="55768" h="86882" extrusionOk="0">
                  <a:moveTo>
                    <a:pt x="46938" y="0"/>
                  </a:moveTo>
                  <a:cubicBezTo>
                    <a:pt x="41647" y="0"/>
                    <a:pt x="34433" y="6807"/>
                    <a:pt x="31727" y="13740"/>
                  </a:cubicBezTo>
                  <a:cubicBezTo>
                    <a:pt x="29216" y="16480"/>
                    <a:pt x="23510" y="17393"/>
                    <a:pt x="18945" y="19675"/>
                  </a:cubicBezTo>
                  <a:cubicBezTo>
                    <a:pt x="14381" y="21957"/>
                    <a:pt x="11229" y="27892"/>
                    <a:pt x="13946" y="34740"/>
                  </a:cubicBezTo>
                  <a:cubicBezTo>
                    <a:pt x="16663" y="41587"/>
                    <a:pt x="5023" y="44326"/>
                    <a:pt x="2511" y="49348"/>
                  </a:cubicBezTo>
                  <a:cubicBezTo>
                    <a:pt x="0" y="54369"/>
                    <a:pt x="5136" y="59276"/>
                    <a:pt x="4622" y="65952"/>
                  </a:cubicBezTo>
                  <a:cubicBezTo>
                    <a:pt x="4109" y="72629"/>
                    <a:pt x="2398" y="80428"/>
                    <a:pt x="7532" y="85173"/>
                  </a:cubicBezTo>
                  <a:cubicBezTo>
                    <a:pt x="8883" y="86422"/>
                    <a:pt x="10661" y="86882"/>
                    <a:pt x="12547" y="86882"/>
                  </a:cubicBezTo>
                  <a:cubicBezTo>
                    <a:pt x="17831" y="86882"/>
                    <a:pt x="23966" y="83272"/>
                    <a:pt x="23966" y="83272"/>
                  </a:cubicBezTo>
                  <a:cubicBezTo>
                    <a:pt x="23966" y="83272"/>
                    <a:pt x="43823" y="77003"/>
                    <a:pt x="40057" y="61635"/>
                  </a:cubicBezTo>
                  <a:cubicBezTo>
                    <a:pt x="36291" y="46267"/>
                    <a:pt x="46904" y="55948"/>
                    <a:pt x="50672" y="46143"/>
                  </a:cubicBezTo>
                  <a:cubicBezTo>
                    <a:pt x="54438" y="36338"/>
                    <a:pt x="44166" y="31887"/>
                    <a:pt x="45878" y="24012"/>
                  </a:cubicBezTo>
                  <a:cubicBezTo>
                    <a:pt x="47589" y="16138"/>
                    <a:pt x="55768" y="10317"/>
                    <a:pt x="51507" y="2785"/>
                  </a:cubicBezTo>
                  <a:cubicBezTo>
                    <a:pt x="50403" y="833"/>
                    <a:pt x="48788" y="0"/>
                    <a:pt x="46938" y="0"/>
                  </a:cubicBezTo>
                  <a:close/>
                </a:path>
              </a:pathLst>
            </a:custGeom>
            <a:solidFill>
              <a:srgbClr val="6D9EEB">
                <a:alpha val="41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2" name="Google Shape;3262;p35"/>
            <p:cNvSpPr/>
            <p:nvPr/>
          </p:nvSpPr>
          <p:spPr>
            <a:xfrm flipH="1">
              <a:off x="791960" y="4334255"/>
              <a:ext cx="602155" cy="1266356"/>
            </a:xfrm>
            <a:custGeom>
              <a:avLst/>
              <a:gdLst/>
              <a:ahLst/>
              <a:cxnLst/>
              <a:rect l="l" t="t" r="r" b="b"/>
              <a:pathLst>
                <a:path w="39120" h="82271" extrusionOk="0">
                  <a:moveTo>
                    <a:pt x="38564" y="0"/>
                  </a:moveTo>
                  <a:cubicBezTo>
                    <a:pt x="38430" y="0"/>
                    <a:pt x="38296" y="54"/>
                    <a:pt x="38197" y="160"/>
                  </a:cubicBezTo>
                  <a:cubicBezTo>
                    <a:pt x="18149" y="21726"/>
                    <a:pt x="258" y="81027"/>
                    <a:pt x="79" y="81624"/>
                  </a:cubicBezTo>
                  <a:cubicBezTo>
                    <a:pt x="1" y="81889"/>
                    <a:pt x="151" y="82170"/>
                    <a:pt x="417" y="82249"/>
                  </a:cubicBezTo>
                  <a:cubicBezTo>
                    <a:pt x="464" y="82262"/>
                    <a:pt x="512" y="82270"/>
                    <a:pt x="561" y="82270"/>
                  </a:cubicBezTo>
                  <a:cubicBezTo>
                    <a:pt x="781" y="82270"/>
                    <a:pt x="977" y="82125"/>
                    <a:pt x="1040" y="81913"/>
                  </a:cubicBezTo>
                  <a:cubicBezTo>
                    <a:pt x="1221" y="81318"/>
                    <a:pt x="19043" y="22239"/>
                    <a:pt x="38930" y="843"/>
                  </a:cubicBezTo>
                  <a:cubicBezTo>
                    <a:pt x="39119" y="641"/>
                    <a:pt x="39109" y="323"/>
                    <a:pt x="38905" y="135"/>
                  </a:cubicBezTo>
                  <a:cubicBezTo>
                    <a:pt x="38809" y="45"/>
                    <a:pt x="38686" y="0"/>
                    <a:pt x="385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3" name="Google Shape;3263;p35"/>
            <p:cNvSpPr/>
            <p:nvPr/>
          </p:nvSpPr>
          <p:spPr>
            <a:xfrm flipH="1">
              <a:off x="847457" y="4495181"/>
              <a:ext cx="217481" cy="149923"/>
            </a:xfrm>
            <a:custGeom>
              <a:avLst/>
              <a:gdLst/>
              <a:ahLst/>
              <a:cxnLst/>
              <a:rect l="l" t="t" r="r" b="b"/>
              <a:pathLst>
                <a:path w="14129" h="9740" extrusionOk="0">
                  <a:moveTo>
                    <a:pt x="572" y="0"/>
                  </a:moveTo>
                  <a:cubicBezTo>
                    <a:pt x="507" y="0"/>
                    <a:pt x="442" y="13"/>
                    <a:pt x="378" y="39"/>
                  </a:cubicBezTo>
                  <a:cubicBezTo>
                    <a:pt x="123" y="146"/>
                    <a:pt x="1" y="438"/>
                    <a:pt x="108" y="694"/>
                  </a:cubicBezTo>
                  <a:lnTo>
                    <a:pt x="3879" y="9740"/>
                  </a:lnTo>
                  <a:lnTo>
                    <a:pt x="13684" y="7668"/>
                  </a:lnTo>
                  <a:cubicBezTo>
                    <a:pt x="13955" y="7611"/>
                    <a:pt x="14129" y="7345"/>
                    <a:pt x="14072" y="7075"/>
                  </a:cubicBezTo>
                  <a:cubicBezTo>
                    <a:pt x="14020" y="6834"/>
                    <a:pt x="13806" y="6679"/>
                    <a:pt x="13572" y="6679"/>
                  </a:cubicBezTo>
                  <a:cubicBezTo>
                    <a:pt x="13540" y="6679"/>
                    <a:pt x="13509" y="6681"/>
                    <a:pt x="13477" y="6687"/>
                  </a:cubicBezTo>
                  <a:lnTo>
                    <a:pt x="4485" y="8587"/>
                  </a:lnTo>
                  <a:lnTo>
                    <a:pt x="1033" y="308"/>
                  </a:lnTo>
                  <a:cubicBezTo>
                    <a:pt x="953" y="116"/>
                    <a:pt x="767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4" name="Google Shape;3264;p35"/>
            <p:cNvSpPr/>
            <p:nvPr/>
          </p:nvSpPr>
          <p:spPr>
            <a:xfrm flipH="1">
              <a:off x="847371" y="4758624"/>
              <a:ext cx="428373" cy="232196"/>
            </a:xfrm>
            <a:custGeom>
              <a:avLst/>
              <a:gdLst/>
              <a:ahLst/>
              <a:cxnLst/>
              <a:rect l="l" t="t" r="r" b="b"/>
              <a:pathLst>
                <a:path w="27830" h="15085" extrusionOk="0">
                  <a:moveTo>
                    <a:pt x="571" y="1"/>
                  </a:moveTo>
                  <a:cubicBezTo>
                    <a:pt x="499" y="1"/>
                    <a:pt x="426" y="16"/>
                    <a:pt x="356" y="49"/>
                  </a:cubicBezTo>
                  <a:cubicBezTo>
                    <a:pt x="107" y="170"/>
                    <a:pt x="0" y="469"/>
                    <a:pt x="119" y="719"/>
                  </a:cubicBezTo>
                  <a:lnTo>
                    <a:pt x="6956" y="15085"/>
                  </a:lnTo>
                  <a:lnTo>
                    <a:pt x="27388" y="10493"/>
                  </a:lnTo>
                  <a:cubicBezTo>
                    <a:pt x="27659" y="10432"/>
                    <a:pt x="27829" y="10164"/>
                    <a:pt x="27767" y="9894"/>
                  </a:cubicBezTo>
                  <a:cubicBezTo>
                    <a:pt x="27715" y="9660"/>
                    <a:pt x="27507" y="9500"/>
                    <a:pt x="27278" y="9500"/>
                  </a:cubicBezTo>
                  <a:cubicBezTo>
                    <a:pt x="27242" y="9500"/>
                    <a:pt x="27206" y="9504"/>
                    <a:pt x="27169" y="9513"/>
                  </a:cubicBezTo>
                  <a:lnTo>
                    <a:pt x="7517" y="13932"/>
                  </a:lnTo>
                  <a:lnTo>
                    <a:pt x="1026" y="288"/>
                  </a:lnTo>
                  <a:cubicBezTo>
                    <a:pt x="939" y="107"/>
                    <a:pt x="759" y="1"/>
                    <a:pt x="5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5" name="Google Shape;3265;p35"/>
            <p:cNvSpPr/>
            <p:nvPr/>
          </p:nvSpPr>
          <p:spPr>
            <a:xfrm flipH="1">
              <a:off x="1021107" y="5087956"/>
              <a:ext cx="386367" cy="236829"/>
            </a:xfrm>
            <a:custGeom>
              <a:avLst/>
              <a:gdLst/>
              <a:ahLst/>
              <a:cxnLst/>
              <a:rect l="l" t="t" r="r" b="b"/>
              <a:pathLst>
                <a:path w="25101" h="15386" extrusionOk="0">
                  <a:moveTo>
                    <a:pt x="572" y="1"/>
                  </a:moveTo>
                  <a:cubicBezTo>
                    <a:pt x="499" y="1"/>
                    <a:pt x="425" y="17"/>
                    <a:pt x="354" y="51"/>
                  </a:cubicBezTo>
                  <a:cubicBezTo>
                    <a:pt x="105" y="171"/>
                    <a:pt x="0" y="470"/>
                    <a:pt x="120" y="721"/>
                  </a:cubicBezTo>
                  <a:lnTo>
                    <a:pt x="7161" y="15385"/>
                  </a:lnTo>
                  <a:lnTo>
                    <a:pt x="24693" y="9750"/>
                  </a:lnTo>
                  <a:cubicBezTo>
                    <a:pt x="24957" y="9664"/>
                    <a:pt x="25100" y="9382"/>
                    <a:pt x="25015" y="9118"/>
                  </a:cubicBezTo>
                  <a:cubicBezTo>
                    <a:pt x="24948" y="8905"/>
                    <a:pt x="24749" y="8770"/>
                    <a:pt x="24538" y="8770"/>
                  </a:cubicBezTo>
                  <a:cubicBezTo>
                    <a:pt x="24487" y="8770"/>
                    <a:pt x="24436" y="8778"/>
                    <a:pt x="24385" y="8794"/>
                  </a:cubicBezTo>
                  <a:lnTo>
                    <a:pt x="7686" y="14162"/>
                  </a:lnTo>
                  <a:lnTo>
                    <a:pt x="1024" y="286"/>
                  </a:lnTo>
                  <a:cubicBezTo>
                    <a:pt x="938" y="106"/>
                    <a:pt x="759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66" name="Google Shape;3266;p35"/>
          <p:cNvGrpSpPr/>
          <p:nvPr/>
        </p:nvGrpSpPr>
        <p:grpSpPr>
          <a:xfrm rot="10425759">
            <a:off x="2308991" y="-1263755"/>
            <a:ext cx="4526033" cy="3171872"/>
            <a:chOff x="2276975" y="3593505"/>
            <a:chExt cx="3623744" cy="2539542"/>
          </a:xfrm>
        </p:grpSpPr>
        <p:grpSp>
          <p:nvGrpSpPr>
            <p:cNvPr id="3267" name="Google Shape;3267;p35"/>
            <p:cNvGrpSpPr/>
            <p:nvPr/>
          </p:nvGrpSpPr>
          <p:grpSpPr>
            <a:xfrm rot="-1325960">
              <a:off x="2550748" y="3860259"/>
              <a:ext cx="1769799" cy="1801022"/>
              <a:chOff x="658816" y="3875056"/>
              <a:chExt cx="1769862" cy="1801086"/>
            </a:xfrm>
          </p:grpSpPr>
          <p:sp>
            <p:nvSpPr>
              <p:cNvPr id="3268" name="Google Shape;3268;p35"/>
              <p:cNvSpPr/>
              <p:nvPr/>
            </p:nvSpPr>
            <p:spPr>
              <a:xfrm flipH="1">
                <a:off x="1674625" y="5389061"/>
                <a:ext cx="141642" cy="176783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11485" extrusionOk="0">
                    <a:moveTo>
                      <a:pt x="7862" y="0"/>
                    </a:moveTo>
                    <a:cubicBezTo>
                      <a:pt x="7842" y="0"/>
                      <a:pt x="7822" y="2"/>
                      <a:pt x="7801" y="5"/>
                    </a:cubicBezTo>
                    <a:cubicBezTo>
                      <a:pt x="7568" y="36"/>
                      <a:pt x="7405" y="252"/>
                      <a:pt x="7439" y="484"/>
                    </a:cubicBezTo>
                    <a:lnTo>
                      <a:pt x="8274" y="6355"/>
                    </a:lnTo>
                    <a:lnTo>
                      <a:pt x="259" y="10683"/>
                    </a:lnTo>
                    <a:cubicBezTo>
                      <a:pt x="87" y="10776"/>
                      <a:pt x="1" y="10973"/>
                      <a:pt x="49" y="11162"/>
                    </a:cubicBezTo>
                    <a:cubicBezTo>
                      <a:pt x="97" y="11351"/>
                      <a:pt x="268" y="11485"/>
                      <a:pt x="462" y="11485"/>
                    </a:cubicBezTo>
                    <a:cubicBezTo>
                      <a:pt x="532" y="11483"/>
                      <a:pt x="602" y="11465"/>
                      <a:pt x="664" y="11431"/>
                    </a:cubicBezTo>
                    <a:lnTo>
                      <a:pt x="9202" y="6825"/>
                    </a:lnTo>
                    <a:lnTo>
                      <a:pt x="8281" y="366"/>
                    </a:lnTo>
                    <a:cubicBezTo>
                      <a:pt x="8252" y="154"/>
                      <a:pt x="8070" y="0"/>
                      <a:pt x="7862" y="0"/>
                    </a:cubicBezTo>
                    <a:close/>
                  </a:path>
                </a:pathLst>
              </a:custGeom>
              <a:solidFill>
                <a:srgbClr val="8CC4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9" name="Google Shape;3269;p35"/>
              <p:cNvSpPr/>
              <p:nvPr/>
            </p:nvSpPr>
            <p:spPr>
              <a:xfrm flipH="1">
                <a:off x="1402746" y="5296486"/>
                <a:ext cx="287717" cy="178076"/>
              </a:xfrm>
              <a:custGeom>
                <a:avLst/>
                <a:gdLst/>
                <a:ahLst/>
                <a:cxnLst/>
                <a:rect l="l" t="t" r="r" b="b"/>
                <a:pathLst>
                  <a:path w="18692" h="11569" extrusionOk="0">
                    <a:moveTo>
                      <a:pt x="18120" y="0"/>
                    </a:moveTo>
                    <a:cubicBezTo>
                      <a:pt x="17933" y="0"/>
                      <a:pt x="17753" y="105"/>
                      <a:pt x="17667" y="286"/>
                    </a:cubicBezTo>
                    <a:lnTo>
                      <a:pt x="12838" y="10345"/>
                    </a:lnTo>
                    <a:lnTo>
                      <a:pt x="718" y="6447"/>
                    </a:lnTo>
                    <a:cubicBezTo>
                      <a:pt x="667" y="6431"/>
                      <a:pt x="615" y="6423"/>
                      <a:pt x="563" y="6423"/>
                    </a:cubicBezTo>
                    <a:cubicBezTo>
                      <a:pt x="351" y="6423"/>
                      <a:pt x="154" y="6558"/>
                      <a:pt x="85" y="6772"/>
                    </a:cubicBezTo>
                    <a:cubicBezTo>
                      <a:pt x="0" y="7036"/>
                      <a:pt x="145" y="7318"/>
                      <a:pt x="411" y="7403"/>
                    </a:cubicBezTo>
                    <a:lnTo>
                      <a:pt x="13363" y="11568"/>
                    </a:lnTo>
                    <a:lnTo>
                      <a:pt x="18571" y="720"/>
                    </a:lnTo>
                    <a:cubicBezTo>
                      <a:pt x="18691" y="471"/>
                      <a:pt x="18586" y="170"/>
                      <a:pt x="18337" y="50"/>
                    </a:cubicBezTo>
                    <a:cubicBezTo>
                      <a:pt x="18267" y="16"/>
                      <a:pt x="18193" y="0"/>
                      <a:pt x="18120" y="0"/>
                    </a:cubicBezTo>
                    <a:close/>
                  </a:path>
                </a:pathLst>
              </a:custGeom>
              <a:solidFill>
                <a:srgbClr val="FF81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0" name="Google Shape;3270;p35"/>
              <p:cNvSpPr/>
              <p:nvPr/>
            </p:nvSpPr>
            <p:spPr>
              <a:xfrm flipH="1">
                <a:off x="1072480" y="3875056"/>
                <a:ext cx="654935" cy="1236341"/>
              </a:xfrm>
              <a:custGeom>
                <a:avLst/>
                <a:gdLst/>
                <a:ahLst/>
                <a:cxnLst/>
                <a:rect l="l" t="t" r="r" b="b"/>
                <a:pathLst>
                  <a:path w="42549" h="80321" extrusionOk="0">
                    <a:moveTo>
                      <a:pt x="19479" y="0"/>
                    </a:moveTo>
                    <a:cubicBezTo>
                      <a:pt x="14561" y="0"/>
                      <a:pt x="10368" y="9188"/>
                      <a:pt x="10793" y="16409"/>
                    </a:cubicBezTo>
                    <a:cubicBezTo>
                      <a:pt x="9828" y="19411"/>
                      <a:pt x="5751" y="22138"/>
                      <a:pt x="3039" y="25516"/>
                    </a:cubicBezTo>
                    <a:cubicBezTo>
                      <a:pt x="328" y="28895"/>
                      <a:pt x="0" y="34589"/>
                      <a:pt x="4523" y="38906"/>
                    </a:cubicBezTo>
                    <a:cubicBezTo>
                      <a:pt x="9046" y="43225"/>
                      <a:pt x="1039" y="49464"/>
                      <a:pt x="884" y="54225"/>
                    </a:cubicBezTo>
                    <a:cubicBezTo>
                      <a:pt x="729" y="58989"/>
                      <a:pt x="6428" y="60952"/>
                      <a:pt x="8399" y="66283"/>
                    </a:cubicBezTo>
                    <a:cubicBezTo>
                      <a:pt x="10369" y="71615"/>
                      <a:pt x="11813" y="78236"/>
                      <a:pt x="17456" y="80076"/>
                    </a:cubicBezTo>
                    <a:cubicBezTo>
                      <a:pt x="17973" y="80244"/>
                      <a:pt x="18495" y="80320"/>
                      <a:pt x="19018" y="80320"/>
                    </a:cubicBezTo>
                    <a:cubicBezTo>
                      <a:pt x="24209" y="80320"/>
                      <a:pt x="29454" y="72784"/>
                      <a:pt x="29454" y="72784"/>
                    </a:cubicBezTo>
                    <a:cubicBezTo>
                      <a:pt x="29454" y="72784"/>
                      <a:pt x="42548" y="60910"/>
                      <a:pt x="34196" y="50393"/>
                    </a:cubicBezTo>
                    <a:cubicBezTo>
                      <a:pt x="25842" y="39875"/>
                      <a:pt x="37461" y="43579"/>
                      <a:pt x="36889" y="34682"/>
                    </a:cubicBezTo>
                    <a:cubicBezTo>
                      <a:pt x="36318" y="25785"/>
                      <a:pt x="26820" y="25994"/>
                      <a:pt x="25348" y="19314"/>
                    </a:cubicBezTo>
                    <a:cubicBezTo>
                      <a:pt x="23877" y="12633"/>
                      <a:pt x="28121" y="5246"/>
                      <a:pt x="22166" y="947"/>
                    </a:cubicBezTo>
                    <a:cubicBezTo>
                      <a:pt x="21262" y="295"/>
                      <a:pt x="20359" y="0"/>
                      <a:pt x="194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1" name="Google Shape;3271;p35"/>
              <p:cNvSpPr/>
              <p:nvPr/>
            </p:nvSpPr>
            <p:spPr>
              <a:xfrm flipH="1">
                <a:off x="1418016" y="3952564"/>
                <a:ext cx="133930" cy="1185222"/>
              </a:xfrm>
              <a:custGeom>
                <a:avLst/>
                <a:gdLst/>
                <a:ahLst/>
                <a:cxnLst/>
                <a:rect l="l" t="t" r="r" b="b"/>
                <a:pathLst>
                  <a:path w="8701" h="77000" extrusionOk="0">
                    <a:moveTo>
                      <a:pt x="8223" y="0"/>
                    </a:moveTo>
                    <a:cubicBezTo>
                      <a:pt x="8044" y="0"/>
                      <a:pt x="7877" y="114"/>
                      <a:pt x="7818" y="294"/>
                    </a:cubicBezTo>
                    <a:cubicBezTo>
                      <a:pt x="1" y="24032"/>
                      <a:pt x="7222" y="76111"/>
                      <a:pt x="7295" y="76632"/>
                    </a:cubicBezTo>
                    <a:cubicBezTo>
                      <a:pt x="7325" y="76842"/>
                      <a:pt x="7506" y="76999"/>
                      <a:pt x="7718" y="76999"/>
                    </a:cubicBezTo>
                    <a:cubicBezTo>
                      <a:pt x="7738" y="76999"/>
                      <a:pt x="7758" y="76996"/>
                      <a:pt x="7776" y="76993"/>
                    </a:cubicBezTo>
                    <a:cubicBezTo>
                      <a:pt x="8010" y="76961"/>
                      <a:pt x="8172" y="76746"/>
                      <a:pt x="8139" y="76513"/>
                    </a:cubicBezTo>
                    <a:cubicBezTo>
                      <a:pt x="8065" y="75992"/>
                      <a:pt x="871" y="24112"/>
                      <a:pt x="8627" y="559"/>
                    </a:cubicBezTo>
                    <a:cubicBezTo>
                      <a:pt x="8700" y="337"/>
                      <a:pt x="8578" y="95"/>
                      <a:pt x="8356" y="21"/>
                    </a:cubicBezTo>
                    <a:cubicBezTo>
                      <a:pt x="8312" y="7"/>
                      <a:pt x="8267" y="0"/>
                      <a:pt x="822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2" name="Google Shape;3272;p35"/>
              <p:cNvSpPr/>
              <p:nvPr/>
            </p:nvSpPr>
            <p:spPr>
              <a:xfrm flipH="1">
                <a:off x="1367142" y="4167265"/>
                <a:ext cx="205613" cy="98189"/>
              </a:xfrm>
              <a:custGeom>
                <a:avLst/>
                <a:gdLst/>
                <a:ahLst/>
                <a:cxnLst/>
                <a:rect l="l" t="t" r="r" b="b"/>
                <a:pathLst>
                  <a:path w="13358" h="6379" extrusionOk="0">
                    <a:moveTo>
                      <a:pt x="474" y="1"/>
                    </a:moveTo>
                    <a:cubicBezTo>
                      <a:pt x="358" y="1"/>
                      <a:pt x="243" y="47"/>
                      <a:pt x="160" y="138"/>
                    </a:cubicBezTo>
                    <a:cubicBezTo>
                      <a:pt x="1" y="312"/>
                      <a:pt x="11" y="581"/>
                      <a:pt x="185" y="739"/>
                    </a:cubicBezTo>
                    <a:lnTo>
                      <a:pt x="6298" y="6378"/>
                    </a:lnTo>
                    <a:lnTo>
                      <a:pt x="13128" y="1304"/>
                    </a:lnTo>
                    <a:cubicBezTo>
                      <a:pt x="13317" y="1165"/>
                      <a:pt x="13357" y="898"/>
                      <a:pt x="13217" y="709"/>
                    </a:cubicBezTo>
                    <a:cubicBezTo>
                      <a:pt x="13133" y="597"/>
                      <a:pt x="13004" y="537"/>
                      <a:pt x="12874" y="537"/>
                    </a:cubicBezTo>
                    <a:cubicBezTo>
                      <a:pt x="12785" y="537"/>
                      <a:pt x="12696" y="564"/>
                      <a:pt x="12620" y="621"/>
                    </a:cubicBezTo>
                    <a:lnTo>
                      <a:pt x="6358" y="5274"/>
                    </a:lnTo>
                    <a:lnTo>
                      <a:pt x="761" y="113"/>
                    </a:lnTo>
                    <a:cubicBezTo>
                      <a:pt x="680" y="38"/>
                      <a:pt x="577" y="1"/>
                      <a:pt x="4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3" name="Google Shape;3273;p35"/>
              <p:cNvSpPr/>
              <p:nvPr/>
            </p:nvSpPr>
            <p:spPr>
              <a:xfrm flipH="1">
                <a:off x="1258386" y="4412271"/>
                <a:ext cx="383535" cy="177753"/>
              </a:xfrm>
              <a:custGeom>
                <a:avLst/>
                <a:gdLst/>
                <a:ahLst/>
                <a:cxnLst/>
                <a:rect l="l" t="t" r="r" b="b"/>
                <a:pathLst>
                  <a:path w="24917" h="11548" extrusionOk="0">
                    <a:moveTo>
                      <a:pt x="24436" y="1"/>
                    </a:moveTo>
                    <a:cubicBezTo>
                      <a:pt x="24346" y="1"/>
                      <a:pt x="24256" y="29"/>
                      <a:pt x="24178" y="88"/>
                    </a:cubicBezTo>
                    <a:lnTo>
                      <a:pt x="10588" y="10458"/>
                    </a:lnTo>
                    <a:lnTo>
                      <a:pt x="746" y="2237"/>
                    </a:lnTo>
                    <a:cubicBezTo>
                      <a:pt x="667" y="2172"/>
                      <a:pt x="571" y="2141"/>
                      <a:pt x="477" y="2141"/>
                    </a:cubicBezTo>
                    <a:cubicBezTo>
                      <a:pt x="355" y="2141"/>
                      <a:pt x="234" y="2193"/>
                      <a:pt x="149" y="2293"/>
                    </a:cubicBezTo>
                    <a:cubicBezTo>
                      <a:pt x="0" y="2474"/>
                      <a:pt x="22" y="2739"/>
                      <a:pt x="199" y="2890"/>
                    </a:cubicBezTo>
                    <a:lnTo>
                      <a:pt x="10565" y="11548"/>
                    </a:lnTo>
                    <a:lnTo>
                      <a:pt x="24695" y="765"/>
                    </a:lnTo>
                    <a:cubicBezTo>
                      <a:pt x="24882" y="621"/>
                      <a:pt x="24917" y="354"/>
                      <a:pt x="24775" y="168"/>
                    </a:cubicBezTo>
                    <a:cubicBezTo>
                      <a:pt x="24691" y="58"/>
                      <a:pt x="24564" y="1"/>
                      <a:pt x="2443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4" name="Google Shape;3274;p35"/>
              <p:cNvSpPr/>
              <p:nvPr/>
            </p:nvSpPr>
            <p:spPr>
              <a:xfrm flipH="1">
                <a:off x="1279706" y="4719055"/>
                <a:ext cx="347024" cy="174089"/>
              </a:xfrm>
              <a:custGeom>
                <a:avLst/>
                <a:gdLst/>
                <a:ahLst/>
                <a:cxnLst/>
                <a:rect l="l" t="t" r="r" b="b"/>
                <a:pathLst>
                  <a:path w="22545" h="11310" extrusionOk="0">
                    <a:moveTo>
                      <a:pt x="22069" y="0"/>
                    </a:moveTo>
                    <a:cubicBezTo>
                      <a:pt x="21963" y="0"/>
                      <a:pt x="21856" y="40"/>
                      <a:pt x="21773" y="121"/>
                    </a:cubicBezTo>
                    <a:lnTo>
                      <a:pt x="10798" y="10182"/>
                    </a:lnTo>
                    <a:lnTo>
                      <a:pt x="741" y="1840"/>
                    </a:lnTo>
                    <a:cubicBezTo>
                      <a:pt x="663" y="1778"/>
                      <a:pt x="570" y="1748"/>
                      <a:pt x="477" y="1748"/>
                    </a:cubicBezTo>
                    <a:cubicBezTo>
                      <a:pt x="354" y="1748"/>
                      <a:pt x="232" y="1801"/>
                      <a:pt x="148" y="1903"/>
                    </a:cubicBezTo>
                    <a:cubicBezTo>
                      <a:pt x="1" y="2081"/>
                      <a:pt x="23" y="2345"/>
                      <a:pt x="198" y="2497"/>
                    </a:cubicBezTo>
                    <a:lnTo>
                      <a:pt x="10826" y="11310"/>
                    </a:lnTo>
                    <a:lnTo>
                      <a:pt x="22349" y="747"/>
                    </a:lnTo>
                    <a:cubicBezTo>
                      <a:pt x="22530" y="590"/>
                      <a:pt x="22545" y="315"/>
                      <a:pt x="22383" y="137"/>
                    </a:cubicBezTo>
                    <a:cubicBezTo>
                      <a:pt x="22299" y="47"/>
                      <a:pt x="22184" y="0"/>
                      <a:pt x="2206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5" name="Google Shape;3275;p35"/>
              <p:cNvSpPr/>
              <p:nvPr/>
            </p:nvSpPr>
            <p:spPr>
              <a:xfrm flipH="1">
                <a:off x="1546580" y="5192444"/>
                <a:ext cx="882098" cy="406393"/>
              </a:xfrm>
              <a:custGeom>
                <a:avLst/>
                <a:gdLst/>
                <a:ahLst/>
                <a:cxnLst/>
                <a:rect l="l" t="t" r="r" b="b"/>
                <a:pathLst>
                  <a:path w="57307" h="26402" extrusionOk="0">
                    <a:moveTo>
                      <a:pt x="16085" y="1"/>
                    </a:moveTo>
                    <a:cubicBezTo>
                      <a:pt x="11262" y="1"/>
                      <a:pt x="5916" y="561"/>
                      <a:pt x="0" y="1848"/>
                    </a:cubicBezTo>
                    <a:cubicBezTo>
                      <a:pt x="13241" y="7385"/>
                      <a:pt x="21434" y="26401"/>
                      <a:pt x="46194" y="26401"/>
                    </a:cubicBezTo>
                    <a:cubicBezTo>
                      <a:pt x="49572" y="26401"/>
                      <a:pt x="53257" y="26047"/>
                      <a:pt x="57306" y="25257"/>
                    </a:cubicBezTo>
                    <a:cubicBezTo>
                      <a:pt x="57306" y="25257"/>
                      <a:pt x="48472" y="1"/>
                      <a:pt x="1608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6" name="Google Shape;3276;p35"/>
              <p:cNvSpPr/>
              <p:nvPr/>
            </p:nvSpPr>
            <p:spPr>
              <a:xfrm flipH="1">
                <a:off x="1500861" y="5227519"/>
                <a:ext cx="823776" cy="388907"/>
              </a:xfrm>
              <a:custGeom>
                <a:avLst/>
                <a:gdLst/>
                <a:ahLst/>
                <a:cxnLst/>
                <a:rect l="l" t="t" r="r" b="b"/>
                <a:pathLst>
                  <a:path w="53518" h="25266" extrusionOk="0">
                    <a:moveTo>
                      <a:pt x="437" y="0"/>
                    </a:moveTo>
                    <a:cubicBezTo>
                      <a:pt x="434" y="0"/>
                      <a:pt x="432" y="1"/>
                      <a:pt x="429" y="2"/>
                    </a:cubicBezTo>
                    <a:cubicBezTo>
                      <a:pt x="197" y="2"/>
                      <a:pt x="8" y="187"/>
                      <a:pt x="5" y="421"/>
                    </a:cubicBezTo>
                    <a:cubicBezTo>
                      <a:pt x="0" y="653"/>
                      <a:pt x="184" y="845"/>
                      <a:pt x="416" y="852"/>
                    </a:cubicBezTo>
                    <a:cubicBezTo>
                      <a:pt x="21600" y="1510"/>
                      <a:pt x="52486" y="24940"/>
                      <a:pt x="52797" y="25177"/>
                    </a:cubicBezTo>
                    <a:cubicBezTo>
                      <a:pt x="52870" y="25234"/>
                      <a:pt x="52961" y="25264"/>
                      <a:pt x="53054" y="25265"/>
                    </a:cubicBezTo>
                    <a:lnTo>
                      <a:pt x="53054" y="25264"/>
                    </a:lnTo>
                    <a:cubicBezTo>
                      <a:pt x="53238" y="25264"/>
                      <a:pt x="53400" y="25147"/>
                      <a:pt x="53459" y="24973"/>
                    </a:cubicBezTo>
                    <a:cubicBezTo>
                      <a:pt x="53517" y="24801"/>
                      <a:pt x="53459" y="24611"/>
                      <a:pt x="53315" y="24499"/>
                    </a:cubicBezTo>
                    <a:cubicBezTo>
                      <a:pt x="53002" y="24261"/>
                      <a:pt x="21901" y="667"/>
                      <a:pt x="443" y="2"/>
                    </a:cubicBezTo>
                    <a:cubicBezTo>
                      <a:pt x="441" y="1"/>
                      <a:pt x="439" y="0"/>
                      <a:pt x="4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7" name="Google Shape;3277;p35"/>
              <p:cNvSpPr/>
              <p:nvPr/>
            </p:nvSpPr>
            <p:spPr>
              <a:xfrm flipH="1">
                <a:off x="2059210" y="5198908"/>
                <a:ext cx="124371" cy="151493"/>
              </a:xfrm>
              <a:custGeom>
                <a:avLst/>
                <a:gdLst/>
                <a:ahLst/>
                <a:cxnLst/>
                <a:rect l="l" t="t" r="r" b="b"/>
                <a:pathLst>
                  <a:path w="8080" h="9842" extrusionOk="0">
                    <a:moveTo>
                      <a:pt x="3287" y="0"/>
                    </a:moveTo>
                    <a:cubicBezTo>
                      <a:pt x="3157" y="0"/>
                      <a:pt x="3028" y="55"/>
                      <a:pt x="2947" y="165"/>
                    </a:cubicBezTo>
                    <a:cubicBezTo>
                      <a:pt x="2808" y="355"/>
                      <a:pt x="2835" y="611"/>
                      <a:pt x="3023" y="749"/>
                    </a:cubicBezTo>
                    <a:cubicBezTo>
                      <a:pt x="3269" y="992"/>
                      <a:pt x="5354" y="3812"/>
                      <a:pt x="6796" y="5787"/>
                    </a:cubicBezTo>
                    <a:lnTo>
                      <a:pt x="272" y="9035"/>
                    </a:lnTo>
                    <a:cubicBezTo>
                      <a:pt x="93" y="9122"/>
                      <a:pt x="1" y="9321"/>
                      <a:pt x="46" y="9513"/>
                    </a:cubicBezTo>
                    <a:cubicBezTo>
                      <a:pt x="91" y="9705"/>
                      <a:pt x="263" y="9842"/>
                      <a:pt x="460" y="9842"/>
                    </a:cubicBezTo>
                    <a:cubicBezTo>
                      <a:pt x="527" y="9840"/>
                      <a:pt x="591" y="9825"/>
                      <a:pt x="649" y="9795"/>
                    </a:cubicBezTo>
                    <a:lnTo>
                      <a:pt x="8079" y="6101"/>
                    </a:lnTo>
                    <a:lnTo>
                      <a:pt x="7782" y="5693"/>
                    </a:lnTo>
                    <a:cubicBezTo>
                      <a:pt x="5992" y="3237"/>
                      <a:pt x="3805" y="272"/>
                      <a:pt x="3555" y="86"/>
                    </a:cubicBezTo>
                    <a:cubicBezTo>
                      <a:pt x="3476" y="29"/>
                      <a:pt x="3381" y="0"/>
                      <a:pt x="3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8" name="Google Shape;3278;p35"/>
              <p:cNvSpPr/>
              <p:nvPr/>
            </p:nvSpPr>
            <p:spPr>
              <a:xfrm flipH="1">
                <a:off x="1842491" y="5268028"/>
                <a:ext cx="142981" cy="211955"/>
              </a:xfrm>
              <a:custGeom>
                <a:avLst/>
                <a:gdLst/>
                <a:ahLst/>
                <a:cxnLst/>
                <a:rect l="l" t="t" r="r" b="b"/>
                <a:pathLst>
                  <a:path w="9289" h="13770" extrusionOk="0">
                    <a:moveTo>
                      <a:pt x="7569" y="0"/>
                    </a:moveTo>
                    <a:cubicBezTo>
                      <a:pt x="7546" y="0"/>
                      <a:pt x="7523" y="2"/>
                      <a:pt x="7499" y="6"/>
                    </a:cubicBezTo>
                    <a:cubicBezTo>
                      <a:pt x="7265" y="44"/>
                      <a:pt x="7107" y="267"/>
                      <a:pt x="7148" y="501"/>
                    </a:cubicBezTo>
                    <a:lnTo>
                      <a:pt x="8358" y="7829"/>
                    </a:lnTo>
                    <a:lnTo>
                      <a:pt x="235" y="12985"/>
                    </a:lnTo>
                    <a:cubicBezTo>
                      <a:pt x="74" y="13087"/>
                      <a:pt x="1" y="13282"/>
                      <a:pt x="54" y="13464"/>
                    </a:cubicBezTo>
                    <a:cubicBezTo>
                      <a:pt x="106" y="13646"/>
                      <a:pt x="273" y="13770"/>
                      <a:pt x="464" y="13770"/>
                    </a:cubicBezTo>
                    <a:cubicBezTo>
                      <a:pt x="544" y="13770"/>
                      <a:pt x="622" y="13747"/>
                      <a:pt x="691" y="13703"/>
                    </a:cubicBezTo>
                    <a:lnTo>
                      <a:pt x="9289" y="8246"/>
                    </a:lnTo>
                    <a:lnTo>
                      <a:pt x="7989" y="362"/>
                    </a:lnTo>
                    <a:cubicBezTo>
                      <a:pt x="7957" y="150"/>
                      <a:pt x="7776" y="0"/>
                      <a:pt x="75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9" name="Google Shape;3279;p35"/>
              <p:cNvSpPr/>
              <p:nvPr/>
            </p:nvSpPr>
            <p:spPr>
              <a:xfrm flipH="1">
                <a:off x="1677280" y="4772261"/>
                <a:ext cx="733668" cy="608050"/>
              </a:xfrm>
              <a:custGeom>
                <a:avLst/>
                <a:gdLst/>
                <a:ahLst/>
                <a:cxnLst/>
                <a:rect l="l" t="t" r="r" b="b"/>
                <a:pathLst>
                  <a:path w="47664" h="39503" extrusionOk="0">
                    <a:moveTo>
                      <a:pt x="1" y="0"/>
                    </a:moveTo>
                    <a:cubicBezTo>
                      <a:pt x="12473" y="10513"/>
                      <a:pt x="13509" y="35678"/>
                      <a:pt x="47663" y="39503"/>
                    </a:cubicBezTo>
                    <a:cubicBezTo>
                      <a:pt x="47663" y="39503"/>
                      <a:pt x="46524" y="4201"/>
                      <a:pt x="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0" name="Google Shape;3280;p35"/>
              <p:cNvSpPr/>
              <p:nvPr/>
            </p:nvSpPr>
            <p:spPr>
              <a:xfrm flipH="1">
                <a:off x="1639133" y="4810260"/>
                <a:ext cx="679056" cy="616670"/>
              </a:xfrm>
              <a:custGeom>
                <a:avLst/>
                <a:gdLst/>
                <a:ahLst/>
                <a:cxnLst/>
                <a:rect l="l" t="t" r="r" b="b"/>
                <a:pathLst>
                  <a:path w="44116" h="40063" extrusionOk="0">
                    <a:moveTo>
                      <a:pt x="566" y="0"/>
                    </a:moveTo>
                    <a:cubicBezTo>
                      <a:pt x="359" y="0"/>
                      <a:pt x="166" y="129"/>
                      <a:pt x="94" y="337"/>
                    </a:cubicBezTo>
                    <a:cubicBezTo>
                      <a:pt x="0" y="602"/>
                      <a:pt x="144" y="891"/>
                      <a:pt x="411" y="978"/>
                    </a:cubicBezTo>
                    <a:cubicBezTo>
                      <a:pt x="20402" y="7944"/>
                      <a:pt x="42838" y="39531"/>
                      <a:pt x="43062" y="39849"/>
                    </a:cubicBezTo>
                    <a:cubicBezTo>
                      <a:pt x="43155" y="39983"/>
                      <a:pt x="43309" y="40063"/>
                      <a:pt x="43473" y="40063"/>
                    </a:cubicBezTo>
                    <a:cubicBezTo>
                      <a:pt x="43879" y="40063"/>
                      <a:pt x="44116" y="39603"/>
                      <a:pt x="43882" y="39273"/>
                    </a:cubicBezTo>
                    <a:cubicBezTo>
                      <a:pt x="43655" y="38950"/>
                      <a:pt x="21037" y="7103"/>
                      <a:pt x="742" y="32"/>
                    </a:cubicBezTo>
                    <a:cubicBezTo>
                      <a:pt x="684" y="11"/>
                      <a:pt x="625" y="0"/>
                      <a:pt x="5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1" name="Google Shape;3281;p35"/>
              <p:cNvSpPr/>
              <p:nvPr/>
            </p:nvSpPr>
            <p:spPr>
              <a:xfrm flipH="1">
                <a:off x="1677280" y="4772261"/>
                <a:ext cx="733668" cy="608050"/>
              </a:xfrm>
              <a:custGeom>
                <a:avLst/>
                <a:gdLst/>
                <a:ahLst/>
                <a:cxnLst/>
                <a:rect l="l" t="t" r="r" b="b"/>
                <a:pathLst>
                  <a:path w="47664" h="39503" extrusionOk="0">
                    <a:moveTo>
                      <a:pt x="1" y="0"/>
                    </a:moveTo>
                    <a:cubicBezTo>
                      <a:pt x="12473" y="10513"/>
                      <a:pt x="13509" y="35678"/>
                      <a:pt x="47663" y="39503"/>
                    </a:cubicBezTo>
                    <a:cubicBezTo>
                      <a:pt x="47663" y="39503"/>
                      <a:pt x="46524" y="4201"/>
                      <a:pt x="1" y="0"/>
                    </a:cubicBezTo>
                    <a:close/>
                  </a:path>
                </a:pathLst>
              </a:custGeom>
              <a:solidFill>
                <a:srgbClr val="6D9EEB">
                  <a:alpha val="41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2" name="Google Shape;3282;p35"/>
              <p:cNvSpPr/>
              <p:nvPr/>
            </p:nvSpPr>
            <p:spPr>
              <a:xfrm flipH="1">
                <a:off x="2078447" y="4838349"/>
                <a:ext cx="136839" cy="134515"/>
              </a:xfrm>
              <a:custGeom>
                <a:avLst/>
                <a:gdLst/>
                <a:ahLst/>
                <a:cxnLst/>
                <a:rect l="l" t="t" r="r" b="b"/>
                <a:pathLst>
                  <a:path w="8890" h="8739" extrusionOk="0">
                    <a:moveTo>
                      <a:pt x="5905" y="1"/>
                    </a:moveTo>
                    <a:cubicBezTo>
                      <a:pt x="5807" y="1"/>
                      <a:pt x="5709" y="29"/>
                      <a:pt x="5625" y="90"/>
                    </a:cubicBezTo>
                    <a:cubicBezTo>
                      <a:pt x="5401" y="254"/>
                      <a:pt x="5339" y="548"/>
                      <a:pt x="5503" y="772"/>
                    </a:cubicBezTo>
                    <a:cubicBezTo>
                      <a:pt x="5667" y="1088"/>
                      <a:pt x="6779" y="4314"/>
                      <a:pt x="7560" y="6613"/>
                    </a:cubicBezTo>
                    <a:lnTo>
                      <a:pt x="450" y="7741"/>
                    </a:lnTo>
                    <a:cubicBezTo>
                      <a:pt x="188" y="7779"/>
                      <a:pt x="1" y="8013"/>
                      <a:pt x="23" y="8276"/>
                    </a:cubicBezTo>
                    <a:cubicBezTo>
                      <a:pt x="42" y="8537"/>
                      <a:pt x="260" y="8738"/>
                      <a:pt x="521" y="8738"/>
                    </a:cubicBezTo>
                    <a:cubicBezTo>
                      <a:pt x="523" y="8738"/>
                      <a:pt x="525" y="8738"/>
                      <a:pt x="527" y="8738"/>
                    </a:cubicBezTo>
                    <a:cubicBezTo>
                      <a:pt x="554" y="8738"/>
                      <a:pt x="581" y="8737"/>
                      <a:pt x="606" y="8733"/>
                    </a:cubicBezTo>
                    <a:lnTo>
                      <a:pt x="8889" y="7420"/>
                    </a:lnTo>
                    <a:lnTo>
                      <a:pt x="8701" y="6855"/>
                    </a:lnTo>
                    <a:cubicBezTo>
                      <a:pt x="7284" y="2660"/>
                      <a:pt x="6490" y="428"/>
                      <a:pt x="6337" y="219"/>
                    </a:cubicBezTo>
                    <a:cubicBezTo>
                      <a:pt x="6235" y="80"/>
                      <a:pt x="6070" y="1"/>
                      <a:pt x="590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3" name="Google Shape;3283;p35"/>
              <p:cNvSpPr/>
              <p:nvPr/>
            </p:nvSpPr>
            <p:spPr>
              <a:xfrm flipH="1">
                <a:off x="1884765" y="4983560"/>
                <a:ext cx="180415" cy="172319"/>
              </a:xfrm>
              <a:custGeom>
                <a:avLst/>
                <a:gdLst/>
                <a:ahLst/>
                <a:cxnLst/>
                <a:rect l="l" t="t" r="r" b="b"/>
                <a:pathLst>
                  <a:path w="11721" h="11195" extrusionOk="0">
                    <a:moveTo>
                      <a:pt x="11198" y="1"/>
                    </a:moveTo>
                    <a:cubicBezTo>
                      <a:pt x="10947" y="1"/>
                      <a:pt x="10724" y="176"/>
                      <a:pt x="10688" y="430"/>
                    </a:cubicBezTo>
                    <a:lnTo>
                      <a:pt x="9652" y="7736"/>
                    </a:lnTo>
                    <a:lnTo>
                      <a:pt x="406" y="10207"/>
                    </a:lnTo>
                    <a:cubicBezTo>
                      <a:pt x="161" y="10270"/>
                      <a:pt x="0" y="10506"/>
                      <a:pt x="34" y="10758"/>
                    </a:cubicBezTo>
                    <a:cubicBezTo>
                      <a:pt x="67" y="11008"/>
                      <a:pt x="281" y="11194"/>
                      <a:pt x="532" y="11194"/>
                    </a:cubicBezTo>
                    <a:cubicBezTo>
                      <a:pt x="533" y="11194"/>
                      <a:pt x="534" y="11194"/>
                      <a:pt x="535" y="11194"/>
                    </a:cubicBezTo>
                    <a:cubicBezTo>
                      <a:pt x="578" y="11193"/>
                      <a:pt x="623" y="11188"/>
                      <a:pt x="665" y="11178"/>
                    </a:cubicBezTo>
                    <a:lnTo>
                      <a:pt x="10551" y="8533"/>
                    </a:lnTo>
                    <a:lnTo>
                      <a:pt x="11681" y="572"/>
                    </a:lnTo>
                    <a:cubicBezTo>
                      <a:pt x="11721" y="298"/>
                      <a:pt x="11530" y="42"/>
                      <a:pt x="11255" y="3"/>
                    </a:cubicBezTo>
                    <a:cubicBezTo>
                      <a:pt x="11236" y="2"/>
                      <a:pt x="11217" y="1"/>
                      <a:pt x="1119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4" name="Google Shape;3284;p35"/>
              <p:cNvSpPr/>
              <p:nvPr/>
            </p:nvSpPr>
            <p:spPr>
              <a:xfrm flipH="1">
                <a:off x="1755237" y="5150935"/>
                <a:ext cx="174166" cy="137517"/>
              </a:xfrm>
              <a:custGeom>
                <a:avLst/>
                <a:gdLst/>
                <a:ahLst/>
                <a:cxnLst/>
                <a:rect l="l" t="t" r="r" b="b"/>
                <a:pathLst>
                  <a:path w="11315" h="8934" extrusionOk="0">
                    <a:moveTo>
                      <a:pt x="10767" y="0"/>
                    </a:moveTo>
                    <a:cubicBezTo>
                      <a:pt x="10527" y="0"/>
                      <a:pt x="10321" y="179"/>
                      <a:pt x="10280" y="423"/>
                    </a:cubicBezTo>
                    <a:lnTo>
                      <a:pt x="9326" y="6224"/>
                    </a:lnTo>
                    <a:lnTo>
                      <a:pt x="436" y="7940"/>
                    </a:lnTo>
                    <a:cubicBezTo>
                      <a:pt x="179" y="7985"/>
                      <a:pt x="0" y="8221"/>
                      <a:pt x="25" y="8480"/>
                    </a:cubicBezTo>
                    <a:cubicBezTo>
                      <a:pt x="50" y="8738"/>
                      <a:pt x="265" y="8934"/>
                      <a:pt x="523" y="8934"/>
                    </a:cubicBezTo>
                    <a:cubicBezTo>
                      <a:pt x="525" y="8934"/>
                      <a:pt x="527" y="8934"/>
                      <a:pt x="530" y="8934"/>
                    </a:cubicBezTo>
                    <a:cubicBezTo>
                      <a:pt x="563" y="8934"/>
                      <a:pt x="595" y="8931"/>
                      <a:pt x="627" y="8926"/>
                    </a:cubicBezTo>
                    <a:lnTo>
                      <a:pt x="10205" y="7076"/>
                    </a:lnTo>
                    <a:lnTo>
                      <a:pt x="11270" y="585"/>
                    </a:lnTo>
                    <a:cubicBezTo>
                      <a:pt x="11315" y="311"/>
                      <a:pt x="11129" y="54"/>
                      <a:pt x="10857" y="9"/>
                    </a:cubicBezTo>
                    <a:cubicBezTo>
                      <a:pt x="10826" y="3"/>
                      <a:pt x="10796" y="0"/>
                      <a:pt x="1076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5" name="Google Shape;3285;p35"/>
              <p:cNvSpPr/>
              <p:nvPr/>
            </p:nvSpPr>
            <p:spPr>
              <a:xfrm flipH="1">
                <a:off x="1324676" y="4680316"/>
                <a:ext cx="628799" cy="979625"/>
              </a:xfrm>
              <a:custGeom>
                <a:avLst/>
                <a:gdLst/>
                <a:ahLst/>
                <a:cxnLst/>
                <a:rect l="l" t="t" r="r" b="b"/>
                <a:pathLst>
                  <a:path w="40851" h="63643" extrusionOk="0">
                    <a:moveTo>
                      <a:pt x="6468" y="1"/>
                    </a:moveTo>
                    <a:cubicBezTo>
                      <a:pt x="5113" y="1"/>
                      <a:pt x="3930" y="611"/>
                      <a:pt x="3121" y="2041"/>
                    </a:cubicBezTo>
                    <a:cubicBezTo>
                      <a:pt x="0" y="7558"/>
                      <a:pt x="5990" y="11822"/>
                      <a:pt x="7245" y="17590"/>
                    </a:cubicBezTo>
                    <a:cubicBezTo>
                      <a:pt x="8499" y="23359"/>
                      <a:pt x="974" y="26619"/>
                      <a:pt x="3734" y="33801"/>
                    </a:cubicBezTo>
                    <a:cubicBezTo>
                      <a:pt x="6493" y="40982"/>
                      <a:pt x="14267" y="33891"/>
                      <a:pt x="11509" y="45149"/>
                    </a:cubicBezTo>
                    <a:cubicBezTo>
                      <a:pt x="8750" y="56407"/>
                      <a:pt x="23296" y="60998"/>
                      <a:pt x="23296" y="60998"/>
                    </a:cubicBezTo>
                    <a:cubicBezTo>
                      <a:pt x="23296" y="60998"/>
                      <a:pt x="27791" y="63643"/>
                      <a:pt x="31661" y="63643"/>
                    </a:cubicBezTo>
                    <a:cubicBezTo>
                      <a:pt x="33042" y="63643"/>
                      <a:pt x="34344" y="63306"/>
                      <a:pt x="35334" y="62392"/>
                    </a:cubicBezTo>
                    <a:cubicBezTo>
                      <a:pt x="39097" y="58915"/>
                      <a:pt x="37842" y="53202"/>
                      <a:pt x="37466" y="48312"/>
                    </a:cubicBezTo>
                    <a:cubicBezTo>
                      <a:pt x="37090" y="43422"/>
                      <a:pt x="40851" y="39828"/>
                      <a:pt x="39011" y="36149"/>
                    </a:cubicBezTo>
                    <a:cubicBezTo>
                      <a:pt x="37174" y="32471"/>
                      <a:pt x="28646" y="30465"/>
                      <a:pt x="30636" y="25449"/>
                    </a:cubicBezTo>
                    <a:cubicBezTo>
                      <a:pt x="32626" y="20432"/>
                      <a:pt x="30318" y="16086"/>
                      <a:pt x="26973" y="14413"/>
                    </a:cubicBezTo>
                    <a:cubicBezTo>
                      <a:pt x="23630" y="12741"/>
                      <a:pt x="19450" y="12073"/>
                      <a:pt x="17610" y="10066"/>
                    </a:cubicBezTo>
                    <a:cubicBezTo>
                      <a:pt x="15629" y="4988"/>
                      <a:pt x="10343" y="1"/>
                      <a:pt x="646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6" name="Google Shape;3286;p35"/>
              <p:cNvSpPr/>
              <p:nvPr/>
            </p:nvSpPr>
            <p:spPr>
              <a:xfrm flipH="1">
                <a:off x="1412562" y="4744388"/>
                <a:ext cx="445690" cy="931754"/>
              </a:xfrm>
              <a:custGeom>
                <a:avLst/>
                <a:gdLst/>
                <a:ahLst/>
                <a:cxnLst/>
                <a:rect l="l" t="t" r="r" b="b"/>
                <a:pathLst>
                  <a:path w="28955" h="60533" extrusionOk="0">
                    <a:moveTo>
                      <a:pt x="557" y="1"/>
                    </a:moveTo>
                    <a:cubicBezTo>
                      <a:pt x="435" y="1"/>
                      <a:pt x="311" y="45"/>
                      <a:pt x="214" y="136"/>
                    </a:cubicBezTo>
                    <a:cubicBezTo>
                      <a:pt x="12" y="324"/>
                      <a:pt x="0" y="642"/>
                      <a:pt x="189" y="844"/>
                    </a:cubicBezTo>
                    <a:cubicBezTo>
                      <a:pt x="14736" y="16492"/>
                      <a:pt x="27784" y="59739"/>
                      <a:pt x="27914" y="60175"/>
                    </a:cubicBezTo>
                    <a:cubicBezTo>
                      <a:pt x="27977" y="60387"/>
                      <a:pt x="28173" y="60533"/>
                      <a:pt x="28395" y="60533"/>
                    </a:cubicBezTo>
                    <a:cubicBezTo>
                      <a:pt x="28444" y="60533"/>
                      <a:pt x="28492" y="60524"/>
                      <a:pt x="28539" y="60511"/>
                    </a:cubicBezTo>
                    <a:cubicBezTo>
                      <a:pt x="28803" y="60432"/>
                      <a:pt x="28955" y="60152"/>
                      <a:pt x="28875" y="59886"/>
                    </a:cubicBezTo>
                    <a:cubicBezTo>
                      <a:pt x="28746" y="59450"/>
                      <a:pt x="15630" y="15980"/>
                      <a:pt x="924" y="161"/>
                    </a:cubicBezTo>
                    <a:cubicBezTo>
                      <a:pt x="825" y="54"/>
                      <a:pt x="692" y="1"/>
                      <a:pt x="557" y="1"/>
                    </a:cubicBezTo>
                    <a:close/>
                  </a:path>
                </a:pathLst>
              </a:custGeom>
              <a:solidFill>
                <a:srgbClr val="DEE7E9">
                  <a:alpha val="396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7" name="Google Shape;3287;p35"/>
              <p:cNvSpPr/>
              <p:nvPr/>
            </p:nvSpPr>
            <p:spPr>
              <a:xfrm flipH="1">
                <a:off x="1653722" y="4862250"/>
                <a:ext cx="163884" cy="114289"/>
              </a:xfrm>
              <a:custGeom>
                <a:avLst/>
                <a:gdLst/>
                <a:ahLst/>
                <a:cxnLst/>
                <a:rect l="l" t="t" r="r" b="b"/>
                <a:pathLst>
                  <a:path w="10647" h="7425" extrusionOk="0">
                    <a:moveTo>
                      <a:pt x="10078" y="0"/>
                    </a:moveTo>
                    <a:cubicBezTo>
                      <a:pt x="9881" y="0"/>
                      <a:pt x="9695" y="117"/>
                      <a:pt x="9616" y="310"/>
                    </a:cubicBezTo>
                    <a:lnTo>
                      <a:pt x="7130" y="6270"/>
                    </a:lnTo>
                    <a:lnTo>
                      <a:pt x="652" y="4901"/>
                    </a:lnTo>
                    <a:cubicBezTo>
                      <a:pt x="618" y="4894"/>
                      <a:pt x="583" y="4891"/>
                      <a:pt x="549" y="4891"/>
                    </a:cubicBezTo>
                    <a:cubicBezTo>
                      <a:pt x="317" y="4891"/>
                      <a:pt x="108" y="5053"/>
                      <a:pt x="57" y="5289"/>
                    </a:cubicBezTo>
                    <a:cubicBezTo>
                      <a:pt x="1" y="5560"/>
                      <a:pt x="174" y="5825"/>
                      <a:pt x="445" y="5884"/>
                    </a:cubicBezTo>
                    <a:lnTo>
                      <a:pt x="7736" y="7424"/>
                    </a:lnTo>
                    <a:lnTo>
                      <a:pt x="10542" y="694"/>
                    </a:lnTo>
                    <a:cubicBezTo>
                      <a:pt x="10647" y="439"/>
                      <a:pt x="10527" y="146"/>
                      <a:pt x="10271" y="39"/>
                    </a:cubicBezTo>
                    <a:cubicBezTo>
                      <a:pt x="10208" y="13"/>
                      <a:pt x="10142" y="0"/>
                      <a:pt x="10078" y="0"/>
                    </a:cubicBezTo>
                    <a:close/>
                  </a:path>
                </a:pathLst>
              </a:custGeom>
              <a:solidFill>
                <a:srgbClr val="DEE7E9">
                  <a:alpha val="396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8" name="Google Shape;3288;p35"/>
              <p:cNvSpPr/>
              <p:nvPr/>
            </p:nvSpPr>
            <p:spPr>
              <a:xfrm flipH="1">
                <a:off x="1499227" y="5055235"/>
                <a:ext cx="318425" cy="174520"/>
              </a:xfrm>
              <a:custGeom>
                <a:avLst/>
                <a:gdLst/>
                <a:ahLst/>
                <a:cxnLst/>
                <a:rect l="l" t="t" r="r" b="b"/>
                <a:pathLst>
                  <a:path w="20687" h="11338" extrusionOk="0">
                    <a:moveTo>
                      <a:pt x="20113" y="0"/>
                    </a:moveTo>
                    <a:cubicBezTo>
                      <a:pt x="19925" y="0"/>
                      <a:pt x="19746" y="106"/>
                      <a:pt x="19660" y="287"/>
                    </a:cubicBezTo>
                    <a:lnTo>
                      <a:pt x="14951" y="10185"/>
                    </a:lnTo>
                    <a:lnTo>
                      <a:pt x="662" y="6970"/>
                    </a:lnTo>
                    <a:cubicBezTo>
                      <a:pt x="625" y="6962"/>
                      <a:pt x="589" y="6958"/>
                      <a:pt x="552" y="6958"/>
                    </a:cubicBezTo>
                    <a:cubicBezTo>
                      <a:pt x="322" y="6958"/>
                      <a:pt x="114" y="7117"/>
                      <a:pt x="62" y="7351"/>
                    </a:cubicBezTo>
                    <a:cubicBezTo>
                      <a:pt x="0" y="7622"/>
                      <a:pt x="171" y="7889"/>
                      <a:pt x="441" y="7951"/>
                    </a:cubicBezTo>
                    <a:lnTo>
                      <a:pt x="15512" y="11338"/>
                    </a:lnTo>
                    <a:lnTo>
                      <a:pt x="20566" y="718"/>
                    </a:lnTo>
                    <a:cubicBezTo>
                      <a:pt x="20686" y="467"/>
                      <a:pt x="20579" y="168"/>
                      <a:pt x="20329" y="50"/>
                    </a:cubicBezTo>
                    <a:cubicBezTo>
                      <a:pt x="20259" y="16"/>
                      <a:pt x="20185" y="0"/>
                      <a:pt x="20113" y="0"/>
                    </a:cubicBezTo>
                    <a:close/>
                  </a:path>
                </a:pathLst>
              </a:custGeom>
              <a:solidFill>
                <a:srgbClr val="DEE7E9">
                  <a:alpha val="396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9" name="Google Shape;3289;p35"/>
              <p:cNvSpPr/>
              <p:nvPr/>
            </p:nvSpPr>
            <p:spPr>
              <a:xfrm flipH="1">
                <a:off x="658816" y="4243988"/>
                <a:ext cx="858409" cy="1337331"/>
              </a:xfrm>
              <a:custGeom>
                <a:avLst/>
                <a:gdLst/>
                <a:ahLst/>
                <a:cxnLst/>
                <a:rect l="l" t="t" r="r" b="b"/>
                <a:pathLst>
                  <a:path w="55768" h="86882" extrusionOk="0">
                    <a:moveTo>
                      <a:pt x="46938" y="0"/>
                    </a:moveTo>
                    <a:cubicBezTo>
                      <a:pt x="41647" y="0"/>
                      <a:pt x="34433" y="6807"/>
                      <a:pt x="31727" y="13740"/>
                    </a:cubicBezTo>
                    <a:cubicBezTo>
                      <a:pt x="29216" y="16480"/>
                      <a:pt x="23510" y="17393"/>
                      <a:pt x="18945" y="19675"/>
                    </a:cubicBezTo>
                    <a:cubicBezTo>
                      <a:pt x="14381" y="21957"/>
                      <a:pt x="11229" y="27892"/>
                      <a:pt x="13946" y="34740"/>
                    </a:cubicBezTo>
                    <a:cubicBezTo>
                      <a:pt x="16663" y="41587"/>
                      <a:pt x="5023" y="44326"/>
                      <a:pt x="2511" y="49348"/>
                    </a:cubicBezTo>
                    <a:cubicBezTo>
                      <a:pt x="0" y="54369"/>
                      <a:pt x="5136" y="59276"/>
                      <a:pt x="4622" y="65952"/>
                    </a:cubicBezTo>
                    <a:cubicBezTo>
                      <a:pt x="4109" y="72629"/>
                      <a:pt x="2398" y="80428"/>
                      <a:pt x="7532" y="85173"/>
                    </a:cubicBezTo>
                    <a:cubicBezTo>
                      <a:pt x="8883" y="86422"/>
                      <a:pt x="10661" y="86882"/>
                      <a:pt x="12547" y="86882"/>
                    </a:cubicBezTo>
                    <a:cubicBezTo>
                      <a:pt x="17831" y="86882"/>
                      <a:pt x="23966" y="83272"/>
                      <a:pt x="23966" y="83272"/>
                    </a:cubicBezTo>
                    <a:cubicBezTo>
                      <a:pt x="23966" y="83272"/>
                      <a:pt x="43823" y="77003"/>
                      <a:pt x="40057" y="61635"/>
                    </a:cubicBezTo>
                    <a:cubicBezTo>
                      <a:pt x="36291" y="46267"/>
                      <a:pt x="46904" y="55948"/>
                      <a:pt x="50672" y="46143"/>
                    </a:cubicBezTo>
                    <a:cubicBezTo>
                      <a:pt x="54438" y="36338"/>
                      <a:pt x="44166" y="31887"/>
                      <a:pt x="45878" y="24012"/>
                    </a:cubicBezTo>
                    <a:cubicBezTo>
                      <a:pt x="47589" y="16138"/>
                      <a:pt x="55768" y="10317"/>
                      <a:pt x="51507" y="2785"/>
                    </a:cubicBezTo>
                    <a:cubicBezTo>
                      <a:pt x="50403" y="833"/>
                      <a:pt x="48788" y="0"/>
                      <a:pt x="469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0" name="Google Shape;3290;p35"/>
              <p:cNvSpPr/>
              <p:nvPr/>
            </p:nvSpPr>
            <p:spPr>
              <a:xfrm flipH="1">
                <a:off x="658816" y="4243988"/>
                <a:ext cx="858409" cy="1337331"/>
              </a:xfrm>
              <a:custGeom>
                <a:avLst/>
                <a:gdLst/>
                <a:ahLst/>
                <a:cxnLst/>
                <a:rect l="l" t="t" r="r" b="b"/>
                <a:pathLst>
                  <a:path w="55768" h="86882" extrusionOk="0">
                    <a:moveTo>
                      <a:pt x="46938" y="0"/>
                    </a:moveTo>
                    <a:cubicBezTo>
                      <a:pt x="41647" y="0"/>
                      <a:pt x="34433" y="6807"/>
                      <a:pt x="31727" y="13740"/>
                    </a:cubicBezTo>
                    <a:cubicBezTo>
                      <a:pt x="29216" y="16480"/>
                      <a:pt x="23510" y="17393"/>
                      <a:pt x="18945" y="19675"/>
                    </a:cubicBezTo>
                    <a:cubicBezTo>
                      <a:pt x="14381" y="21957"/>
                      <a:pt x="11229" y="27892"/>
                      <a:pt x="13946" y="34740"/>
                    </a:cubicBezTo>
                    <a:cubicBezTo>
                      <a:pt x="16663" y="41587"/>
                      <a:pt x="5023" y="44326"/>
                      <a:pt x="2511" y="49348"/>
                    </a:cubicBezTo>
                    <a:cubicBezTo>
                      <a:pt x="0" y="54369"/>
                      <a:pt x="5136" y="59276"/>
                      <a:pt x="4622" y="65952"/>
                    </a:cubicBezTo>
                    <a:cubicBezTo>
                      <a:pt x="4109" y="72629"/>
                      <a:pt x="2398" y="80428"/>
                      <a:pt x="7532" y="85173"/>
                    </a:cubicBezTo>
                    <a:cubicBezTo>
                      <a:pt x="8883" y="86422"/>
                      <a:pt x="10661" y="86882"/>
                      <a:pt x="12547" y="86882"/>
                    </a:cubicBezTo>
                    <a:cubicBezTo>
                      <a:pt x="17831" y="86882"/>
                      <a:pt x="23966" y="83272"/>
                      <a:pt x="23966" y="83272"/>
                    </a:cubicBezTo>
                    <a:cubicBezTo>
                      <a:pt x="23966" y="83272"/>
                      <a:pt x="43823" y="77003"/>
                      <a:pt x="40057" y="61635"/>
                    </a:cubicBezTo>
                    <a:cubicBezTo>
                      <a:pt x="36291" y="46267"/>
                      <a:pt x="46904" y="55948"/>
                      <a:pt x="50672" y="46143"/>
                    </a:cubicBezTo>
                    <a:cubicBezTo>
                      <a:pt x="54438" y="36338"/>
                      <a:pt x="44166" y="31887"/>
                      <a:pt x="45878" y="24012"/>
                    </a:cubicBezTo>
                    <a:cubicBezTo>
                      <a:pt x="47589" y="16138"/>
                      <a:pt x="55768" y="10317"/>
                      <a:pt x="51507" y="2785"/>
                    </a:cubicBezTo>
                    <a:cubicBezTo>
                      <a:pt x="50403" y="833"/>
                      <a:pt x="48788" y="0"/>
                      <a:pt x="46938" y="0"/>
                    </a:cubicBezTo>
                    <a:close/>
                  </a:path>
                </a:pathLst>
              </a:custGeom>
              <a:solidFill>
                <a:srgbClr val="6D9EEB">
                  <a:alpha val="41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1" name="Google Shape;3291;p35"/>
              <p:cNvSpPr/>
              <p:nvPr/>
            </p:nvSpPr>
            <p:spPr>
              <a:xfrm flipH="1">
                <a:off x="791960" y="4334255"/>
                <a:ext cx="602155" cy="1266356"/>
              </a:xfrm>
              <a:custGeom>
                <a:avLst/>
                <a:gdLst/>
                <a:ahLst/>
                <a:cxnLst/>
                <a:rect l="l" t="t" r="r" b="b"/>
                <a:pathLst>
                  <a:path w="39120" h="82271" extrusionOk="0">
                    <a:moveTo>
                      <a:pt x="38564" y="0"/>
                    </a:moveTo>
                    <a:cubicBezTo>
                      <a:pt x="38430" y="0"/>
                      <a:pt x="38296" y="54"/>
                      <a:pt x="38197" y="160"/>
                    </a:cubicBezTo>
                    <a:cubicBezTo>
                      <a:pt x="18149" y="21726"/>
                      <a:pt x="258" y="81027"/>
                      <a:pt x="79" y="81624"/>
                    </a:cubicBezTo>
                    <a:cubicBezTo>
                      <a:pt x="1" y="81889"/>
                      <a:pt x="151" y="82170"/>
                      <a:pt x="417" y="82249"/>
                    </a:cubicBezTo>
                    <a:cubicBezTo>
                      <a:pt x="464" y="82262"/>
                      <a:pt x="512" y="82270"/>
                      <a:pt x="561" y="82270"/>
                    </a:cubicBezTo>
                    <a:cubicBezTo>
                      <a:pt x="781" y="82270"/>
                      <a:pt x="977" y="82125"/>
                      <a:pt x="1040" y="81913"/>
                    </a:cubicBezTo>
                    <a:cubicBezTo>
                      <a:pt x="1221" y="81318"/>
                      <a:pt x="19043" y="22239"/>
                      <a:pt x="38930" y="843"/>
                    </a:cubicBezTo>
                    <a:cubicBezTo>
                      <a:pt x="39119" y="641"/>
                      <a:pt x="39109" y="323"/>
                      <a:pt x="38905" y="135"/>
                    </a:cubicBezTo>
                    <a:cubicBezTo>
                      <a:pt x="38809" y="45"/>
                      <a:pt x="38686" y="0"/>
                      <a:pt x="385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2" name="Google Shape;3292;p35"/>
              <p:cNvSpPr/>
              <p:nvPr/>
            </p:nvSpPr>
            <p:spPr>
              <a:xfrm flipH="1">
                <a:off x="847457" y="4495181"/>
                <a:ext cx="217481" cy="149923"/>
              </a:xfrm>
              <a:custGeom>
                <a:avLst/>
                <a:gdLst/>
                <a:ahLst/>
                <a:cxnLst/>
                <a:rect l="l" t="t" r="r" b="b"/>
                <a:pathLst>
                  <a:path w="14129" h="9740" extrusionOk="0">
                    <a:moveTo>
                      <a:pt x="572" y="0"/>
                    </a:moveTo>
                    <a:cubicBezTo>
                      <a:pt x="507" y="0"/>
                      <a:pt x="442" y="13"/>
                      <a:pt x="378" y="39"/>
                    </a:cubicBezTo>
                    <a:cubicBezTo>
                      <a:pt x="123" y="146"/>
                      <a:pt x="1" y="438"/>
                      <a:pt x="108" y="694"/>
                    </a:cubicBezTo>
                    <a:lnTo>
                      <a:pt x="3879" y="9740"/>
                    </a:lnTo>
                    <a:lnTo>
                      <a:pt x="13684" y="7668"/>
                    </a:lnTo>
                    <a:cubicBezTo>
                      <a:pt x="13955" y="7611"/>
                      <a:pt x="14129" y="7345"/>
                      <a:pt x="14072" y="7075"/>
                    </a:cubicBezTo>
                    <a:cubicBezTo>
                      <a:pt x="14020" y="6834"/>
                      <a:pt x="13806" y="6679"/>
                      <a:pt x="13572" y="6679"/>
                    </a:cubicBezTo>
                    <a:cubicBezTo>
                      <a:pt x="13540" y="6679"/>
                      <a:pt x="13509" y="6681"/>
                      <a:pt x="13477" y="6687"/>
                    </a:cubicBezTo>
                    <a:lnTo>
                      <a:pt x="4485" y="8587"/>
                    </a:lnTo>
                    <a:lnTo>
                      <a:pt x="1033" y="308"/>
                    </a:lnTo>
                    <a:cubicBezTo>
                      <a:pt x="953" y="116"/>
                      <a:pt x="767" y="0"/>
                      <a:pt x="57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3" name="Google Shape;3293;p35"/>
              <p:cNvSpPr/>
              <p:nvPr/>
            </p:nvSpPr>
            <p:spPr>
              <a:xfrm flipH="1">
                <a:off x="847371" y="4758624"/>
                <a:ext cx="428373" cy="232196"/>
              </a:xfrm>
              <a:custGeom>
                <a:avLst/>
                <a:gdLst/>
                <a:ahLst/>
                <a:cxnLst/>
                <a:rect l="l" t="t" r="r" b="b"/>
                <a:pathLst>
                  <a:path w="27830" h="15085" extrusionOk="0">
                    <a:moveTo>
                      <a:pt x="571" y="1"/>
                    </a:moveTo>
                    <a:cubicBezTo>
                      <a:pt x="499" y="1"/>
                      <a:pt x="426" y="16"/>
                      <a:pt x="356" y="49"/>
                    </a:cubicBezTo>
                    <a:cubicBezTo>
                      <a:pt x="107" y="170"/>
                      <a:pt x="0" y="469"/>
                      <a:pt x="119" y="719"/>
                    </a:cubicBezTo>
                    <a:lnTo>
                      <a:pt x="6956" y="15085"/>
                    </a:lnTo>
                    <a:lnTo>
                      <a:pt x="27388" y="10493"/>
                    </a:lnTo>
                    <a:cubicBezTo>
                      <a:pt x="27659" y="10432"/>
                      <a:pt x="27829" y="10164"/>
                      <a:pt x="27767" y="9894"/>
                    </a:cubicBezTo>
                    <a:cubicBezTo>
                      <a:pt x="27715" y="9660"/>
                      <a:pt x="27507" y="9500"/>
                      <a:pt x="27278" y="9500"/>
                    </a:cubicBezTo>
                    <a:cubicBezTo>
                      <a:pt x="27242" y="9500"/>
                      <a:pt x="27206" y="9504"/>
                      <a:pt x="27169" y="9513"/>
                    </a:cubicBezTo>
                    <a:lnTo>
                      <a:pt x="7517" y="13932"/>
                    </a:lnTo>
                    <a:lnTo>
                      <a:pt x="1026" y="288"/>
                    </a:lnTo>
                    <a:cubicBezTo>
                      <a:pt x="939" y="107"/>
                      <a:pt x="759" y="1"/>
                      <a:pt x="5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4" name="Google Shape;3294;p35"/>
              <p:cNvSpPr/>
              <p:nvPr/>
            </p:nvSpPr>
            <p:spPr>
              <a:xfrm flipH="1">
                <a:off x="1021107" y="5087956"/>
                <a:ext cx="386367" cy="236829"/>
              </a:xfrm>
              <a:custGeom>
                <a:avLst/>
                <a:gdLst/>
                <a:ahLst/>
                <a:cxnLst/>
                <a:rect l="l" t="t" r="r" b="b"/>
                <a:pathLst>
                  <a:path w="25101" h="15386" extrusionOk="0">
                    <a:moveTo>
                      <a:pt x="572" y="1"/>
                    </a:moveTo>
                    <a:cubicBezTo>
                      <a:pt x="499" y="1"/>
                      <a:pt x="425" y="17"/>
                      <a:pt x="354" y="51"/>
                    </a:cubicBezTo>
                    <a:cubicBezTo>
                      <a:pt x="105" y="171"/>
                      <a:pt x="0" y="470"/>
                      <a:pt x="120" y="721"/>
                    </a:cubicBezTo>
                    <a:lnTo>
                      <a:pt x="7161" y="15385"/>
                    </a:lnTo>
                    <a:lnTo>
                      <a:pt x="24693" y="9750"/>
                    </a:lnTo>
                    <a:cubicBezTo>
                      <a:pt x="24957" y="9664"/>
                      <a:pt x="25100" y="9382"/>
                      <a:pt x="25015" y="9118"/>
                    </a:cubicBezTo>
                    <a:cubicBezTo>
                      <a:pt x="24948" y="8905"/>
                      <a:pt x="24749" y="8770"/>
                      <a:pt x="24538" y="8770"/>
                    </a:cubicBezTo>
                    <a:cubicBezTo>
                      <a:pt x="24487" y="8770"/>
                      <a:pt x="24436" y="8778"/>
                      <a:pt x="24385" y="8794"/>
                    </a:cubicBezTo>
                    <a:lnTo>
                      <a:pt x="7686" y="14162"/>
                    </a:lnTo>
                    <a:lnTo>
                      <a:pt x="1024" y="286"/>
                    </a:lnTo>
                    <a:cubicBezTo>
                      <a:pt x="938" y="106"/>
                      <a:pt x="759" y="1"/>
                      <a:pt x="5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95" name="Google Shape;3295;p35"/>
            <p:cNvGrpSpPr/>
            <p:nvPr/>
          </p:nvGrpSpPr>
          <p:grpSpPr>
            <a:xfrm rot="2973282" flipH="1">
              <a:off x="4148176" y="4155735"/>
              <a:ext cx="1294615" cy="1801026"/>
              <a:chOff x="658816" y="3875056"/>
              <a:chExt cx="1294659" cy="1801086"/>
            </a:xfrm>
          </p:grpSpPr>
          <p:sp>
            <p:nvSpPr>
              <p:cNvPr id="3296" name="Google Shape;3296;p35"/>
              <p:cNvSpPr/>
              <p:nvPr/>
            </p:nvSpPr>
            <p:spPr>
              <a:xfrm flipH="1">
                <a:off x="1402746" y="5296486"/>
                <a:ext cx="287717" cy="178076"/>
              </a:xfrm>
              <a:custGeom>
                <a:avLst/>
                <a:gdLst/>
                <a:ahLst/>
                <a:cxnLst/>
                <a:rect l="l" t="t" r="r" b="b"/>
                <a:pathLst>
                  <a:path w="18692" h="11569" extrusionOk="0">
                    <a:moveTo>
                      <a:pt x="18120" y="0"/>
                    </a:moveTo>
                    <a:cubicBezTo>
                      <a:pt x="17933" y="0"/>
                      <a:pt x="17753" y="105"/>
                      <a:pt x="17667" y="286"/>
                    </a:cubicBezTo>
                    <a:lnTo>
                      <a:pt x="12838" y="10345"/>
                    </a:lnTo>
                    <a:lnTo>
                      <a:pt x="718" y="6447"/>
                    </a:lnTo>
                    <a:cubicBezTo>
                      <a:pt x="667" y="6431"/>
                      <a:pt x="615" y="6423"/>
                      <a:pt x="563" y="6423"/>
                    </a:cubicBezTo>
                    <a:cubicBezTo>
                      <a:pt x="351" y="6423"/>
                      <a:pt x="154" y="6558"/>
                      <a:pt x="85" y="6772"/>
                    </a:cubicBezTo>
                    <a:cubicBezTo>
                      <a:pt x="0" y="7036"/>
                      <a:pt x="145" y="7318"/>
                      <a:pt x="411" y="7403"/>
                    </a:cubicBezTo>
                    <a:lnTo>
                      <a:pt x="13363" y="11568"/>
                    </a:lnTo>
                    <a:lnTo>
                      <a:pt x="18571" y="720"/>
                    </a:lnTo>
                    <a:cubicBezTo>
                      <a:pt x="18691" y="471"/>
                      <a:pt x="18586" y="170"/>
                      <a:pt x="18337" y="50"/>
                    </a:cubicBezTo>
                    <a:cubicBezTo>
                      <a:pt x="18267" y="16"/>
                      <a:pt x="18193" y="0"/>
                      <a:pt x="18120" y="0"/>
                    </a:cubicBezTo>
                    <a:close/>
                  </a:path>
                </a:pathLst>
              </a:custGeom>
              <a:solidFill>
                <a:srgbClr val="FF81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7" name="Google Shape;3297;p35"/>
              <p:cNvSpPr/>
              <p:nvPr/>
            </p:nvSpPr>
            <p:spPr>
              <a:xfrm flipH="1">
                <a:off x="1072480" y="3875056"/>
                <a:ext cx="654935" cy="1236341"/>
              </a:xfrm>
              <a:custGeom>
                <a:avLst/>
                <a:gdLst/>
                <a:ahLst/>
                <a:cxnLst/>
                <a:rect l="l" t="t" r="r" b="b"/>
                <a:pathLst>
                  <a:path w="42549" h="80321" extrusionOk="0">
                    <a:moveTo>
                      <a:pt x="19479" y="0"/>
                    </a:moveTo>
                    <a:cubicBezTo>
                      <a:pt x="14561" y="0"/>
                      <a:pt x="10368" y="9188"/>
                      <a:pt x="10793" y="16409"/>
                    </a:cubicBezTo>
                    <a:cubicBezTo>
                      <a:pt x="9828" y="19411"/>
                      <a:pt x="5751" y="22138"/>
                      <a:pt x="3039" y="25516"/>
                    </a:cubicBezTo>
                    <a:cubicBezTo>
                      <a:pt x="328" y="28895"/>
                      <a:pt x="0" y="34589"/>
                      <a:pt x="4523" y="38906"/>
                    </a:cubicBezTo>
                    <a:cubicBezTo>
                      <a:pt x="9046" y="43225"/>
                      <a:pt x="1039" y="49464"/>
                      <a:pt x="884" y="54225"/>
                    </a:cubicBezTo>
                    <a:cubicBezTo>
                      <a:pt x="729" y="58989"/>
                      <a:pt x="6428" y="60952"/>
                      <a:pt x="8399" y="66283"/>
                    </a:cubicBezTo>
                    <a:cubicBezTo>
                      <a:pt x="10369" y="71615"/>
                      <a:pt x="11813" y="78236"/>
                      <a:pt x="17456" y="80076"/>
                    </a:cubicBezTo>
                    <a:cubicBezTo>
                      <a:pt x="17973" y="80244"/>
                      <a:pt x="18495" y="80320"/>
                      <a:pt x="19018" y="80320"/>
                    </a:cubicBezTo>
                    <a:cubicBezTo>
                      <a:pt x="24209" y="80320"/>
                      <a:pt x="29454" y="72784"/>
                      <a:pt x="29454" y="72784"/>
                    </a:cubicBezTo>
                    <a:cubicBezTo>
                      <a:pt x="29454" y="72784"/>
                      <a:pt x="42548" y="60910"/>
                      <a:pt x="34196" y="50393"/>
                    </a:cubicBezTo>
                    <a:cubicBezTo>
                      <a:pt x="25842" y="39875"/>
                      <a:pt x="37461" y="43579"/>
                      <a:pt x="36889" y="34682"/>
                    </a:cubicBezTo>
                    <a:cubicBezTo>
                      <a:pt x="36318" y="25785"/>
                      <a:pt x="26820" y="25994"/>
                      <a:pt x="25348" y="19314"/>
                    </a:cubicBezTo>
                    <a:cubicBezTo>
                      <a:pt x="23877" y="12633"/>
                      <a:pt x="28121" y="5246"/>
                      <a:pt x="22166" y="947"/>
                    </a:cubicBezTo>
                    <a:cubicBezTo>
                      <a:pt x="21262" y="295"/>
                      <a:pt x="20359" y="0"/>
                      <a:pt x="194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8" name="Google Shape;3298;p35"/>
              <p:cNvSpPr/>
              <p:nvPr/>
            </p:nvSpPr>
            <p:spPr>
              <a:xfrm flipH="1">
                <a:off x="1418016" y="3952564"/>
                <a:ext cx="133930" cy="1185222"/>
              </a:xfrm>
              <a:custGeom>
                <a:avLst/>
                <a:gdLst/>
                <a:ahLst/>
                <a:cxnLst/>
                <a:rect l="l" t="t" r="r" b="b"/>
                <a:pathLst>
                  <a:path w="8701" h="77000" extrusionOk="0">
                    <a:moveTo>
                      <a:pt x="8223" y="0"/>
                    </a:moveTo>
                    <a:cubicBezTo>
                      <a:pt x="8044" y="0"/>
                      <a:pt x="7877" y="114"/>
                      <a:pt x="7818" y="294"/>
                    </a:cubicBezTo>
                    <a:cubicBezTo>
                      <a:pt x="1" y="24032"/>
                      <a:pt x="7222" y="76111"/>
                      <a:pt x="7295" y="76632"/>
                    </a:cubicBezTo>
                    <a:cubicBezTo>
                      <a:pt x="7325" y="76842"/>
                      <a:pt x="7506" y="76999"/>
                      <a:pt x="7718" y="76999"/>
                    </a:cubicBezTo>
                    <a:cubicBezTo>
                      <a:pt x="7738" y="76999"/>
                      <a:pt x="7758" y="76996"/>
                      <a:pt x="7776" y="76993"/>
                    </a:cubicBezTo>
                    <a:cubicBezTo>
                      <a:pt x="8010" y="76961"/>
                      <a:pt x="8172" y="76746"/>
                      <a:pt x="8139" y="76513"/>
                    </a:cubicBezTo>
                    <a:cubicBezTo>
                      <a:pt x="8065" y="75992"/>
                      <a:pt x="871" y="24112"/>
                      <a:pt x="8627" y="559"/>
                    </a:cubicBezTo>
                    <a:cubicBezTo>
                      <a:pt x="8700" y="337"/>
                      <a:pt x="8578" y="95"/>
                      <a:pt x="8356" y="21"/>
                    </a:cubicBezTo>
                    <a:cubicBezTo>
                      <a:pt x="8312" y="7"/>
                      <a:pt x="8267" y="0"/>
                      <a:pt x="822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9" name="Google Shape;3299;p35"/>
              <p:cNvSpPr/>
              <p:nvPr/>
            </p:nvSpPr>
            <p:spPr>
              <a:xfrm flipH="1">
                <a:off x="1367142" y="4167265"/>
                <a:ext cx="205613" cy="98189"/>
              </a:xfrm>
              <a:custGeom>
                <a:avLst/>
                <a:gdLst/>
                <a:ahLst/>
                <a:cxnLst/>
                <a:rect l="l" t="t" r="r" b="b"/>
                <a:pathLst>
                  <a:path w="13358" h="6379" extrusionOk="0">
                    <a:moveTo>
                      <a:pt x="474" y="1"/>
                    </a:moveTo>
                    <a:cubicBezTo>
                      <a:pt x="358" y="1"/>
                      <a:pt x="243" y="47"/>
                      <a:pt x="160" y="138"/>
                    </a:cubicBezTo>
                    <a:cubicBezTo>
                      <a:pt x="1" y="312"/>
                      <a:pt x="11" y="581"/>
                      <a:pt x="185" y="739"/>
                    </a:cubicBezTo>
                    <a:lnTo>
                      <a:pt x="6298" y="6378"/>
                    </a:lnTo>
                    <a:lnTo>
                      <a:pt x="13128" y="1304"/>
                    </a:lnTo>
                    <a:cubicBezTo>
                      <a:pt x="13317" y="1165"/>
                      <a:pt x="13357" y="898"/>
                      <a:pt x="13217" y="709"/>
                    </a:cubicBezTo>
                    <a:cubicBezTo>
                      <a:pt x="13133" y="597"/>
                      <a:pt x="13004" y="537"/>
                      <a:pt x="12874" y="537"/>
                    </a:cubicBezTo>
                    <a:cubicBezTo>
                      <a:pt x="12785" y="537"/>
                      <a:pt x="12696" y="564"/>
                      <a:pt x="12620" y="621"/>
                    </a:cubicBezTo>
                    <a:lnTo>
                      <a:pt x="6358" y="5274"/>
                    </a:lnTo>
                    <a:lnTo>
                      <a:pt x="761" y="113"/>
                    </a:lnTo>
                    <a:cubicBezTo>
                      <a:pt x="680" y="38"/>
                      <a:pt x="577" y="1"/>
                      <a:pt x="4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0" name="Google Shape;3300;p35"/>
              <p:cNvSpPr/>
              <p:nvPr/>
            </p:nvSpPr>
            <p:spPr>
              <a:xfrm flipH="1">
                <a:off x="1258386" y="4412271"/>
                <a:ext cx="383535" cy="177753"/>
              </a:xfrm>
              <a:custGeom>
                <a:avLst/>
                <a:gdLst/>
                <a:ahLst/>
                <a:cxnLst/>
                <a:rect l="l" t="t" r="r" b="b"/>
                <a:pathLst>
                  <a:path w="24917" h="11548" extrusionOk="0">
                    <a:moveTo>
                      <a:pt x="24436" y="1"/>
                    </a:moveTo>
                    <a:cubicBezTo>
                      <a:pt x="24346" y="1"/>
                      <a:pt x="24256" y="29"/>
                      <a:pt x="24178" y="88"/>
                    </a:cubicBezTo>
                    <a:lnTo>
                      <a:pt x="10588" y="10458"/>
                    </a:lnTo>
                    <a:lnTo>
                      <a:pt x="746" y="2237"/>
                    </a:lnTo>
                    <a:cubicBezTo>
                      <a:pt x="667" y="2172"/>
                      <a:pt x="571" y="2141"/>
                      <a:pt x="477" y="2141"/>
                    </a:cubicBezTo>
                    <a:cubicBezTo>
                      <a:pt x="355" y="2141"/>
                      <a:pt x="234" y="2193"/>
                      <a:pt x="149" y="2293"/>
                    </a:cubicBezTo>
                    <a:cubicBezTo>
                      <a:pt x="0" y="2474"/>
                      <a:pt x="22" y="2739"/>
                      <a:pt x="199" y="2890"/>
                    </a:cubicBezTo>
                    <a:lnTo>
                      <a:pt x="10565" y="11548"/>
                    </a:lnTo>
                    <a:lnTo>
                      <a:pt x="24695" y="765"/>
                    </a:lnTo>
                    <a:cubicBezTo>
                      <a:pt x="24882" y="621"/>
                      <a:pt x="24917" y="354"/>
                      <a:pt x="24775" y="168"/>
                    </a:cubicBezTo>
                    <a:cubicBezTo>
                      <a:pt x="24691" y="58"/>
                      <a:pt x="24564" y="1"/>
                      <a:pt x="2443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1" name="Google Shape;3301;p35"/>
              <p:cNvSpPr/>
              <p:nvPr/>
            </p:nvSpPr>
            <p:spPr>
              <a:xfrm flipH="1">
                <a:off x="1279706" y="4719055"/>
                <a:ext cx="347024" cy="174089"/>
              </a:xfrm>
              <a:custGeom>
                <a:avLst/>
                <a:gdLst/>
                <a:ahLst/>
                <a:cxnLst/>
                <a:rect l="l" t="t" r="r" b="b"/>
                <a:pathLst>
                  <a:path w="22545" h="11310" extrusionOk="0">
                    <a:moveTo>
                      <a:pt x="22069" y="0"/>
                    </a:moveTo>
                    <a:cubicBezTo>
                      <a:pt x="21963" y="0"/>
                      <a:pt x="21856" y="40"/>
                      <a:pt x="21773" y="121"/>
                    </a:cubicBezTo>
                    <a:lnTo>
                      <a:pt x="10798" y="10182"/>
                    </a:lnTo>
                    <a:lnTo>
                      <a:pt x="741" y="1840"/>
                    </a:lnTo>
                    <a:cubicBezTo>
                      <a:pt x="663" y="1778"/>
                      <a:pt x="570" y="1748"/>
                      <a:pt x="477" y="1748"/>
                    </a:cubicBezTo>
                    <a:cubicBezTo>
                      <a:pt x="354" y="1748"/>
                      <a:pt x="232" y="1801"/>
                      <a:pt x="148" y="1903"/>
                    </a:cubicBezTo>
                    <a:cubicBezTo>
                      <a:pt x="1" y="2081"/>
                      <a:pt x="23" y="2345"/>
                      <a:pt x="198" y="2497"/>
                    </a:cubicBezTo>
                    <a:lnTo>
                      <a:pt x="10826" y="11310"/>
                    </a:lnTo>
                    <a:lnTo>
                      <a:pt x="22349" y="747"/>
                    </a:lnTo>
                    <a:cubicBezTo>
                      <a:pt x="22530" y="590"/>
                      <a:pt x="22545" y="315"/>
                      <a:pt x="22383" y="137"/>
                    </a:cubicBezTo>
                    <a:cubicBezTo>
                      <a:pt x="22299" y="47"/>
                      <a:pt x="22184" y="0"/>
                      <a:pt x="2206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2" name="Google Shape;3302;p35"/>
              <p:cNvSpPr/>
              <p:nvPr/>
            </p:nvSpPr>
            <p:spPr>
              <a:xfrm flipH="1">
                <a:off x="1324676" y="4680316"/>
                <a:ext cx="628799" cy="979625"/>
              </a:xfrm>
              <a:custGeom>
                <a:avLst/>
                <a:gdLst/>
                <a:ahLst/>
                <a:cxnLst/>
                <a:rect l="l" t="t" r="r" b="b"/>
                <a:pathLst>
                  <a:path w="40851" h="63643" extrusionOk="0">
                    <a:moveTo>
                      <a:pt x="6468" y="1"/>
                    </a:moveTo>
                    <a:cubicBezTo>
                      <a:pt x="5113" y="1"/>
                      <a:pt x="3930" y="611"/>
                      <a:pt x="3121" y="2041"/>
                    </a:cubicBezTo>
                    <a:cubicBezTo>
                      <a:pt x="0" y="7558"/>
                      <a:pt x="5990" y="11822"/>
                      <a:pt x="7245" y="17590"/>
                    </a:cubicBezTo>
                    <a:cubicBezTo>
                      <a:pt x="8499" y="23359"/>
                      <a:pt x="974" y="26619"/>
                      <a:pt x="3734" y="33801"/>
                    </a:cubicBezTo>
                    <a:cubicBezTo>
                      <a:pt x="6493" y="40982"/>
                      <a:pt x="14267" y="33891"/>
                      <a:pt x="11509" y="45149"/>
                    </a:cubicBezTo>
                    <a:cubicBezTo>
                      <a:pt x="8750" y="56407"/>
                      <a:pt x="23296" y="60998"/>
                      <a:pt x="23296" y="60998"/>
                    </a:cubicBezTo>
                    <a:cubicBezTo>
                      <a:pt x="23296" y="60998"/>
                      <a:pt x="27791" y="63643"/>
                      <a:pt x="31661" y="63643"/>
                    </a:cubicBezTo>
                    <a:cubicBezTo>
                      <a:pt x="33042" y="63643"/>
                      <a:pt x="34344" y="63306"/>
                      <a:pt x="35334" y="62392"/>
                    </a:cubicBezTo>
                    <a:cubicBezTo>
                      <a:pt x="39097" y="58915"/>
                      <a:pt x="37842" y="53202"/>
                      <a:pt x="37466" y="48312"/>
                    </a:cubicBezTo>
                    <a:cubicBezTo>
                      <a:pt x="37090" y="43422"/>
                      <a:pt x="40851" y="39828"/>
                      <a:pt x="39011" y="36149"/>
                    </a:cubicBezTo>
                    <a:cubicBezTo>
                      <a:pt x="37174" y="32471"/>
                      <a:pt x="28646" y="30465"/>
                      <a:pt x="30636" y="25449"/>
                    </a:cubicBezTo>
                    <a:cubicBezTo>
                      <a:pt x="32626" y="20432"/>
                      <a:pt x="30318" y="16086"/>
                      <a:pt x="26973" y="14413"/>
                    </a:cubicBezTo>
                    <a:cubicBezTo>
                      <a:pt x="23630" y="12741"/>
                      <a:pt x="19450" y="12073"/>
                      <a:pt x="17610" y="10066"/>
                    </a:cubicBezTo>
                    <a:cubicBezTo>
                      <a:pt x="15629" y="4988"/>
                      <a:pt x="10343" y="1"/>
                      <a:pt x="646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3" name="Google Shape;3303;p35"/>
              <p:cNvSpPr/>
              <p:nvPr/>
            </p:nvSpPr>
            <p:spPr>
              <a:xfrm flipH="1">
                <a:off x="1412562" y="4744388"/>
                <a:ext cx="445690" cy="931754"/>
              </a:xfrm>
              <a:custGeom>
                <a:avLst/>
                <a:gdLst/>
                <a:ahLst/>
                <a:cxnLst/>
                <a:rect l="l" t="t" r="r" b="b"/>
                <a:pathLst>
                  <a:path w="28955" h="60533" extrusionOk="0">
                    <a:moveTo>
                      <a:pt x="557" y="1"/>
                    </a:moveTo>
                    <a:cubicBezTo>
                      <a:pt x="435" y="1"/>
                      <a:pt x="311" y="45"/>
                      <a:pt x="214" y="136"/>
                    </a:cubicBezTo>
                    <a:cubicBezTo>
                      <a:pt x="12" y="324"/>
                      <a:pt x="0" y="642"/>
                      <a:pt x="189" y="844"/>
                    </a:cubicBezTo>
                    <a:cubicBezTo>
                      <a:pt x="14736" y="16492"/>
                      <a:pt x="27784" y="59739"/>
                      <a:pt x="27914" y="60175"/>
                    </a:cubicBezTo>
                    <a:cubicBezTo>
                      <a:pt x="27977" y="60387"/>
                      <a:pt x="28173" y="60533"/>
                      <a:pt x="28395" y="60533"/>
                    </a:cubicBezTo>
                    <a:cubicBezTo>
                      <a:pt x="28444" y="60533"/>
                      <a:pt x="28492" y="60524"/>
                      <a:pt x="28539" y="60511"/>
                    </a:cubicBezTo>
                    <a:cubicBezTo>
                      <a:pt x="28803" y="60432"/>
                      <a:pt x="28955" y="60152"/>
                      <a:pt x="28875" y="59886"/>
                    </a:cubicBezTo>
                    <a:cubicBezTo>
                      <a:pt x="28746" y="59450"/>
                      <a:pt x="15630" y="15980"/>
                      <a:pt x="924" y="161"/>
                    </a:cubicBezTo>
                    <a:cubicBezTo>
                      <a:pt x="825" y="54"/>
                      <a:pt x="692" y="1"/>
                      <a:pt x="557" y="1"/>
                    </a:cubicBezTo>
                    <a:close/>
                  </a:path>
                </a:pathLst>
              </a:custGeom>
              <a:solidFill>
                <a:srgbClr val="DEE7E9">
                  <a:alpha val="396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4" name="Google Shape;3304;p35"/>
              <p:cNvSpPr/>
              <p:nvPr/>
            </p:nvSpPr>
            <p:spPr>
              <a:xfrm flipH="1">
                <a:off x="1653722" y="4862250"/>
                <a:ext cx="163884" cy="114289"/>
              </a:xfrm>
              <a:custGeom>
                <a:avLst/>
                <a:gdLst/>
                <a:ahLst/>
                <a:cxnLst/>
                <a:rect l="l" t="t" r="r" b="b"/>
                <a:pathLst>
                  <a:path w="10647" h="7425" extrusionOk="0">
                    <a:moveTo>
                      <a:pt x="10078" y="0"/>
                    </a:moveTo>
                    <a:cubicBezTo>
                      <a:pt x="9881" y="0"/>
                      <a:pt x="9695" y="117"/>
                      <a:pt x="9616" y="310"/>
                    </a:cubicBezTo>
                    <a:lnTo>
                      <a:pt x="7130" y="6270"/>
                    </a:lnTo>
                    <a:lnTo>
                      <a:pt x="652" y="4901"/>
                    </a:lnTo>
                    <a:cubicBezTo>
                      <a:pt x="618" y="4894"/>
                      <a:pt x="583" y="4891"/>
                      <a:pt x="549" y="4891"/>
                    </a:cubicBezTo>
                    <a:cubicBezTo>
                      <a:pt x="317" y="4891"/>
                      <a:pt x="108" y="5053"/>
                      <a:pt x="57" y="5289"/>
                    </a:cubicBezTo>
                    <a:cubicBezTo>
                      <a:pt x="1" y="5560"/>
                      <a:pt x="174" y="5825"/>
                      <a:pt x="445" y="5884"/>
                    </a:cubicBezTo>
                    <a:lnTo>
                      <a:pt x="7736" y="7424"/>
                    </a:lnTo>
                    <a:lnTo>
                      <a:pt x="10542" y="694"/>
                    </a:lnTo>
                    <a:cubicBezTo>
                      <a:pt x="10647" y="439"/>
                      <a:pt x="10527" y="146"/>
                      <a:pt x="10271" y="39"/>
                    </a:cubicBezTo>
                    <a:cubicBezTo>
                      <a:pt x="10208" y="13"/>
                      <a:pt x="10142" y="0"/>
                      <a:pt x="10078" y="0"/>
                    </a:cubicBezTo>
                    <a:close/>
                  </a:path>
                </a:pathLst>
              </a:custGeom>
              <a:solidFill>
                <a:srgbClr val="DEE7E9">
                  <a:alpha val="396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5" name="Google Shape;3305;p35"/>
              <p:cNvSpPr/>
              <p:nvPr/>
            </p:nvSpPr>
            <p:spPr>
              <a:xfrm flipH="1">
                <a:off x="1499227" y="5055235"/>
                <a:ext cx="318425" cy="174520"/>
              </a:xfrm>
              <a:custGeom>
                <a:avLst/>
                <a:gdLst/>
                <a:ahLst/>
                <a:cxnLst/>
                <a:rect l="l" t="t" r="r" b="b"/>
                <a:pathLst>
                  <a:path w="20687" h="11338" extrusionOk="0">
                    <a:moveTo>
                      <a:pt x="20113" y="0"/>
                    </a:moveTo>
                    <a:cubicBezTo>
                      <a:pt x="19925" y="0"/>
                      <a:pt x="19746" y="106"/>
                      <a:pt x="19660" y="287"/>
                    </a:cubicBezTo>
                    <a:lnTo>
                      <a:pt x="14951" y="10185"/>
                    </a:lnTo>
                    <a:lnTo>
                      <a:pt x="662" y="6970"/>
                    </a:lnTo>
                    <a:cubicBezTo>
                      <a:pt x="625" y="6962"/>
                      <a:pt x="589" y="6958"/>
                      <a:pt x="552" y="6958"/>
                    </a:cubicBezTo>
                    <a:cubicBezTo>
                      <a:pt x="322" y="6958"/>
                      <a:pt x="114" y="7117"/>
                      <a:pt x="62" y="7351"/>
                    </a:cubicBezTo>
                    <a:cubicBezTo>
                      <a:pt x="0" y="7622"/>
                      <a:pt x="171" y="7889"/>
                      <a:pt x="441" y="7951"/>
                    </a:cubicBezTo>
                    <a:lnTo>
                      <a:pt x="15512" y="11338"/>
                    </a:lnTo>
                    <a:lnTo>
                      <a:pt x="20566" y="718"/>
                    </a:lnTo>
                    <a:cubicBezTo>
                      <a:pt x="20686" y="467"/>
                      <a:pt x="20579" y="168"/>
                      <a:pt x="20329" y="50"/>
                    </a:cubicBezTo>
                    <a:cubicBezTo>
                      <a:pt x="20259" y="16"/>
                      <a:pt x="20185" y="0"/>
                      <a:pt x="20113" y="0"/>
                    </a:cubicBezTo>
                    <a:close/>
                  </a:path>
                </a:pathLst>
              </a:custGeom>
              <a:solidFill>
                <a:srgbClr val="DEE7E9">
                  <a:alpha val="396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6" name="Google Shape;3306;p35"/>
              <p:cNvSpPr/>
              <p:nvPr/>
            </p:nvSpPr>
            <p:spPr>
              <a:xfrm flipH="1">
                <a:off x="658816" y="4243988"/>
                <a:ext cx="858409" cy="1337331"/>
              </a:xfrm>
              <a:custGeom>
                <a:avLst/>
                <a:gdLst/>
                <a:ahLst/>
                <a:cxnLst/>
                <a:rect l="l" t="t" r="r" b="b"/>
                <a:pathLst>
                  <a:path w="55768" h="86882" extrusionOk="0">
                    <a:moveTo>
                      <a:pt x="46938" y="0"/>
                    </a:moveTo>
                    <a:cubicBezTo>
                      <a:pt x="41647" y="0"/>
                      <a:pt x="34433" y="6807"/>
                      <a:pt x="31727" y="13740"/>
                    </a:cubicBezTo>
                    <a:cubicBezTo>
                      <a:pt x="29216" y="16480"/>
                      <a:pt x="23510" y="17393"/>
                      <a:pt x="18945" y="19675"/>
                    </a:cubicBezTo>
                    <a:cubicBezTo>
                      <a:pt x="14381" y="21957"/>
                      <a:pt x="11229" y="27892"/>
                      <a:pt x="13946" y="34740"/>
                    </a:cubicBezTo>
                    <a:cubicBezTo>
                      <a:pt x="16663" y="41587"/>
                      <a:pt x="5023" y="44326"/>
                      <a:pt x="2511" y="49348"/>
                    </a:cubicBezTo>
                    <a:cubicBezTo>
                      <a:pt x="0" y="54369"/>
                      <a:pt x="5136" y="59276"/>
                      <a:pt x="4622" y="65952"/>
                    </a:cubicBezTo>
                    <a:cubicBezTo>
                      <a:pt x="4109" y="72629"/>
                      <a:pt x="2398" y="80428"/>
                      <a:pt x="7532" y="85173"/>
                    </a:cubicBezTo>
                    <a:cubicBezTo>
                      <a:pt x="8883" y="86422"/>
                      <a:pt x="10661" y="86882"/>
                      <a:pt x="12547" y="86882"/>
                    </a:cubicBezTo>
                    <a:cubicBezTo>
                      <a:pt x="17831" y="86882"/>
                      <a:pt x="23966" y="83272"/>
                      <a:pt x="23966" y="83272"/>
                    </a:cubicBezTo>
                    <a:cubicBezTo>
                      <a:pt x="23966" y="83272"/>
                      <a:pt x="43823" y="77003"/>
                      <a:pt x="40057" y="61635"/>
                    </a:cubicBezTo>
                    <a:cubicBezTo>
                      <a:pt x="36291" y="46267"/>
                      <a:pt x="46904" y="55948"/>
                      <a:pt x="50672" y="46143"/>
                    </a:cubicBezTo>
                    <a:cubicBezTo>
                      <a:pt x="54438" y="36338"/>
                      <a:pt x="44166" y="31887"/>
                      <a:pt x="45878" y="24012"/>
                    </a:cubicBezTo>
                    <a:cubicBezTo>
                      <a:pt x="47589" y="16138"/>
                      <a:pt x="55768" y="10317"/>
                      <a:pt x="51507" y="2785"/>
                    </a:cubicBezTo>
                    <a:cubicBezTo>
                      <a:pt x="50403" y="833"/>
                      <a:pt x="48788" y="0"/>
                      <a:pt x="469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7" name="Google Shape;3307;p35"/>
              <p:cNvSpPr/>
              <p:nvPr/>
            </p:nvSpPr>
            <p:spPr>
              <a:xfrm flipH="1">
                <a:off x="658816" y="4243988"/>
                <a:ext cx="858409" cy="1337331"/>
              </a:xfrm>
              <a:custGeom>
                <a:avLst/>
                <a:gdLst/>
                <a:ahLst/>
                <a:cxnLst/>
                <a:rect l="l" t="t" r="r" b="b"/>
                <a:pathLst>
                  <a:path w="55768" h="86882" extrusionOk="0">
                    <a:moveTo>
                      <a:pt x="46938" y="0"/>
                    </a:moveTo>
                    <a:cubicBezTo>
                      <a:pt x="41647" y="0"/>
                      <a:pt x="34433" y="6807"/>
                      <a:pt x="31727" y="13740"/>
                    </a:cubicBezTo>
                    <a:cubicBezTo>
                      <a:pt x="29216" y="16480"/>
                      <a:pt x="23510" y="17393"/>
                      <a:pt x="18945" y="19675"/>
                    </a:cubicBezTo>
                    <a:cubicBezTo>
                      <a:pt x="14381" y="21957"/>
                      <a:pt x="11229" y="27892"/>
                      <a:pt x="13946" y="34740"/>
                    </a:cubicBezTo>
                    <a:cubicBezTo>
                      <a:pt x="16663" y="41587"/>
                      <a:pt x="5023" y="44326"/>
                      <a:pt x="2511" y="49348"/>
                    </a:cubicBezTo>
                    <a:cubicBezTo>
                      <a:pt x="0" y="54369"/>
                      <a:pt x="5136" y="59276"/>
                      <a:pt x="4622" y="65952"/>
                    </a:cubicBezTo>
                    <a:cubicBezTo>
                      <a:pt x="4109" y="72629"/>
                      <a:pt x="2398" y="80428"/>
                      <a:pt x="7532" y="85173"/>
                    </a:cubicBezTo>
                    <a:cubicBezTo>
                      <a:pt x="8883" y="86422"/>
                      <a:pt x="10661" y="86882"/>
                      <a:pt x="12547" y="86882"/>
                    </a:cubicBezTo>
                    <a:cubicBezTo>
                      <a:pt x="17831" y="86882"/>
                      <a:pt x="23966" y="83272"/>
                      <a:pt x="23966" y="83272"/>
                    </a:cubicBezTo>
                    <a:cubicBezTo>
                      <a:pt x="23966" y="83272"/>
                      <a:pt x="43823" y="77003"/>
                      <a:pt x="40057" y="61635"/>
                    </a:cubicBezTo>
                    <a:cubicBezTo>
                      <a:pt x="36291" y="46267"/>
                      <a:pt x="46904" y="55948"/>
                      <a:pt x="50672" y="46143"/>
                    </a:cubicBezTo>
                    <a:cubicBezTo>
                      <a:pt x="54438" y="36338"/>
                      <a:pt x="44166" y="31887"/>
                      <a:pt x="45878" y="24012"/>
                    </a:cubicBezTo>
                    <a:cubicBezTo>
                      <a:pt x="47589" y="16138"/>
                      <a:pt x="55768" y="10317"/>
                      <a:pt x="51507" y="2785"/>
                    </a:cubicBezTo>
                    <a:cubicBezTo>
                      <a:pt x="50403" y="833"/>
                      <a:pt x="48788" y="0"/>
                      <a:pt x="46938" y="0"/>
                    </a:cubicBezTo>
                    <a:close/>
                  </a:path>
                </a:pathLst>
              </a:custGeom>
              <a:solidFill>
                <a:srgbClr val="6D9EEB">
                  <a:alpha val="41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8" name="Google Shape;3308;p35"/>
              <p:cNvSpPr/>
              <p:nvPr/>
            </p:nvSpPr>
            <p:spPr>
              <a:xfrm flipH="1">
                <a:off x="791960" y="4334255"/>
                <a:ext cx="602155" cy="1266356"/>
              </a:xfrm>
              <a:custGeom>
                <a:avLst/>
                <a:gdLst/>
                <a:ahLst/>
                <a:cxnLst/>
                <a:rect l="l" t="t" r="r" b="b"/>
                <a:pathLst>
                  <a:path w="39120" h="82271" extrusionOk="0">
                    <a:moveTo>
                      <a:pt x="38564" y="0"/>
                    </a:moveTo>
                    <a:cubicBezTo>
                      <a:pt x="38430" y="0"/>
                      <a:pt x="38296" y="54"/>
                      <a:pt x="38197" y="160"/>
                    </a:cubicBezTo>
                    <a:cubicBezTo>
                      <a:pt x="18149" y="21726"/>
                      <a:pt x="258" y="81027"/>
                      <a:pt x="79" y="81624"/>
                    </a:cubicBezTo>
                    <a:cubicBezTo>
                      <a:pt x="1" y="81889"/>
                      <a:pt x="151" y="82170"/>
                      <a:pt x="417" y="82249"/>
                    </a:cubicBezTo>
                    <a:cubicBezTo>
                      <a:pt x="464" y="82262"/>
                      <a:pt x="512" y="82270"/>
                      <a:pt x="561" y="82270"/>
                    </a:cubicBezTo>
                    <a:cubicBezTo>
                      <a:pt x="781" y="82270"/>
                      <a:pt x="977" y="82125"/>
                      <a:pt x="1040" y="81913"/>
                    </a:cubicBezTo>
                    <a:cubicBezTo>
                      <a:pt x="1221" y="81318"/>
                      <a:pt x="19043" y="22239"/>
                      <a:pt x="38930" y="843"/>
                    </a:cubicBezTo>
                    <a:cubicBezTo>
                      <a:pt x="39119" y="641"/>
                      <a:pt x="39109" y="323"/>
                      <a:pt x="38905" y="135"/>
                    </a:cubicBezTo>
                    <a:cubicBezTo>
                      <a:pt x="38809" y="45"/>
                      <a:pt x="38686" y="0"/>
                      <a:pt x="385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9" name="Google Shape;3309;p35"/>
              <p:cNvSpPr/>
              <p:nvPr/>
            </p:nvSpPr>
            <p:spPr>
              <a:xfrm flipH="1">
                <a:off x="847457" y="4495181"/>
                <a:ext cx="217481" cy="149923"/>
              </a:xfrm>
              <a:custGeom>
                <a:avLst/>
                <a:gdLst/>
                <a:ahLst/>
                <a:cxnLst/>
                <a:rect l="l" t="t" r="r" b="b"/>
                <a:pathLst>
                  <a:path w="14129" h="9740" extrusionOk="0">
                    <a:moveTo>
                      <a:pt x="572" y="0"/>
                    </a:moveTo>
                    <a:cubicBezTo>
                      <a:pt x="507" y="0"/>
                      <a:pt x="442" y="13"/>
                      <a:pt x="378" y="39"/>
                    </a:cubicBezTo>
                    <a:cubicBezTo>
                      <a:pt x="123" y="146"/>
                      <a:pt x="1" y="438"/>
                      <a:pt x="108" y="694"/>
                    </a:cubicBezTo>
                    <a:lnTo>
                      <a:pt x="3879" y="9740"/>
                    </a:lnTo>
                    <a:lnTo>
                      <a:pt x="13684" y="7668"/>
                    </a:lnTo>
                    <a:cubicBezTo>
                      <a:pt x="13955" y="7611"/>
                      <a:pt x="14129" y="7345"/>
                      <a:pt x="14072" y="7075"/>
                    </a:cubicBezTo>
                    <a:cubicBezTo>
                      <a:pt x="14020" y="6834"/>
                      <a:pt x="13806" y="6679"/>
                      <a:pt x="13572" y="6679"/>
                    </a:cubicBezTo>
                    <a:cubicBezTo>
                      <a:pt x="13540" y="6679"/>
                      <a:pt x="13509" y="6681"/>
                      <a:pt x="13477" y="6687"/>
                    </a:cubicBezTo>
                    <a:lnTo>
                      <a:pt x="4485" y="8587"/>
                    </a:lnTo>
                    <a:lnTo>
                      <a:pt x="1033" y="308"/>
                    </a:lnTo>
                    <a:cubicBezTo>
                      <a:pt x="953" y="116"/>
                      <a:pt x="767" y="0"/>
                      <a:pt x="57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0" name="Google Shape;3310;p35"/>
              <p:cNvSpPr/>
              <p:nvPr/>
            </p:nvSpPr>
            <p:spPr>
              <a:xfrm flipH="1">
                <a:off x="847371" y="4758624"/>
                <a:ext cx="428373" cy="232196"/>
              </a:xfrm>
              <a:custGeom>
                <a:avLst/>
                <a:gdLst/>
                <a:ahLst/>
                <a:cxnLst/>
                <a:rect l="l" t="t" r="r" b="b"/>
                <a:pathLst>
                  <a:path w="27830" h="15085" extrusionOk="0">
                    <a:moveTo>
                      <a:pt x="571" y="1"/>
                    </a:moveTo>
                    <a:cubicBezTo>
                      <a:pt x="499" y="1"/>
                      <a:pt x="426" y="16"/>
                      <a:pt x="356" y="49"/>
                    </a:cubicBezTo>
                    <a:cubicBezTo>
                      <a:pt x="107" y="170"/>
                      <a:pt x="0" y="469"/>
                      <a:pt x="119" y="719"/>
                    </a:cubicBezTo>
                    <a:lnTo>
                      <a:pt x="6956" y="15085"/>
                    </a:lnTo>
                    <a:lnTo>
                      <a:pt x="27388" y="10493"/>
                    </a:lnTo>
                    <a:cubicBezTo>
                      <a:pt x="27659" y="10432"/>
                      <a:pt x="27829" y="10164"/>
                      <a:pt x="27767" y="9894"/>
                    </a:cubicBezTo>
                    <a:cubicBezTo>
                      <a:pt x="27715" y="9660"/>
                      <a:pt x="27507" y="9500"/>
                      <a:pt x="27278" y="9500"/>
                    </a:cubicBezTo>
                    <a:cubicBezTo>
                      <a:pt x="27242" y="9500"/>
                      <a:pt x="27206" y="9504"/>
                      <a:pt x="27169" y="9513"/>
                    </a:cubicBezTo>
                    <a:lnTo>
                      <a:pt x="7517" y="13932"/>
                    </a:lnTo>
                    <a:lnTo>
                      <a:pt x="1026" y="288"/>
                    </a:lnTo>
                    <a:cubicBezTo>
                      <a:pt x="939" y="107"/>
                      <a:pt x="759" y="1"/>
                      <a:pt x="5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1" name="Google Shape;3311;p35"/>
              <p:cNvSpPr/>
              <p:nvPr/>
            </p:nvSpPr>
            <p:spPr>
              <a:xfrm flipH="1">
                <a:off x="1021107" y="5087956"/>
                <a:ext cx="386367" cy="236829"/>
              </a:xfrm>
              <a:custGeom>
                <a:avLst/>
                <a:gdLst/>
                <a:ahLst/>
                <a:cxnLst/>
                <a:rect l="l" t="t" r="r" b="b"/>
                <a:pathLst>
                  <a:path w="25101" h="15386" extrusionOk="0">
                    <a:moveTo>
                      <a:pt x="572" y="1"/>
                    </a:moveTo>
                    <a:cubicBezTo>
                      <a:pt x="499" y="1"/>
                      <a:pt x="425" y="17"/>
                      <a:pt x="354" y="51"/>
                    </a:cubicBezTo>
                    <a:cubicBezTo>
                      <a:pt x="105" y="171"/>
                      <a:pt x="0" y="470"/>
                      <a:pt x="120" y="721"/>
                    </a:cubicBezTo>
                    <a:lnTo>
                      <a:pt x="7161" y="15385"/>
                    </a:lnTo>
                    <a:lnTo>
                      <a:pt x="24693" y="9750"/>
                    </a:lnTo>
                    <a:cubicBezTo>
                      <a:pt x="24957" y="9664"/>
                      <a:pt x="25100" y="9382"/>
                      <a:pt x="25015" y="9118"/>
                    </a:cubicBezTo>
                    <a:cubicBezTo>
                      <a:pt x="24948" y="8905"/>
                      <a:pt x="24749" y="8770"/>
                      <a:pt x="24538" y="8770"/>
                    </a:cubicBezTo>
                    <a:cubicBezTo>
                      <a:pt x="24487" y="8770"/>
                      <a:pt x="24436" y="8778"/>
                      <a:pt x="24385" y="8794"/>
                    </a:cubicBezTo>
                    <a:lnTo>
                      <a:pt x="7686" y="14162"/>
                    </a:lnTo>
                    <a:lnTo>
                      <a:pt x="1024" y="286"/>
                    </a:lnTo>
                    <a:cubicBezTo>
                      <a:pt x="938" y="106"/>
                      <a:pt x="759" y="1"/>
                      <a:pt x="5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4"/>
          <p:cNvSpPr/>
          <p:nvPr/>
        </p:nvSpPr>
        <p:spPr>
          <a:xfrm>
            <a:off x="713225" y="423831"/>
            <a:ext cx="7717500" cy="717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4"/>
          <p:cNvSpPr txBox="1">
            <a:spLocks noGrp="1"/>
          </p:cNvSpPr>
          <p:nvPr>
            <p:ph type="title"/>
          </p:nvPr>
        </p:nvSpPr>
        <p:spPr>
          <a:xfrm>
            <a:off x="713225" y="429768"/>
            <a:ext cx="7717500" cy="56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grpSp>
        <p:nvGrpSpPr>
          <p:cNvPr id="380" name="Google Shape;380;p4"/>
          <p:cNvGrpSpPr/>
          <p:nvPr/>
        </p:nvGrpSpPr>
        <p:grpSpPr>
          <a:xfrm rot="-4822577" flipH="1">
            <a:off x="7528299" y="395379"/>
            <a:ext cx="2076332" cy="1508526"/>
            <a:chOff x="505605" y="4363304"/>
            <a:chExt cx="1923073" cy="1397179"/>
          </a:xfrm>
        </p:grpSpPr>
        <p:sp>
          <p:nvSpPr>
            <p:cNvPr id="381" name="Google Shape;381;p4"/>
            <p:cNvSpPr/>
            <p:nvPr/>
          </p:nvSpPr>
          <p:spPr>
            <a:xfrm flipH="1">
              <a:off x="1674625" y="5389061"/>
              <a:ext cx="141642" cy="176783"/>
            </a:xfrm>
            <a:custGeom>
              <a:avLst/>
              <a:gdLst/>
              <a:ahLst/>
              <a:cxnLst/>
              <a:rect l="l" t="t" r="r" b="b"/>
              <a:pathLst>
                <a:path w="9202" h="11485" extrusionOk="0">
                  <a:moveTo>
                    <a:pt x="7862" y="0"/>
                  </a:moveTo>
                  <a:cubicBezTo>
                    <a:pt x="7842" y="0"/>
                    <a:pt x="7822" y="2"/>
                    <a:pt x="7801" y="5"/>
                  </a:cubicBezTo>
                  <a:cubicBezTo>
                    <a:pt x="7568" y="36"/>
                    <a:pt x="7405" y="252"/>
                    <a:pt x="7439" y="484"/>
                  </a:cubicBezTo>
                  <a:lnTo>
                    <a:pt x="8274" y="6355"/>
                  </a:lnTo>
                  <a:lnTo>
                    <a:pt x="259" y="10683"/>
                  </a:lnTo>
                  <a:cubicBezTo>
                    <a:pt x="87" y="10776"/>
                    <a:pt x="1" y="10973"/>
                    <a:pt x="49" y="11162"/>
                  </a:cubicBezTo>
                  <a:cubicBezTo>
                    <a:pt x="97" y="11351"/>
                    <a:pt x="268" y="11485"/>
                    <a:pt x="462" y="11485"/>
                  </a:cubicBezTo>
                  <a:cubicBezTo>
                    <a:pt x="532" y="11483"/>
                    <a:pt x="602" y="11465"/>
                    <a:pt x="664" y="11431"/>
                  </a:cubicBezTo>
                  <a:lnTo>
                    <a:pt x="9202" y="6825"/>
                  </a:lnTo>
                  <a:lnTo>
                    <a:pt x="8281" y="366"/>
                  </a:lnTo>
                  <a:cubicBezTo>
                    <a:pt x="8252" y="154"/>
                    <a:pt x="8070" y="0"/>
                    <a:pt x="7862" y="0"/>
                  </a:cubicBezTo>
                  <a:close/>
                </a:path>
              </a:pathLst>
            </a:custGeom>
            <a:solidFill>
              <a:srgbClr val="8CC4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4"/>
            <p:cNvSpPr/>
            <p:nvPr/>
          </p:nvSpPr>
          <p:spPr>
            <a:xfrm flipH="1">
              <a:off x="1402746" y="5296486"/>
              <a:ext cx="287717" cy="178076"/>
            </a:xfrm>
            <a:custGeom>
              <a:avLst/>
              <a:gdLst/>
              <a:ahLst/>
              <a:cxnLst/>
              <a:rect l="l" t="t" r="r" b="b"/>
              <a:pathLst>
                <a:path w="18692" h="11569" extrusionOk="0">
                  <a:moveTo>
                    <a:pt x="18120" y="0"/>
                  </a:moveTo>
                  <a:cubicBezTo>
                    <a:pt x="17933" y="0"/>
                    <a:pt x="17753" y="105"/>
                    <a:pt x="17667" y="286"/>
                  </a:cubicBezTo>
                  <a:lnTo>
                    <a:pt x="12838" y="10345"/>
                  </a:lnTo>
                  <a:lnTo>
                    <a:pt x="718" y="6447"/>
                  </a:lnTo>
                  <a:cubicBezTo>
                    <a:pt x="667" y="6431"/>
                    <a:pt x="615" y="6423"/>
                    <a:pt x="563" y="6423"/>
                  </a:cubicBezTo>
                  <a:cubicBezTo>
                    <a:pt x="351" y="6423"/>
                    <a:pt x="154" y="6558"/>
                    <a:pt x="85" y="6772"/>
                  </a:cubicBezTo>
                  <a:cubicBezTo>
                    <a:pt x="0" y="7036"/>
                    <a:pt x="145" y="7318"/>
                    <a:pt x="411" y="7403"/>
                  </a:cubicBezTo>
                  <a:lnTo>
                    <a:pt x="13363" y="11568"/>
                  </a:lnTo>
                  <a:lnTo>
                    <a:pt x="18571" y="720"/>
                  </a:lnTo>
                  <a:cubicBezTo>
                    <a:pt x="18691" y="471"/>
                    <a:pt x="18586" y="170"/>
                    <a:pt x="18337" y="50"/>
                  </a:cubicBezTo>
                  <a:cubicBezTo>
                    <a:pt x="18267" y="16"/>
                    <a:pt x="18193" y="0"/>
                    <a:pt x="18120" y="0"/>
                  </a:cubicBezTo>
                  <a:close/>
                </a:path>
              </a:pathLst>
            </a:custGeom>
            <a:solidFill>
              <a:srgbClr val="FF81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4"/>
            <p:cNvSpPr/>
            <p:nvPr/>
          </p:nvSpPr>
          <p:spPr>
            <a:xfrm rot="-1863570" flipH="1">
              <a:off x="777625" y="4443639"/>
              <a:ext cx="655024" cy="1236509"/>
            </a:xfrm>
            <a:custGeom>
              <a:avLst/>
              <a:gdLst/>
              <a:ahLst/>
              <a:cxnLst/>
              <a:rect l="l" t="t" r="r" b="b"/>
              <a:pathLst>
                <a:path w="42549" h="80321" extrusionOk="0">
                  <a:moveTo>
                    <a:pt x="19479" y="0"/>
                  </a:moveTo>
                  <a:cubicBezTo>
                    <a:pt x="14561" y="0"/>
                    <a:pt x="10368" y="9188"/>
                    <a:pt x="10793" y="16409"/>
                  </a:cubicBezTo>
                  <a:cubicBezTo>
                    <a:pt x="9828" y="19411"/>
                    <a:pt x="5751" y="22138"/>
                    <a:pt x="3039" y="25516"/>
                  </a:cubicBezTo>
                  <a:cubicBezTo>
                    <a:pt x="328" y="28895"/>
                    <a:pt x="0" y="34589"/>
                    <a:pt x="4523" y="38906"/>
                  </a:cubicBezTo>
                  <a:cubicBezTo>
                    <a:pt x="9046" y="43225"/>
                    <a:pt x="1039" y="49464"/>
                    <a:pt x="884" y="54225"/>
                  </a:cubicBezTo>
                  <a:cubicBezTo>
                    <a:pt x="729" y="58989"/>
                    <a:pt x="6428" y="60952"/>
                    <a:pt x="8399" y="66283"/>
                  </a:cubicBezTo>
                  <a:cubicBezTo>
                    <a:pt x="10369" y="71615"/>
                    <a:pt x="11813" y="78236"/>
                    <a:pt x="17456" y="80076"/>
                  </a:cubicBezTo>
                  <a:cubicBezTo>
                    <a:pt x="17973" y="80244"/>
                    <a:pt x="18495" y="80320"/>
                    <a:pt x="19018" y="80320"/>
                  </a:cubicBezTo>
                  <a:cubicBezTo>
                    <a:pt x="24209" y="80320"/>
                    <a:pt x="29454" y="72784"/>
                    <a:pt x="29454" y="72784"/>
                  </a:cubicBezTo>
                  <a:cubicBezTo>
                    <a:pt x="29454" y="72784"/>
                    <a:pt x="42548" y="60910"/>
                    <a:pt x="34196" y="50393"/>
                  </a:cubicBezTo>
                  <a:cubicBezTo>
                    <a:pt x="25842" y="39875"/>
                    <a:pt x="37461" y="43579"/>
                    <a:pt x="36889" y="34682"/>
                  </a:cubicBezTo>
                  <a:cubicBezTo>
                    <a:pt x="36318" y="25785"/>
                    <a:pt x="26820" y="25994"/>
                    <a:pt x="25348" y="19314"/>
                  </a:cubicBezTo>
                  <a:cubicBezTo>
                    <a:pt x="23877" y="12633"/>
                    <a:pt x="28121" y="5246"/>
                    <a:pt x="22166" y="947"/>
                  </a:cubicBezTo>
                  <a:cubicBezTo>
                    <a:pt x="21262" y="295"/>
                    <a:pt x="20359" y="0"/>
                    <a:pt x="194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4"/>
            <p:cNvSpPr/>
            <p:nvPr/>
          </p:nvSpPr>
          <p:spPr>
            <a:xfrm rot="-1863570" flipH="1">
              <a:off x="1137831" y="4469807"/>
              <a:ext cx="133948" cy="1185384"/>
            </a:xfrm>
            <a:custGeom>
              <a:avLst/>
              <a:gdLst/>
              <a:ahLst/>
              <a:cxnLst/>
              <a:rect l="l" t="t" r="r" b="b"/>
              <a:pathLst>
                <a:path w="8701" h="77000" extrusionOk="0">
                  <a:moveTo>
                    <a:pt x="8223" y="0"/>
                  </a:moveTo>
                  <a:cubicBezTo>
                    <a:pt x="8044" y="0"/>
                    <a:pt x="7877" y="114"/>
                    <a:pt x="7818" y="294"/>
                  </a:cubicBezTo>
                  <a:cubicBezTo>
                    <a:pt x="1" y="24032"/>
                    <a:pt x="7222" y="76111"/>
                    <a:pt x="7295" y="76632"/>
                  </a:cubicBezTo>
                  <a:cubicBezTo>
                    <a:pt x="7325" y="76842"/>
                    <a:pt x="7506" y="76999"/>
                    <a:pt x="7718" y="76999"/>
                  </a:cubicBezTo>
                  <a:cubicBezTo>
                    <a:pt x="7738" y="76999"/>
                    <a:pt x="7758" y="76996"/>
                    <a:pt x="7776" y="76993"/>
                  </a:cubicBezTo>
                  <a:cubicBezTo>
                    <a:pt x="8010" y="76961"/>
                    <a:pt x="8172" y="76746"/>
                    <a:pt x="8139" y="76513"/>
                  </a:cubicBezTo>
                  <a:cubicBezTo>
                    <a:pt x="8065" y="75992"/>
                    <a:pt x="871" y="24112"/>
                    <a:pt x="8627" y="559"/>
                  </a:cubicBezTo>
                  <a:cubicBezTo>
                    <a:pt x="8700" y="337"/>
                    <a:pt x="8578" y="95"/>
                    <a:pt x="8356" y="21"/>
                  </a:cubicBezTo>
                  <a:cubicBezTo>
                    <a:pt x="8312" y="7"/>
                    <a:pt x="8267" y="0"/>
                    <a:pt x="82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4"/>
            <p:cNvSpPr/>
            <p:nvPr/>
          </p:nvSpPr>
          <p:spPr>
            <a:xfrm rot="-1863570" flipH="1">
              <a:off x="919414" y="4739423"/>
              <a:ext cx="205641" cy="98202"/>
            </a:xfrm>
            <a:custGeom>
              <a:avLst/>
              <a:gdLst/>
              <a:ahLst/>
              <a:cxnLst/>
              <a:rect l="l" t="t" r="r" b="b"/>
              <a:pathLst>
                <a:path w="13358" h="6379" extrusionOk="0">
                  <a:moveTo>
                    <a:pt x="474" y="1"/>
                  </a:moveTo>
                  <a:cubicBezTo>
                    <a:pt x="358" y="1"/>
                    <a:pt x="243" y="47"/>
                    <a:pt x="160" y="138"/>
                  </a:cubicBezTo>
                  <a:cubicBezTo>
                    <a:pt x="1" y="312"/>
                    <a:pt x="11" y="581"/>
                    <a:pt x="185" y="739"/>
                  </a:cubicBezTo>
                  <a:lnTo>
                    <a:pt x="6298" y="6378"/>
                  </a:lnTo>
                  <a:lnTo>
                    <a:pt x="13128" y="1304"/>
                  </a:lnTo>
                  <a:cubicBezTo>
                    <a:pt x="13317" y="1165"/>
                    <a:pt x="13357" y="898"/>
                    <a:pt x="13217" y="709"/>
                  </a:cubicBezTo>
                  <a:cubicBezTo>
                    <a:pt x="13133" y="597"/>
                    <a:pt x="13004" y="537"/>
                    <a:pt x="12874" y="537"/>
                  </a:cubicBezTo>
                  <a:cubicBezTo>
                    <a:pt x="12785" y="537"/>
                    <a:pt x="12696" y="564"/>
                    <a:pt x="12620" y="621"/>
                  </a:cubicBezTo>
                  <a:lnTo>
                    <a:pt x="6358" y="5274"/>
                  </a:lnTo>
                  <a:lnTo>
                    <a:pt x="761" y="113"/>
                  </a:lnTo>
                  <a:cubicBezTo>
                    <a:pt x="680" y="38"/>
                    <a:pt x="577" y="1"/>
                    <a:pt x="4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4"/>
            <p:cNvSpPr/>
            <p:nvPr/>
          </p:nvSpPr>
          <p:spPr>
            <a:xfrm rot="-1863570" flipH="1">
              <a:off x="960401" y="4953823"/>
              <a:ext cx="383587" cy="177777"/>
            </a:xfrm>
            <a:custGeom>
              <a:avLst/>
              <a:gdLst/>
              <a:ahLst/>
              <a:cxnLst/>
              <a:rect l="l" t="t" r="r" b="b"/>
              <a:pathLst>
                <a:path w="24917" h="11548" extrusionOk="0">
                  <a:moveTo>
                    <a:pt x="24436" y="1"/>
                  </a:moveTo>
                  <a:cubicBezTo>
                    <a:pt x="24346" y="1"/>
                    <a:pt x="24256" y="29"/>
                    <a:pt x="24178" y="88"/>
                  </a:cubicBezTo>
                  <a:lnTo>
                    <a:pt x="10588" y="10458"/>
                  </a:lnTo>
                  <a:lnTo>
                    <a:pt x="746" y="2237"/>
                  </a:lnTo>
                  <a:cubicBezTo>
                    <a:pt x="667" y="2172"/>
                    <a:pt x="571" y="2141"/>
                    <a:pt x="477" y="2141"/>
                  </a:cubicBezTo>
                  <a:cubicBezTo>
                    <a:pt x="355" y="2141"/>
                    <a:pt x="234" y="2193"/>
                    <a:pt x="149" y="2293"/>
                  </a:cubicBezTo>
                  <a:cubicBezTo>
                    <a:pt x="0" y="2474"/>
                    <a:pt x="22" y="2739"/>
                    <a:pt x="199" y="2890"/>
                  </a:cubicBezTo>
                  <a:lnTo>
                    <a:pt x="10565" y="11548"/>
                  </a:lnTo>
                  <a:lnTo>
                    <a:pt x="24695" y="765"/>
                  </a:lnTo>
                  <a:cubicBezTo>
                    <a:pt x="24882" y="621"/>
                    <a:pt x="24917" y="354"/>
                    <a:pt x="24775" y="168"/>
                  </a:cubicBezTo>
                  <a:cubicBezTo>
                    <a:pt x="24691" y="58"/>
                    <a:pt x="24564" y="1"/>
                    <a:pt x="244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4"/>
            <p:cNvSpPr/>
            <p:nvPr/>
          </p:nvSpPr>
          <p:spPr>
            <a:xfrm rot="-1863570" flipH="1">
              <a:off x="1138612" y="5215309"/>
              <a:ext cx="347071" cy="174113"/>
            </a:xfrm>
            <a:custGeom>
              <a:avLst/>
              <a:gdLst/>
              <a:ahLst/>
              <a:cxnLst/>
              <a:rect l="l" t="t" r="r" b="b"/>
              <a:pathLst>
                <a:path w="22545" h="11310" extrusionOk="0">
                  <a:moveTo>
                    <a:pt x="22069" y="0"/>
                  </a:moveTo>
                  <a:cubicBezTo>
                    <a:pt x="21963" y="0"/>
                    <a:pt x="21856" y="40"/>
                    <a:pt x="21773" y="121"/>
                  </a:cubicBezTo>
                  <a:lnTo>
                    <a:pt x="10798" y="10182"/>
                  </a:lnTo>
                  <a:lnTo>
                    <a:pt x="741" y="1840"/>
                  </a:lnTo>
                  <a:cubicBezTo>
                    <a:pt x="663" y="1778"/>
                    <a:pt x="570" y="1748"/>
                    <a:pt x="477" y="1748"/>
                  </a:cubicBezTo>
                  <a:cubicBezTo>
                    <a:pt x="354" y="1748"/>
                    <a:pt x="232" y="1801"/>
                    <a:pt x="148" y="1903"/>
                  </a:cubicBezTo>
                  <a:cubicBezTo>
                    <a:pt x="1" y="2081"/>
                    <a:pt x="23" y="2345"/>
                    <a:pt x="198" y="2497"/>
                  </a:cubicBezTo>
                  <a:lnTo>
                    <a:pt x="10826" y="11310"/>
                  </a:lnTo>
                  <a:lnTo>
                    <a:pt x="22349" y="747"/>
                  </a:lnTo>
                  <a:cubicBezTo>
                    <a:pt x="22530" y="590"/>
                    <a:pt x="22545" y="315"/>
                    <a:pt x="22383" y="137"/>
                  </a:cubicBezTo>
                  <a:cubicBezTo>
                    <a:pt x="22299" y="47"/>
                    <a:pt x="22184" y="0"/>
                    <a:pt x="220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4"/>
            <p:cNvSpPr/>
            <p:nvPr/>
          </p:nvSpPr>
          <p:spPr>
            <a:xfrm flipH="1">
              <a:off x="1546580" y="5192444"/>
              <a:ext cx="882098" cy="406393"/>
            </a:xfrm>
            <a:custGeom>
              <a:avLst/>
              <a:gdLst/>
              <a:ahLst/>
              <a:cxnLst/>
              <a:rect l="l" t="t" r="r" b="b"/>
              <a:pathLst>
                <a:path w="57307" h="26402" extrusionOk="0">
                  <a:moveTo>
                    <a:pt x="16085" y="1"/>
                  </a:moveTo>
                  <a:cubicBezTo>
                    <a:pt x="11262" y="1"/>
                    <a:pt x="5916" y="561"/>
                    <a:pt x="0" y="1848"/>
                  </a:cubicBezTo>
                  <a:cubicBezTo>
                    <a:pt x="13241" y="7385"/>
                    <a:pt x="21434" y="26401"/>
                    <a:pt x="46194" y="26401"/>
                  </a:cubicBezTo>
                  <a:cubicBezTo>
                    <a:pt x="49572" y="26401"/>
                    <a:pt x="53257" y="26047"/>
                    <a:pt x="57306" y="25257"/>
                  </a:cubicBezTo>
                  <a:cubicBezTo>
                    <a:pt x="57306" y="25257"/>
                    <a:pt x="48472" y="1"/>
                    <a:pt x="160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4"/>
            <p:cNvSpPr/>
            <p:nvPr/>
          </p:nvSpPr>
          <p:spPr>
            <a:xfrm flipH="1">
              <a:off x="1500861" y="5227519"/>
              <a:ext cx="823776" cy="388907"/>
            </a:xfrm>
            <a:custGeom>
              <a:avLst/>
              <a:gdLst/>
              <a:ahLst/>
              <a:cxnLst/>
              <a:rect l="l" t="t" r="r" b="b"/>
              <a:pathLst>
                <a:path w="53518" h="25266" extrusionOk="0">
                  <a:moveTo>
                    <a:pt x="437" y="0"/>
                  </a:moveTo>
                  <a:cubicBezTo>
                    <a:pt x="434" y="0"/>
                    <a:pt x="432" y="1"/>
                    <a:pt x="429" y="2"/>
                  </a:cubicBezTo>
                  <a:cubicBezTo>
                    <a:pt x="197" y="2"/>
                    <a:pt x="8" y="187"/>
                    <a:pt x="5" y="421"/>
                  </a:cubicBezTo>
                  <a:cubicBezTo>
                    <a:pt x="0" y="653"/>
                    <a:pt x="184" y="845"/>
                    <a:pt x="416" y="852"/>
                  </a:cubicBezTo>
                  <a:cubicBezTo>
                    <a:pt x="21600" y="1510"/>
                    <a:pt x="52486" y="24940"/>
                    <a:pt x="52797" y="25177"/>
                  </a:cubicBezTo>
                  <a:cubicBezTo>
                    <a:pt x="52870" y="25234"/>
                    <a:pt x="52961" y="25264"/>
                    <a:pt x="53054" y="25265"/>
                  </a:cubicBezTo>
                  <a:lnTo>
                    <a:pt x="53054" y="25264"/>
                  </a:lnTo>
                  <a:cubicBezTo>
                    <a:pt x="53238" y="25264"/>
                    <a:pt x="53400" y="25147"/>
                    <a:pt x="53459" y="24973"/>
                  </a:cubicBezTo>
                  <a:cubicBezTo>
                    <a:pt x="53517" y="24801"/>
                    <a:pt x="53459" y="24611"/>
                    <a:pt x="53315" y="24499"/>
                  </a:cubicBezTo>
                  <a:cubicBezTo>
                    <a:pt x="53002" y="24261"/>
                    <a:pt x="21901" y="667"/>
                    <a:pt x="443" y="2"/>
                  </a:cubicBezTo>
                  <a:cubicBezTo>
                    <a:pt x="441" y="1"/>
                    <a:pt x="439" y="0"/>
                    <a:pt x="4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4"/>
            <p:cNvSpPr/>
            <p:nvPr/>
          </p:nvSpPr>
          <p:spPr>
            <a:xfrm flipH="1">
              <a:off x="2059210" y="5198908"/>
              <a:ext cx="124371" cy="151493"/>
            </a:xfrm>
            <a:custGeom>
              <a:avLst/>
              <a:gdLst/>
              <a:ahLst/>
              <a:cxnLst/>
              <a:rect l="l" t="t" r="r" b="b"/>
              <a:pathLst>
                <a:path w="8080" h="9842" extrusionOk="0">
                  <a:moveTo>
                    <a:pt x="3287" y="0"/>
                  </a:moveTo>
                  <a:cubicBezTo>
                    <a:pt x="3157" y="0"/>
                    <a:pt x="3028" y="55"/>
                    <a:pt x="2947" y="165"/>
                  </a:cubicBezTo>
                  <a:cubicBezTo>
                    <a:pt x="2808" y="355"/>
                    <a:pt x="2835" y="611"/>
                    <a:pt x="3023" y="749"/>
                  </a:cubicBezTo>
                  <a:cubicBezTo>
                    <a:pt x="3269" y="992"/>
                    <a:pt x="5354" y="3812"/>
                    <a:pt x="6796" y="5787"/>
                  </a:cubicBezTo>
                  <a:lnTo>
                    <a:pt x="272" y="9035"/>
                  </a:lnTo>
                  <a:cubicBezTo>
                    <a:pt x="93" y="9122"/>
                    <a:pt x="1" y="9321"/>
                    <a:pt x="46" y="9513"/>
                  </a:cubicBezTo>
                  <a:cubicBezTo>
                    <a:pt x="91" y="9705"/>
                    <a:pt x="263" y="9842"/>
                    <a:pt x="460" y="9842"/>
                  </a:cubicBezTo>
                  <a:cubicBezTo>
                    <a:pt x="527" y="9840"/>
                    <a:pt x="591" y="9825"/>
                    <a:pt x="649" y="9795"/>
                  </a:cubicBezTo>
                  <a:lnTo>
                    <a:pt x="8079" y="6101"/>
                  </a:lnTo>
                  <a:lnTo>
                    <a:pt x="7782" y="5693"/>
                  </a:lnTo>
                  <a:cubicBezTo>
                    <a:pt x="5992" y="3237"/>
                    <a:pt x="3805" y="272"/>
                    <a:pt x="3555" y="86"/>
                  </a:cubicBezTo>
                  <a:cubicBezTo>
                    <a:pt x="3476" y="29"/>
                    <a:pt x="3381" y="0"/>
                    <a:pt x="32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4"/>
            <p:cNvSpPr/>
            <p:nvPr/>
          </p:nvSpPr>
          <p:spPr>
            <a:xfrm flipH="1">
              <a:off x="1842491" y="5268028"/>
              <a:ext cx="142981" cy="211955"/>
            </a:xfrm>
            <a:custGeom>
              <a:avLst/>
              <a:gdLst/>
              <a:ahLst/>
              <a:cxnLst/>
              <a:rect l="l" t="t" r="r" b="b"/>
              <a:pathLst>
                <a:path w="9289" h="13770" extrusionOk="0">
                  <a:moveTo>
                    <a:pt x="7569" y="0"/>
                  </a:moveTo>
                  <a:cubicBezTo>
                    <a:pt x="7546" y="0"/>
                    <a:pt x="7523" y="2"/>
                    <a:pt x="7499" y="6"/>
                  </a:cubicBezTo>
                  <a:cubicBezTo>
                    <a:pt x="7265" y="44"/>
                    <a:pt x="7107" y="267"/>
                    <a:pt x="7148" y="501"/>
                  </a:cubicBezTo>
                  <a:lnTo>
                    <a:pt x="8358" y="7829"/>
                  </a:lnTo>
                  <a:lnTo>
                    <a:pt x="235" y="12985"/>
                  </a:lnTo>
                  <a:cubicBezTo>
                    <a:pt x="74" y="13087"/>
                    <a:pt x="1" y="13282"/>
                    <a:pt x="54" y="13464"/>
                  </a:cubicBezTo>
                  <a:cubicBezTo>
                    <a:pt x="106" y="13646"/>
                    <a:pt x="273" y="13770"/>
                    <a:pt x="464" y="13770"/>
                  </a:cubicBezTo>
                  <a:cubicBezTo>
                    <a:pt x="544" y="13770"/>
                    <a:pt x="622" y="13747"/>
                    <a:pt x="691" y="13703"/>
                  </a:cubicBezTo>
                  <a:lnTo>
                    <a:pt x="9289" y="8246"/>
                  </a:lnTo>
                  <a:lnTo>
                    <a:pt x="7989" y="362"/>
                  </a:lnTo>
                  <a:cubicBezTo>
                    <a:pt x="7957" y="150"/>
                    <a:pt x="7776" y="0"/>
                    <a:pt x="75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4"/>
            <p:cNvSpPr/>
            <p:nvPr/>
          </p:nvSpPr>
          <p:spPr>
            <a:xfrm flipH="1">
              <a:off x="1677280" y="4772261"/>
              <a:ext cx="733668" cy="608050"/>
            </a:xfrm>
            <a:custGeom>
              <a:avLst/>
              <a:gdLst/>
              <a:ahLst/>
              <a:cxnLst/>
              <a:rect l="l" t="t" r="r" b="b"/>
              <a:pathLst>
                <a:path w="47664" h="39503" extrusionOk="0">
                  <a:moveTo>
                    <a:pt x="1" y="0"/>
                  </a:moveTo>
                  <a:cubicBezTo>
                    <a:pt x="12473" y="10513"/>
                    <a:pt x="13509" y="35678"/>
                    <a:pt x="47663" y="39503"/>
                  </a:cubicBezTo>
                  <a:cubicBezTo>
                    <a:pt x="47663" y="39503"/>
                    <a:pt x="46524" y="420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4"/>
            <p:cNvSpPr/>
            <p:nvPr/>
          </p:nvSpPr>
          <p:spPr>
            <a:xfrm flipH="1">
              <a:off x="1639133" y="4810260"/>
              <a:ext cx="679056" cy="616670"/>
            </a:xfrm>
            <a:custGeom>
              <a:avLst/>
              <a:gdLst/>
              <a:ahLst/>
              <a:cxnLst/>
              <a:rect l="l" t="t" r="r" b="b"/>
              <a:pathLst>
                <a:path w="44116" h="40063" extrusionOk="0">
                  <a:moveTo>
                    <a:pt x="566" y="0"/>
                  </a:moveTo>
                  <a:cubicBezTo>
                    <a:pt x="359" y="0"/>
                    <a:pt x="166" y="129"/>
                    <a:pt x="94" y="337"/>
                  </a:cubicBezTo>
                  <a:cubicBezTo>
                    <a:pt x="0" y="602"/>
                    <a:pt x="144" y="891"/>
                    <a:pt x="411" y="978"/>
                  </a:cubicBezTo>
                  <a:cubicBezTo>
                    <a:pt x="20402" y="7944"/>
                    <a:pt x="42838" y="39531"/>
                    <a:pt x="43062" y="39849"/>
                  </a:cubicBezTo>
                  <a:cubicBezTo>
                    <a:pt x="43155" y="39983"/>
                    <a:pt x="43309" y="40063"/>
                    <a:pt x="43473" y="40063"/>
                  </a:cubicBezTo>
                  <a:cubicBezTo>
                    <a:pt x="43879" y="40063"/>
                    <a:pt x="44116" y="39603"/>
                    <a:pt x="43882" y="39273"/>
                  </a:cubicBezTo>
                  <a:cubicBezTo>
                    <a:pt x="43655" y="38950"/>
                    <a:pt x="21037" y="7103"/>
                    <a:pt x="742" y="32"/>
                  </a:cubicBezTo>
                  <a:cubicBezTo>
                    <a:pt x="684" y="11"/>
                    <a:pt x="625" y="0"/>
                    <a:pt x="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4"/>
            <p:cNvSpPr/>
            <p:nvPr/>
          </p:nvSpPr>
          <p:spPr>
            <a:xfrm flipH="1">
              <a:off x="1677280" y="4772261"/>
              <a:ext cx="733668" cy="608050"/>
            </a:xfrm>
            <a:custGeom>
              <a:avLst/>
              <a:gdLst/>
              <a:ahLst/>
              <a:cxnLst/>
              <a:rect l="l" t="t" r="r" b="b"/>
              <a:pathLst>
                <a:path w="47664" h="39503" extrusionOk="0">
                  <a:moveTo>
                    <a:pt x="1" y="0"/>
                  </a:moveTo>
                  <a:cubicBezTo>
                    <a:pt x="12473" y="10513"/>
                    <a:pt x="13509" y="35678"/>
                    <a:pt x="47663" y="39503"/>
                  </a:cubicBezTo>
                  <a:cubicBezTo>
                    <a:pt x="47663" y="39503"/>
                    <a:pt x="46524" y="4201"/>
                    <a:pt x="1" y="0"/>
                  </a:cubicBezTo>
                  <a:close/>
                </a:path>
              </a:pathLst>
            </a:custGeom>
            <a:solidFill>
              <a:srgbClr val="6D9EEB">
                <a:alpha val="41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4"/>
            <p:cNvSpPr/>
            <p:nvPr/>
          </p:nvSpPr>
          <p:spPr>
            <a:xfrm flipH="1">
              <a:off x="2078447" y="4838349"/>
              <a:ext cx="136839" cy="134515"/>
            </a:xfrm>
            <a:custGeom>
              <a:avLst/>
              <a:gdLst/>
              <a:ahLst/>
              <a:cxnLst/>
              <a:rect l="l" t="t" r="r" b="b"/>
              <a:pathLst>
                <a:path w="8890" h="8739" extrusionOk="0">
                  <a:moveTo>
                    <a:pt x="5905" y="1"/>
                  </a:moveTo>
                  <a:cubicBezTo>
                    <a:pt x="5807" y="1"/>
                    <a:pt x="5709" y="29"/>
                    <a:pt x="5625" y="90"/>
                  </a:cubicBezTo>
                  <a:cubicBezTo>
                    <a:pt x="5401" y="254"/>
                    <a:pt x="5339" y="548"/>
                    <a:pt x="5503" y="772"/>
                  </a:cubicBezTo>
                  <a:cubicBezTo>
                    <a:pt x="5667" y="1088"/>
                    <a:pt x="6779" y="4314"/>
                    <a:pt x="7560" y="6613"/>
                  </a:cubicBezTo>
                  <a:lnTo>
                    <a:pt x="450" y="7741"/>
                  </a:lnTo>
                  <a:cubicBezTo>
                    <a:pt x="188" y="7779"/>
                    <a:pt x="1" y="8013"/>
                    <a:pt x="23" y="8276"/>
                  </a:cubicBezTo>
                  <a:cubicBezTo>
                    <a:pt x="42" y="8537"/>
                    <a:pt x="260" y="8738"/>
                    <a:pt x="521" y="8738"/>
                  </a:cubicBezTo>
                  <a:cubicBezTo>
                    <a:pt x="523" y="8738"/>
                    <a:pt x="525" y="8738"/>
                    <a:pt x="527" y="8738"/>
                  </a:cubicBezTo>
                  <a:cubicBezTo>
                    <a:pt x="554" y="8738"/>
                    <a:pt x="581" y="8737"/>
                    <a:pt x="606" y="8733"/>
                  </a:cubicBezTo>
                  <a:lnTo>
                    <a:pt x="8889" y="7420"/>
                  </a:lnTo>
                  <a:lnTo>
                    <a:pt x="8701" y="6855"/>
                  </a:lnTo>
                  <a:cubicBezTo>
                    <a:pt x="7284" y="2660"/>
                    <a:pt x="6490" y="428"/>
                    <a:pt x="6337" y="219"/>
                  </a:cubicBezTo>
                  <a:cubicBezTo>
                    <a:pt x="6235" y="80"/>
                    <a:pt x="6070" y="1"/>
                    <a:pt x="59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4"/>
            <p:cNvSpPr/>
            <p:nvPr/>
          </p:nvSpPr>
          <p:spPr>
            <a:xfrm flipH="1">
              <a:off x="1884765" y="4983560"/>
              <a:ext cx="180415" cy="172319"/>
            </a:xfrm>
            <a:custGeom>
              <a:avLst/>
              <a:gdLst/>
              <a:ahLst/>
              <a:cxnLst/>
              <a:rect l="l" t="t" r="r" b="b"/>
              <a:pathLst>
                <a:path w="11721" h="11195" extrusionOk="0">
                  <a:moveTo>
                    <a:pt x="11198" y="1"/>
                  </a:moveTo>
                  <a:cubicBezTo>
                    <a:pt x="10947" y="1"/>
                    <a:pt x="10724" y="176"/>
                    <a:pt x="10688" y="430"/>
                  </a:cubicBezTo>
                  <a:lnTo>
                    <a:pt x="9652" y="7736"/>
                  </a:lnTo>
                  <a:lnTo>
                    <a:pt x="406" y="10207"/>
                  </a:lnTo>
                  <a:cubicBezTo>
                    <a:pt x="161" y="10270"/>
                    <a:pt x="0" y="10506"/>
                    <a:pt x="34" y="10758"/>
                  </a:cubicBezTo>
                  <a:cubicBezTo>
                    <a:pt x="67" y="11008"/>
                    <a:pt x="281" y="11194"/>
                    <a:pt x="532" y="11194"/>
                  </a:cubicBezTo>
                  <a:cubicBezTo>
                    <a:pt x="533" y="11194"/>
                    <a:pt x="534" y="11194"/>
                    <a:pt x="535" y="11194"/>
                  </a:cubicBezTo>
                  <a:cubicBezTo>
                    <a:pt x="578" y="11193"/>
                    <a:pt x="623" y="11188"/>
                    <a:pt x="665" y="11178"/>
                  </a:cubicBezTo>
                  <a:lnTo>
                    <a:pt x="10551" y="8533"/>
                  </a:lnTo>
                  <a:lnTo>
                    <a:pt x="11681" y="572"/>
                  </a:lnTo>
                  <a:cubicBezTo>
                    <a:pt x="11721" y="298"/>
                    <a:pt x="11530" y="42"/>
                    <a:pt x="11255" y="3"/>
                  </a:cubicBezTo>
                  <a:cubicBezTo>
                    <a:pt x="11236" y="2"/>
                    <a:pt x="11217" y="1"/>
                    <a:pt x="111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4"/>
            <p:cNvSpPr/>
            <p:nvPr/>
          </p:nvSpPr>
          <p:spPr>
            <a:xfrm flipH="1">
              <a:off x="1755237" y="5150935"/>
              <a:ext cx="174166" cy="137517"/>
            </a:xfrm>
            <a:custGeom>
              <a:avLst/>
              <a:gdLst/>
              <a:ahLst/>
              <a:cxnLst/>
              <a:rect l="l" t="t" r="r" b="b"/>
              <a:pathLst>
                <a:path w="11315" h="8934" extrusionOk="0">
                  <a:moveTo>
                    <a:pt x="10767" y="0"/>
                  </a:moveTo>
                  <a:cubicBezTo>
                    <a:pt x="10527" y="0"/>
                    <a:pt x="10321" y="179"/>
                    <a:pt x="10280" y="423"/>
                  </a:cubicBezTo>
                  <a:lnTo>
                    <a:pt x="9326" y="6224"/>
                  </a:lnTo>
                  <a:lnTo>
                    <a:pt x="436" y="7940"/>
                  </a:lnTo>
                  <a:cubicBezTo>
                    <a:pt x="179" y="7985"/>
                    <a:pt x="0" y="8221"/>
                    <a:pt x="25" y="8480"/>
                  </a:cubicBezTo>
                  <a:cubicBezTo>
                    <a:pt x="50" y="8738"/>
                    <a:pt x="265" y="8934"/>
                    <a:pt x="523" y="8934"/>
                  </a:cubicBezTo>
                  <a:cubicBezTo>
                    <a:pt x="525" y="8934"/>
                    <a:pt x="527" y="8934"/>
                    <a:pt x="530" y="8934"/>
                  </a:cubicBezTo>
                  <a:cubicBezTo>
                    <a:pt x="563" y="8934"/>
                    <a:pt x="595" y="8931"/>
                    <a:pt x="627" y="8926"/>
                  </a:cubicBezTo>
                  <a:lnTo>
                    <a:pt x="10205" y="7076"/>
                  </a:lnTo>
                  <a:lnTo>
                    <a:pt x="11270" y="585"/>
                  </a:lnTo>
                  <a:cubicBezTo>
                    <a:pt x="11315" y="311"/>
                    <a:pt x="11129" y="54"/>
                    <a:pt x="10857" y="9"/>
                  </a:cubicBezTo>
                  <a:cubicBezTo>
                    <a:pt x="10826" y="3"/>
                    <a:pt x="10796" y="0"/>
                    <a:pt x="107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4"/>
            <p:cNvSpPr/>
            <p:nvPr/>
          </p:nvSpPr>
          <p:spPr>
            <a:xfrm flipH="1">
              <a:off x="1324676" y="4680316"/>
              <a:ext cx="628799" cy="979625"/>
            </a:xfrm>
            <a:custGeom>
              <a:avLst/>
              <a:gdLst/>
              <a:ahLst/>
              <a:cxnLst/>
              <a:rect l="l" t="t" r="r" b="b"/>
              <a:pathLst>
                <a:path w="40851" h="63643" extrusionOk="0">
                  <a:moveTo>
                    <a:pt x="6468" y="1"/>
                  </a:moveTo>
                  <a:cubicBezTo>
                    <a:pt x="5113" y="1"/>
                    <a:pt x="3930" y="611"/>
                    <a:pt x="3121" y="2041"/>
                  </a:cubicBezTo>
                  <a:cubicBezTo>
                    <a:pt x="0" y="7558"/>
                    <a:pt x="5990" y="11822"/>
                    <a:pt x="7245" y="17590"/>
                  </a:cubicBezTo>
                  <a:cubicBezTo>
                    <a:pt x="8499" y="23359"/>
                    <a:pt x="974" y="26619"/>
                    <a:pt x="3734" y="33801"/>
                  </a:cubicBezTo>
                  <a:cubicBezTo>
                    <a:pt x="6493" y="40982"/>
                    <a:pt x="14267" y="33891"/>
                    <a:pt x="11509" y="45149"/>
                  </a:cubicBezTo>
                  <a:cubicBezTo>
                    <a:pt x="8750" y="56407"/>
                    <a:pt x="23296" y="60998"/>
                    <a:pt x="23296" y="60998"/>
                  </a:cubicBezTo>
                  <a:cubicBezTo>
                    <a:pt x="23296" y="60998"/>
                    <a:pt x="27791" y="63643"/>
                    <a:pt x="31661" y="63643"/>
                  </a:cubicBezTo>
                  <a:cubicBezTo>
                    <a:pt x="33042" y="63643"/>
                    <a:pt x="34344" y="63306"/>
                    <a:pt x="35334" y="62392"/>
                  </a:cubicBezTo>
                  <a:cubicBezTo>
                    <a:pt x="39097" y="58915"/>
                    <a:pt x="37842" y="53202"/>
                    <a:pt x="37466" y="48312"/>
                  </a:cubicBezTo>
                  <a:cubicBezTo>
                    <a:pt x="37090" y="43422"/>
                    <a:pt x="40851" y="39828"/>
                    <a:pt x="39011" y="36149"/>
                  </a:cubicBezTo>
                  <a:cubicBezTo>
                    <a:pt x="37174" y="32471"/>
                    <a:pt x="28646" y="30465"/>
                    <a:pt x="30636" y="25449"/>
                  </a:cubicBezTo>
                  <a:cubicBezTo>
                    <a:pt x="32626" y="20432"/>
                    <a:pt x="30318" y="16086"/>
                    <a:pt x="26973" y="14413"/>
                  </a:cubicBezTo>
                  <a:cubicBezTo>
                    <a:pt x="23630" y="12741"/>
                    <a:pt x="19450" y="12073"/>
                    <a:pt x="17610" y="10066"/>
                  </a:cubicBezTo>
                  <a:cubicBezTo>
                    <a:pt x="15629" y="4988"/>
                    <a:pt x="10343" y="1"/>
                    <a:pt x="64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4"/>
            <p:cNvSpPr/>
            <p:nvPr/>
          </p:nvSpPr>
          <p:spPr>
            <a:xfrm flipH="1">
              <a:off x="1412562" y="4744388"/>
              <a:ext cx="445690" cy="931754"/>
            </a:xfrm>
            <a:custGeom>
              <a:avLst/>
              <a:gdLst/>
              <a:ahLst/>
              <a:cxnLst/>
              <a:rect l="l" t="t" r="r" b="b"/>
              <a:pathLst>
                <a:path w="28955" h="60533" extrusionOk="0">
                  <a:moveTo>
                    <a:pt x="557" y="1"/>
                  </a:moveTo>
                  <a:cubicBezTo>
                    <a:pt x="435" y="1"/>
                    <a:pt x="311" y="45"/>
                    <a:pt x="214" y="136"/>
                  </a:cubicBezTo>
                  <a:cubicBezTo>
                    <a:pt x="12" y="324"/>
                    <a:pt x="0" y="642"/>
                    <a:pt x="189" y="844"/>
                  </a:cubicBezTo>
                  <a:cubicBezTo>
                    <a:pt x="14736" y="16492"/>
                    <a:pt x="27784" y="59739"/>
                    <a:pt x="27914" y="60175"/>
                  </a:cubicBezTo>
                  <a:cubicBezTo>
                    <a:pt x="27977" y="60387"/>
                    <a:pt x="28173" y="60533"/>
                    <a:pt x="28395" y="60533"/>
                  </a:cubicBezTo>
                  <a:cubicBezTo>
                    <a:pt x="28444" y="60533"/>
                    <a:pt x="28492" y="60524"/>
                    <a:pt x="28539" y="60511"/>
                  </a:cubicBezTo>
                  <a:cubicBezTo>
                    <a:pt x="28803" y="60432"/>
                    <a:pt x="28955" y="60152"/>
                    <a:pt x="28875" y="59886"/>
                  </a:cubicBezTo>
                  <a:cubicBezTo>
                    <a:pt x="28746" y="59450"/>
                    <a:pt x="15630" y="15980"/>
                    <a:pt x="924" y="161"/>
                  </a:cubicBezTo>
                  <a:cubicBezTo>
                    <a:pt x="825" y="54"/>
                    <a:pt x="692" y="1"/>
                    <a:pt x="5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4"/>
            <p:cNvSpPr/>
            <p:nvPr/>
          </p:nvSpPr>
          <p:spPr>
            <a:xfrm flipH="1">
              <a:off x="1653722" y="4862250"/>
              <a:ext cx="163884" cy="114289"/>
            </a:xfrm>
            <a:custGeom>
              <a:avLst/>
              <a:gdLst/>
              <a:ahLst/>
              <a:cxnLst/>
              <a:rect l="l" t="t" r="r" b="b"/>
              <a:pathLst>
                <a:path w="10647" h="7425" extrusionOk="0">
                  <a:moveTo>
                    <a:pt x="10078" y="0"/>
                  </a:moveTo>
                  <a:cubicBezTo>
                    <a:pt x="9881" y="0"/>
                    <a:pt x="9695" y="117"/>
                    <a:pt x="9616" y="310"/>
                  </a:cubicBezTo>
                  <a:lnTo>
                    <a:pt x="7130" y="6270"/>
                  </a:lnTo>
                  <a:lnTo>
                    <a:pt x="652" y="4901"/>
                  </a:lnTo>
                  <a:cubicBezTo>
                    <a:pt x="618" y="4894"/>
                    <a:pt x="583" y="4891"/>
                    <a:pt x="549" y="4891"/>
                  </a:cubicBezTo>
                  <a:cubicBezTo>
                    <a:pt x="317" y="4891"/>
                    <a:pt x="108" y="5053"/>
                    <a:pt x="57" y="5289"/>
                  </a:cubicBezTo>
                  <a:cubicBezTo>
                    <a:pt x="1" y="5560"/>
                    <a:pt x="174" y="5825"/>
                    <a:pt x="445" y="5884"/>
                  </a:cubicBezTo>
                  <a:lnTo>
                    <a:pt x="7736" y="7424"/>
                  </a:lnTo>
                  <a:lnTo>
                    <a:pt x="10542" y="694"/>
                  </a:lnTo>
                  <a:cubicBezTo>
                    <a:pt x="10647" y="439"/>
                    <a:pt x="10527" y="146"/>
                    <a:pt x="10271" y="39"/>
                  </a:cubicBezTo>
                  <a:cubicBezTo>
                    <a:pt x="10208" y="13"/>
                    <a:pt x="10142" y="0"/>
                    <a:pt x="100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4"/>
            <p:cNvSpPr/>
            <p:nvPr/>
          </p:nvSpPr>
          <p:spPr>
            <a:xfrm flipH="1">
              <a:off x="1499227" y="5055235"/>
              <a:ext cx="318425" cy="174520"/>
            </a:xfrm>
            <a:custGeom>
              <a:avLst/>
              <a:gdLst/>
              <a:ahLst/>
              <a:cxnLst/>
              <a:rect l="l" t="t" r="r" b="b"/>
              <a:pathLst>
                <a:path w="20687" h="11338" extrusionOk="0">
                  <a:moveTo>
                    <a:pt x="20113" y="0"/>
                  </a:moveTo>
                  <a:cubicBezTo>
                    <a:pt x="19925" y="0"/>
                    <a:pt x="19746" y="106"/>
                    <a:pt x="19660" y="287"/>
                  </a:cubicBezTo>
                  <a:lnTo>
                    <a:pt x="14951" y="10185"/>
                  </a:lnTo>
                  <a:lnTo>
                    <a:pt x="662" y="6970"/>
                  </a:lnTo>
                  <a:cubicBezTo>
                    <a:pt x="625" y="6962"/>
                    <a:pt x="589" y="6958"/>
                    <a:pt x="552" y="6958"/>
                  </a:cubicBezTo>
                  <a:cubicBezTo>
                    <a:pt x="322" y="6958"/>
                    <a:pt x="114" y="7117"/>
                    <a:pt x="62" y="7351"/>
                  </a:cubicBezTo>
                  <a:cubicBezTo>
                    <a:pt x="0" y="7622"/>
                    <a:pt x="171" y="7889"/>
                    <a:pt x="441" y="7951"/>
                  </a:cubicBezTo>
                  <a:lnTo>
                    <a:pt x="15512" y="11338"/>
                  </a:lnTo>
                  <a:lnTo>
                    <a:pt x="20566" y="718"/>
                  </a:lnTo>
                  <a:cubicBezTo>
                    <a:pt x="20686" y="467"/>
                    <a:pt x="20579" y="168"/>
                    <a:pt x="20329" y="50"/>
                  </a:cubicBezTo>
                  <a:cubicBezTo>
                    <a:pt x="20259" y="16"/>
                    <a:pt x="20185" y="0"/>
                    <a:pt x="20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2" name="Google Shape;402;p4"/>
          <p:cNvGrpSpPr/>
          <p:nvPr/>
        </p:nvGrpSpPr>
        <p:grpSpPr>
          <a:xfrm rot="4822690">
            <a:off x="-508091" y="367628"/>
            <a:ext cx="1930617" cy="1402659"/>
            <a:chOff x="505605" y="4363304"/>
            <a:chExt cx="1923073" cy="1397179"/>
          </a:xfrm>
        </p:grpSpPr>
        <p:sp>
          <p:nvSpPr>
            <p:cNvPr id="403" name="Google Shape;403;p4"/>
            <p:cNvSpPr/>
            <p:nvPr/>
          </p:nvSpPr>
          <p:spPr>
            <a:xfrm flipH="1">
              <a:off x="1674625" y="5389061"/>
              <a:ext cx="141642" cy="176783"/>
            </a:xfrm>
            <a:custGeom>
              <a:avLst/>
              <a:gdLst/>
              <a:ahLst/>
              <a:cxnLst/>
              <a:rect l="l" t="t" r="r" b="b"/>
              <a:pathLst>
                <a:path w="9202" h="11485" extrusionOk="0">
                  <a:moveTo>
                    <a:pt x="7862" y="0"/>
                  </a:moveTo>
                  <a:cubicBezTo>
                    <a:pt x="7842" y="0"/>
                    <a:pt x="7822" y="2"/>
                    <a:pt x="7801" y="5"/>
                  </a:cubicBezTo>
                  <a:cubicBezTo>
                    <a:pt x="7568" y="36"/>
                    <a:pt x="7405" y="252"/>
                    <a:pt x="7439" y="484"/>
                  </a:cubicBezTo>
                  <a:lnTo>
                    <a:pt x="8274" y="6355"/>
                  </a:lnTo>
                  <a:lnTo>
                    <a:pt x="259" y="10683"/>
                  </a:lnTo>
                  <a:cubicBezTo>
                    <a:pt x="87" y="10776"/>
                    <a:pt x="1" y="10973"/>
                    <a:pt x="49" y="11162"/>
                  </a:cubicBezTo>
                  <a:cubicBezTo>
                    <a:pt x="97" y="11351"/>
                    <a:pt x="268" y="11485"/>
                    <a:pt x="462" y="11485"/>
                  </a:cubicBezTo>
                  <a:cubicBezTo>
                    <a:pt x="532" y="11483"/>
                    <a:pt x="602" y="11465"/>
                    <a:pt x="664" y="11431"/>
                  </a:cubicBezTo>
                  <a:lnTo>
                    <a:pt x="9202" y="6825"/>
                  </a:lnTo>
                  <a:lnTo>
                    <a:pt x="8281" y="366"/>
                  </a:lnTo>
                  <a:cubicBezTo>
                    <a:pt x="8252" y="154"/>
                    <a:pt x="8070" y="0"/>
                    <a:pt x="7862" y="0"/>
                  </a:cubicBezTo>
                  <a:close/>
                </a:path>
              </a:pathLst>
            </a:custGeom>
            <a:solidFill>
              <a:srgbClr val="8CC4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4"/>
            <p:cNvSpPr/>
            <p:nvPr/>
          </p:nvSpPr>
          <p:spPr>
            <a:xfrm flipH="1">
              <a:off x="1402746" y="5296486"/>
              <a:ext cx="287717" cy="178076"/>
            </a:xfrm>
            <a:custGeom>
              <a:avLst/>
              <a:gdLst/>
              <a:ahLst/>
              <a:cxnLst/>
              <a:rect l="l" t="t" r="r" b="b"/>
              <a:pathLst>
                <a:path w="18692" h="11569" extrusionOk="0">
                  <a:moveTo>
                    <a:pt x="18120" y="0"/>
                  </a:moveTo>
                  <a:cubicBezTo>
                    <a:pt x="17933" y="0"/>
                    <a:pt x="17753" y="105"/>
                    <a:pt x="17667" y="286"/>
                  </a:cubicBezTo>
                  <a:lnTo>
                    <a:pt x="12838" y="10345"/>
                  </a:lnTo>
                  <a:lnTo>
                    <a:pt x="718" y="6447"/>
                  </a:lnTo>
                  <a:cubicBezTo>
                    <a:pt x="667" y="6431"/>
                    <a:pt x="615" y="6423"/>
                    <a:pt x="563" y="6423"/>
                  </a:cubicBezTo>
                  <a:cubicBezTo>
                    <a:pt x="351" y="6423"/>
                    <a:pt x="154" y="6558"/>
                    <a:pt x="85" y="6772"/>
                  </a:cubicBezTo>
                  <a:cubicBezTo>
                    <a:pt x="0" y="7036"/>
                    <a:pt x="145" y="7318"/>
                    <a:pt x="411" y="7403"/>
                  </a:cubicBezTo>
                  <a:lnTo>
                    <a:pt x="13363" y="11568"/>
                  </a:lnTo>
                  <a:lnTo>
                    <a:pt x="18571" y="720"/>
                  </a:lnTo>
                  <a:cubicBezTo>
                    <a:pt x="18691" y="471"/>
                    <a:pt x="18586" y="170"/>
                    <a:pt x="18337" y="50"/>
                  </a:cubicBezTo>
                  <a:cubicBezTo>
                    <a:pt x="18267" y="16"/>
                    <a:pt x="18193" y="0"/>
                    <a:pt x="18120" y="0"/>
                  </a:cubicBezTo>
                  <a:close/>
                </a:path>
              </a:pathLst>
            </a:custGeom>
            <a:solidFill>
              <a:srgbClr val="FF81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4"/>
            <p:cNvSpPr/>
            <p:nvPr/>
          </p:nvSpPr>
          <p:spPr>
            <a:xfrm rot="-1863570" flipH="1">
              <a:off x="777625" y="4443639"/>
              <a:ext cx="655024" cy="1236509"/>
            </a:xfrm>
            <a:custGeom>
              <a:avLst/>
              <a:gdLst/>
              <a:ahLst/>
              <a:cxnLst/>
              <a:rect l="l" t="t" r="r" b="b"/>
              <a:pathLst>
                <a:path w="42549" h="80321" extrusionOk="0">
                  <a:moveTo>
                    <a:pt x="19479" y="0"/>
                  </a:moveTo>
                  <a:cubicBezTo>
                    <a:pt x="14561" y="0"/>
                    <a:pt x="10368" y="9188"/>
                    <a:pt x="10793" y="16409"/>
                  </a:cubicBezTo>
                  <a:cubicBezTo>
                    <a:pt x="9828" y="19411"/>
                    <a:pt x="5751" y="22138"/>
                    <a:pt x="3039" y="25516"/>
                  </a:cubicBezTo>
                  <a:cubicBezTo>
                    <a:pt x="328" y="28895"/>
                    <a:pt x="0" y="34589"/>
                    <a:pt x="4523" y="38906"/>
                  </a:cubicBezTo>
                  <a:cubicBezTo>
                    <a:pt x="9046" y="43225"/>
                    <a:pt x="1039" y="49464"/>
                    <a:pt x="884" y="54225"/>
                  </a:cubicBezTo>
                  <a:cubicBezTo>
                    <a:pt x="729" y="58989"/>
                    <a:pt x="6428" y="60952"/>
                    <a:pt x="8399" y="66283"/>
                  </a:cubicBezTo>
                  <a:cubicBezTo>
                    <a:pt x="10369" y="71615"/>
                    <a:pt x="11813" y="78236"/>
                    <a:pt x="17456" y="80076"/>
                  </a:cubicBezTo>
                  <a:cubicBezTo>
                    <a:pt x="17973" y="80244"/>
                    <a:pt x="18495" y="80320"/>
                    <a:pt x="19018" y="80320"/>
                  </a:cubicBezTo>
                  <a:cubicBezTo>
                    <a:pt x="24209" y="80320"/>
                    <a:pt x="29454" y="72784"/>
                    <a:pt x="29454" y="72784"/>
                  </a:cubicBezTo>
                  <a:cubicBezTo>
                    <a:pt x="29454" y="72784"/>
                    <a:pt x="42548" y="60910"/>
                    <a:pt x="34196" y="50393"/>
                  </a:cubicBezTo>
                  <a:cubicBezTo>
                    <a:pt x="25842" y="39875"/>
                    <a:pt x="37461" y="43579"/>
                    <a:pt x="36889" y="34682"/>
                  </a:cubicBezTo>
                  <a:cubicBezTo>
                    <a:pt x="36318" y="25785"/>
                    <a:pt x="26820" y="25994"/>
                    <a:pt x="25348" y="19314"/>
                  </a:cubicBezTo>
                  <a:cubicBezTo>
                    <a:pt x="23877" y="12633"/>
                    <a:pt x="28121" y="5246"/>
                    <a:pt x="22166" y="947"/>
                  </a:cubicBezTo>
                  <a:cubicBezTo>
                    <a:pt x="21262" y="295"/>
                    <a:pt x="20359" y="0"/>
                    <a:pt x="194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4"/>
            <p:cNvSpPr/>
            <p:nvPr/>
          </p:nvSpPr>
          <p:spPr>
            <a:xfrm rot="-1863570" flipH="1">
              <a:off x="1137831" y="4469807"/>
              <a:ext cx="133948" cy="1185384"/>
            </a:xfrm>
            <a:custGeom>
              <a:avLst/>
              <a:gdLst/>
              <a:ahLst/>
              <a:cxnLst/>
              <a:rect l="l" t="t" r="r" b="b"/>
              <a:pathLst>
                <a:path w="8701" h="77000" extrusionOk="0">
                  <a:moveTo>
                    <a:pt x="8223" y="0"/>
                  </a:moveTo>
                  <a:cubicBezTo>
                    <a:pt x="8044" y="0"/>
                    <a:pt x="7877" y="114"/>
                    <a:pt x="7818" y="294"/>
                  </a:cubicBezTo>
                  <a:cubicBezTo>
                    <a:pt x="1" y="24032"/>
                    <a:pt x="7222" y="76111"/>
                    <a:pt x="7295" y="76632"/>
                  </a:cubicBezTo>
                  <a:cubicBezTo>
                    <a:pt x="7325" y="76842"/>
                    <a:pt x="7506" y="76999"/>
                    <a:pt x="7718" y="76999"/>
                  </a:cubicBezTo>
                  <a:cubicBezTo>
                    <a:pt x="7738" y="76999"/>
                    <a:pt x="7758" y="76996"/>
                    <a:pt x="7776" y="76993"/>
                  </a:cubicBezTo>
                  <a:cubicBezTo>
                    <a:pt x="8010" y="76961"/>
                    <a:pt x="8172" y="76746"/>
                    <a:pt x="8139" y="76513"/>
                  </a:cubicBezTo>
                  <a:cubicBezTo>
                    <a:pt x="8065" y="75992"/>
                    <a:pt x="871" y="24112"/>
                    <a:pt x="8627" y="559"/>
                  </a:cubicBezTo>
                  <a:cubicBezTo>
                    <a:pt x="8700" y="337"/>
                    <a:pt x="8578" y="95"/>
                    <a:pt x="8356" y="21"/>
                  </a:cubicBezTo>
                  <a:cubicBezTo>
                    <a:pt x="8312" y="7"/>
                    <a:pt x="8267" y="0"/>
                    <a:pt x="82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4"/>
            <p:cNvSpPr/>
            <p:nvPr/>
          </p:nvSpPr>
          <p:spPr>
            <a:xfrm rot="-1863570" flipH="1">
              <a:off x="919414" y="4739423"/>
              <a:ext cx="205641" cy="98202"/>
            </a:xfrm>
            <a:custGeom>
              <a:avLst/>
              <a:gdLst/>
              <a:ahLst/>
              <a:cxnLst/>
              <a:rect l="l" t="t" r="r" b="b"/>
              <a:pathLst>
                <a:path w="13358" h="6379" extrusionOk="0">
                  <a:moveTo>
                    <a:pt x="474" y="1"/>
                  </a:moveTo>
                  <a:cubicBezTo>
                    <a:pt x="358" y="1"/>
                    <a:pt x="243" y="47"/>
                    <a:pt x="160" y="138"/>
                  </a:cubicBezTo>
                  <a:cubicBezTo>
                    <a:pt x="1" y="312"/>
                    <a:pt x="11" y="581"/>
                    <a:pt x="185" y="739"/>
                  </a:cubicBezTo>
                  <a:lnTo>
                    <a:pt x="6298" y="6378"/>
                  </a:lnTo>
                  <a:lnTo>
                    <a:pt x="13128" y="1304"/>
                  </a:lnTo>
                  <a:cubicBezTo>
                    <a:pt x="13317" y="1165"/>
                    <a:pt x="13357" y="898"/>
                    <a:pt x="13217" y="709"/>
                  </a:cubicBezTo>
                  <a:cubicBezTo>
                    <a:pt x="13133" y="597"/>
                    <a:pt x="13004" y="537"/>
                    <a:pt x="12874" y="537"/>
                  </a:cubicBezTo>
                  <a:cubicBezTo>
                    <a:pt x="12785" y="537"/>
                    <a:pt x="12696" y="564"/>
                    <a:pt x="12620" y="621"/>
                  </a:cubicBezTo>
                  <a:lnTo>
                    <a:pt x="6358" y="5274"/>
                  </a:lnTo>
                  <a:lnTo>
                    <a:pt x="761" y="113"/>
                  </a:lnTo>
                  <a:cubicBezTo>
                    <a:pt x="680" y="38"/>
                    <a:pt x="577" y="1"/>
                    <a:pt x="4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4"/>
            <p:cNvSpPr/>
            <p:nvPr/>
          </p:nvSpPr>
          <p:spPr>
            <a:xfrm rot="-1863570" flipH="1">
              <a:off x="960401" y="4953823"/>
              <a:ext cx="383587" cy="177777"/>
            </a:xfrm>
            <a:custGeom>
              <a:avLst/>
              <a:gdLst/>
              <a:ahLst/>
              <a:cxnLst/>
              <a:rect l="l" t="t" r="r" b="b"/>
              <a:pathLst>
                <a:path w="24917" h="11548" extrusionOk="0">
                  <a:moveTo>
                    <a:pt x="24436" y="1"/>
                  </a:moveTo>
                  <a:cubicBezTo>
                    <a:pt x="24346" y="1"/>
                    <a:pt x="24256" y="29"/>
                    <a:pt x="24178" y="88"/>
                  </a:cubicBezTo>
                  <a:lnTo>
                    <a:pt x="10588" y="10458"/>
                  </a:lnTo>
                  <a:lnTo>
                    <a:pt x="746" y="2237"/>
                  </a:lnTo>
                  <a:cubicBezTo>
                    <a:pt x="667" y="2172"/>
                    <a:pt x="571" y="2141"/>
                    <a:pt x="477" y="2141"/>
                  </a:cubicBezTo>
                  <a:cubicBezTo>
                    <a:pt x="355" y="2141"/>
                    <a:pt x="234" y="2193"/>
                    <a:pt x="149" y="2293"/>
                  </a:cubicBezTo>
                  <a:cubicBezTo>
                    <a:pt x="0" y="2474"/>
                    <a:pt x="22" y="2739"/>
                    <a:pt x="199" y="2890"/>
                  </a:cubicBezTo>
                  <a:lnTo>
                    <a:pt x="10565" y="11548"/>
                  </a:lnTo>
                  <a:lnTo>
                    <a:pt x="24695" y="765"/>
                  </a:lnTo>
                  <a:cubicBezTo>
                    <a:pt x="24882" y="621"/>
                    <a:pt x="24917" y="354"/>
                    <a:pt x="24775" y="168"/>
                  </a:cubicBezTo>
                  <a:cubicBezTo>
                    <a:pt x="24691" y="58"/>
                    <a:pt x="24564" y="1"/>
                    <a:pt x="244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4"/>
            <p:cNvSpPr/>
            <p:nvPr/>
          </p:nvSpPr>
          <p:spPr>
            <a:xfrm rot="-1863570" flipH="1">
              <a:off x="1138612" y="5215309"/>
              <a:ext cx="347071" cy="174113"/>
            </a:xfrm>
            <a:custGeom>
              <a:avLst/>
              <a:gdLst/>
              <a:ahLst/>
              <a:cxnLst/>
              <a:rect l="l" t="t" r="r" b="b"/>
              <a:pathLst>
                <a:path w="22545" h="11310" extrusionOk="0">
                  <a:moveTo>
                    <a:pt x="22069" y="0"/>
                  </a:moveTo>
                  <a:cubicBezTo>
                    <a:pt x="21963" y="0"/>
                    <a:pt x="21856" y="40"/>
                    <a:pt x="21773" y="121"/>
                  </a:cubicBezTo>
                  <a:lnTo>
                    <a:pt x="10798" y="10182"/>
                  </a:lnTo>
                  <a:lnTo>
                    <a:pt x="741" y="1840"/>
                  </a:lnTo>
                  <a:cubicBezTo>
                    <a:pt x="663" y="1778"/>
                    <a:pt x="570" y="1748"/>
                    <a:pt x="477" y="1748"/>
                  </a:cubicBezTo>
                  <a:cubicBezTo>
                    <a:pt x="354" y="1748"/>
                    <a:pt x="232" y="1801"/>
                    <a:pt x="148" y="1903"/>
                  </a:cubicBezTo>
                  <a:cubicBezTo>
                    <a:pt x="1" y="2081"/>
                    <a:pt x="23" y="2345"/>
                    <a:pt x="198" y="2497"/>
                  </a:cubicBezTo>
                  <a:lnTo>
                    <a:pt x="10826" y="11310"/>
                  </a:lnTo>
                  <a:lnTo>
                    <a:pt x="22349" y="747"/>
                  </a:lnTo>
                  <a:cubicBezTo>
                    <a:pt x="22530" y="590"/>
                    <a:pt x="22545" y="315"/>
                    <a:pt x="22383" y="137"/>
                  </a:cubicBezTo>
                  <a:cubicBezTo>
                    <a:pt x="22299" y="47"/>
                    <a:pt x="22184" y="0"/>
                    <a:pt x="220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4"/>
            <p:cNvSpPr/>
            <p:nvPr/>
          </p:nvSpPr>
          <p:spPr>
            <a:xfrm flipH="1">
              <a:off x="1546580" y="5192444"/>
              <a:ext cx="882098" cy="406393"/>
            </a:xfrm>
            <a:custGeom>
              <a:avLst/>
              <a:gdLst/>
              <a:ahLst/>
              <a:cxnLst/>
              <a:rect l="l" t="t" r="r" b="b"/>
              <a:pathLst>
                <a:path w="57307" h="26402" extrusionOk="0">
                  <a:moveTo>
                    <a:pt x="16085" y="1"/>
                  </a:moveTo>
                  <a:cubicBezTo>
                    <a:pt x="11262" y="1"/>
                    <a:pt x="5916" y="561"/>
                    <a:pt x="0" y="1848"/>
                  </a:cubicBezTo>
                  <a:cubicBezTo>
                    <a:pt x="13241" y="7385"/>
                    <a:pt x="21434" y="26401"/>
                    <a:pt x="46194" y="26401"/>
                  </a:cubicBezTo>
                  <a:cubicBezTo>
                    <a:pt x="49572" y="26401"/>
                    <a:pt x="53257" y="26047"/>
                    <a:pt x="57306" y="25257"/>
                  </a:cubicBezTo>
                  <a:cubicBezTo>
                    <a:pt x="57306" y="25257"/>
                    <a:pt x="48472" y="1"/>
                    <a:pt x="160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4"/>
            <p:cNvSpPr/>
            <p:nvPr/>
          </p:nvSpPr>
          <p:spPr>
            <a:xfrm flipH="1">
              <a:off x="1500861" y="5227519"/>
              <a:ext cx="823776" cy="388907"/>
            </a:xfrm>
            <a:custGeom>
              <a:avLst/>
              <a:gdLst/>
              <a:ahLst/>
              <a:cxnLst/>
              <a:rect l="l" t="t" r="r" b="b"/>
              <a:pathLst>
                <a:path w="53518" h="25266" extrusionOk="0">
                  <a:moveTo>
                    <a:pt x="437" y="0"/>
                  </a:moveTo>
                  <a:cubicBezTo>
                    <a:pt x="434" y="0"/>
                    <a:pt x="432" y="1"/>
                    <a:pt x="429" y="2"/>
                  </a:cubicBezTo>
                  <a:cubicBezTo>
                    <a:pt x="197" y="2"/>
                    <a:pt x="8" y="187"/>
                    <a:pt x="5" y="421"/>
                  </a:cubicBezTo>
                  <a:cubicBezTo>
                    <a:pt x="0" y="653"/>
                    <a:pt x="184" y="845"/>
                    <a:pt x="416" y="852"/>
                  </a:cubicBezTo>
                  <a:cubicBezTo>
                    <a:pt x="21600" y="1510"/>
                    <a:pt x="52486" y="24940"/>
                    <a:pt x="52797" y="25177"/>
                  </a:cubicBezTo>
                  <a:cubicBezTo>
                    <a:pt x="52870" y="25234"/>
                    <a:pt x="52961" y="25264"/>
                    <a:pt x="53054" y="25265"/>
                  </a:cubicBezTo>
                  <a:lnTo>
                    <a:pt x="53054" y="25264"/>
                  </a:lnTo>
                  <a:cubicBezTo>
                    <a:pt x="53238" y="25264"/>
                    <a:pt x="53400" y="25147"/>
                    <a:pt x="53459" y="24973"/>
                  </a:cubicBezTo>
                  <a:cubicBezTo>
                    <a:pt x="53517" y="24801"/>
                    <a:pt x="53459" y="24611"/>
                    <a:pt x="53315" y="24499"/>
                  </a:cubicBezTo>
                  <a:cubicBezTo>
                    <a:pt x="53002" y="24261"/>
                    <a:pt x="21901" y="667"/>
                    <a:pt x="443" y="2"/>
                  </a:cubicBezTo>
                  <a:cubicBezTo>
                    <a:pt x="441" y="1"/>
                    <a:pt x="439" y="0"/>
                    <a:pt x="4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4"/>
            <p:cNvSpPr/>
            <p:nvPr/>
          </p:nvSpPr>
          <p:spPr>
            <a:xfrm flipH="1">
              <a:off x="2059210" y="5198908"/>
              <a:ext cx="124371" cy="151493"/>
            </a:xfrm>
            <a:custGeom>
              <a:avLst/>
              <a:gdLst/>
              <a:ahLst/>
              <a:cxnLst/>
              <a:rect l="l" t="t" r="r" b="b"/>
              <a:pathLst>
                <a:path w="8080" h="9842" extrusionOk="0">
                  <a:moveTo>
                    <a:pt x="3287" y="0"/>
                  </a:moveTo>
                  <a:cubicBezTo>
                    <a:pt x="3157" y="0"/>
                    <a:pt x="3028" y="55"/>
                    <a:pt x="2947" y="165"/>
                  </a:cubicBezTo>
                  <a:cubicBezTo>
                    <a:pt x="2808" y="355"/>
                    <a:pt x="2835" y="611"/>
                    <a:pt x="3023" y="749"/>
                  </a:cubicBezTo>
                  <a:cubicBezTo>
                    <a:pt x="3269" y="992"/>
                    <a:pt x="5354" y="3812"/>
                    <a:pt x="6796" y="5787"/>
                  </a:cubicBezTo>
                  <a:lnTo>
                    <a:pt x="272" y="9035"/>
                  </a:lnTo>
                  <a:cubicBezTo>
                    <a:pt x="93" y="9122"/>
                    <a:pt x="1" y="9321"/>
                    <a:pt x="46" y="9513"/>
                  </a:cubicBezTo>
                  <a:cubicBezTo>
                    <a:pt x="91" y="9705"/>
                    <a:pt x="263" y="9842"/>
                    <a:pt x="460" y="9842"/>
                  </a:cubicBezTo>
                  <a:cubicBezTo>
                    <a:pt x="527" y="9840"/>
                    <a:pt x="591" y="9825"/>
                    <a:pt x="649" y="9795"/>
                  </a:cubicBezTo>
                  <a:lnTo>
                    <a:pt x="8079" y="6101"/>
                  </a:lnTo>
                  <a:lnTo>
                    <a:pt x="7782" y="5693"/>
                  </a:lnTo>
                  <a:cubicBezTo>
                    <a:pt x="5992" y="3237"/>
                    <a:pt x="3805" y="272"/>
                    <a:pt x="3555" y="86"/>
                  </a:cubicBezTo>
                  <a:cubicBezTo>
                    <a:pt x="3476" y="29"/>
                    <a:pt x="3381" y="0"/>
                    <a:pt x="32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4"/>
            <p:cNvSpPr/>
            <p:nvPr/>
          </p:nvSpPr>
          <p:spPr>
            <a:xfrm flipH="1">
              <a:off x="1842491" y="5268028"/>
              <a:ext cx="142981" cy="211955"/>
            </a:xfrm>
            <a:custGeom>
              <a:avLst/>
              <a:gdLst/>
              <a:ahLst/>
              <a:cxnLst/>
              <a:rect l="l" t="t" r="r" b="b"/>
              <a:pathLst>
                <a:path w="9289" h="13770" extrusionOk="0">
                  <a:moveTo>
                    <a:pt x="7569" y="0"/>
                  </a:moveTo>
                  <a:cubicBezTo>
                    <a:pt x="7546" y="0"/>
                    <a:pt x="7523" y="2"/>
                    <a:pt x="7499" y="6"/>
                  </a:cubicBezTo>
                  <a:cubicBezTo>
                    <a:pt x="7265" y="44"/>
                    <a:pt x="7107" y="267"/>
                    <a:pt x="7148" y="501"/>
                  </a:cubicBezTo>
                  <a:lnTo>
                    <a:pt x="8358" y="7829"/>
                  </a:lnTo>
                  <a:lnTo>
                    <a:pt x="235" y="12985"/>
                  </a:lnTo>
                  <a:cubicBezTo>
                    <a:pt x="74" y="13087"/>
                    <a:pt x="1" y="13282"/>
                    <a:pt x="54" y="13464"/>
                  </a:cubicBezTo>
                  <a:cubicBezTo>
                    <a:pt x="106" y="13646"/>
                    <a:pt x="273" y="13770"/>
                    <a:pt x="464" y="13770"/>
                  </a:cubicBezTo>
                  <a:cubicBezTo>
                    <a:pt x="544" y="13770"/>
                    <a:pt x="622" y="13747"/>
                    <a:pt x="691" y="13703"/>
                  </a:cubicBezTo>
                  <a:lnTo>
                    <a:pt x="9289" y="8246"/>
                  </a:lnTo>
                  <a:lnTo>
                    <a:pt x="7989" y="362"/>
                  </a:lnTo>
                  <a:cubicBezTo>
                    <a:pt x="7957" y="150"/>
                    <a:pt x="7776" y="0"/>
                    <a:pt x="75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4"/>
            <p:cNvSpPr/>
            <p:nvPr/>
          </p:nvSpPr>
          <p:spPr>
            <a:xfrm flipH="1">
              <a:off x="1677280" y="4772261"/>
              <a:ext cx="733668" cy="608050"/>
            </a:xfrm>
            <a:custGeom>
              <a:avLst/>
              <a:gdLst/>
              <a:ahLst/>
              <a:cxnLst/>
              <a:rect l="l" t="t" r="r" b="b"/>
              <a:pathLst>
                <a:path w="47664" h="39503" extrusionOk="0">
                  <a:moveTo>
                    <a:pt x="1" y="0"/>
                  </a:moveTo>
                  <a:cubicBezTo>
                    <a:pt x="12473" y="10513"/>
                    <a:pt x="13509" y="35678"/>
                    <a:pt x="47663" y="39503"/>
                  </a:cubicBezTo>
                  <a:cubicBezTo>
                    <a:pt x="47663" y="39503"/>
                    <a:pt x="46524" y="420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4"/>
            <p:cNvSpPr/>
            <p:nvPr/>
          </p:nvSpPr>
          <p:spPr>
            <a:xfrm flipH="1">
              <a:off x="1639133" y="4810260"/>
              <a:ext cx="679056" cy="616670"/>
            </a:xfrm>
            <a:custGeom>
              <a:avLst/>
              <a:gdLst/>
              <a:ahLst/>
              <a:cxnLst/>
              <a:rect l="l" t="t" r="r" b="b"/>
              <a:pathLst>
                <a:path w="44116" h="40063" extrusionOk="0">
                  <a:moveTo>
                    <a:pt x="566" y="0"/>
                  </a:moveTo>
                  <a:cubicBezTo>
                    <a:pt x="359" y="0"/>
                    <a:pt x="166" y="129"/>
                    <a:pt x="94" y="337"/>
                  </a:cubicBezTo>
                  <a:cubicBezTo>
                    <a:pt x="0" y="602"/>
                    <a:pt x="144" y="891"/>
                    <a:pt x="411" y="978"/>
                  </a:cubicBezTo>
                  <a:cubicBezTo>
                    <a:pt x="20402" y="7944"/>
                    <a:pt x="42838" y="39531"/>
                    <a:pt x="43062" y="39849"/>
                  </a:cubicBezTo>
                  <a:cubicBezTo>
                    <a:pt x="43155" y="39983"/>
                    <a:pt x="43309" y="40063"/>
                    <a:pt x="43473" y="40063"/>
                  </a:cubicBezTo>
                  <a:cubicBezTo>
                    <a:pt x="43879" y="40063"/>
                    <a:pt x="44116" y="39603"/>
                    <a:pt x="43882" y="39273"/>
                  </a:cubicBezTo>
                  <a:cubicBezTo>
                    <a:pt x="43655" y="38950"/>
                    <a:pt x="21037" y="7103"/>
                    <a:pt x="742" y="32"/>
                  </a:cubicBezTo>
                  <a:cubicBezTo>
                    <a:pt x="684" y="11"/>
                    <a:pt x="625" y="0"/>
                    <a:pt x="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4"/>
            <p:cNvSpPr/>
            <p:nvPr/>
          </p:nvSpPr>
          <p:spPr>
            <a:xfrm flipH="1">
              <a:off x="1677280" y="4772261"/>
              <a:ext cx="733668" cy="608050"/>
            </a:xfrm>
            <a:custGeom>
              <a:avLst/>
              <a:gdLst/>
              <a:ahLst/>
              <a:cxnLst/>
              <a:rect l="l" t="t" r="r" b="b"/>
              <a:pathLst>
                <a:path w="47664" h="39503" extrusionOk="0">
                  <a:moveTo>
                    <a:pt x="1" y="0"/>
                  </a:moveTo>
                  <a:cubicBezTo>
                    <a:pt x="12473" y="10513"/>
                    <a:pt x="13509" y="35678"/>
                    <a:pt x="47663" y="39503"/>
                  </a:cubicBezTo>
                  <a:cubicBezTo>
                    <a:pt x="47663" y="39503"/>
                    <a:pt x="46524" y="4201"/>
                    <a:pt x="1" y="0"/>
                  </a:cubicBezTo>
                  <a:close/>
                </a:path>
              </a:pathLst>
            </a:custGeom>
            <a:solidFill>
              <a:srgbClr val="6D9EEB">
                <a:alpha val="41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4"/>
            <p:cNvSpPr/>
            <p:nvPr/>
          </p:nvSpPr>
          <p:spPr>
            <a:xfrm flipH="1">
              <a:off x="2078447" y="4838349"/>
              <a:ext cx="136839" cy="134515"/>
            </a:xfrm>
            <a:custGeom>
              <a:avLst/>
              <a:gdLst/>
              <a:ahLst/>
              <a:cxnLst/>
              <a:rect l="l" t="t" r="r" b="b"/>
              <a:pathLst>
                <a:path w="8890" h="8739" extrusionOk="0">
                  <a:moveTo>
                    <a:pt x="5905" y="1"/>
                  </a:moveTo>
                  <a:cubicBezTo>
                    <a:pt x="5807" y="1"/>
                    <a:pt x="5709" y="29"/>
                    <a:pt x="5625" y="90"/>
                  </a:cubicBezTo>
                  <a:cubicBezTo>
                    <a:pt x="5401" y="254"/>
                    <a:pt x="5339" y="548"/>
                    <a:pt x="5503" y="772"/>
                  </a:cubicBezTo>
                  <a:cubicBezTo>
                    <a:pt x="5667" y="1088"/>
                    <a:pt x="6779" y="4314"/>
                    <a:pt x="7560" y="6613"/>
                  </a:cubicBezTo>
                  <a:lnTo>
                    <a:pt x="450" y="7741"/>
                  </a:lnTo>
                  <a:cubicBezTo>
                    <a:pt x="188" y="7779"/>
                    <a:pt x="1" y="8013"/>
                    <a:pt x="23" y="8276"/>
                  </a:cubicBezTo>
                  <a:cubicBezTo>
                    <a:pt x="42" y="8537"/>
                    <a:pt x="260" y="8738"/>
                    <a:pt x="521" y="8738"/>
                  </a:cubicBezTo>
                  <a:cubicBezTo>
                    <a:pt x="523" y="8738"/>
                    <a:pt x="525" y="8738"/>
                    <a:pt x="527" y="8738"/>
                  </a:cubicBezTo>
                  <a:cubicBezTo>
                    <a:pt x="554" y="8738"/>
                    <a:pt x="581" y="8737"/>
                    <a:pt x="606" y="8733"/>
                  </a:cubicBezTo>
                  <a:lnTo>
                    <a:pt x="8889" y="7420"/>
                  </a:lnTo>
                  <a:lnTo>
                    <a:pt x="8701" y="6855"/>
                  </a:lnTo>
                  <a:cubicBezTo>
                    <a:pt x="7284" y="2660"/>
                    <a:pt x="6490" y="428"/>
                    <a:pt x="6337" y="219"/>
                  </a:cubicBezTo>
                  <a:cubicBezTo>
                    <a:pt x="6235" y="80"/>
                    <a:pt x="6070" y="1"/>
                    <a:pt x="59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4"/>
            <p:cNvSpPr/>
            <p:nvPr/>
          </p:nvSpPr>
          <p:spPr>
            <a:xfrm flipH="1">
              <a:off x="1884765" y="4983560"/>
              <a:ext cx="180415" cy="172319"/>
            </a:xfrm>
            <a:custGeom>
              <a:avLst/>
              <a:gdLst/>
              <a:ahLst/>
              <a:cxnLst/>
              <a:rect l="l" t="t" r="r" b="b"/>
              <a:pathLst>
                <a:path w="11721" h="11195" extrusionOk="0">
                  <a:moveTo>
                    <a:pt x="11198" y="1"/>
                  </a:moveTo>
                  <a:cubicBezTo>
                    <a:pt x="10947" y="1"/>
                    <a:pt x="10724" y="176"/>
                    <a:pt x="10688" y="430"/>
                  </a:cubicBezTo>
                  <a:lnTo>
                    <a:pt x="9652" y="7736"/>
                  </a:lnTo>
                  <a:lnTo>
                    <a:pt x="406" y="10207"/>
                  </a:lnTo>
                  <a:cubicBezTo>
                    <a:pt x="161" y="10270"/>
                    <a:pt x="0" y="10506"/>
                    <a:pt x="34" y="10758"/>
                  </a:cubicBezTo>
                  <a:cubicBezTo>
                    <a:pt x="67" y="11008"/>
                    <a:pt x="281" y="11194"/>
                    <a:pt x="532" y="11194"/>
                  </a:cubicBezTo>
                  <a:cubicBezTo>
                    <a:pt x="533" y="11194"/>
                    <a:pt x="534" y="11194"/>
                    <a:pt x="535" y="11194"/>
                  </a:cubicBezTo>
                  <a:cubicBezTo>
                    <a:pt x="578" y="11193"/>
                    <a:pt x="623" y="11188"/>
                    <a:pt x="665" y="11178"/>
                  </a:cubicBezTo>
                  <a:lnTo>
                    <a:pt x="10551" y="8533"/>
                  </a:lnTo>
                  <a:lnTo>
                    <a:pt x="11681" y="572"/>
                  </a:lnTo>
                  <a:cubicBezTo>
                    <a:pt x="11721" y="298"/>
                    <a:pt x="11530" y="42"/>
                    <a:pt x="11255" y="3"/>
                  </a:cubicBezTo>
                  <a:cubicBezTo>
                    <a:pt x="11236" y="2"/>
                    <a:pt x="11217" y="1"/>
                    <a:pt x="111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4"/>
            <p:cNvSpPr/>
            <p:nvPr/>
          </p:nvSpPr>
          <p:spPr>
            <a:xfrm flipH="1">
              <a:off x="1755237" y="5150935"/>
              <a:ext cx="174166" cy="137517"/>
            </a:xfrm>
            <a:custGeom>
              <a:avLst/>
              <a:gdLst/>
              <a:ahLst/>
              <a:cxnLst/>
              <a:rect l="l" t="t" r="r" b="b"/>
              <a:pathLst>
                <a:path w="11315" h="8934" extrusionOk="0">
                  <a:moveTo>
                    <a:pt x="10767" y="0"/>
                  </a:moveTo>
                  <a:cubicBezTo>
                    <a:pt x="10527" y="0"/>
                    <a:pt x="10321" y="179"/>
                    <a:pt x="10280" y="423"/>
                  </a:cubicBezTo>
                  <a:lnTo>
                    <a:pt x="9326" y="6224"/>
                  </a:lnTo>
                  <a:lnTo>
                    <a:pt x="436" y="7940"/>
                  </a:lnTo>
                  <a:cubicBezTo>
                    <a:pt x="179" y="7985"/>
                    <a:pt x="0" y="8221"/>
                    <a:pt x="25" y="8480"/>
                  </a:cubicBezTo>
                  <a:cubicBezTo>
                    <a:pt x="50" y="8738"/>
                    <a:pt x="265" y="8934"/>
                    <a:pt x="523" y="8934"/>
                  </a:cubicBezTo>
                  <a:cubicBezTo>
                    <a:pt x="525" y="8934"/>
                    <a:pt x="527" y="8934"/>
                    <a:pt x="530" y="8934"/>
                  </a:cubicBezTo>
                  <a:cubicBezTo>
                    <a:pt x="563" y="8934"/>
                    <a:pt x="595" y="8931"/>
                    <a:pt x="627" y="8926"/>
                  </a:cubicBezTo>
                  <a:lnTo>
                    <a:pt x="10205" y="7076"/>
                  </a:lnTo>
                  <a:lnTo>
                    <a:pt x="11270" y="585"/>
                  </a:lnTo>
                  <a:cubicBezTo>
                    <a:pt x="11315" y="311"/>
                    <a:pt x="11129" y="54"/>
                    <a:pt x="10857" y="9"/>
                  </a:cubicBezTo>
                  <a:cubicBezTo>
                    <a:pt x="10826" y="3"/>
                    <a:pt x="10796" y="0"/>
                    <a:pt x="107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4"/>
            <p:cNvSpPr/>
            <p:nvPr/>
          </p:nvSpPr>
          <p:spPr>
            <a:xfrm flipH="1">
              <a:off x="1324676" y="4680316"/>
              <a:ext cx="628799" cy="979625"/>
            </a:xfrm>
            <a:custGeom>
              <a:avLst/>
              <a:gdLst/>
              <a:ahLst/>
              <a:cxnLst/>
              <a:rect l="l" t="t" r="r" b="b"/>
              <a:pathLst>
                <a:path w="40851" h="63643" extrusionOk="0">
                  <a:moveTo>
                    <a:pt x="6468" y="1"/>
                  </a:moveTo>
                  <a:cubicBezTo>
                    <a:pt x="5113" y="1"/>
                    <a:pt x="3930" y="611"/>
                    <a:pt x="3121" y="2041"/>
                  </a:cubicBezTo>
                  <a:cubicBezTo>
                    <a:pt x="0" y="7558"/>
                    <a:pt x="5990" y="11822"/>
                    <a:pt x="7245" y="17590"/>
                  </a:cubicBezTo>
                  <a:cubicBezTo>
                    <a:pt x="8499" y="23359"/>
                    <a:pt x="974" y="26619"/>
                    <a:pt x="3734" y="33801"/>
                  </a:cubicBezTo>
                  <a:cubicBezTo>
                    <a:pt x="6493" y="40982"/>
                    <a:pt x="14267" y="33891"/>
                    <a:pt x="11509" y="45149"/>
                  </a:cubicBezTo>
                  <a:cubicBezTo>
                    <a:pt x="8750" y="56407"/>
                    <a:pt x="23296" y="60998"/>
                    <a:pt x="23296" y="60998"/>
                  </a:cubicBezTo>
                  <a:cubicBezTo>
                    <a:pt x="23296" y="60998"/>
                    <a:pt x="27791" y="63643"/>
                    <a:pt x="31661" y="63643"/>
                  </a:cubicBezTo>
                  <a:cubicBezTo>
                    <a:pt x="33042" y="63643"/>
                    <a:pt x="34344" y="63306"/>
                    <a:pt x="35334" y="62392"/>
                  </a:cubicBezTo>
                  <a:cubicBezTo>
                    <a:pt x="39097" y="58915"/>
                    <a:pt x="37842" y="53202"/>
                    <a:pt x="37466" y="48312"/>
                  </a:cubicBezTo>
                  <a:cubicBezTo>
                    <a:pt x="37090" y="43422"/>
                    <a:pt x="40851" y="39828"/>
                    <a:pt x="39011" y="36149"/>
                  </a:cubicBezTo>
                  <a:cubicBezTo>
                    <a:pt x="37174" y="32471"/>
                    <a:pt x="28646" y="30465"/>
                    <a:pt x="30636" y="25449"/>
                  </a:cubicBezTo>
                  <a:cubicBezTo>
                    <a:pt x="32626" y="20432"/>
                    <a:pt x="30318" y="16086"/>
                    <a:pt x="26973" y="14413"/>
                  </a:cubicBezTo>
                  <a:cubicBezTo>
                    <a:pt x="23630" y="12741"/>
                    <a:pt x="19450" y="12073"/>
                    <a:pt x="17610" y="10066"/>
                  </a:cubicBezTo>
                  <a:cubicBezTo>
                    <a:pt x="15629" y="4988"/>
                    <a:pt x="10343" y="1"/>
                    <a:pt x="64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4"/>
            <p:cNvSpPr/>
            <p:nvPr/>
          </p:nvSpPr>
          <p:spPr>
            <a:xfrm flipH="1">
              <a:off x="1412562" y="4744388"/>
              <a:ext cx="445690" cy="931754"/>
            </a:xfrm>
            <a:custGeom>
              <a:avLst/>
              <a:gdLst/>
              <a:ahLst/>
              <a:cxnLst/>
              <a:rect l="l" t="t" r="r" b="b"/>
              <a:pathLst>
                <a:path w="28955" h="60533" extrusionOk="0">
                  <a:moveTo>
                    <a:pt x="557" y="1"/>
                  </a:moveTo>
                  <a:cubicBezTo>
                    <a:pt x="435" y="1"/>
                    <a:pt x="311" y="45"/>
                    <a:pt x="214" y="136"/>
                  </a:cubicBezTo>
                  <a:cubicBezTo>
                    <a:pt x="12" y="324"/>
                    <a:pt x="0" y="642"/>
                    <a:pt x="189" y="844"/>
                  </a:cubicBezTo>
                  <a:cubicBezTo>
                    <a:pt x="14736" y="16492"/>
                    <a:pt x="27784" y="59739"/>
                    <a:pt x="27914" y="60175"/>
                  </a:cubicBezTo>
                  <a:cubicBezTo>
                    <a:pt x="27977" y="60387"/>
                    <a:pt x="28173" y="60533"/>
                    <a:pt x="28395" y="60533"/>
                  </a:cubicBezTo>
                  <a:cubicBezTo>
                    <a:pt x="28444" y="60533"/>
                    <a:pt x="28492" y="60524"/>
                    <a:pt x="28539" y="60511"/>
                  </a:cubicBezTo>
                  <a:cubicBezTo>
                    <a:pt x="28803" y="60432"/>
                    <a:pt x="28955" y="60152"/>
                    <a:pt x="28875" y="59886"/>
                  </a:cubicBezTo>
                  <a:cubicBezTo>
                    <a:pt x="28746" y="59450"/>
                    <a:pt x="15630" y="15980"/>
                    <a:pt x="924" y="161"/>
                  </a:cubicBezTo>
                  <a:cubicBezTo>
                    <a:pt x="825" y="54"/>
                    <a:pt x="692" y="1"/>
                    <a:pt x="557" y="1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4"/>
            <p:cNvSpPr/>
            <p:nvPr/>
          </p:nvSpPr>
          <p:spPr>
            <a:xfrm flipH="1">
              <a:off x="1653722" y="4862250"/>
              <a:ext cx="163884" cy="114289"/>
            </a:xfrm>
            <a:custGeom>
              <a:avLst/>
              <a:gdLst/>
              <a:ahLst/>
              <a:cxnLst/>
              <a:rect l="l" t="t" r="r" b="b"/>
              <a:pathLst>
                <a:path w="10647" h="7425" extrusionOk="0">
                  <a:moveTo>
                    <a:pt x="10078" y="0"/>
                  </a:moveTo>
                  <a:cubicBezTo>
                    <a:pt x="9881" y="0"/>
                    <a:pt x="9695" y="117"/>
                    <a:pt x="9616" y="310"/>
                  </a:cubicBezTo>
                  <a:lnTo>
                    <a:pt x="7130" y="6270"/>
                  </a:lnTo>
                  <a:lnTo>
                    <a:pt x="652" y="4901"/>
                  </a:lnTo>
                  <a:cubicBezTo>
                    <a:pt x="618" y="4894"/>
                    <a:pt x="583" y="4891"/>
                    <a:pt x="549" y="4891"/>
                  </a:cubicBezTo>
                  <a:cubicBezTo>
                    <a:pt x="317" y="4891"/>
                    <a:pt x="108" y="5053"/>
                    <a:pt x="57" y="5289"/>
                  </a:cubicBezTo>
                  <a:cubicBezTo>
                    <a:pt x="1" y="5560"/>
                    <a:pt x="174" y="5825"/>
                    <a:pt x="445" y="5884"/>
                  </a:cubicBezTo>
                  <a:lnTo>
                    <a:pt x="7736" y="7424"/>
                  </a:lnTo>
                  <a:lnTo>
                    <a:pt x="10542" y="694"/>
                  </a:lnTo>
                  <a:cubicBezTo>
                    <a:pt x="10647" y="439"/>
                    <a:pt x="10527" y="146"/>
                    <a:pt x="10271" y="39"/>
                  </a:cubicBezTo>
                  <a:cubicBezTo>
                    <a:pt x="10208" y="13"/>
                    <a:pt x="10142" y="0"/>
                    <a:pt x="10078" y="0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4"/>
            <p:cNvSpPr/>
            <p:nvPr/>
          </p:nvSpPr>
          <p:spPr>
            <a:xfrm flipH="1">
              <a:off x="1499227" y="5055235"/>
              <a:ext cx="318425" cy="174520"/>
            </a:xfrm>
            <a:custGeom>
              <a:avLst/>
              <a:gdLst/>
              <a:ahLst/>
              <a:cxnLst/>
              <a:rect l="l" t="t" r="r" b="b"/>
              <a:pathLst>
                <a:path w="20687" h="11338" extrusionOk="0">
                  <a:moveTo>
                    <a:pt x="20113" y="0"/>
                  </a:moveTo>
                  <a:cubicBezTo>
                    <a:pt x="19925" y="0"/>
                    <a:pt x="19746" y="106"/>
                    <a:pt x="19660" y="287"/>
                  </a:cubicBezTo>
                  <a:lnTo>
                    <a:pt x="14951" y="10185"/>
                  </a:lnTo>
                  <a:lnTo>
                    <a:pt x="662" y="6970"/>
                  </a:lnTo>
                  <a:cubicBezTo>
                    <a:pt x="625" y="6962"/>
                    <a:pt x="589" y="6958"/>
                    <a:pt x="552" y="6958"/>
                  </a:cubicBezTo>
                  <a:cubicBezTo>
                    <a:pt x="322" y="6958"/>
                    <a:pt x="114" y="7117"/>
                    <a:pt x="62" y="7351"/>
                  </a:cubicBezTo>
                  <a:cubicBezTo>
                    <a:pt x="0" y="7622"/>
                    <a:pt x="171" y="7889"/>
                    <a:pt x="441" y="7951"/>
                  </a:cubicBezTo>
                  <a:lnTo>
                    <a:pt x="15512" y="11338"/>
                  </a:lnTo>
                  <a:lnTo>
                    <a:pt x="20566" y="718"/>
                  </a:lnTo>
                  <a:cubicBezTo>
                    <a:pt x="20686" y="467"/>
                    <a:pt x="20579" y="168"/>
                    <a:pt x="20329" y="50"/>
                  </a:cubicBezTo>
                  <a:cubicBezTo>
                    <a:pt x="20259" y="16"/>
                    <a:pt x="20185" y="0"/>
                    <a:pt x="20113" y="0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4" name="Google Shape;424;p4"/>
          <p:cNvGrpSpPr/>
          <p:nvPr/>
        </p:nvGrpSpPr>
        <p:grpSpPr>
          <a:xfrm rot="-577316">
            <a:off x="-232112" y="3855732"/>
            <a:ext cx="1378649" cy="1402971"/>
            <a:chOff x="658816" y="3875056"/>
            <a:chExt cx="1769862" cy="1801086"/>
          </a:xfrm>
        </p:grpSpPr>
        <p:sp>
          <p:nvSpPr>
            <p:cNvPr id="425" name="Google Shape;425;p4"/>
            <p:cNvSpPr/>
            <p:nvPr/>
          </p:nvSpPr>
          <p:spPr>
            <a:xfrm flipH="1">
              <a:off x="1674625" y="5389061"/>
              <a:ext cx="141642" cy="176783"/>
            </a:xfrm>
            <a:custGeom>
              <a:avLst/>
              <a:gdLst/>
              <a:ahLst/>
              <a:cxnLst/>
              <a:rect l="l" t="t" r="r" b="b"/>
              <a:pathLst>
                <a:path w="9202" h="11485" extrusionOk="0">
                  <a:moveTo>
                    <a:pt x="7862" y="0"/>
                  </a:moveTo>
                  <a:cubicBezTo>
                    <a:pt x="7842" y="0"/>
                    <a:pt x="7822" y="2"/>
                    <a:pt x="7801" y="5"/>
                  </a:cubicBezTo>
                  <a:cubicBezTo>
                    <a:pt x="7568" y="36"/>
                    <a:pt x="7405" y="252"/>
                    <a:pt x="7439" y="484"/>
                  </a:cubicBezTo>
                  <a:lnTo>
                    <a:pt x="8274" y="6355"/>
                  </a:lnTo>
                  <a:lnTo>
                    <a:pt x="259" y="10683"/>
                  </a:lnTo>
                  <a:cubicBezTo>
                    <a:pt x="87" y="10776"/>
                    <a:pt x="1" y="10973"/>
                    <a:pt x="49" y="11162"/>
                  </a:cubicBezTo>
                  <a:cubicBezTo>
                    <a:pt x="97" y="11351"/>
                    <a:pt x="268" y="11485"/>
                    <a:pt x="462" y="11485"/>
                  </a:cubicBezTo>
                  <a:cubicBezTo>
                    <a:pt x="532" y="11483"/>
                    <a:pt x="602" y="11465"/>
                    <a:pt x="664" y="11431"/>
                  </a:cubicBezTo>
                  <a:lnTo>
                    <a:pt x="9202" y="6825"/>
                  </a:lnTo>
                  <a:lnTo>
                    <a:pt x="8281" y="366"/>
                  </a:lnTo>
                  <a:cubicBezTo>
                    <a:pt x="8252" y="154"/>
                    <a:pt x="8070" y="0"/>
                    <a:pt x="7862" y="0"/>
                  </a:cubicBezTo>
                  <a:close/>
                </a:path>
              </a:pathLst>
            </a:custGeom>
            <a:solidFill>
              <a:srgbClr val="8CC4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4"/>
            <p:cNvSpPr/>
            <p:nvPr/>
          </p:nvSpPr>
          <p:spPr>
            <a:xfrm flipH="1">
              <a:off x="1402746" y="5296486"/>
              <a:ext cx="287717" cy="178076"/>
            </a:xfrm>
            <a:custGeom>
              <a:avLst/>
              <a:gdLst/>
              <a:ahLst/>
              <a:cxnLst/>
              <a:rect l="l" t="t" r="r" b="b"/>
              <a:pathLst>
                <a:path w="18692" h="11569" extrusionOk="0">
                  <a:moveTo>
                    <a:pt x="18120" y="0"/>
                  </a:moveTo>
                  <a:cubicBezTo>
                    <a:pt x="17933" y="0"/>
                    <a:pt x="17753" y="105"/>
                    <a:pt x="17667" y="286"/>
                  </a:cubicBezTo>
                  <a:lnTo>
                    <a:pt x="12838" y="10345"/>
                  </a:lnTo>
                  <a:lnTo>
                    <a:pt x="718" y="6447"/>
                  </a:lnTo>
                  <a:cubicBezTo>
                    <a:pt x="667" y="6431"/>
                    <a:pt x="615" y="6423"/>
                    <a:pt x="563" y="6423"/>
                  </a:cubicBezTo>
                  <a:cubicBezTo>
                    <a:pt x="351" y="6423"/>
                    <a:pt x="154" y="6558"/>
                    <a:pt x="85" y="6772"/>
                  </a:cubicBezTo>
                  <a:cubicBezTo>
                    <a:pt x="0" y="7036"/>
                    <a:pt x="145" y="7318"/>
                    <a:pt x="411" y="7403"/>
                  </a:cubicBezTo>
                  <a:lnTo>
                    <a:pt x="13363" y="11568"/>
                  </a:lnTo>
                  <a:lnTo>
                    <a:pt x="18571" y="720"/>
                  </a:lnTo>
                  <a:cubicBezTo>
                    <a:pt x="18691" y="471"/>
                    <a:pt x="18586" y="170"/>
                    <a:pt x="18337" y="50"/>
                  </a:cubicBezTo>
                  <a:cubicBezTo>
                    <a:pt x="18267" y="16"/>
                    <a:pt x="18193" y="0"/>
                    <a:pt x="18120" y="0"/>
                  </a:cubicBezTo>
                  <a:close/>
                </a:path>
              </a:pathLst>
            </a:custGeom>
            <a:solidFill>
              <a:srgbClr val="FF81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4"/>
            <p:cNvSpPr/>
            <p:nvPr/>
          </p:nvSpPr>
          <p:spPr>
            <a:xfrm flipH="1">
              <a:off x="1072480" y="3875056"/>
              <a:ext cx="654935" cy="1236341"/>
            </a:xfrm>
            <a:custGeom>
              <a:avLst/>
              <a:gdLst/>
              <a:ahLst/>
              <a:cxnLst/>
              <a:rect l="l" t="t" r="r" b="b"/>
              <a:pathLst>
                <a:path w="42549" h="80321" extrusionOk="0">
                  <a:moveTo>
                    <a:pt x="19479" y="0"/>
                  </a:moveTo>
                  <a:cubicBezTo>
                    <a:pt x="14561" y="0"/>
                    <a:pt x="10368" y="9188"/>
                    <a:pt x="10793" y="16409"/>
                  </a:cubicBezTo>
                  <a:cubicBezTo>
                    <a:pt x="9828" y="19411"/>
                    <a:pt x="5751" y="22138"/>
                    <a:pt x="3039" y="25516"/>
                  </a:cubicBezTo>
                  <a:cubicBezTo>
                    <a:pt x="328" y="28895"/>
                    <a:pt x="0" y="34589"/>
                    <a:pt x="4523" y="38906"/>
                  </a:cubicBezTo>
                  <a:cubicBezTo>
                    <a:pt x="9046" y="43225"/>
                    <a:pt x="1039" y="49464"/>
                    <a:pt x="884" y="54225"/>
                  </a:cubicBezTo>
                  <a:cubicBezTo>
                    <a:pt x="729" y="58989"/>
                    <a:pt x="6428" y="60952"/>
                    <a:pt x="8399" y="66283"/>
                  </a:cubicBezTo>
                  <a:cubicBezTo>
                    <a:pt x="10369" y="71615"/>
                    <a:pt x="11813" y="78236"/>
                    <a:pt x="17456" y="80076"/>
                  </a:cubicBezTo>
                  <a:cubicBezTo>
                    <a:pt x="17973" y="80244"/>
                    <a:pt x="18495" y="80320"/>
                    <a:pt x="19018" y="80320"/>
                  </a:cubicBezTo>
                  <a:cubicBezTo>
                    <a:pt x="24209" y="80320"/>
                    <a:pt x="29454" y="72784"/>
                    <a:pt x="29454" y="72784"/>
                  </a:cubicBezTo>
                  <a:cubicBezTo>
                    <a:pt x="29454" y="72784"/>
                    <a:pt x="42548" y="60910"/>
                    <a:pt x="34196" y="50393"/>
                  </a:cubicBezTo>
                  <a:cubicBezTo>
                    <a:pt x="25842" y="39875"/>
                    <a:pt x="37461" y="43579"/>
                    <a:pt x="36889" y="34682"/>
                  </a:cubicBezTo>
                  <a:cubicBezTo>
                    <a:pt x="36318" y="25785"/>
                    <a:pt x="26820" y="25994"/>
                    <a:pt x="25348" y="19314"/>
                  </a:cubicBezTo>
                  <a:cubicBezTo>
                    <a:pt x="23877" y="12633"/>
                    <a:pt x="28121" y="5246"/>
                    <a:pt x="22166" y="947"/>
                  </a:cubicBezTo>
                  <a:cubicBezTo>
                    <a:pt x="21262" y="295"/>
                    <a:pt x="20359" y="0"/>
                    <a:pt x="194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4"/>
            <p:cNvSpPr/>
            <p:nvPr/>
          </p:nvSpPr>
          <p:spPr>
            <a:xfrm flipH="1">
              <a:off x="1418016" y="3952564"/>
              <a:ext cx="133930" cy="1185222"/>
            </a:xfrm>
            <a:custGeom>
              <a:avLst/>
              <a:gdLst/>
              <a:ahLst/>
              <a:cxnLst/>
              <a:rect l="l" t="t" r="r" b="b"/>
              <a:pathLst>
                <a:path w="8701" h="77000" extrusionOk="0">
                  <a:moveTo>
                    <a:pt x="8223" y="0"/>
                  </a:moveTo>
                  <a:cubicBezTo>
                    <a:pt x="8044" y="0"/>
                    <a:pt x="7877" y="114"/>
                    <a:pt x="7818" y="294"/>
                  </a:cubicBezTo>
                  <a:cubicBezTo>
                    <a:pt x="1" y="24032"/>
                    <a:pt x="7222" y="76111"/>
                    <a:pt x="7295" y="76632"/>
                  </a:cubicBezTo>
                  <a:cubicBezTo>
                    <a:pt x="7325" y="76842"/>
                    <a:pt x="7506" y="76999"/>
                    <a:pt x="7718" y="76999"/>
                  </a:cubicBezTo>
                  <a:cubicBezTo>
                    <a:pt x="7738" y="76999"/>
                    <a:pt x="7758" y="76996"/>
                    <a:pt x="7776" y="76993"/>
                  </a:cubicBezTo>
                  <a:cubicBezTo>
                    <a:pt x="8010" y="76961"/>
                    <a:pt x="8172" y="76746"/>
                    <a:pt x="8139" y="76513"/>
                  </a:cubicBezTo>
                  <a:cubicBezTo>
                    <a:pt x="8065" y="75992"/>
                    <a:pt x="871" y="24112"/>
                    <a:pt x="8627" y="559"/>
                  </a:cubicBezTo>
                  <a:cubicBezTo>
                    <a:pt x="8700" y="337"/>
                    <a:pt x="8578" y="95"/>
                    <a:pt x="8356" y="21"/>
                  </a:cubicBezTo>
                  <a:cubicBezTo>
                    <a:pt x="8312" y="7"/>
                    <a:pt x="8267" y="0"/>
                    <a:pt x="82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4"/>
            <p:cNvSpPr/>
            <p:nvPr/>
          </p:nvSpPr>
          <p:spPr>
            <a:xfrm flipH="1">
              <a:off x="1367142" y="4167265"/>
              <a:ext cx="205613" cy="98189"/>
            </a:xfrm>
            <a:custGeom>
              <a:avLst/>
              <a:gdLst/>
              <a:ahLst/>
              <a:cxnLst/>
              <a:rect l="l" t="t" r="r" b="b"/>
              <a:pathLst>
                <a:path w="13358" h="6379" extrusionOk="0">
                  <a:moveTo>
                    <a:pt x="474" y="1"/>
                  </a:moveTo>
                  <a:cubicBezTo>
                    <a:pt x="358" y="1"/>
                    <a:pt x="243" y="47"/>
                    <a:pt x="160" y="138"/>
                  </a:cubicBezTo>
                  <a:cubicBezTo>
                    <a:pt x="1" y="312"/>
                    <a:pt x="11" y="581"/>
                    <a:pt x="185" y="739"/>
                  </a:cubicBezTo>
                  <a:lnTo>
                    <a:pt x="6298" y="6378"/>
                  </a:lnTo>
                  <a:lnTo>
                    <a:pt x="13128" y="1304"/>
                  </a:lnTo>
                  <a:cubicBezTo>
                    <a:pt x="13317" y="1165"/>
                    <a:pt x="13357" y="898"/>
                    <a:pt x="13217" y="709"/>
                  </a:cubicBezTo>
                  <a:cubicBezTo>
                    <a:pt x="13133" y="597"/>
                    <a:pt x="13004" y="537"/>
                    <a:pt x="12874" y="537"/>
                  </a:cubicBezTo>
                  <a:cubicBezTo>
                    <a:pt x="12785" y="537"/>
                    <a:pt x="12696" y="564"/>
                    <a:pt x="12620" y="621"/>
                  </a:cubicBezTo>
                  <a:lnTo>
                    <a:pt x="6358" y="5274"/>
                  </a:lnTo>
                  <a:lnTo>
                    <a:pt x="761" y="113"/>
                  </a:lnTo>
                  <a:cubicBezTo>
                    <a:pt x="680" y="38"/>
                    <a:pt x="577" y="1"/>
                    <a:pt x="4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4"/>
            <p:cNvSpPr/>
            <p:nvPr/>
          </p:nvSpPr>
          <p:spPr>
            <a:xfrm flipH="1">
              <a:off x="1258386" y="4412271"/>
              <a:ext cx="383535" cy="177753"/>
            </a:xfrm>
            <a:custGeom>
              <a:avLst/>
              <a:gdLst/>
              <a:ahLst/>
              <a:cxnLst/>
              <a:rect l="l" t="t" r="r" b="b"/>
              <a:pathLst>
                <a:path w="24917" h="11548" extrusionOk="0">
                  <a:moveTo>
                    <a:pt x="24436" y="1"/>
                  </a:moveTo>
                  <a:cubicBezTo>
                    <a:pt x="24346" y="1"/>
                    <a:pt x="24256" y="29"/>
                    <a:pt x="24178" y="88"/>
                  </a:cubicBezTo>
                  <a:lnTo>
                    <a:pt x="10588" y="10458"/>
                  </a:lnTo>
                  <a:lnTo>
                    <a:pt x="746" y="2237"/>
                  </a:lnTo>
                  <a:cubicBezTo>
                    <a:pt x="667" y="2172"/>
                    <a:pt x="571" y="2141"/>
                    <a:pt x="477" y="2141"/>
                  </a:cubicBezTo>
                  <a:cubicBezTo>
                    <a:pt x="355" y="2141"/>
                    <a:pt x="234" y="2193"/>
                    <a:pt x="149" y="2293"/>
                  </a:cubicBezTo>
                  <a:cubicBezTo>
                    <a:pt x="0" y="2474"/>
                    <a:pt x="22" y="2739"/>
                    <a:pt x="199" y="2890"/>
                  </a:cubicBezTo>
                  <a:lnTo>
                    <a:pt x="10565" y="11548"/>
                  </a:lnTo>
                  <a:lnTo>
                    <a:pt x="24695" y="765"/>
                  </a:lnTo>
                  <a:cubicBezTo>
                    <a:pt x="24882" y="621"/>
                    <a:pt x="24917" y="354"/>
                    <a:pt x="24775" y="168"/>
                  </a:cubicBezTo>
                  <a:cubicBezTo>
                    <a:pt x="24691" y="58"/>
                    <a:pt x="24564" y="1"/>
                    <a:pt x="244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4"/>
            <p:cNvSpPr/>
            <p:nvPr/>
          </p:nvSpPr>
          <p:spPr>
            <a:xfrm flipH="1">
              <a:off x="1279706" y="4719055"/>
              <a:ext cx="347024" cy="174089"/>
            </a:xfrm>
            <a:custGeom>
              <a:avLst/>
              <a:gdLst/>
              <a:ahLst/>
              <a:cxnLst/>
              <a:rect l="l" t="t" r="r" b="b"/>
              <a:pathLst>
                <a:path w="22545" h="11310" extrusionOk="0">
                  <a:moveTo>
                    <a:pt x="22069" y="0"/>
                  </a:moveTo>
                  <a:cubicBezTo>
                    <a:pt x="21963" y="0"/>
                    <a:pt x="21856" y="40"/>
                    <a:pt x="21773" y="121"/>
                  </a:cubicBezTo>
                  <a:lnTo>
                    <a:pt x="10798" y="10182"/>
                  </a:lnTo>
                  <a:lnTo>
                    <a:pt x="741" y="1840"/>
                  </a:lnTo>
                  <a:cubicBezTo>
                    <a:pt x="663" y="1778"/>
                    <a:pt x="570" y="1748"/>
                    <a:pt x="477" y="1748"/>
                  </a:cubicBezTo>
                  <a:cubicBezTo>
                    <a:pt x="354" y="1748"/>
                    <a:pt x="232" y="1801"/>
                    <a:pt x="148" y="1903"/>
                  </a:cubicBezTo>
                  <a:cubicBezTo>
                    <a:pt x="1" y="2081"/>
                    <a:pt x="23" y="2345"/>
                    <a:pt x="198" y="2497"/>
                  </a:cubicBezTo>
                  <a:lnTo>
                    <a:pt x="10826" y="11310"/>
                  </a:lnTo>
                  <a:lnTo>
                    <a:pt x="22349" y="747"/>
                  </a:lnTo>
                  <a:cubicBezTo>
                    <a:pt x="22530" y="590"/>
                    <a:pt x="22545" y="315"/>
                    <a:pt x="22383" y="137"/>
                  </a:cubicBezTo>
                  <a:cubicBezTo>
                    <a:pt x="22299" y="47"/>
                    <a:pt x="22184" y="0"/>
                    <a:pt x="220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4"/>
            <p:cNvSpPr/>
            <p:nvPr/>
          </p:nvSpPr>
          <p:spPr>
            <a:xfrm flipH="1">
              <a:off x="1546580" y="5192444"/>
              <a:ext cx="882098" cy="406393"/>
            </a:xfrm>
            <a:custGeom>
              <a:avLst/>
              <a:gdLst/>
              <a:ahLst/>
              <a:cxnLst/>
              <a:rect l="l" t="t" r="r" b="b"/>
              <a:pathLst>
                <a:path w="57307" h="26402" extrusionOk="0">
                  <a:moveTo>
                    <a:pt x="16085" y="1"/>
                  </a:moveTo>
                  <a:cubicBezTo>
                    <a:pt x="11262" y="1"/>
                    <a:pt x="5916" y="561"/>
                    <a:pt x="0" y="1848"/>
                  </a:cubicBezTo>
                  <a:cubicBezTo>
                    <a:pt x="13241" y="7385"/>
                    <a:pt x="21434" y="26401"/>
                    <a:pt x="46194" y="26401"/>
                  </a:cubicBezTo>
                  <a:cubicBezTo>
                    <a:pt x="49572" y="26401"/>
                    <a:pt x="53257" y="26047"/>
                    <a:pt x="57306" y="25257"/>
                  </a:cubicBezTo>
                  <a:cubicBezTo>
                    <a:pt x="57306" y="25257"/>
                    <a:pt x="48472" y="1"/>
                    <a:pt x="160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4"/>
            <p:cNvSpPr/>
            <p:nvPr/>
          </p:nvSpPr>
          <p:spPr>
            <a:xfrm flipH="1">
              <a:off x="1500861" y="5227519"/>
              <a:ext cx="823776" cy="388907"/>
            </a:xfrm>
            <a:custGeom>
              <a:avLst/>
              <a:gdLst/>
              <a:ahLst/>
              <a:cxnLst/>
              <a:rect l="l" t="t" r="r" b="b"/>
              <a:pathLst>
                <a:path w="53518" h="25266" extrusionOk="0">
                  <a:moveTo>
                    <a:pt x="437" y="0"/>
                  </a:moveTo>
                  <a:cubicBezTo>
                    <a:pt x="434" y="0"/>
                    <a:pt x="432" y="1"/>
                    <a:pt x="429" y="2"/>
                  </a:cubicBezTo>
                  <a:cubicBezTo>
                    <a:pt x="197" y="2"/>
                    <a:pt x="8" y="187"/>
                    <a:pt x="5" y="421"/>
                  </a:cubicBezTo>
                  <a:cubicBezTo>
                    <a:pt x="0" y="653"/>
                    <a:pt x="184" y="845"/>
                    <a:pt x="416" y="852"/>
                  </a:cubicBezTo>
                  <a:cubicBezTo>
                    <a:pt x="21600" y="1510"/>
                    <a:pt x="52486" y="24940"/>
                    <a:pt x="52797" y="25177"/>
                  </a:cubicBezTo>
                  <a:cubicBezTo>
                    <a:pt x="52870" y="25234"/>
                    <a:pt x="52961" y="25264"/>
                    <a:pt x="53054" y="25265"/>
                  </a:cubicBezTo>
                  <a:lnTo>
                    <a:pt x="53054" y="25264"/>
                  </a:lnTo>
                  <a:cubicBezTo>
                    <a:pt x="53238" y="25264"/>
                    <a:pt x="53400" y="25147"/>
                    <a:pt x="53459" y="24973"/>
                  </a:cubicBezTo>
                  <a:cubicBezTo>
                    <a:pt x="53517" y="24801"/>
                    <a:pt x="53459" y="24611"/>
                    <a:pt x="53315" y="24499"/>
                  </a:cubicBezTo>
                  <a:cubicBezTo>
                    <a:pt x="53002" y="24261"/>
                    <a:pt x="21901" y="667"/>
                    <a:pt x="443" y="2"/>
                  </a:cubicBezTo>
                  <a:cubicBezTo>
                    <a:pt x="441" y="1"/>
                    <a:pt x="439" y="0"/>
                    <a:pt x="4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4"/>
            <p:cNvSpPr/>
            <p:nvPr/>
          </p:nvSpPr>
          <p:spPr>
            <a:xfrm flipH="1">
              <a:off x="2059210" y="5198908"/>
              <a:ext cx="124371" cy="151493"/>
            </a:xfrm>
            <a:custGeom>
              <a:avLst/>
              <a:gdLst/>
              <a:ahLst/>
              <a:cxnLst/>
              <a:rect l="l" t="t" r="r" b="b"/>
              <a:pathLst>
                <a:path w="8080" h="9842" extrusionOk="0">
                  <a:moveTo>
                    <a:pt x="3287" y="0"/>
                  </a:moveTo>
                  <a:cubicBezTo>
                    <a:pt x="3157" y="0"/>
                    <a:pt x="3028" y="55"/>
                    <a:pt x="2947" y="165"/>
                  </a:cubicBezTo>
                  <a:cubicBezTo>
                    <a:pt x="2808" y="355"/>
                    <a:pt x="2835" y="611"/>
                    <a:pt x="3023" y="749"/>
                  </a:cubicBezTo>
                  <a:cubicBezTo>
                    <a:pt x="3269" y="992"/>
                    <a:pt x="5354" y="3812"/>
                    <a:pt x="6796" y="5787"/>
                  </a:cubicBezTo>
                  <a:lnTo>
                    <a:pt x="272" y="9035"/>
                  </a:lnTo>
                  <a:cubicBezTo>
                    <a:pt x="93" y="9122"/>
                    <a:pt x="1" y="9321"/>
                    <a:pt x="46" y="9513"/>
                  </a:cubicBezTo>
                  <a:cubicBezTo>
                    <a:pt x="91" y="9705"/>
                    <a:pt x="263" y="9842"/>
                    <a:pt x="460" y="9842"/>
                  </a:cubicBezTo>
                  <a:cubicBezTo>
                    <a:pt x="527" y="9840"/>
                    <a:pt x="591" y="9825"/>
                    <a:pt x="649" y="9795"/>
                  </a:cubicBezTo>
                  <a:lnTo>
                    <a:pt x="8079" y="6101"/>
                  </a:lnTo>
                  <a:lnTo>
                    <a:pt x="7782" y="5693"/>
                  </a:lnTo>
                  <a:cubicBezTo>
                    <a:pt x="5992" y="3237"/>
                    <a:pt x="3805" y="272"/>
                    <a:pt x="3555" y="86"/>
                  </a:cubicBezTo>
                  <a:cubicBezTo>
                    <a:pt x="3476" y="29"/>
                    <a:pt x="3381" y="0"/>
                    <a:pt x="32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4"/>
            <p:cNvSpPr/>
            <p:nvPr/>
          </p:nvSpPr>
          <p:spPr>
            <a:xfrm flipH="1">
              <a:off x="1842491" y="5268028"/>
              <a:ext cx="142981" cy="211955"/>
            </a:xfrm>
            <a:custGeom>
              <a:avLst/>
              <a:gdLst/>
              <a:ahLst/>
              <a:cxnLst/>
              <a:rect l="l" t="t" r="r" b="b"/>
              <a:pathLst>
                <a:path w="9289" h="13770" extrusionOk="0">
                  <a:moveTo>
                    <a:pt x="7569" y="0"/>
                  </a:moveTo>
                  <a:cubicBezTo>
                    <a:pt x="7546" y="0"/>
                    <a:pt x="7523" y="2"/>
                    <a:pt x="7499" y="6"/>
                  </a:cubicBezTo>
                  <a:cubicBezTo>
                    <a:pt x="7265" y="44"/>
                    <a:pt x="7107" y="267"/>
                    <a:pt x="7148" y="501"/>
                  </a:cubicBezTo>
                  <a:lnTo>
                    <a:pt x="8358" y="7829"/>
                  </a:lnTo>
                  <a:lnTo>
                    <a:pt x="235" y="12985"/>
                  </a:lnTo>
                  <a:cubicBezTo>
                    <a:pt x="74" y="13087"/>
                    <a:pt x="1" y="13282"/>
                    <a:pt x="54" y="13464"/>
                  </a:cubicBezTo>
                  <a:cubicBezTo>
                    <a:pt x="106" y="13646"/>
                    <a:pt x="273" y="13770"/>
                    <a:pt x="464" y="13770"/>
                  </a:cubicBezTo>
                  <a:cubicBezTo>
                    <a:pt x="544" y="13770"/>
                    <a:pt x="622" y="13747"/>
                    <a:pt x="691" y="13703"/>
                  </a:cubicBezTo>
                  <a:lnTo>
                    <a:pt x="9289" y="8246"/>
                  </a:lnTo>
                  <a:lnTo>
                    <a:pt x="7989" y="362"/>
                  </a:lnTo>
                  <a:cubicBezTo>
                    <a:pt x="7957" y="150"/>
                    <a:pt x="7776" y="0"/>
                    <a:pt x="75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4"/>
            <p:cNvSpPr/>
            <p:nvPr/>
          </p:nvSpPr>
          <p:spPr>
            <a:xfrm flipH="1">
              <a:off x="1677280" y="4772261"/>
              <a:ext cx="733668" cy="608050"/>
            </a:xfrm>
            <a:custGeom>
              <a:avLst/>
              <a:gdLst/>
              <a:ahLst/>
              <a:cxnLst/>
              <a:rect l="l" t="t" r="r" b="b"/>
              <a:pathLst>
                <a:path w="47664" h="39503" extrusionOk="0">
                  <a:moveTo>
                    <a:pt x="1" y="0"/>
                  </a:moveTo>
                  <a:cubicBezTo>
                    <a:pt x="12473" y="10513"/>
                    <a:pt x="13509" y="35678"/>
                    <a:pt x="47663" y="39503"/>
                  </a:cubicBezTo>
                  <a:cubicBezTo>
                    <a:pt x="47663" y="39503"/>
                    <a:pt x="46524" y="420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4"/>
            <p:cNvSpPr/>
            <p:nvPr/>
          </p:nvSpPr>
          <p:spPr>
            <a:xfrm flipH="1">
              <a:off x="1639133" y="4810260"/>
              <a:ext cx="679056" cy="616670"/>
            </a:xfrm>
            <a:custGeom>
              <a:avLst/>
              <a:gdLst/>
              <a:ahLst/>
              <a:cxnLst/>
              <a:rect l="l" t="t" r="r" b="b"/>
              <a:pathLst>
                <a:path w="44116" h="40063" extrusionOk="0">
                  <a:moveTo>
                    <a:pt x="566" y="0"/>
                  </a:moveTo>
                  <a:cubicBezTo>
                    <a:pt x="359" y="0"/>
                    <a:pt x="166" y="129"/>
                    <a:pt x="94" y="337"/>
                  </a:cubicBezTo>
                  <a:cubicBezTo>
                    <a:pt x="0" y="602"/>
                    <a:pt x="144" y="891"/>
                    <a:pt x="411" y="978"/>
                  </a:cubicBezTo>
                  <a:cubicBezTo>
                    <a:pt x="20402" y="7944"/>
                    <a:pt x="42838" y="39531"/>
                    <a:pt x="43062" y="39849"/>
                  </a:cubicBezTo>
                  <a:cubicBezTo>
                    <a:pt x="43155" y="39983"/>
                    <a:pt x="43309" y="40063"/>
                    <a:pt x="43473" y="40063"/>
                  </a:cubicBezTo>
                  <a:cubicBezTo>
                    <a:pt x="43879" y="40063"/>
                    <a:pt x="44116" y="39603"/>
                    <a:pt x="43882" y="39273"/>
                  </a:cubicBezTo>
                  <a:cubicBezTo>
                    <a:pt x="43655" y="38950"/>
                    <a:pt x="21037" y="7103"/>
                    <a:pt x="742" y="32"/>
                  </a:cubicBezTo>
                  <a:cubicBezTo>
                    <a:pt x="684" y="11"/>
                    <a:pt x="625" y="0"/>
                    <a:pt x="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4"/>
            <p:cNvSpPr/>
            <p:nvPr/>
          </p:nvSpPr>
          <p:spPr>
            <a:xfrm flipH="1">
              <a:off x="1677280" y="4772261"/>
              <a:ext cx="733668" cy="608050"/>
            </a:xfrm>
            <a:custGeom>
              <a:avLst/>
              <a:gdLst/>
              <a:ahLst/>
              <a:cxnLst/>
              <a:rect l="l" t="t" r="r" b="b"/>
              <a:pathLst>
                <a:path w="47664" h="39503" extrusionOk="0">
                  <a:moveTo>
                    <a:pt x="1" y="0"/>
                  </a:moveTo>
                  <a:cubicBezTo>
                    <a:pt x="12473" y="10513"/>
                    <a:pt x="13509" y="35678"/>
                    <a:pt x="47663" y="39503"/>
                  </a:cubicBezTo>
                  <a:cubicBezTo>
                    <a:pt x="47663" y="39503"/>
                    <a:pt x="46524" y="4201"/>
                    <a:pt x="1" y="0"/>
                  </a:cubicBezTo>
                  <a:close/>
                </a:path>
              </a:pathLst>
            </a:custGeom>
            <a:solidFill>
              <a:srgbClr val="6D9EEB">
                <a:alpha val="41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4"/>
            <p:cNvSpPr/>
            <p:nvPr/>
          </p:nvSpPr>
          <p:spPr>
            <a:xfrm flipH="1">
              <a:off x="2078447" y="4838349"/>
              <a:ext cx="136839" cy="134515"/>
            </a:xfrm>
            <a:custGeom>
              <a:avLst/>
              <a:gdLst/>
              <a:ahLst/>
              <a:cxnLst/>
              <a:rect l="l" t="t" r="r" b="b"/>
              <a:pathLst>
                <a:path w="8890" h="8739" extrusionOk="0">
                  <a:moveTo>
                    <a:pt x="5905" y="1"/>
                  </a:moveTo>
                  <a:cubicBezTo>
                    <a:pt x="5807" y="1"/>
                    <a:pt x="5709" y="29"/>
                    <a:pt x="5625" y="90"/>
                  </a:cubicBezTo>
                  <a:cubicBezTo>
                    <a:pt x="5401" y="254"/>
                    <a:pt x="5339" y="548"/>
                    <a:pt x="5503" y="772"/>
                  </a:cubicBezTo>
                  <a:cubicBezTo>
                    <a:pt x="5667" y="1088"/>
                    <a:pt x="6779" y="4314"/>
                    <a:pt x="7560" y="6613"/>
                  </a:cubicBezTo>
                  <a:lnTo>
                    <a:pt x="450" y="7741"/>
                  </a:lnTo>
                  <a:cubicBezTo>
                    <a:pt x="188" y="7779"/>
                    <a:pt x="1" y="8013"/>
                    <a:pt x="23" y="8276"/>
                  </a:cubicBezTo>
                  <a:cubicBezTo>
                    <a:pt x="42" y="8537"/>
                    <a:pt x="260" y="8738"/>
                    <a:pt x="521" y="8738"/>
                  </a:cubicBezTo>
                  <a:cubicBezTo>
                    <a:pt x="523" y="8738"/>
                    <a:pt x="525" y="8738"/>
                    <a:pt x="527" y="8738"/>
                  </a:cubicBezTo>
                  <a:cubicBezTo>
                    <a:pt x="554" y="8738"/>
                    <a:pt x="581" y="8737"/>
                    <a:pt x="606" y="8733"/>
                  </a:cubicBezTo>
                  <a:lnTo>
                    <a:pt x="8889" y="7420"/>
                  </a:lnTo>
                  <a:lnTo>
                    <a:pt x="8701" y="6855"/>
                  </a:lnTo>
                  <a:cubicBezTo>
                    <a:pt x="7284" y="2660"/>
                    <a:pt x="6490" y="428"/>
                    <a:pt x="6337" y="219"/>
                  </a:cubicBezTo>
                  <a:cubicBezTo>
                    <a:pt x="6235" y="80"/>
                    <a:pt x="6070" y="1"/>
                    <a:pt x="59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4"/>
            <p:cNvSpPr/>
            <p:nvPr/>
          </p:nvSpPr>
          <p:spPr>
            <a:xfrm flipH="1">
              <a:off x="1884765" y="4983560"/>
              <a:ext cx="180415" cy="172319"/>
            </a:xfrm>
            <a:custGeom>
              <a:avLst/>
              <a:gdLst/>
              <a:ahLst/>
              <a:cxnLst/>
              <a:rect l="l" t="t" r="r" b="b"/>
              <a:pathLst>
                <a:path w="11721" h="11195" extrusionOk="0">
                  <a:moveTo>
                    <a:pt x="11198" y="1"/>
                  </a:moveTo>
                  <a:cubicBezTo>
                    <a:pt x="10947" y="1"/>
                    <a:pt x="10724" y="176"/>
                    <a:pt x="10688" y="430"/>
                  </a:cubicBezTo>
                  <a:lnTo>
                    <a:pt x="9652" y="7736"/>
                  </a:lnTo>
                  <a:lnTo>
                    <a:pt x="406" y="10207"/>
                  </a:lnTo>
                  <a:cubicBezTo>
                    <a:pt x="161" y="10270"/>
                    <a:pt x="0" y="10506"/>
                    <a:pt x="34" y="10758"/>
                  </a:cubicBezTo>
                  <a:cubicBezTo>
                    <a:pt x="67" y="11008"/>
                    <a:pt x="281" y="11194"/>
                    <a:pt x="532" y="11194"/>
                  </a:cubicBezTo>
                  <a:cubicBezTo>
                    <a:pt x="533" y="11194"/>
                    <a:pt x="534" y="11194"/>
                    <a:pt x="535" y="11194"/>
                  </a:cubicBezTo>
                  <a:cubicBezTo>
                    <a:pt x="578" y="11193"/>
                    <a:pt x="623" y="11188"/>
                    <a:pt x="665" y="11178"/>
                  </a:cubicBezTo>
                  <a:lnTo>
                    <a:pt x="10551" y="8533"/>
                  </a:lnTo>
                  <a:lnTo>
                    <a:pt x="11681" y="572"/>
                  </a:lnTo>
                  <a:cubicBezTo>
                    <a:pt x="11721" y="298"/>
                    <a:pt x="11530" y="42"/>
                    <a:pt x="11255" y="3"/>
                  </a:cubicBezTo>
                  <a:cubicBezTo>
                    <a:pt x="11236" y="2"/>
                    <a:pt x="11217" y="1"/>
                    <a:pt x="111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4"/>
            <p:cNvSpPr/>
            <p:nvPr/>
          </p:nvSpPr>
          <p:spPr>
            <a:xfrm flipH="1">
              <a:off x="1755237" y="5150935"/>
              <a:ext cx="174166" cy="137517"/>
            </a:xfrm>
            <a:custGeom>
              <a:avLst/>
              <a:gdLst/>
              <a:ahLst/>
              <a:cxnLst/>
              <a:rect l="l" t="t" r="r" b="b"/>
              <a:pathLst>
                <a:path w="11315" h="8934" extrusionOk="0">
                  <a:moveTo>
                    <a:pt x="10767" y="0"/>
                  </a:moveTo>
                  <a:cubicBezTo>
                    <a:pt x="10527" y="0"/>
                    <a:pt x="10321" y="179"/>
                    <a:pt x="10280" y="423"/>
                  </a:cubicBezTo>
                  <a:lnTo>
                    <a:pt x="9326" y="6224"/>
                  </a:lnTo>
                  <a:lnTo>
                    <a:pt x="436" y="7940"/>
                  </a:lnTo>
                  <a:cubicBezTo>
                    <a:pt x="179" y="7985"/>
                    <a:pt x="0" y="8221"/>
                    <a:pt x="25" y="8480"/>
                  </a:cubicBezTo>
                  <a:cubicBezTo>
                    <a:pt x="50" y="8738"/>
                    <a:pt x="265" y="8934"/>
                    <a:pt x="523" y="8934"/>
                  </a:cubicBezTo>
                  <a:cubicBezTo>
                    <a:pt x="525" y="8934"/>
                    <a:pt x="527" y="8934"/>
                    <a:pt x="530" y="8934"/>
                  </a:cubicBezTo>
                  <a:cubicBezTo>
                    <a:pt x="563" y="8934"/>
                    <a:pt x="595" y="8931"/>
                    <a:pt x="627" y="8926"/>
                  </a:cubicBezTo>
                  <a:lnTo>
                    <a:pt x="10205" y="7076"/>
                  </a:lnTo>
                  <a:lnTo>
                    <a:pt x="11270" y="585"/>
                  </a:lnTo>
                  <a:cubicBezTo>
                    <a:pt x="11315" y="311"/>
                    <a:pt x="11129" y="54"/>
                    <a:pt x="10857" y="9"/>
                  </a:cubicBezTo>
                  <a:cubicBezTo>
                    <a:pt x="10826" y="3"/>
                    <a:pt x="10796" y="0"/>
                    <a:pt x="107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4"/>
            <p:cNvSpPr/>
            <p:nvPr/>
          </p:nvSpPr>
          <p:spPr>
            <a:xfrm flipH="1">
              <a:off x="1324676" y="4680316"/>
              <a:ext cx="628799" cy="979625"/>
            </a:xfrm>
            <a:custGeom>
              <a:avLst/>
              <a:gdLst/>
              <a:ahLst/>
              <a:cxnLst/>
              <a:rect l="l" t="t" r="r" b="b"/>
              <a:pathLst>
                <a:path w="40851" h="63643" extrusionOk="0">
                  <a:moveTo>
                    <a:pt x="6468" y="1"/>
                  </a:moveTo>
                  <a:cubicBezTo>
                    <a:pt x="5113" y="1"/>
                    <a:pt x="3930" y="611"/>
                    <a:pt x="3121" y="2041"/>
                  </a:cubicBezTo>
                  <a:cubicBezTo>
                    <a:pt x="0" y="7558"/>
                    <a:pt x="5990" y="11822"/>
                    <a:pt x="7245" y="17590"/>
                  </a:cubicBezTo>
                  <a:cubicBezTo>
                    <a:pt x="8499" y="23359"/>
                    <a:pt x="974" y="26619"/>
                    <a:pt x="3734" y="33801"/>
                  </a:cubicBezTo>
                  <a:cubicBezTo>
                    <a:pt x="6493" y="40982"/>
                    <a:pt x="14267" y="33891"/>
                    <a:pt x="11509" y="45149"/>
                  </a:cubicBezTo>
                  <a:cubicBezTo>
                    <a:pt x="8750" y="56407"/>
                    <a:pt x="23296" y="60998"/>
                    <a:pt x="23296" y="60998"/>
                  </a:cubicBezTo>
                  <a:cubicBezTo>
                    <a:pt x="23296" y="60998"/>
                    <a:pt x="27791" y="63643"/>
                    <a:pt x="31661" y="63643"/>
                  </a:cubicBezTo>
                  <a:cubicBezTo>
                    <a:pt x="33042" y="63643"/>
                    <a:pt x="34344" y="63306"/>
                    <a:pt x="35334" y="62392"/>
                  </a:cubicBezTo>
                  <a:cubicBezTo>
                    <a:pt x="39097" y="58915"/>
                    <a:pt x="37842" y="53202"/>
                    <a:pt x="37466" y="48312"/>
                  </a:cubicBezTo>
                  <a:cubicBezTo>
                    <a:pt x="37090" y="43422"/>
                    <a:pt x="40851" y="39828"/>
                    <a:pt x="39011" y="36149"/>
                  </a:cubicBezTo>
                  <a:cubicBezTo>
                    <a:pt x="37174" y="32471"/>
                    <a:pt x="28646" y="30465"/>
                    <a:pt x="30636" y="25449"/>
                  </a:cubicBezTo>
                  <a:cubicBezTo>
                    <a:pt x="32626" y="20432"/>
                    <a:pt x="30318" y="16086"/>
                    <a:pt x="26973" y="14413"/>
                  </a:cubicBezTo>
                  <a:cubicBezTo>
                    <a:pt x="23630" y="12741"/>
                    <a:pt x="19450" y="12073"/>
                    <a:pt x="17610" y="10066"/>
                  </a:cubicBezTo>
                  <a:cubicBezTo>
                    <a:pt x="15629" y="4988"/>
                    <a:pt x="10343" y="1"/>
                    <a:pt x="6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4"/>
            <p:cNvSpPr/>
            <p:nvPr/>
          </p:nvSpPr>
          <p:spPr>
            <a:xfrm flipH="1">
              <a:off x="1412562" y="4744388"/>
              <a:ext cx="445690" cy="931754"/>
            </a:xfrm>
            <a:custGeom>
              <a:avLst/>
              <a:gdLst/>
              <a:ahLst/>
              <a:cxnLst/>
              <a:rect l="l" t="t" r="r" b="b"/>
              <a:pathLst>
                <a:path w="28955" h="60533" extrusionOk="0">
                  <a:moveTo>
                    <a:pt x="557" y="1"/>
                  </a:moveTo>
                  <a:cubicBezTo>
                    <a:pt x="435" y="1"/>
                    <a:pt x="311" y="45"/>
                    <a:pt x="214" y="136"/>
                  </a:cubicBezTo>
                  <a:cubicBezTo>
                    <a:pt x="12" y="324"/>
                    <a:pt x="0" y="642"/>
                    <a:pt x="189" y="844"/>
                  </a:cubicBezTo>
                  <a:cubicBezTo>
                    <a:pt x="14736" y="16492"/>
                    <a:pt x="27784" y="59739"/>
                    <a:pt x="27914" y="60175"/>
                  </a:cubicBezTo>
                  <a:cubicBezTo>
                    <a:pt x="27977" y="60387"/>
                    <a:pt x="28173" y="60533"/>
                    <a:pt x="28395" y="60533"/>
                  </a:cubicBezTo>
                  <a:cubicBezTo>
                    <a:pt x="28444" y="60533"/>
                    <a:pt x="28492" y="60524"/>
                    <a:pt x="28539" y="60511"/>
                  </a:cubicBezTo>
                  <a:cubicBezTo>
                    <a:pt x="28803" y="60432"/>
                    <a:pt x="28955" y="60152"/>
                    <a:pt x="28875" y="59886"/>
                  </a:cubicBezTo>
                  <a:cubicBezTo>
                    <a:pt x="28746" y="59450"/>
                    <a:pt x="15630" y="15980"/>
                    <a:pt x="924" y="161"/>
                  </a:cubicBezTo>
                  <a:cubicBezTo>
                    <a:pt x="825" y="54"/>
                    <a:pt x="692" y="1"/>
                    <a:pt x="557" y="1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4"/>
            <p:cNvSpPr/>
            <p:nvPr/>
          </p:nvSpPr>
          <p:spPr>
            <a:xfrm flipH="1">
              <a:off x="1653722" y="4862250"/>
              <a:ext cx="163884" cy="114289"/>
            </a:xfrm>
            <a:custGeom>
              <a:avLst/>
              <a:gdLst/>
              <a:ahLst/>
              <a:cxnLst/>
              <a:rect l="l" t="t" r="r" b="b"/>
              <a:pathLst>
                <a:path w="10647" h="7425" extrusionOk="0">
                  <a:moveTo>
                    <a:pt x="10078" y="0"/>
                  </a:moveTo>
                  <a:cubicBezTo>
                    <a:pt x="9881" y="0"/>
                    <a:pt x="9695" y="117"/>
                    <a:pt x="9616" y="310"/>
                  </a:cubicBezTo>
                  <a:lnTo>
                    <a:pt x="7130" y="6270"/>
                  </a:lnTo>
                  <a:lnTo>
                    <a:pt x="652" y="4901"/>
                  </a:lnTo>
                  <a:cubicBezTo>
                    <a:pt x="618" y="4894"/>
                    <a:pt x="583" y="4891"/>
                    <a:pt x="549" y="4891"/>
                  </a:cubicBezTo>
                  <a:cubicBezTo>
                    <a:pt x="317" y="4891"/>
                    <a:pt x="108" y="5053"/>
                    <a:pt x="57" y="5289"/>
                  </a:cubicBezTo>
                  <a:cubicBezTo>
                    <a:pt x="1" y="5560"/>
                    <a:pt x="174" y="5825"/>
                    <a:pt x="445" y="5884"/>
                  </a:cubicBezTo>
                  <a:lnTo>
                    <a:pt x="7736" y="7424"/>
                  </a:lnTo>
                  <a:lnTo>
                    <a:pt x="10542" y="694"/>
                  </a:lnTo>
                  <a:cubicBezTo>
                    <a:pt x="10647" y="439"/>
                    <a:pt x="10527" y="146"/>
                    <a:pt x="10271" y="39"/>
                  </a:cubicBezTo>
                  <a:cubicBezTo>
                    <a:pt x="10208" y="13"/>
                    <a:pt x="10142" y="0"/>
                    <a:pt x="10078" y="0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4"/>
            <p:cNvSpPr/>
            <p:nvPr/>
          </p:nvSpPr>
          <p:spPr>
            <a:xfrm flipH="1">
              <a:off x="1499227" y="5055235"/>
              <a:ext cx="318425" cy="174520"/>
            </a:xfrm>
            <a:custGeom>
              <a:avLst/>
              <a:gdLst/>
              <a:ahLst/>
              <a:cxnLst/>
              <a:rect l="l" t="t" r="r" b="b"/>
              <a:pathLst>
                <a:path w="20687" h="11338" extrusionOk="0">
                  <a:moveTo>
                    <a:pt x="20113" y="0"/>
                  </a:moveTo>
                  <a:cubicBezTo>
                    <a:pt x="19925" y="0"/>
                    <a:pt x="19746" y="106"/>
                    <a:pt x="19660" y="287"/>
                  </a:cubicBezTo>
                  <a:lnTo>
                    <a:pt x="14951" y="10185"/>
                  </a:lnTo>
                  <a:lnTo>
                    <a:pt x="662" y="6970"/>
                  </a:lnTo>
                  <a:cubicBezTo>
                    <a:pt x="625" y="6962"/>
                    <a:pt x="589" y="6958"/>
                    <a:pt x="552" y="6958"/>
                  </a:cubicBezTo>
                  <a:cubicBezTo>
                    <a:pt x="322" y="6958"/>
                    <a:pt x="114" y="7117"/>
                    <a:pt x="62" y="7351"/>
                  </a:cubicBezTo>
                  <a:cubicBezTo>
                    <a:pt x="0" y="7622"/>
                    <a:pt x="171" y="7889"/>
                    <a:pt x="441" y="7951"/>
                  </a:cubicBezTo>
                  <a:lnTo>
                    <a:pt x="15512" y="11338"/>
                  </a:lnTo>
                  <a:lnTo>
                    <a:pt x="20566" y="718"/>
                  </a:lnTo>
                  <a:cubicBezTo>
                    <a:pt x="20686" y="467"/>
                    <a:pt x="20579" y="168"/>
                    <a:pt x="20329" y="50"/>
                  </a:cubicBezTo>
                  <a:cubicBezTo>
                    <a:pt x="20259" y="16"/>
                    <a:pt x="20185" y="0"/>
                    <a:pt x="20113" y="0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4"/>
            <p:cNvSpPr/>
            <p:nvPr/>
          </p:nvSpPr>
          <p:spPr>
            <a:xfrm flipH="1">
              <a:off x="658816" y="4243988"/>
              <a:ext cx="858409" cy="1337331"/>
            </a:xfrm>
            <a:custGeom>
              <a:avLst/>
              <a:gdLst/>
              <a:ahLst/>
              <a:cxnLst/>
              <a:rect l="l" t="t" r="r" b="b"/>
              <a:pathLst>
                <a:path w="55768" h="86882" extrusionOk="0">
                  <a:moveTo>
                    <a:pt x="46938" y="0"/>
                  </a:moveTo>
                  <a:cubicBezTo>
                    <a:pt x="41647" y="0"/>
                    <a:pt x="34433" y="6807"/>
                    <a:pt x="31727" y="13740"/>
                  </a:cubicBezTo>
                  <a:cubicBezTo>
                    <a:pt x="29216" y="16480"/>
                    <a:pt x="23510" y="17393"/>
                    <a:pt x="18945" y="19675"/>
                  </a:cubicBezTo>
                  <a:cubicBezTo>
                    <a:pt x="14381" y="21957"/>
                    <a:pt x="11229" y="27892"/>
                    <a:pt x="13946" y="34740"/>
                  </a:cubicBezTo>
                  <a:cubicBezTo>
                    <a:pt x="16663" y="41587"/>
                    <a:pt x="5023" y="44326"/>
                    <a:pt x="2511" y="49348"/>
                  </a:cubicBezTo>
                  <a:cubicBezTo>
                    <a:pt x="0" y="54369"/>
                    <a:pt x="5136" y="59276"/>
                    <a:pt x="4622" y="65952"/>
                  </a:cubicBezTo>
                  <a:cubicBezTo>
                    <a:pt x="4109" y="72629"/>
                    <a:pt x="2398" y="80428"/>
                    <a:pt x="7532" y="85173"/>
                  </a:cubicBezTo>
                  <a:cubicBezTo>
                    <a:pt x="8883" y="86422"/>
                    <a:pt x="10661" y="86882"/>
                    <a:pt x="12547" y="86882"/>
                  </a:cubicBezTo>
                  <a:cubicBezTo>
                    <a:pt x="17831" y="86882"/>
                    <a:pt x="23966" y="83272"/>
                    <a:pt x="23966" y="83272"/>
                  </a:cubicBezTo>
                  <a:cubicBezTo>
                    <a:pt x="23966" y="83272"/>
                    <a:pt x="43823" y="77003"/>
                    <a:pt x="40057" y="61635"/>
                  </a:cubicBezTo>
                  <a:cubicBezTo>
                    <a:pt x="36291" y="46267"/>
                    <a:pt x="46904" y="55948"/>
                    <a:pt x="50672" y="46143"/>
                  </a:cubicBezTo>
                  <a:cubicBezTo>
                    <a:pt x="54438" y="36338"/>
                    <a:pt x="44166" y="31887"/>
                    <a:pt x="45878" y="24012"/>
                  </a:cubicBezTo>
                  <a:cubicBezTo>
                    <a:pt x="47589" y="16138"/>
                    <a:pt x="55768" y="10317"/>
                    <a:pt x="51507" y="2785"/>
                  </a:cubicBezTo>
                  <a:cubicBezTo>
                    <a:pt x="50403" y="833"/>
                    <a:pt x="48788" y="0"/>
                    <a:pt x="469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4"/>
            <p:cNvSpPr/>
            <p:nvPr/>
          </p:nvSpPr>
          <p:spPr>
            <a:xfrm flipH="1">
              <a:off x="658816" y="4243988"/>
              <a:ext cx="858409" cy="1337331"/>
            </a:xfrm>
            <a:custGeom>
              <a:avLst/>
              <a:gdLst/>
              <a:ahLst/>
              <a:cxnLst/>
              <a:rect l="l" t="t" r="r" b="b"/>
              <a:pathLst>
                <a:path w="55768" h="86882" extrusionOk="0">
                  <a:moveTo>
                    <a:pt x="46938" y="0"/>
                  </a:moveTo>
                  <a:cubicBezTo>
                    <a:pt x="41647" y="0"/>
                    <a:pt x="34433" y="6807"/>
                    <a:pt x="31727" y="13740"/>
                  </a:cubicBezTo>
                  <a:cubicBezTo>
                    <a:pt x="29216" y="16480"/>
                    <a:pt x="23510" y="17393"/>
                    <a:pt x="18945" y="19675"/>
                  </a:cubicBezTo>
                  <a:cubicBezTo>
                    <a:pt x="14381" y="21957"/>
                    <a:pt x="11229" y="27892"/>
                    <a:pt x="13946" y="34740"/>
                  </a:cubicBezTo>
                  <a:cubicBezTo>
                    <a:pt x="16663" y="41587"/>
                    <a:pt x="5023" y="44326"/>
                    <a:pt x="2511" y="49348"/>
                  </a:cubicBezTo>
                  <a:cubicBezTo>
                    <a:pt x="0" y="54369"/>
                    <a:pt x="5136" y="59276"/>
                    <a:pt x="4622" y="65952"/>
                  </a:cubicBezTo>
                  <a:cubicBezTo>
                    <a:pt x="4109" y="72629"/>
                    <a:pt x="2398" y="80428"/>
                    <a:pt x="7532" y="85173"/>
                  </a:cubicBezTo>
                  <a:cubicBezTo>
                    <a:pt x="8883" y="86422"/>
                    <a:pt x="10661" y="86882"/>
                    <a:pt x="12547" y="86882"/>
                  </a:cubicBezTo>
                  <a:cubicBezTo>
                    <a:pt x="17831" y="86882"/>
                    <a:pt x="23966" y="83272"/>
                    <a:pt x="23966" y="83272"/>
                  </a:cubicBezTo>
                  <a:cubicBezTo>
                    <a:pt x="23966" y="83272"/>
                    <a:pt x="43823" y="77003"/>
                    <a:pt x="40057" y="61635"/>
                  </a:cubicBezTo>
                  <a:cubicBezTo>
                    <a:pt x="36291" y="46267"/>
                    <a:pt x="46904" y="55948"/>
                    <a:pt x="50672" y="46143"/>
                  </a:cubicBezTo>
                  <a:cubicBezTo>
                    <a:pt x="54438" y="36338"/>
                    <a:pt x="44166" y="31887"/>
                    <a:pt x="45878" y="24012"/>
                  </a:cubicBezTo>
                  <a:cubicBezTo>
                    <a:pt x="47589" y="16138"/>
                    <a:pt x="55768" y="10317"/>
                    <a:pt x="51507" y="2785"/>
                  </a:cubicBezTo>
                  <a:cubicBezTo>
                    <a:pt x="50403" y="833"/>
                    <a:pt x="48788" y="0"/>
                    <a:pt x="46938" y="0"/>
                  </a:cubicBezTo>
                  <a:close/>
                </a:path>
              </a:pathLst>
            </a:custGeom>
            <a:solidFill>
              <a:srgbClr val="6D9EEB">
                <a:alpha val="41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4"/>
            <p:cNvSpPr/>
            <p:nvPr/>
          </p:nvSpPr>
          <p:spPr>
            <a:xfrm flipH="1">
              <a:off x="791960" y="4334255"/>
              <a:ext cx="602155" cy="1266356"/>
            </a:xfrm>
            <a:custGeom>
              <a:avLst/>
              <a:gdLst/>
              <a:ahLst/>
              <a:cxnLst/>
              <a:rect l="l" t="t" r="r" b="b"/>
              <a:pathLst>
                <a:path w="39120" h="82271" extrusionOk="0">
                  <a:moveTo>
                    <a:pt x="38564" y="0"/>
                  </a:moveTo>
                  <a:cubicBezTo>
                    <a:pt x="38430" y="0"/>
                    <a:pt x="38296" y="54"/>
                    <a:pt x="38197" y="160"/>
                  </a:cubicBezTo>
                  <a:cubicBezTo>
                    <a:pt x="18149" y="21726"/>
                    <a:pt x="258" y="81027"/>
                    <a:pt x="79" y="81624"/>
                  </a:cubicBezTo>
                  <a:cubicBezTo>
                    <a:pt x="1" y="81889"/>
                    <a:pt x="151" y="82170"/>
                    <a:pt x="417" y="82249"/>
                  </a:cubicBezTo>
                  <a:cubicBezTo>
                    <a:pt x="464" y="82262"/>
                    <a:pt x="512" y="82270"/>
                    <a:pt x="561" y="82270"/>
                  </a:cubicBezTo>
                  <a:cubicBezTo>
                    <a:pt x="781" y="82270"/>
                    <a:pt x="977" y="82125"/>
                    <a:pt x="1040" y="81913"/>
                  </a:cubicBezTo>
                  <a:cubicBezTo>
                    <a:pt x="1221" y="81318"/>
                    <a:pt x="19043" y="22239"/>
                    <a:pt x="38930" y="843"/>
                  </a:cubicBezTo>
                  <a:cubicBezTo>
                    <a:pt x="39119" y="641"/>
                    <a:pt x="39109" y="323"/>
                    <a:pt x="38905" y="135"/>
                  </a:cubicBezTo>
                  <a:cubicBezTo>
                    <a:pt x="38809" y="45"/>
                    <a:pt x="38686" y="0"/>
                    <a:pt x="385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4"/>
            <p:cNvSpPr/>
            <p:nvPr/>
          </p:nvSpPr>
          <p:spPr>
            <a:xfrm flipH="1">
              <a:off x="847457" y="4495181"/>
              <a:ext cx="217481" cy="149923"/>
            </a:xfrm>
            <a:custGeom>
              <a:avLst/>
              <a:gdLst/>
              <a:ahLst/>
              <a:cxnLst/>
              <a:rect l="l" t="t" r="r" b="b"/>
              <a:pathLst>
                <a:path w="14129" h="9740" extrusionOk="0">
                  <a:moveTo>
                    <a:pt x="572" y="0"/>
                  </a:moveTo>
                  <a:cubicBezTo>
                    <a:pt x="507" y="0"/>
                    <a:pt x="442" y="13"/>
                    <a:pt x="378" y="39"/>
                  </a:cubicBezTo>
                  <a:cubicBezTo>
                    <a:pt x="123" y="146"/>
                    <a:pt x="1" y="438"/>
                    <a:pt x="108" y="694"/>
                  </a:cubicBezTo>
                  <a:lnTo>
                    <a:pt x="3879" y="9740"/>
                  </a:lnTo>
                  <a:lnTo>
                    <a:pt x="13684" y="7668"/>
                  </a:lnTo>
                  <a:cubicBezTo>
                    <a:pt x="13955" y="7611"/>
                    <a:pt x="14129" y="7345"/>
                    <a:pt x="14072" y="7075"/>
                  </a:cubicBezTo>
                  <a:cubicBezTo>
                    <a:pt x="14020" y="6834"/>
                    <a:pt x="13806" y="6679"/>
                    <a:pt x="13572" y="6679"/>
                  </a:cubicBezTo>
                  <a:cubicBezTo>
                    <a:pt x="13540" y="6679"/>
                    <a:pt x="13509" y="6681"/>
                    <a:pt x="13477" y="6687"/>
                  </a:cubicBezTo>
                  <a:lnTo>
                    <a:pt x="4485" y="8587"/>
                  </a:lnTo>
                  <a:lnTo>
                    <a:pt x="1033" y="308"/>
                  </a:lnTo>
                  <a:cubicBezTo>
                    <a:pt x="953" y="116"/>
                    <a:pt x="767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4"/>
            <p:cNvSpPr/>
            <p:nvPr/>
          </p:nvSpPr>
          <p:spPr>
            <a:xfrm flipH="1">
              <a:off x="847371" y="4758624"/>
              <a:ext cx="428373" cy="232196"/>
            </a:xfrm>
            <a:custGeom>
              <a:avLst/>
              <a:gdLst/>
              <a:ahLst/>
              <a:cxnLst/>
              <a:rect l="l" t="t" r="r" b="b"/>
              <a:pathLst>
                <a:path w="27830" h="15085" extrusionOk="0">
                  <a:moveTo>
                    <a:pt x="571" y="1"/>
                  </a:moveTo>
                  <a:cubicBezTo>
                    <a:pt x="499" y="1"/>
                    <a:pt x="426" y="16"/>
                    <a:pt x="356" y="49"/>
                  </a:cubicBezTo>
                  <a:cubicBezTo>
                    <a:pt x="107" y="170"/>
                    <a:pt x="0" y="469"/>
                    <a:pt x="119" y="719"/>
                  </a:cubicBezTo>
                  <a:lnTo>
                    <a:pt x="6956" y="15085"/>
                  </a:lnTo>
                  <a:lnTo>
                    <a:pt x="27388" y="10493"/>
                  </a:lnTo>
                  <a:cubicBezTo>
                    <a:pt x="27659" y="10432"/>
                    <a:pt x="27829" y="10164"/>
                    <a:pt x="27767" y="9894"/>
                  </a:cubicBezTo>
                  <a:cubicBezTo>
                    <a:pt x="27715" y="9660"/>
                    <a:pt x="27507" y="9500"/>
                    <a:pt x="27278" y="9500"/>
                  </a:cubicBezTo>
                  <a:cubicBezTo>
                    <a:pt x="27242" y="9500"/>
                    <a:pt x="27206" y="9504"/>
                    <a:pt x="27169" y="9513"/>
                  </a:cubicBezTo>
                  <a:lnTo>
                    <a:pt x="7517" y="13932"/>
                  </a:lnTo>
                  <a:lnTo>
                    <a:pt x="1026" y="288"/>
                  </a:lnTo>
                  <a:cubicBezTo>
                    <a:pt x="939" y="107"/>
                    <a:pt x="759" y="1"/>
                    <a:pt x="5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4"/>
            <p:cNvSpPr/>
            <p:nvPr/>
          </p:nvSpPr>
          <p:spPr>
            <a:xfrm flipH="1">
              <a:off x="1021107" y="5087956"/>
              <a:ext cx="386367" cy="236829"/>
            </a:xfrm>
            <a:custGeom>
              <a:avLst/>
              <a:gdLst/>
              <a:ahLst/>
              <a:cxnLst/>
              <a:rect l="l" t="t" r="r" b="b"/>
              <a:pathLst>
                <a:path w="25101" h="15386" extrusionOk="0">
                  <a:moveTo>
                    <a:pt x="572" y="1"/>
                  </a:moveTo>
                  <a:cubicBezTo>
                    <a:pt x="499" y="1"/>
                    <a:pt x="425" y="17"/>
                    <a:pt x="354" y="51"/>
                  </a:cubicBezTo>
                  <a:cubicBezTo>
                    <a:pt x="105" y="171"/>
                    <a:pt x="0" y="470"/>
                    <a:pt x="120" y="721"/>
                  </a:cubicBezTo>
                  <a:lnTo>
                    <a:pt x="7161" y="15385"/>
                  </a:lnTo>
                  <a:lnTo>
                    <a:pt x="24693" y="9750"/>
                  </a:lnTo>
                  <a:cubicBezTo>
                    <a:pt x="24957" y="9664"/>
                    <a:pt x="25100" y="9382"/>
                    <a:pt x="25015" y="9118"/>
                  </a:cubicBezTo>
                  <a:cubicBezTo>
                    <a:pt x="24948" y="8905"/>
                    <a:pt x="24749" y="8770"/>
                    <a:pt x="24538" y="8770"/>
                  </a:cubicBezTo>
                  <a:cubicBezTo>
                    <a:pt x="24487" y="8770"/>
                    <a:pt x="24436" y="8778"/>
                    <a:pt x="24385" y="8794"/>
                  </a:cubicBezTo>
                  <a:lnTo>
                    <a:pt x="7686" y="14162"/>
                  </a:lnTo>
                  <a:lnTo>
                    <a:pt x="1024" y="286"/>
                  </a:lnTo>
                  <a:cubicBezTo>
                    <a:pt x="938" y="106"/>
                    <a:pt x="759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2" name="Google Shape;452;p4"/>
          <p:cNvGrpSpPr/>
          <p:nvPr/>
        </p:nvGrpSpPr>
        <p:grpSpPr>
          <a:xfrm rot="577316" flipH="1">
            <a:off x="7997463" y="3855732"/>
            <a:ext cx="1378649" cy="1402971"/>
            <a:chOff x="658816" y="3875056"/>
            <a:chExt cx="1769862" cy="1801086"/>
          </a:xfrm>
        </p:grpSpPr>
        <p:sp>
          <p:nvSpPr>
            <p:cNvPr id="453" name="Google Shape;453;p4"/>
            <p:cNvSpPr/>
            <p:nvPr/>
          </p:nvSpPr>
          <p:spPr>
            <a:xfrm flipH="1">
              <a:off x="1674625" y="5389061"/>
              <a:ext cx="141642" cy="176783"/>
            </a:xfrm>
            <a:custGeom>
              <a:avLst/>
              <a:gdLst/>
              <a:ahLst/>
              <a:cxnLst/>
              <a:rect l="l" t="t" r="r" b="b"/>
              <a:pathLst>
                <a:path w="9202" h="11485" extrusionOk="0">
                  <a:moveTo>
                    <a:pt x="7862" y="0"/>
                  </a:moveTo>
                  <a:cubicBezTo>
                    <a:pt x="7842" y="0"/>
                    <a:pt x="7822" y="2"/>
                    <a:pt x="7801" y="5"/>
                  </a:cubicBezTo>
                  <a:cubicBezTo>
                    <a:pt x="7568" y="36"/>
                    <a:pt x="7405" y="252"/>
                    <a:pt x="7439" y="484"/>
                  </a:cubicBezTo>
                  <a:lnTo>
                    <a:pt x="8274" y="6355"/>
                  </a:lnTo>
                  <a:lnTo>
                    <a:pt x="259" y="10683"/>
                  </a:lnTo>
                  <a:cubicBezTo>
                    <a:pt x="87" y="10776"/>
                    <a:pt x="1" y="10973"/>
                    <a:pt x="49" y="11162"/>
                  </a:cubicBezTo>
                  <a:cubicBezTo>
                    <a:pt x="97" y="11351"/>
                    <a:pt x="268" y="11485"/>
                    <a:pt x="462" y="11485"/>
                  </a:cubicBezTo>
                  <a:cubicBezTo>
                    <a:pt x="532" y="11483"/>
                    <a:pt x="602" y="11465"/>
                    <a:pt x="664" y="11431"/>
                  </a:cubicBezTo>
                  <a:lnTo>
                    <a:pt x="9202" y="6825"/>
                  </a:lnTo>
                  <a:lnTo>
                    <a:pt x="8281" y="366"/>
                  </a:lnTo>
                  <a:cubicBezTo>
                    <a:pt x="8252" y="154"/>
                    <a:pt x="8070" y="0"/>
                    <a:pt x="7862" y="0"/>
                  </a:cubicBezTo>
                  <a:close/>
                </a:path>
              </a:pathLst>
            </a:custGeom>
            <a:solidFill>
              <a:srgbClr val="8CC4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4"/>
            <p:cNvSpPr/>
            <p:nvPr/>
          </p:nvSpPr>
          <p:spPr>
            <a:xfrm flipH="1">
              <a:off x="1402746" y="5296486"/>
              <a:ext cx="287717" cy="178076"/>
            </a:xfrm>
            <a:custGeom>
              <a:avLst/>
              <a:gdLst/>
              <a:ahLst/>
              <a:cxnLst/>
              <a:rect l="l" t="t" r="r" b="b"/>
              <a:pathLst>
                <a:path w="18692" h="11569" extrusionOk="0">
                  <a:moveTo>
                    <a:pt x="18120" y="0"/>
                  </a:moveTo>
                  <a:cubicBezTo>
                    <a:pt x="17933" y="0"/>
                    <a:pt x="17753" y="105"/>
                    <a:pt x="17667" y="286"/>
                  </a:cubicBezTo>
                  <a:lnTo>
                    <a:pt x="12838" y="10345"/>
                  </a:lnTo>
                  <a:lnTo>
                    <a:pt x="718" y="6447"/>
                  </a:lnTo>
                  <a:cubicBezTo>
                    <a:pt x="667" y="6431"/>
                    <a:pt x="615" y="6423"/>
                    <a:pt x="563" y="6423"/>
                  </a:cubicBezTo>
                  <a:cubicBezTo>
                    <a:pt x="351" y="6423"/>
                    <a:pt x="154" y="6558"/>
                    <a:pt x="85" y="6772"/>
                  </a:cubicBezTo>
                  <a:cubicBezTo>
                    <a:pt x="0" y="7036"/>
                    <a:pt x="145" y="7318"/>
                    <a:pt x="411" y="7403"/>
                  </a:cubicBezTo>
                  <a:lnTo>
                    <a:pt x="13363" y="11568"/>
                  </a:lnTo>
                  <a:lnTo>
                    <a:pt x="18571" y="720"/>
                  </a:lnTo>
                  <a:cubicBezTo>
                    <a:pt x="18691" y="471"/>
                    <a:pt x="18586" y="170"/>
                    <a:pt x="18337" y="50"/>
                  </a:cubicBezTo>
                  <a:cubicBezTo>
                    <a:pt x="18267" y="16"/>
                    <a:pt x="18193" y="0"/>
                    <a:pt x="18120" y="0"/>
                  </a:cubicBezTo>
                  <a:close/>
                </a:path>
              </a:pathLst>
            </a:custGeom>
            <a:solidFill>
              <a:srgbClr val="FF81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4"/>
            <p:cNvSpPr/>
            <p:nvPr/>
          </p:nvSpPr>
          <p:spPr>
            <a:xfrm flipH="1">
              <a:off x="1072480" y="3875056"/>
              <a:ext cx="654935" cy="1236341"/>
            </a:xfrm>
            <a:custGeom>
              <a:avLst/>
              <a:gdLst/>
              <a:ahLst/>
              <a:cxnLst/>
              <a:rect l="l" t="t" r="r" b="b"/>
              <a:pathLst>
                <a:path w="42549" h="80321" extrusionOk="0">
                  <a:moveTo>
                    <a:pt x="19479" y="0"/>
                  </a:moveTo>
                  <a:cubicBezTo>
                    <a:pt x="14561" y="0"/>
                    <a:pt x="10368" y="9188"/>
                    <a:pt x="10793" y="16409"/>
                  </a:cubicBezTo>
                  <a:cubicBezTo>
                    <a:pt x="9828" y="19411"/>
                    <a:pt x="5751" y="22138"/>
                    <a:pt x="3039" y="25516"/>
                  </a:cubicBezTo>
                  <a:cubicBezTo>
                    <a:pt x="328" y="28895"/>
                    <a:pt x="0" y="34589"/>
                    <a:pt x="4523" y="38906"/>
                  </a:cubicBezTo>
                  <a:cubicBezTo>
                    <a:pt x="9046" y="43225"/>
                    <a:pt x="1039" y="49464"/>
                    <a:pt x="884" y="54225"/>
                  </a:cubicBezTo>
                  <a:cubicBezTo>
                    <a:pt x="729" y="58989"/>
                    <a:pt x="6428" y="60952"/>
                    <a:pt x="8399" y="66283"/>
                  </a:cubicBezTo>
                  <a:cubicBezTo>
                    <a:pt x="10369" y="71615"/>
                    <a:pt x="11813" y="78236"/>
                    <a:pt x="17456" y="80076"/>
                  </a:cubicBezTo>
                  <a:cubicBezTo>
                    <a:pt x="17973" y="80244"/>
                    <a:pt x="18495" y="80320"/>
                    <a:pt x="19018" y="80320"/>
                  </a:cubicBezTo>
                  <a:cubicBezTo>
                    <a:pt x="24209" y="80320"/>
                    <a:pt x="29454" y="72784"/>
                    <a:pt x="29454" y="72784"/>
                  </a:cubicBezTo>
                  <a:cubicBezTo>
                    <a:pt x="29454" y="72784"/>
                    <a:pt x="42548" y="60910"/>
                    <a:pt x="34196" y="50393"/>
                  </a:cubicBezTo>
                  <a:cubicBezTo>
                    <a:pt x="25842" y="39875"/>
                    <a:pt x="37461" y="43579"/>
                    <a:pt x="36889" y="34682"/>
                  </a:cubicBezTo>
                  <a:cubicBezTo>
                    <a:pt x="36318" y="25785"/>
                    <a:pt x="26820" y="25994"/>
                    <a:pt x="25348" y="19314"/>
                  </a:cubicBezTo>
                  <a:cubicBezTo>
                    <a:pt x="23877" y="12633"/>
                    <a:pt x="28121" y="5246"/>
                    <a:pt x="22166" y="947"/>
                  </a:cubicBezTo>
                  <a:cubicBezTo>
                    <a:pt x="21262" y="295"/>
                    <a:pt x="20359" y="0"/>
                    <a:pt x="19479" y="0"/>
                  </a:cubicBezTo>
                  <a:close/>
                </a:path>
              </a:pathLst>
            </a:custGeom>
            <a:solidFill>
              <a:srgbClr val="6D9EEB">
                <a:alpha val="41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4"/>
            <p:cNvSpPr/>
            <p:nvPr/>
          </p:nvSpPr>
          <p:spPr>
            <a:xfrm flipH="1">
              <a:off x="1418016" y="3952564"/>
              <a:ext cx="133930" cy="1185222"/>
            </a:xfrm>
            <a:custGeom>
              <a:avLst/>
              <a:gdLst/>
              <a:ahLst/>
              <a:cxnLst/>
              <a:rect l="l" t="t" r="r" b="b"/>
              <a:pathLst>
                <a:path w="8701" h="77000" extrusionOk="0">
                  <a:moveTo>
                    <a:pt x="8223" y="0"/>
                  </a:moveTo>
                  <a:cubicBezTo>
                    <a:pt x="8044" y="0"/>
                    <a:pt x="7877" y="114"/>
                    <a:pt x="7818" y="294"/>
                  </a:cubicBezTo>
                  <a:cubicBezTo>
                    <a:pt x="1" y="24032"/>
                    <a:pt x="7222" y="76111"/>
                    <a:pt x="7295" y="76632"/>
                  </a:cubicBezTo>
                  <a:cubicBezTo>
                    <a:pt x="7325" y="76842"/>
                    <a:pt x="7506" y="76999"/>
                    <a:pt x="7718" y="76999"/>
                  </a:cubicBezTo>
                  <a:cubicBezTo>
                    <a:pt x="7738" y="76999"/>
                    <a:pt x="7758" y="76996"/>
                    <a:pt x="7776" y="76993"/>
                  </a:cubicBezTo>
                  <a:cubicBezTo>
                    <a:pt x="8010" y="76961"/>
                    <a:pt x="8172" y="76746"/>
                    <a:pt x="8139" y="76513"/>
                  </a:cubicBezTo>
                  <a:cubicBezTo>
                    <a:pt x="8065" y="75992"/>
                    <a:pt x="871" y="24112"/>
                    <a:pt x="8627" y="559"/>
                  </a:cubicBezTo>
                  <a:cubicBezTo>
                    <a:pt x="8700" y="337"/>
                    <a:pt x="8578" y="95"/>
                    <a:pt x="8356" y="21"/>
                  </a:cubicBezTo>
                  <a:cubicBezTo>
                    <a:pt x="8312" y="7"/>
                    <a:pt x="8267" y="0"/>
                    <a:pt x="82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4"/>
            <p:cNvSpPr/>
            <p:nvPr/>
          </p:nvSpPr>
          <p:spPr>
            <a:xfrm flipH="1">
              <a:off x="1367142" y="4167265"/>
              <a:ext cx="205613" cy="98189"/>
            </a:xfrm>
            <a:custGeom>
              <a:avLst/>
              <a:gdLst/>
              <a:ahLst/>
              <a:cxnLst/>
              <a:rect l="l" t="t" r="r" b="b"/>
              <a:pathLst>
                <a:path w="13358" h="6379" extrusionOk="0">
                  <a:moveTo>
                    <a:pt x="474" y="1"/>
                  </a:moveTo>
                  <a:cubicBezTo>
                    <a:pt x="358" y="1"/>
                    <a:pt x="243" y="47"/>
                    <a:pt x="160" y="138"/>
                  </a:cubicBezTo>
                  <a:cubicBezTo>
                    <a:pt x="1" y="312"/>
                    <a:pt x="11" y="581"/>
                    <a:pt x="185" y="739"/>
                  </a:cubicBezTo>
                  <a:lnTo>
                    <a:pt x="6298" y="6378"/>
                  </a:lnTo>
                  <a:lnTo>
                    <a:pt x="13128" y="1304"/>
                  </a:lnTo>
                  <a:cubicBezTo>
                    <a:pt x="13317" y="1165"/>
                    <a:pt x="13357" y="898"/>
                    <a:pt x="13217" y="709"/>
                  </a:cubicBezTo>
                  <a:cubicBezTo>
                    <a:pt x="13133" y="597"/>
                    <a:pt x="13004" y="537"/>
                    <a:pt x="12874" y="537"/>
                  </a:cubicBezTo>
                  <a:cubicBezTo>
                    <a:pt x="12785" y="537"/>
                    <a:pt x="12696" y="564"/>
                    <a:pt x="12620" y="621"/>
                  </a:cubicBezTo>
                  <a:lnTo>
                    <a:pt x="6358" y="5274"/>
                  </a:lnTo>
                  <a:lnTo>
                    <a:pt x="761" y="113"/>
                  </a:lnTo>
                  <a:cubicBezTo>
                    <a:pt x="680" y="38"/>
                    <a:pt x="577" y="1"/>
                    <a:pt x="4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4"/>
            <p:cNvSpPr/>
            <p:nvPr/>
          </p:nvSpPr>
          <p:spPr>
            <a:xfrm flipH="1">
              <a:off x="1258386" y="4412271"/>
              <a:ext cx="383535" cy="177753"/>
            </a:xfrm>
            <a:custGeom>
              <a:avLst/>
              <a:gdLst/>
              <a:ahLst/>
              <a:cxnLst/>
              <a:rect l="l" t="t" r="r" b="b"/>
              <a:pathLst>
                <a:path w="24917" h="11548" extrusionOk="0">
                  <a:moveTo>
                    <a:pt x="24436" y="1"/>
                  </a:moveTo>
                  <a:cubicBezTo>
                    <a:pt x="24346" y="1"/>
                    <a:pt x="24256" y="29"/>
                    <a:pt x="24178" y="88"/>
                  </a:cubicBezTo>
                  <a:lnTo>
                    <a:pt x="10588" y="10458"/>
                  </a:lnTo>
                  <a:lnTo>
                    <a:pt x="746" y="2237"/>
                  </a:lnTo>
                  <a:cubicBezTo>
                    <a:pt x="667" y="2172"/>
                    <a:pt x="571" y="2141"/>
                    <a:pt x="477" y="2141"/>
                  </a:cubicBezTo>
                  <a:cubicBezTo>
                    <a:pt x="355" y="2141"/>
                    <a:pt x="234" y="2193"/>
                    <a:pt x="149" y="2293"/>
                  </a:cubicBezTo>
                  <a:cubicBezTo>
                    <a:pt x="0" y="2474"/>
                    <a:pt x="22" y="2739"/>
                    <a:pt x="199" y="2890"/>
                  </a:cubicBezTo>
                  <a:lnTo>
                    <a:pt x="10565" y="11548"/>
                  </a:lnTo>
                  <a:lnTo>
                    <a:pt x="24695" y="765"/>
                  </a:lnTo>
                  <a:cubicBezTo>
                    <a:pt x="24882" y="621"/>
                    <a:pt x="24917" y="354"/>
                    <a:pt x="24775" y="168"/>
                  </a:cubicBezTo>
                  <a:cubicBezTo>
                    <a:pt x="24691" y="58"/>
                    <a:pt x="24564" y="1"/>
                    <a:pt x="244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4"/>
            <p:cNvSpPr/>
            <p:nvPr/>
          </p:nvSpPr>
          <p:spPr>
            <a:xfrm flipH="1">
              <a:off x="1279706" y="4719055"/>
              <a:ext cx="347024" cy="174089"/>
            </a:xfrm>
            <a:custGeom>
              <a:avLst/>
              <a:gdLst/>
              <a:ahLst/>
              <a:cxnLst/>
              <a:rect l="l" t="t" r="r" b="b"/>
              <a:pathLst>
                <a:path w="22545" h="11310" extrusionOk="0">
                  <a:moveTo>
                    <a:pt x="22069" y="0"/>
                  </a:moveTo>
                  <a:cubicBezTo>
                    <a:pt x="21963" y="0"/>
                    <a:pt x="21856" y="40"/>
                    <a:pt x="21773" y="121"/>
                  </a:cubicBezTo>
                  <a:lnTo>
                    <a:pt x="10798" y="10182"/>
                  </a:lnTo>
                  <a:lnTo>
                    <a:pt x="741" y="1840"/>
                  </a:lnTo>
                  <a:cubicBezTo>
                    <a:pt x="663" y="1778"/>
                    <a:pt x="570" y="1748"/>
                    <a:pt x="477" y="1748"/>
                  </a:cubicBezTo>
                  <a:cubicBezTo>
                    <a:pt x="354" y="1748"/>
                    <a:pt x="232" y="1801"/>
                    <a:pt x="148" y="1903"/>
                  </a:cubicBezTo>
                  <a:cubicBezTo>
                    <a:pt x="1" y="2081"/>
                    <a:pt x="23" y="2345"/>
                    <a:pt x="198" y="2497"/>
                  </a:cubicBezTo>
                  <a:lnTo>
                    <a:pt x="10826" y="11310"/>
                  </a:lnTo>
                  <a:lnTo>
                    <a:pt x="22349" y="747"/>
                  </a:lnTo>
                  <a:cubicBezTo>
                    <a:pt x="22530" y="590"/>
                    <a:pt x="22545" y="315"/>
                    <a:pt x="22383" y="137"/>
                  </a:cubicBezTo>
                  <a:cubicBezTo>
                    <a:pt x="22299" y="47"/>
                    <a:pt x="22184" y="0"/>
                    <a:pt x="220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4"/>
            <p:cNvSpPr/>
            <p:nvPr/>
          </p:nvSpPr>
          <p:spPr>
            <a:xfrm flipH="1">
              <a:off x="1546580" y="5192444"/>
              <a:ext cx="882098" cy="406393"/>
            </a:xfrm>
            <a:custGeom>
              <a:avLst/>
              <a:gdLst/>
              <a:ahLst/>
              <a:cxnLst/>
              <a:rect l="l" t="t" r="r" b="b"/>
              <a:pathLst>
                <a:path w="57307" h="26402" extrusionOk="0">
                  <a:moveTo>
                    <a:pt x="16085" y="1"/>
                  </a:moveTo>
                  <a:cubicBezTo>
                    <a:pt x="11262" y="1"/>
                    <a:pt x="5916" y="561"/>
                    <a:pt x="0" y="1848"/>
                  </a:cubicBezTo>
                  <a:cubicBezTo>
                    <a:pt x="13241" y="7385"/>
                    <a:pt x="21434" y="26401"/>
                    <a:pt x="46194" y="26401"/>
                  </a:cubicBezTo>
                  <a:cubicBezTo>
                    <a:pt x="49572" y="26401"/>
                    <a:pt x="53257" y="26047"/>
                    <a:pt x="57306" y="25257"/>
                  </a:cubicBezTo>
                  <a:cubicBezTo>
                    <a:pt x="57306" y="25257"/>
                    <a:pt x="48472" y="1"/>
                    <a:pt x="160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4"/>
            <p:cNvSpPr/>
            <p:nvPr/>
          </p:nvSpPr>
          <p:spPr>
            <a:xfrm flipH="1">
              <a:off x="1500861" y="5227519"/>
              <a:ext cx="823776" cy="388907"/>
            </a:xfrm>
            <a:custGeom>
              <a:avLst/>
              <a:gdLst/>
              <a:ahLst/>
              <a:cxnLst/>
              <a:rect l="l" t="t" r="r" b="b"/>
              <a:pathLst>
                <a:path w="53518" h="25266" extrusionOk="0">
                  <a:moveTo>
                    <a:pt x="437" y="0"/>
                  </a:moveTo>
                  <a:cubicBezTo>
                    <a:pt x="434" y="0"/>
                    <a:pt x="432" y="1"/>
                    <a:pt x="429" y="2"/>
                  </a:cubicBezTo>
                  <a:cubicBezTo>
                    <a:pt x="197" y="2"/>
                    <a:pt x="8" y="187"/>
                    <a:pt x="5" y="421"/>
                  </a:cubicBezTo>
                  <a:cubicBezTo>
                    <a:pt x="0" y="653"/>
                    <a:pt x="184" y="845"/>
                    <a:pt x="416" y="852"/>
                  </a:cubicBezTo>
                  <a:cubicBezTo>
                    <a:pt x="21600" y="1510"/>
                    <a:pt x="52486" y="24940"/>
                    <a:pt x="52797" y="25177"/>
                  </a:cubicBezTo>
                  <a:cubicBezTo>
                    <a:pt x="52870" y="25234"/>
                    <a:pt x="52961" y="25264"/>
                    <a:pt x="53054" y="25265"/>
                  </a:cubicBezTo>
                  <a:lnTo>
                    <a:pt x="53054" y="25264"/>
                  </a:lnTo>
                  <a:cubicBezTo>
                    <a:pt x="53238" y="25264"/>
                    <a:pt x="53400" y="25147"/>
                    <a:pt x="53459" y="24973"/>
                  </a:cubicBezTo>
                  <a:cubicBezTo>
                    <a:pt x="53517" y="24801"/>
                    <a:pt x="53459" y="24611"/>
                    <a:pt x="53315" y="24499"/>
                  </a:cubicBezTo>
                  <a:cubicBezTo>
                    <a:pt x="53002" y="24261"/>
                    <a:pt x="21901" y="667"/>
                    <a:pt x="443" y="2"/>
                  </a:cubicBezTo>
                  <a:cubicBezTo>
                    <a:pt x="441" y="1"/>
                    <a:pt x="439" y="0"/>
                    <a:pt x="4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4"/>
            <p:cNvSpPr/>
            <p:nvPr/>
          </p:nvSpPr>
          <p:spPr>
            <a:xfrm flipH="1">
              <a:off x="2059210" y="5198908"/>
              <a:ext cx="124371" cy="151493"/>
            </a:xfrm>
            <a:custGeom>
              <a:avLst/>
              <a:gdLst/>
              <a:ahLst/>
              <a:cxnLst/>
              <a:rect l="l" t="t" r="r" b="b"/>
              <a:pathLst>
                <a:path w="8080" h="9842" extrusionOk="0">
                  <a:moveTo>
                    <a:pt x="3287" y="0"/>
                  </a:moveTo>
                  <a:cubicBezTo>
                    <a:pt x="3157" y="0"/>
                    <a:pt x="3028" y="55"/>
                    <a:pt x="2947" y="165"/>
                  </a:cubicBezTo>
                  <a:cubicBezTo>
                    <a:pt x="2808" y="355"/>
                    <a:pt x="2835" y="611"/>
                    <a:pt x="3023" y="749"/>
                  </a:cubicBezTo>
                  <a:cubicBezTo>
                    <a:pt x="3269" y="992"/>
                    <a:pt x="5354" y="3812"/>
                    <a:pt x="6796" y="5787"/>
                  </a:cubicBezTo>
                  <a:lnTo>
                    <a:pt x="272" y="9035"/>
                  </a:lnTo>
                  <a:cubicBezTo>
                    <a:pt x="93" y="9122"/>
                    <a:pt x="1" y="9321"/>
                    <a:pt x="46" y="9513"/>
                  </a:cubicBezTo>
                  <a:cubicBezTo>
                    <a:pt x="91" y="9705"/>
                    <a:pt x="263" y="9842"/>
                    <a:pt x="460" y="9842"/>
                  </a:cubicBezTo>
                  <a:cubicBezTo>
                    <a:pt x="527" y="9840"/>
                    <a:pt x="591" y="9825"/>
                    <a:pt x="649" y="9795"/>
                  </a:cubicBezTo>
                  <a:lnTo>
                    <a:pt x="8079" y="6101"/>
                  </a:lnTo>
                  <a:lnTo>
                    <a:pt x="7782" y="5693"/>
                  </a:lnTo>
                  <a:cubicBezTo>
                    <a:pt x="5992" y="3237"/>
                    <a:pt x="3805" y="272"/>
                    <a:pt x="3555" y="86"/>
                  </a:cubicBezTo>
                  <a:cubicBezTo>
                    <a:pt x="3476" y="29"/>
                    <a:pt x="3381" y="0"/>
                    <a:pt x="32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4"/>
            <p:cNvSpPr/>
            <p:nvPr/>
          </p:nvSpPr>
          <p:spPr>
            <a:xfrm flipH="1">
              <a:off x="1842491" y="5268028"/>
              <a:ext cx="142981" cy="211955"/>
            </a:xfrm>
            <a:custGeom>
              <a:avLst/>
              <a:gdLst/>
              <a:ahLst/>
              <a:cxnLst/>
              <a:rect l="l" t="t" r="r" b="b"/>
              <a:pathLst>
                <a:path w="9289" h="13770" extrusionOk="0">
                  <a:moveTo>
                    <a:pt x="7569" y="0"/>
                  </a:moveTo>
                  <a:cubicBezTo>
                    <a:pt x="7546" y="0"/>
                    <a:pt x="7523" y="2"/>
                    <a:pt x="7499" y="6"/>
                  </a:cubicBezTo>
                  <a:cubicBezTo>
                    <a:pt x="7265" y="44"/>
                    <a:pt x="7107" y="267"/>
                    <a:pt x="7148" y="501"/>
                  </a:cubicBezTo>
                  <a:lnTo>
                    <a:pt x="8358" y="7829"/>
                  </a:lnTo>
                  <a:lnTo>
                    <a:pt x="235" y="12985"/>
                  </a:lnTo>
                  <a:cubicBezTo>
                    <a:pt x="74" y="13087"/>
                    <a:pt x="1" y="13282"/>
                    <a:pt x="54" y="13464"/>
                  </a:cubicBezTo>
                  <a:cubicBezTo>
                    <a:pt x="106" y="13646"/>
                    <a:pt x="273" y="13770"/>
                    <a:pt x="464" y="13770"/>
                  </a:cubicBezTo>
                  <a:cubicBezTo>
                    <a:pt x="544" y="13770"/>
                    <a:pt x="622" y="13747"/>
                    <a:pt x="691" y="13703"/>
                  </a:cubicBezTo>
                  <a:lnTo>
                    <a:pt x="9289" y="8246"/>
                  </a:lnTo>
                  <a:lnTo>
                    <a:pt x="7989" y="362"/>
                  </a:lnTo>
                  <a:cubicBezTo>
                    <a:pt x="7957" y="150"/>
                    <a:pt x="7776" y="0"/>
                    <a:pt x="75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4"/>
            <p:cNvSpPr/>
            <p:nvPr/>
          </p:nvSpPr>
          <p:spPr>
            <a:xfrm flipH="1">
              <a:off x="1677280" y="4772261"/>
              <a:ext cx="733668" cy="608050"/>
            </a:xfrm>
            <a:custGeom>
              <a:avLst/>
              <a:gdLst/>
              <a:ahLst/>
              <a:cxnLst/>
              <a:rect l="l" t="t" r="r" b="b"/>
              <a:pathLst>
                <a:path w="47664" h="39503" extrusionOk="0">
                  <a:moveTo>
                    <a:pt x="1" y="0"/>
                  </a:moveTo>
                  <a:cubicBezTo>
                    <a:pt x="12473" y="10513"/>
                    <a:pt x="13509" y="35678"/>
                    <a:pt x="47663" y="39503"/>
                  </a:cubicBezTo>
                  <a:cubicBezTo>
                    <a:pt x="47663" y="39503"/>
                    <a:pt x="46524" y="420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4"/>
            <p:cNvSpPr/>
            <p:nvPr/>
          </p:nvSpPr>
          <p:spPr>
            <a:xfrm flipH="1">
              <a:off x="1639133" y="4810260"/>
              <a:ext cx="679056" cy="616670"/>
            </a:xfrm>
            <a:custGeom>
              <a:avLst/>
              <a:gdLst/>
              <a:ahLst/>
              <a:cxnLst/>
              <a:rect l="l" t="t" r="r" b="b"/>
              <a:pathLst>
                <a:path w="44116" h="40063" extrusionOk="0">
                  <a:moveTo>
                    <a:pt x="566" y="0"/>
                  </a:moveTo>
                  <a:cubicBezTo>
                    <a:pt x="359" y="0"/>
                    <a:pt x="166" y="129"/>
                    <a:pt x="94" y="337"/>
                  </a:cubicBezTo>
                  <a:cubicBezTo>
                    <a:pt x="0" y="602"/>
                    <a:pt x="144" y="891"/>
                    <a:pt x="411" y="978"/>
                  </a:cubicBezTo>
                  <a:cubicBezTo>
                    <a:pt x="20402" y="7944"/>
                    <a:pt x="42838" y="39531"/>
                    <a:pt x="43062" y="39849"/>
                  </a:cubicBezTo>
                  <a:cubicBezTo>
                    <a:pt x="43155" y="39983"/>
                    <a:pt x="43309" y="40063"/>
                    <a:pt x="43473" y="40063"/>
                  </a:cubicBezTo>
                  <a:cubicBezTo>
                    <a:pt x="43879" y="40063"/>
                    <a:pt x="44116" y="39603"/>
                    <a:pt x="43882" y="39273"/>
                  </a:cubicBezTo>
                  <a:cubicBezTo>
                    <a:pt x="43655" y="38950"/>
                    <a:pt x="21037" y="7103"/>
                    <a:pt x="742" y="32"/>
                  </a:cubicBezTo>
                  <a:cubicBezTo>
                    <a:pt x="684" y="11"/>
                    <a:pt x="625" y="0"/>
                    <a:pt x="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4"/>
            <p:cNvSpPr/>
            <p:nvPr/>
          </p:nvSpPr>
          <p:spPr>
            <a:xfrm flipH="1">
              <a:off x="1677280" y="4772261"/>
              <a:ext cx="733668" cy="608050"/>
            </a:xfrm>
            <a:custGeom>
              <a:avLst/>
              <a:gdLst/>
              <a:ahLst/>
              <a:cxnLst/>
              <a:rect l="l" t="t" r="r" b="b"/>
              <a:pathLst>
                <a:path w="47664" h="39503" extrusionOk="0">
                  <a:moveTo>
                    <a:pt x="1" y="0"/>
                  </a:moveTo>
                  <a:cubicBezTo>
                    <a:pt x="12473" y="10513"/>
                    <a:pt x="13509" y="35678"/>
                    <a:pt x="47663" y="39503"/>
                  </a:cubicBezTo>
                  <a:cubicBezTo>
                    <a:pt x="47663" y="39503"/>
                    <a:pt x="46524" y="4201"/>
                    <a:pt x="1" y="0"/>
                  </a:cubicBezTo>
                  <a:close/>
                </a:path>
              </a:pathLst>
            </a:custGeom>
            <a:solidFill>
              <a:srgbClr val="6D9EEB">
                <a:alpha val="41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4"/>
            <p:cNvSpPr/>
            <p:nvPr/>
          </p:nvSpPr>
          <p:spPr>
            <a:xfrm flipH="1">
              <a:off x="2078447" y="4838349"/>
              <a:ext cx="136839" cy="134515"/>
            </a:xfrm>
            <a:custGeom>
              <a:avLst/>
              <a:gdLst/>
              <a:ahLst/>
              <a:cxnLst/>
              <a:rect l="l" t="t" r="r" b="b"/>
              <a:pathLst>
                <a:path w="8890" h="8739" extrusionOk="0">
                  <a:moveTo>
                    <a:pt x="5905" y="1"/>
                  </a:moveTo>
                  <a:cubicBezTo>
                    <a:pt x="5807" y="1"/>
                    <a:pt x="5709" y="29"/>
                    <a:pt x="5625" y="90"/>
                  </a:cubicBezTo>
                  <a:cubicBezTo>
                    <a:pt x="5401" y="254"/>
                    <a:pt x="5339" y="548"/>
                    <a:pt x="5503" y="772"/>
                  </a:cubicBezTo>
                  <a:cubicBezTo>
                    <a:pt x="5667" y="1088"/>
                    <a:pt x="6779" y="4314"/>
                    <a:pt x="7560" y="6613"/>
                  </a:cubicBezTo>
                  <a:lnTo>
                    <a:pt x="450" y="7741"/>
                  </a:lnTo>
                  <a:cubicBezTo>
                    <a:pt x="188" y="7779"/>
                    <a:pt x="1" y="8013"/>
                    <a:pt x="23" y="8276"/>
                  </a:cubicBezTo>
                  <a:cubicBezTo>
                    <a:pt x="42" y="8537"/>
                    <a:pt x="260" y="8738"/>
                    <a:pt x="521" y="8738"/>
                  </a:cubicBezTo>
                  <a:cubicBezTo>
                    <a:pt x="523" y="8738"/>
                    <a:pt x="525" y="8738"/>
                    <a:pt x="527" y="8738"/>
                  </a:cubicBezTo>
                  <a:cubicBezTo>
                    <a:pt x="554" y="8738"/>
                    <a:pt x="581" y="8737"/>
                    <a:pt x="606" y="8733"/>
                  </a:cubicBezTo>
                  <a:lnTo>
                    <a:pt x="8889" y="7420"/>
                  </a:lnTo>
                  <a:lnTo>
                    <a:pt x="8701" y="6855"/>
                  </a:lnTo>
                  <a:cubicBezTo>
                    <a:pt x="7284" y="2660"/>
                    <a:pt x="6490" y="428"/>
                    <a:pt x="6337" y="219"/>
                  </a:cubicBezTo>
                  <a:cubicBezTo>
                    <a:pt x="6235" y="80"/>
                    <a:pt x="6070" y="1"/>
                    <a:pt x="59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4"/>
            <p:cNvSpPr/>
            <p:nvPr/>
          </p:nvSpPr>
          <p:spPr>
            <a:xfrm flipH="1">
              <a:off x="1884765" y="4983560"/>
              <a:ext cx="180415" cy="172319"/>
            </a:xfrm>
            <a:custGeom>
              <a:avLst/>
              <a:gdLst/>
              <a:ahLst/>
              <a:cxnLst/>
              <a:rect l="l" t="t" r="r" b="b"/>
              <a:pathLst>
                <a:path w="11721" h="11195" extrusionOk="0">
                  <a:moveTo>
                    <a:pt x="11198" y="1"/>
                  </a:moveTo>
                  <a:cubicBezTo>
                    <a:pt x="10947" y="1"/>
                    <a:pt x="10724" y="176"/>
                    <a:pt x="10688" y="430"/>
                  </a:cubicBezTo>
                  <a:lnTo>
                    <a:pt x="9652" y="7736"/>
                  </a:lnTo>
                  <a:lnTo>
                    <a:pt x="406" y="10207"/>
                  </a:lnTo>
                  <a:cubicBezTo>
                    <a:pt x="161" y="10270"/>
                    <a:pt x="0" y="10506"/>
                    <a:pt x="34" y="10758"/>
                  </a:cubicBezTo>
                  <a:cubicBezTo>
                    <a:pt x="67" y="11008"/>
                    <a:pt x="281" y="11194"/>
                    <a:pt x="532" y="11194"/>
                  </a:cubicBezTo>
                  <a:cubicBezTo>
                    <a:pt x="533" y="11194"/>
                    <a:pt x="534" y="11194"/>
                    <a:pt x="535" y="11194"/>
                  </a:cubicBezTo>
                  <a:cubicBezTo>
                    <a:pt x="578" y="11193"/>
                    <a:pt x="623" y="11188"/>
                    <a:pt x="665" y="11178"/>
                  </a:cubicBezTo>
                  <a:lnTo>
                    <a:pt x="10551" y="8533"/>
                  </a:lnTo>
                  <a:lnTo>
                    <a:pt x="11681" y="572"/>
                  </a:lnTo>
                  <a:cubicBezTo>
                    <a:pt x="11721" y="298"/>
                    <a:pt x="11530" y="42"/>
                    <a:pt x="11255" y="3"/>
                  </a:cubicBezTo>
                  <a:cubicBezTo>
                    <a:pt x="11236" y="2"/>
                    <a:pt x="11217" y="1"/>
                    <a:pt x="111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4"/>
            <p:cNvSpPr/>
            <p:nvPr/>
          </p:nvSpPr>
          <p:spPr>
            <a:xfrm flipH="1">
              <a:off x="1755237" y="5150935"/>
              <a:ext cx="174166" cy="137517"/>
            </a:xfrm>
            <a:custGeom>
              <a:avLst/>
              <a:gdLst/>
              <a:ahLst/>
              <a:cxnLst/>
              <a:rect l="l" t="t" r="r" b="b"/>
              <a:pathLst>
                <a:path w="11315" h="8934" extrusionOk="0">
                  <a:moveTo>
                    <a:pt x="10767" y="0"/>
                  </a:moveTo>
                  <a:cubicBezTo>
                    <a:pt x="10527" y="0"/>
                    <a:pt x="10321" y="179"/>
                    <a:pt x="10280" y="423"/>
                  </a:cubicBezTo>
                  <a:lnTo>
                    <a:pt x="9326" y="6224"/>
                  </a:lnTo>
                  <a:lnTo>
                    <a:pt x="436" y="7940"/>
                  </a:lnTo>
                  <a:cubicBezTo>
                    <a:pt x="179" y="7985"/>
                    <a:pt x="0" y="8221"/>
                    <a:pt x="25" y="8480"/>
                  </a:cubicBezTo>
                  <a:cubicBezTo>
                    <a:pt x="50" y="8738"/>
                    <a:pt x="265" y="8934"/>
                    <a:pt x="523" y="8934"/>
                  </a:cubicBezTo>
                  <a:cubicBezTo>
                    <a:pt x="525" y="8934"/>
                    <a:pt x="527" y="8934"/>
                    <a:pt x="530" y="8934"/>
                  </a:cubicBezTo>
                  <a:cubicBezTo>
                    <a:pt x="563" y="8934"/>
                    <a:pt x="595" y="8931"/>
                    <a:pt x="627" y="8926"/>
                  </a:cubicBezTo>
                  <a:lnTo>
                    <a:pt x="10205" y="7076"/>
                  </a:lnTo>
                  <a:lnTo>
                    <a:pt x="11270" y="585"/>
                  </a:lnTo>
                  <a:cubicBezTo>
                    <a:pt x="11315" y="311"/>
                    <a:pt x="11129" y="54"/>
                    <a:pt x="10857" y="9"/>
                  </a:cubicBezTo>
                  <a:cubicBezTo>
                    <a:pt x="10826" y="3"/>
                    <a:pt x="10796" y="0"/>
                    <a:pt x="107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4"/>
            <p:cNvSpPr/>
            <p:nvPr/>
          </p:nvSpPr>
          <p:spPr>
            <a:xfrm flipH="1">
              <a:off x="1324676" y="4680316"/>
              <a:ext cx="628799" cy="979625"/>
            </a:xfrm>
            <a:custGeom>
              <a:avLst/>
              <a:gdLst/>
              <a:ahLst/>
              <a:cxnLst/>
              <a:rect l="l" t="t" r="r" b="b"/>
              <a:pathLst>
                <a:path w="40851" h="63643" extrusionOk="0">
                  <a:moveTo>
                    <a:pt x="6468" y="1"/>
                  </a:moveTo>
                  <a:cubicBezTo>
                    <a:pt x="5113" y="1"/>
                    <a:pt x="3930" y="611"/>
                    <a:pt x="3121" y="2041"/>
                  </a:cubicBezTo>
                  <a:cubicBezTo>
                    <a:pt x="0" y="7558"/>
                    <a:pt x="5990" y="11822"/>
                    <a:pt x="7245" y="17590"/>
                  </a:cubicBezTo>
                  <a:cubicBezTo>
                    <a:pt x="8499" y="23359"/>
                    <a:pt x="974" y="26619"/>
                    <a:pt x="3734" y="33801"/>
                  </a:cubicBezTo>
                  <a:cubicBezTo>
                    <a:pt x="6493" y="40982"/>
                    <a:pt x="14267" y="33891"/>
                    <a:pt x="11509" y="45149"/>
                  </a:cubicBezTo>
                  <a:cubicBezTo>
                    <a:pt x="8750" y="56407"/>
                    <a:pt x="23296" y="60998"/>
                    <a:pt x="23296" y="60998"/>
                  </a:cubicBezTo>
                  <a:cubicBezTo>
                    <a:pt x="23296" y="60998"/>
                    <a:pt x="27791" y="63643"/>
                    <a:pt x="31661" y="63643"/>
                  </a:cubicBezTo>
                  <a:cubicBezTo>
                    <a:pt x="33042" y="63643"/>
                    <a:pt x="34344" y="63306"/>
                    <a:pt x="35334" y="62392"/>
                  </a:cubicBezTo>
                  <a:cubicBezTo>
                    <a:pt x="39097" y="58915"/>
                    <a:pt x="37842" y="53202"/>
                    <a:pt x="37466" y="48312"/>
                  </a:cubicBezTo>
                  <a:cubicBezTo>
                    <a:pt x="37090" y="43422"/>
                    <a:pt x="40851" y="39828"/>
                    <a:pt x="39011" y="36149"/>
                  </a:cubicBezTo>
                  <a:cubicBezTo>
                    <a:pt x="37174" y="32471"/>
                    <a:pt x="28646" y="30465"/>
                    <a:pt x="30636" y="25449"/>
                  </a:cubicBezTo>
                  <a:cubicBezTo>
                    <a:pt x="32626" y="20432"/>
                    <a:pt x="30318" y="16086"/>
                    <a:pt x="26973" y="14413"/>
                  </a:cubicBezTo>
                  <a:cubicBezTo>
                    <a:pt x="23630" y="12741"/>
                    <a:pt x="19450" y="12073"/>
                    <a:pt x="17610" y="10066"/>
                  </a:cubicBezTo>
                  <a:cubicBezTo>
                    <a:pt x="15629" y="4988"/>
                    <a:pt x="10343" y="1"/>
                    <a:pt x="64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4"/>
            <p:cNvSpPr/>
            <p:nvPr/>
          </p:nvSpPr>
          <p:spPr>
            <a:xfrm flipH="1">
              <a:off x="1412562" y="4744388"/>
              <a:ext cx="445690" cy="931754"/>
            </a:xfrm>
            <a:custGeom>
              <a:avLst/>
              <a:gdLst/>
              <a:ahLst/>
              <a:cxnLst/>
              <a:rect l="l" t="t" r="r" b="b"/>
              <a:pathLst>
                <a:path w="28955" h="60533" extrusionOk="0">
                  <a:moveTo>
                    <a:pt x="557" y="1"/>
                  </a:moveTo>
                  <a:cubicBezTo>
                    <a:pt x="435" y="1"/>
                    <a:pt x="311" y="45"/>
                    <a:pt x="214" y="136"/>
                  </a:cubicBezTo>
                  <a:cubicBezTo>
                    <a:pt x="12" y="324"/>
                    <a:pt x="0" y="642"/>
                    <a:pt x="189" y="844"/>
                  </a:cubicBezTo>
                  <a:cubicBezTo>
                    <a:pt x="14736" y="16492"/>
                    <a:pt x="27784" y="59739"/>
                    <a:pt x="27914" y="60175"/>
                  </a:cubicBezTo>
                  <a:cubicBezTo>
                    <a:pt x="27977" y="60387"/>
                    <a:pt x="28173" y="60533"/>
                    <a:pt x="28395" y="60533"/>
                  </a:cubicBezTo>
                  <a:cubicBezTo>
                    <a:pt x="28444" y="60533"/>
                    <a:pt x="28492" y="60524"/>
                    <a:pt x="28539" y="60511"/>
                  </a:cubicBezTo>
                  <a:cubicBezTo>
                    <a:pt x="28803" y="60432"/>
                    <a:pt x="28955" y="60152"/>
                    <a:pt x="28875" y="59886"/>
                  </a:cubicBezTo>
                  <a:cubicBezTo>
                    <a:pt x="28746" y="59450"/>
                    <a:pt x="15630" y="15980"/>
                    <a:pt x="924" y="161"/>
                  </a:cubicBezTo>
                  <a:cubicBezTo>
                    <a:pt x="825" y="54"/>
                    <a:pt x="692" y="1"/>
                    <a:pt x="557" y="1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4"/>
            <p:cNvSpPr/>
            <p:nvPr/>
          </p:nvSpPr>
          <p:spPr>
            <a:xfrm flipH="1">
              <a:off x="1653722" y="4862250"/>
              <a:ext cx="163884" cy="114289"/>
            </a:xfrm>
            <a:custGeom>
              <a:avLst/>
              <a:gdLst/>
              <a:ahLst/>
              <a:cxnLst/>
              <a:rect l="l" t="t" r="r" b="b"/>
              <a:pathLst>
                <a:path w="10647" h="7425" extrusionOk="0">
                  <a:moveTo>
                    <a:pt x="10078" y="0"/>
                  </a:moveTo>
                  <a:cubicBezTo>
                    <a:pt x="9881" y="0"/>
                    <a:pt x="9695" y="117"/>
                    <a:pt x="9616" y="310"/>
                  </a:cubicBezTo>
                  <a:lnTo>
                    <a:pt x="7130" y="6270"/>
                  </a:lnTo>
                  <a:lnTo>
                    <a:pt x="652" y="4901"/>
                  </a:lnTo>
                  <a:cubicBezTo>
                    <a:pt x="618" y="4894"/>
                    <a:pt x="583" y="4891"/>
                    <a:pt x="549" y="4891"/>
                  </a:cubicBezTo>
                  <a:cubicBezTo>
                    <a:pt x="317" y="4891"/>
                    <a:pt x="108" y="5053"/>
                    <a:pt x="57" y="5289"/>
                  </a:cubicBezTo>
                  <a:cubicBezTo>
                    <a:pt x="1" y="5560"/>
                    <a:pt x="174" y="5825"/>
                    <a:pt x="445" y="5884"/>
                  </a:cubicBezTo>
                  <a:lnTo>
                    <a:pt x="7736" y="7424"/>
                  </a:lnTo>
                  <a:lnTo>
                    <a:pt x="10542" y="694"/>
                  </a:lnTo>
                  <a:cubicBezTo>
                    <a:pt x="10647" y="439"/>
                    <a:pt x="10527" y="146"/>
                    <a:pt x="10271" y="39"/>
                  </a:cubicBezTo>
                  <a:cubicBezTo>
                    <a:pt x="10208" y="13"/>
                    <a:pt x="10142" y="0"/>
                    <a:pt x="10078" y="0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4"/>
            <p:cNvSpPr/>
            <p:nvPr/>
          </p:nvSpPr>
          <p:spPr>
            <a:xfrm flipH="1">
              <a:off x="1499227" y="5055235"/>
              <a:ext cx="318425" cy="174520"/>
            </a:xfrm>
            <a:custGeom>
              <a:avLst/>
              <a:gdLst/>
              <a:ahLst/>
              <a:cxnLst/>
              <a:rect l="l" t="t" r="r" b="b"/>
              <a:pathLst>
                <a:path w="20687" h="11338" extrusionOk="0">
                  <a:moveTo>
                    <a:pt x="20113" y="0"/>
                  </a:moveTo>
                  <a:cubicBezTo>
                    <a:pt x="19925" y="0"/>
                    <a:pt x="19746" y="106"/>
                    <a:pt x="19660" y="287"/>
                  </a:cubicBezTo>
                  <a:lnTo>
                    <a:pt x="14951" y="10185"/>
                  </a:lnTo>
                  <a:lnTo>
                    <a:pt x="662" y="6970"/>
                  </a:lnTo>
                  <a:cubicBezTo>
                    <a:pt x="625" y="6962"/>
                    <a:pt x="589" y="6958"/>
                    <a:pt x="552" y="6958"/>
                  </a:cubicBezTo>
                  <a:cubicBezTo>
                    <a:pt x="322" y="6958"/>
                    <a:pt x="114" y="7117"/>
                    <a:pt x="62" y="7351"/>
                  </a:cubicBezTo>
                  <a:cubicBezTo>
                    <a:pt x="0" y="7622"/>
                    <a:pt x="171" y="7889"/>
                    <a:pt x="441" y="7951"/>
                  </a:cubicBezTo>
                  <a:lnTo>
                    <a:pt x="15512" y="11338"/>
                  </a:lnTo>
                  <a:lnTo>
                    <a:pt x="20566" y="718"/>
                  </a:lnTo>
                  <a:cubicBezTo>
                    <a:pt x="20686" y="467"/>
                    <a:pt x="20579" y="168"/>
                    <a:pt x="20329" y="50"/>
                  </a:cubicBezTo>
                  <a:cubicBezTo>
                    <a:pt x="20259" y="16"/>
                    <a:pt x="20185" y="0"/>
                    <a:pt x="20113" y="0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4"/>
            <p:cNvSpPr/>
            <p:nvPr/>
          </p:nvSpPr>
          <p:spPr>
            <a:xfrm flipH="1">
              <a:off x="658816" y="4243988"/>
              <a:ext cx="858409" cy="1337331"/>
            </a:xfrm>
            <a:custGeom>
              <a:avLst/>
              <a:gdLst/>
              <a:ahLst/>
              <a:cxnLst/>
              <a:rect l="l" t="t" r="r" b="b"/>
              <a:pathLst>
                <a:path w="55768" h="86882" extrusionOk="0">
                  <a:moveTo>
                    <a:pt x="46938" y="0"/>
                  </a:moveTo>
                  <a:cubicBezTo>
                    <a:pt x="41647" y="0"/>
                    <a:pt x="34433" y="6807"/>
                    <a:pt x="31727" y="13740"/>
                  </a:cubicBezTo>
                  <a:cubicBezTo>
                    <a:pt x="29216" y="16480"/>
                    <a:pt x="23510" y="17393"/>
                    <a:pt x="18945" y="19675"/>
                  </a:cubicBezTo>
                  <a:cubicBezTo>
                    <a:pt x="14381" y="21957"/>
                    <a:pt x="11229" y="27892"/>
                    <a:pt x="13946" y="34740"/>
                  </a:cubicBezTo>
                  <a:cubicBezTo>
                    <a:pt x="16663" y="41587"/>
                    <a:pt x="5023" y="44326"/>
                    <a:pt x="2511" y="49348"/>
                  </a:cubicBezTo>
                  <a:cubicBezTo>
                    <a:pt x="0" y="54369"/>
                    <a:pt x="5136" y="59276"/>
                    <a:pt x="4622" y="65952"/>
                  </a:cubicBezTo>
                  <a:cubicBezTo>
                    <a:pt x="4109" y="72629"/>
                    <a:pt x="2398" y="80428"/>
                    <a:pt x="7532" y="85173"/>
                  </a:cubicBezTo>
                  <a:cubicBezTo>
                    <a:pt x="8883" y="86422"/>
                    <a:pt x="10661" y="86882"/>
                    <a:pt x="12547" y="86882"/>
                  </a:cubicBezTo>
                  <a:cubicBezTo>
                    <a:pt x="17831" y="86882"/>
                    <a:pt x="23966" y="83272"/>
                    <a:pt x="23966" y="83272"/>
                  </a:cubicBezTo>
                  <a:cubicBezTo>
                    <a:pt x="23966" y="83272"/>
                    <a:pt x="43823" y="77003"/>
                    <a:pt x="40057" y="61635"/>
                  </a:cubicBezTo>
                  <a:cubicBezTo>
                    <a:pt x="36291" y="46267"/>
                    <a:pt x="46904" y="55948"/>
                    <a:pt x="50672" y="46143"/>
                  </a:cubicBezTo>
                  <a:cubicBezTo>
                    <a:pt x="54438" y="36338"/>
                    <a:pt x="44166" y="31887"/>
                    <a:pt x="45878" y="24012"/>
                  </a:cubicBezTo>
                  <a:cubicBezTo>
                    <a:pt x="47589" y="16138"/>
                    <a:pt x="55768" y="10317"/>
                    <a:pt x="51507" y="2785"/>
                  </a:cubicBezTo>
                  <a:cubicBezTo>
                    <a:pt x="50403" y="833"/>
                    <a:pt x="48788" y="0"/>
                    <a:pt x="469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4"/>
            <p:cNvSpPr/>
            <p:nvPr/>
          </p:nvSpPr>
          <p:spPr>
            <a:xfrm flipH="1">
              <a:off x="658816" y="4243988"/>
              <a:ext cx="858409" cy="1337331"/>
            </a:xfrm>
            <a:custGeom>
              <a:avLst/>
              <a:gdLst/>
              <a:ahLst/>
              <a:cxnLst/>
              <a:rect l="l" t="t" r="r" b="b"/>
              <a:pathLst>
                <a:path w="55768" h="86882" extrusionOk="0">
                  <a:moveTo>
                    <a:pt x="46938" y="0"/>
                  </a:moveTo>
                  <a:cubicBezTo>
                    <a:pt x="41647" y="0"/>
                    <a:pt x="34433" y="6807"/>
                    <a:pt x="31727" y="13740"/>
                  </a:cubicBezTo>
                  <a:cubicBezTo>
                    <a:pt x="29216" y="16480"/>
                    <a:pt x="23510" y="17393"/>
                    <a:pt x="18945" y="19675"/>
                  </a:cubicBezTo>
                  <a:cubicBezTo>
                    <a:pt x="14381" y="21957"/>
                    <a:pt x="11229" y="27892"/>
                    <a:pt x="13946" y="34740"/>
                  </a:cubicBezTo>
                  <a:cubicBezTo>
                    <a:pt x="16663" y="41587"/>
                    <a:pt x="5023" y="44326"/>
                    <a:pt x="2511" y="49348"/>
                  </a:cubicBezTo>
                  <a:cubicBezTo>
                    <a:pt x="0" y="54369"/>
                    <a:pt x="5136" y="59276"/>
                    <a:pt x="4622" y="65952"/>
                  </a:cubicBezTo>
                  <a:cubicBezTo>
                    <a:pt x="4109" y="72629"/>
                    <a:pt x="2398" y="80428"/>
                    <a:pt x="7532" y="85173"/>
                  </a:cubicBezTo>
                  <a:cubicBezTo>
                    <a:pt x="8883" y="86422"/>
                    <a:pt x="10661" y="86882"/>
                    <a:pt x="12547" y="86882"/>
                  </a:cubicBezTo>
                  <a:cubicBezTo>
                    <a:pt x="17831" y="86882"/>
                    <a:pt x="23966" y="83272"/>
                    <a:pt x="23966" y="83272"/>
                  </a:cubicBezTo>
                  <a:cubicBezTo>
                    <a:pt x="23966" y="83272"/>
                    <a:pt x="43823" y="77003"/>
                    <a:pt x="40057" y="61635"/>
                  </a:cubicBezTo>
                  <a:cubicBezTo>
                    <a:pt x="36291" y="46267"/>
                    <a:pt x="46904" y="55948"/>
                    <a:pt x="50672" y="46143"/>
                  </a:cubicBezTo>
                  <a:cubicBezTo>
                    <a:pt x="54438" y="36338"/>
                    <a:pt x="44166" y="31887"/>
                    <a:pt x="45878" y="24012"/>
                  </a:cubicBezTo>
                  <a:cubicBezTo>
                    <a:pt x="47589" y="16138"/>
                    <a:pt x="55768" y="10317"/>
                    <a:pt x="51507" y="2785"/>
                  </a:cubicBezTo>
                  <a:cubicBezTo>
                    <a:pt x="50403" y="833"/>
                    <a:pt x="48788" y="0"/>
                    <a:pt x="469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4"/>
            <p:cNvSpPr/>
            <p:nvPr/>
          </p:nvSpPr>
          <p:spPr>
            <a:xfrm flipH="1">
              <a:off x="791960" y="4334255"/>
              <a:ext cx="602155" cy="1266356"/>
            </a:xfrm>
            <a:custGeom>
              <a:avLst/>
              <a:gdLst/>
              <a:ahLst/>
              <a:cxnLst/>
              <a:rect l="l" t="t" r="r" b="b"/>
              <a:pathLst>
                <a:path w="39120" h="82271" extrusionOk="0">
                  <a:moveTo>
                    <a:pt x="38564" y="0"/>
                  </a:moveTo>
                  <a:cubicBezTo>
                    <a:pt x="38430" y="0"/>
                    <a:pt x="38296" y="54"/>
                    <a:pt x="38197" y="160"/>
                  </a:cubicBezTo>
                  <a:cubicBezTo>
                    <a:pt x="18149" y="21726"/>
                    <a:pt x="258" y="81027"/>
                    <a:pt x="79" y="81624"/>
                  </a:cubicBezTo>
                  <a:cubicBezTo>
                    <a:pt x="1" y="81889"/>
                    <a:pt x="151" y="82170"/>
                    <a:pt x="417" y="82249"/>
                  </a:cubicBezTo>
                  <a:cubicBezTo>
                    <a:pt x="464" y="82262"/>
                    <a:pt x="512" y="82270"/>
                    <a:pt x="561" y="82270"/>
                  </a:cubicBezTo>
                  <a:cubicBezTo>
                    <a:pt x="781" y="82270"/>
                    <a:pt x="977" y="82125"/>
                    <a:pt x="1040" y="81913"/>
                  </a:cubicBezTo>
                  <a:cubicBezTo>
                    <a:pt x="1221" y="81318"/>
                    <a:pt x="19043" y="22239"/>
                    <a:pt x="38930" y="843"/>
                  </a:cubicBezTo>
                  <a:cubicBezTo>
                    <a:pt x="39119" y="641"/>
                    <a:pt x="39109" y="323"/>
                    <a:pt x="38905" y="135"/>
                  </a:cubicBezTo>
                  <a:cubicBezTo>
                    <a:pt x="38809" y="45"/>
                    <a:pt x="38686" y="0"/>
                    <a:pt x="385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4"/>
            <p:cNvSpPr/>
            <p:nvPr/>
          </p:nvSpPr>
          <p:spPr>
            <a:xfrm flipH="1">
              <a:off x="847457" y="4495181"/>
              <a:ext cx="217481" cy="149923"/>
            </a:xfrm>
            <a:custGeom>
              <a:avLst/>
              <a:gdLst/>
              <a:ahLst/>
              <a:cxnLst/>
              <a:rect l="l" t="t" r="r" b="b"/>
              <a:pathLst>
                <a:path w="14129" h="9740" extrusionOk="0">
                  <a:moveTo>
                    <a:pt x="572" y="0"/>
                  </a:moveTo>
                  <a:cubicBezTo>
                    <a:pt x="507" y="0"/>
                    <a:pt x="442" y="13"/>
                    <a:pt x="378" y="39"/>
                  </a:cubicBezTo>
                  <a:cubicBezTo>
                    <a:pt x="123" y="146"/>
                    <a:pt x="1" y="438"/>
                    <a:pt x="108" y="694"/>
                  </a:cubicBezTo>
                  <a:lnTo>
                    <a:pt x="3879" y="9740"/>
                  </a:lnTo>
                  <a:lnTo>
                    <a:pt x="13684" y="7668"/>
                  </a:lnTo>
                  <a:cubicBezTo>
                    <a:pt x="13955" y="7611"/>
                    <a:pt x="14129" y="7345"/>
                    <a:pt x="14072" y="7075"/>
                  </a:cubicBezTo>
                  <a:cubicBezTo>
                    <a:pt x="14020" y="6834"/>
                    <a:pt x="13806" y="6679"/>
                    <a:pt x="13572" y="6679"/>
                  </a:cubicBezTo>
                  <a:cubicBezTo>
                    <a:pt x="13540" y="6679"/>
                    <a:pt x="13509" y="6681"/>
                    <a:pt x="13477" y="6687"/>
                  </a:cubicBezTo>
                  <a:lnTo>
                    <a:pt x="4485" y="8587"/>
                  </a:lnTo>
                  <a:lnTo>
                    <a:pt x="1033" y="308"/>
                  </a:lnTo>
                  <a:cubicBezTo>
                    <a:pt x="953" y="116"/>
                    <a:pt x="767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4"/>
            <p:cNvSpPr/>
            <p:nvPr/>
          </p:nvSpPr>
          <p:spPr>
            <a:xfrm flipH="1">
              <a:off x="847371" y="4758624"/>
              <a:ext cx="428373" cy="232196"/>
            </a:xfrm>
            <a:custGeom>
              <a:avLst/>
              <a:gdLst/>
              <a:ahLst/>
              <a:cxnLst/>
              <a:rect l="l" t="t" r="r" b="b"/>
              <a:pathLst>
                <a:path w="27830" h="15085" extrusionOk="0">
                  <a:moveTo>
                    <a:pt x="571" y="1"/>
                  </a:moveTo>
                  <a:cubicBezTo>
                    <a:pt x="499" y="1"/>
                    <a:pt x="426" y="16"/>
                    <a:pt x="356" y="49"/>
                  </a:cubicBezTo>
                  <a:cubicBezTo>
                    <a:pt x="107" y="170"/>
                    <a:pt x="0" y="469"/>
                    <a:pt x="119" y="719"/>
                  </a:cubicBezTo>
                  <a:lnTo>
                    <a:pt x="6956" y="15085"/>
                  </a:lnTo>
                  <a:lnTo>
                    <a:pt x="27388" y="10493"/>
                  </a:lnTo>
                  <a:cubicBezTo>
                    <a:pt x="27659" y="10432"/>
                    <a:pt x="27829" y="10164"/>
                    <a:pt x="27767" y="9894"/>
                  </a:cubicBezTo>
                  <a:cubicBezTo>
                    <a:pt x="27715" y="9660"/>
                    <a:pt x="27507" y="9500"/>
                    <a:pt x="27278" y="9500"/>
                  </a:cubicBezTo>
                  <a:cubicBezTo>
                    <a:pt x="27242" y="9500"/>
                    <a:pt x="27206" y="9504"/>
                    <a:pt x="27169" y="9513"/>
                  </a:cubicBezTo>
                  <a:lnTo>
                    <a:pt x="7517" y="13932"/>
                  </a:lnTo>
                  <a:lnTo>
                    <a:pt x="1026" y="288"/>
                  </a:lnTo>
                  <a:cubicBezTo>
                    <a:pt x="939" y="107"/>
                    <a:pt x="759" y="1"/>
                    <a:pt x="5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4"/>
            <p:cNvSpPr/>
            <p:nvPr/>
          </p:nvSpPr>
          <p:spPr>
            <a:xfrm flipH="1">
              <a:off x="1021107" y="5087956"/>
              <a:ext cx="386367" cy="236829"/>
            </a:xfrm>
            <a:custGeom>
              <a:avLst/>
              <a:gdLst/>
              <a:ahLst/>
              <a:cxnLst/>
              <a:rect l="l" t="t" r="r" b="b"/>
              <a:pathLst>
                <a:path w="25101" h="15386" extrusionOk="0">
                  <a:moveTo>
                    <a:pt x="572" y="1"/>
                  </a:moveTo>
                  <a:cubicBezTo>
                    <a:pt x="499" y="1"/>
                    <a:pt x="425" y="17"/>
                    <a:pt x="354" y="51"/>
                  </a:cubicBezTo>
                  <a:cubicBezTo>
                    <a:pt x="105" y="171"/>
                    <a:pt x="0" y="470"/>
                    <a:pt x="120" y="721"/>
                  </a:cubicBezTo>
                  <a:lnTo>
                    <a:pt x="7161" y="15385"/>
                  </a:lnTo>
                  <a:lnTo>
                    <a:pt x="24693" y="9750"/>
                  </a:lnTo>
                  <a:cubicBezTo>
                    <a:pt x="24957" y="9664"/>
                    <a:pt x="25100" y="9382"/>
                    <a:pt x="25015" y="9118"/>
                  </a:cubicBezTo>
                  <a:cubicBezTo>
                    <a:pt x="24948" y="8905"/>
                    <a:pt x="24749" y="8770"/>
                    <a:pt x="24538" y="8770"/>
                  </a:cubicBezTo>
                  <a:cubicBezTo>
                    <a:pt x="24487" y="8770"/>
                    <a:pt x="24436" y="8778"/>
                    <a:pt x="24385" y="8794"/>
                  </a:cubicBezTo>
                  <a:lnTo>
                    <a:pt x="7686" y="14162"/>
                  </a:lnTo>
                  <a:lnTo>
                    <a:pt x="1024" y="286"/>
                  </a:lnTo>
                  <a:cubicBezTo>
                    <a:pt x="938" y="106"/>
                    <a:pt x="759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0" name="Google Shape;480;p4"/>
          <p:cNvGrpSpPr/>
          <p:nvPr/>
        </p:nvGrpSpPr>
        <p:grpSpPr>
          <a:xfrm rot="-577316">
            <a:off x="3584508" y="4514069"/>
            <a:ext cx="1497994" cy="1088344"/>
            <a:chOff x="505605" y="4363304"/>
            <a:chExt cx="1923073" cy="1397179"/>
          </a:xfrm>
        </p:grpSpPr>
        <p:sp>
          <p:nvSpPr>
            <p:cNvPr id="481" name="Google Shape;481;p4"/>
            <p:cNvSpPr/>
            <p:nvPr/>
          </p:nvSpPr>
          <p:spPr>
            <a:xfrm flipH="1">
              <a:off x="1674625" y="5389061"/>
              <a:ext cx="141642" cy="176783"/>
            </a:xfrm>
            <a:custGeom>
              <a:avLst/>
              <a:gdLst/>
              <a:ahLst/>
              <a:cxnLst/>
              <a:rect l="l" t="t" r="r" b="b"/>
              <a:pathLst>
                <a:path w="9202" h="11485" extrusionOk="0">
                  <a:moveTo>
                    <a:pt x="7862" y="0"/>
                  </a:moveTo>
                  <a:cubicBezTo>
                    <a:pt x="7842" y="0"/>
                    <a:pt x="7822" y="2"/>
                    <a:pt x="7801" y="5"/>
                  </a:cubicBezTo>
                  <a:cubicBezTo>
                    <a:pt x="7568" y="36"/>
                    <a:pt x="7405" y="252"/>
                    <a:pt x="7439" y="484"/>
                  </a:cubicBezTo>
                  <a:lnTo>
                    <a:pt x="8274" y="6355"/>
                  </a:lnTo>
                  <a:lnTo>
                    <a:pt x="259" y="10683"/>
                  </a:lnTo>
                  <a:cubicBezTo>
                    <a:pt x="87" y="10776"/>
                    <a:pt x="1" y="10973"/>
                    <a:pt x="49" y="11162"/>
                  </a:cubicBezTo>
                  <a:cubicBezTo>
                    <a:pt x="97" y="11351"/>
                    <a:pt x="268" y="11485"/>
                    <a:pt x="462" y="11485"/>
                  </a:cubicBezTo>
                  <a:cubicBezTo>
                    <a:pt x="532" y="11483"/>
                    <a:pt x="602" y="11465"/>
                    <a:pt x="664" y="11431"/>
                  </a:cubicBezTo>
                  <a:lnTo>
                    <a:pt x="9202" y="6825"/>
                  </a:lnTo>
                  <a:lnTo>
                    <a:pt x="8281" y="366"/>
                  </a:lnTo>
                  <a:cubicBezTo>
                    <a:pt x="8252" y="154"/>
                    <a:pt x="8070" y="0"/>
                    <a:pt x="7862" y="0"/>
                  </a:cubicBezTo>
                  <a:close/>
                </a:path>
              </a:pathLst>
            </a:custGeom>
            <a:solidFill>
              <a:srgbClr val="8CC4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4"/>
            <p:cNvSpPr/>
            <p:nvPr/>
          </p:nvSpPr>
          <p:spPr>
            <a:xfrm flipH="1">
              <a:off x="1402746" y="5296486"/>
              <a:ext cx="287717" cy="178076"/>
            </a:xfrm>
            <a:custGeom>
              <a:avLst/>
              <a:gdLst/>
              <a:ahLst/>
              <a:cxnLst/>
              <a:rect l="l" t="t" r="r" b="b"/>
              <a:pathLst>
                <a:path w="18692" h="11569" extrusionOk="0">
                  <a:moveTo>
                    <a:pt x="18120" y="0"/>
                  </a:moveTo>
                  <a:cubicBezTo>
                    <a:pt x="17933" y="0"/>
                    <a:pt x="17753" y="105"/>
                    <a:pt x="17667" y="286"/>
                  </a:cubicBezTo>
                  <a:lnTo>
                    <a:pt x="12838" y="10345"/>
                  </a:lnTo>
                  <a:lnTo>
                    <a:pt x="718" y="6447"/>
                  </a:lnTo>
                  <a:cubicBezTo>
                    <a:pt x="667" y="6431"/>
                    <a:pt x="615" y="6423"/>
                    <a:pt x="563" y="6423"/>
                  </a:cubicBezTo>
                  <a:cubicBezTo>
                    <a:pt x="351" y="6423"/>
                    <a:pt x="154" y="6558"/>
                    <a:pt x="85" y="6772"/>
                  </a:cubicBezTo>
                  <a:cubicBezTo>
                    <a:pt x="0" y="7036"/>
                    <a:pt x="145" y="7318"/>
                    <a:pt x="411" y="7403"/>
                  </a:cubicBezTo>
                  <a:lnTo>
                    <a:pt x="13363" y="11568"/>
                  </a:lnTo>
                  <a:lnTo>
                    <a:pt x="18571" y="720"/>
                  </a:lnTo>
                  <a:cubicBezTo>
                    <a:pt x="18691" y="471"/>
                    <a:pt x="18586" y="170"/>
                    <a:pt x="18337" y="50"/>
                  </a:cubicBezTo>
                  <a:cubicBezTo>
                    <a:pt x="18267" y="16"/>
                    <a:pt x="18193" y="0"/>
                    <a:pt x="18120" y="0"/>
                  </a:cubicBezTo>
                  <a:close/>
                </a:path>
              </a:pathLst>
            </a:custGeom>
            <a:solidFill>
              <a:srgbClr val="FF81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4"/>
            <p:cNvSpPr/>
            <p:nvPr/>
          </p:nvSpPr>
          <p:spPr>
            <a:xfrm rot="-1863570" flipH="1">
              <a:off x="777625" y="4443639"/>
              <a:ext cx="655024" cy="1236509"/>
            </a:xfrm>
            <a:custGeom>
              <a:avLst/>
              <a:gdLst/>
              <a:ahLst/>
              <a:cxnLst/>
              <a:rect l="l" t="t" r="r" b="b"/>
              <a:pathLst>
                <a:path w="42549" h="80321" extrusionOk="0">
                  <a:moveTo>
                    <a:pt x="19479" y="0"/>
                  </a:moveTo>
                  <a:cubicBezTo>
                    <a:pt x="14561" y="0"/>
                    <a:pt x="10368" y="9188"/>
                    <a:pt x="10793" y="16409"/>
                  </a:cubicBezTo>
                  <a:cubicBezTo>
                    <a:pt x="9828" y="19411"/>
                    <a:pt x="5751" y="22138"/>
                    <a:pt x="3039" y="25516"/>
                  </a:cubicBezTo>
                  <a:cubicBezTo>
                    <a:pt x="328" y="28895"/>
                    <a:pt x="0" y="34589"/>
                    <a:pt x="4523" y="38906"/>
                  </a:cubicBezTo>
                  <a:cubicBezTo>
                    <a:pt x="9046" y="43225"/>
                    <a:pt x="1039" y="49464"/>
                    <a:pt x="884" y="54225"/>
                  </a:cubicBezTo>
                  <a:cubicBezTo>
                    <a:pt x="729" y="58989"/>
                    <a:pt x="6428" y="60952"/>
                    <a:pt x="8399" y="66283"/>
                  </a:cubicBezTo>
                  <a:cubicBezTo>
                    <a:pt x="10369" y="71615"/>
                    <a:pt x="11813" y="78236"/>
                    <a:pt x="17456" y="80076"/>
                  </a:cubicBezTo>
                  <a:cubicBezTo>
                    <a:pt x="17973" y="80244"/>
                    <a:pt x="18495" y="80320"/>
                    <a:pt x="19018" y="80320"/>
                  </a:cubicBezTo>
                  <a:cubicBezTo>
                    <a:pt x="24209" y="80320"/>
                    <a:pt x="29454" y="72784"/>
                    <a:pt x="29454" y="72784"/>
                  </a:cubicBezTo>
                  <a:cubicBezTo>
                    <a:pt x="29454" y="72784"/>
                    <a:pt x="42548" y="60910"/>
                    <a:pt x="34196" y="50393"/>
                  </a:cubicBezTo>
                  <a:cubicBezTo>
                    <a:pt x="25842" y="39875"/>
                    <a:pt x="37461" y="43579"/>
                    <a:pt x="36889" y="34682"/>
                  </a:cubicBezTo>
                  <a:cubicBezTo>
                    <a:pt x="36318" y="25785"/>
                    <a:pt x="26820" y="25994"/>
                    <a:pt x="25348" y="19314"/>
                  </a:cubicBezTo>
                  <a:cubicBezTo>
                    <a:pt x="23877" y="12633"/>
                    <a:pt x="28121" y="5246"/>
                    <a:pt x="22166" y="947"/>
                  </a:cubicBezTo>
                  <a:cubicBezTo>
                    <a:pt x="21262" y="295"/>
                    <a:pt x="20359" y="0"/>
                    <a:pt x="194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4"/>
            <p:cNvSpPr/>
            <p:nvPr/>
          </p:nvSpPr>
          <p:spPr>
            <a:xfrm rot="-1863570" flipH="1">
              <a:off x="1137831" y="4469807"/>
              <a:ext cx="133948" cy="1185384"/>
            </a:xfrm>
            <a:custGeom>
              <a:avLst/>
              <a:gdLst/>
              <a:ahLst/>
              <a:cxnLst/>
              <a:rect l="l" t="t" r="r" b="b"/>
              <a:pathLst>
                <a:path w="8701" h="77000" extrusionOk="0">
                  <a:moveTo>
                    <a:pt x="8223" y="0"/>
                  </a:moveTo>
                  <a:cubicBezTo>
                    <a:pt x="8044" y="0"/>
                    <a:pt x="7877" y="114"/>
                    <a:pt x="7818" y="294"/>
                  </a:cubicBezTo>
                  <a:cubicBezTo>
                    <a:pt x="1" y="24032"/>
                    <a:pt x="7222" y="76111"/>
                    <a:pt x="7295" y="76632"/>
                  </a:cubicBezTo>
                  <a:cubicBezTo>
                    <a:pt x="7325" y="76842"/>
                    <a:pt x="7506" y="76999"/>
                    <a:pt x="7718" y="76999"/>
                  </a:cubicBezTo>
                  <a:cubicBezTo>
                    <a:pt x="7738" y="76999"/>
                    <a:pt x="7758" y="76996"/>
                    <a:pt x="7776" y="76993"/>
                  </a:cubicBezTo>
                  <a:cubicBezTo>
                    <a:pt x="8010" y="76961"/>
                    <a:pt x="8172" y="76746"/>
                    <a:pt x="8139" y="76513"/>
                  </a:cubicBezTo>
                  <a:cubicBezTo>
                    <a:pt x="8065" y="75992"/>
                    <a:pt x="871" y="24112"/>
                    <a:pt x="8627" y="559"/>
                  </a:cubicBezTo>
                  <a:cubicBezTo>
                    <a:pt x="8700" y="337"/>
                    <a:pt x="8578" y="95"/>
                    <a:pt x="8356" y="21"/>
                  </a:cubicBezTo>
                  <a:cubicBezTo>
                    <a:pt x="8312" y="7"/>
                    <a:pt x="8267" y="0"/>
                    <a:pt x="82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4"/>
            <p:cNvSpPr/>
            <p:nvPr/>
          </p:nvSpPr>
          <p:spPr>
            <a:xfrm rot="-1863570" flipH="1">
              <a:off x="919414" y="4739423"/>
              <a:ext cx="205641" cy="98202"/>
            </a:xfrm>
            <a:custGeom>
              <a:avLst/>
              <a:gdLst/>
              <a:ahLst/>
              <a:cxnLst/>
              <a:rect l="l" t="t" r="r" b="b"/>
              <a:pathLst>
                <a:path w="13358" h="6379" extrusionOk="0">
                  <a:moveTo>
                    <a:pt x="474" y="1"/>
                  </a:moveTo>
                  <a:cubicBezTo>
                    <a:pt x="358" y="1"/>
                    <a:pt x="243" y="47"/>
                    <a:pt x="160" y="138"/>
                  </a:cubicBezTo>
                  <a:cubicBezTo>
                    <a:pt x="1" y="312"/>
                    <a:pt x="11" y="581"/>
                    <a:pt x="185" y="739"/>
                  </a:cubicBezTo>
                  <a:lnTo>
                    <a:pt x="6298" y="6378"/>
                  </a:lnTo>
                  <a:lnTo>
                    <a:pt x="13128" y="1304"/>
                  </a:lnTo>
                  <a:cubicBezTo>
                    <a:pt x="13317" y="1165"/>
                    <a:pt x="13357" y="898"/>
                    <a:pt x="13217" y="709"/>
                  </a:cubicBezTo>
                  <a:cubicBezTo>
                    <a:pt x="13133" y="597"/>
                    <a:pt x="13004" y="537"/>
                    <a:pt x="12874" y="537"/>
                  </a:cubicBezTo>
                  <a:cubicBezTo>
                    <a:pt x="12785" y="537"/>
                    <a:pt x="12696" y="564"/>
                    <a:pt x="12620" y="621"/>
                  </a:cubicBezTo>
                  <a:lnTo>
                    <a:pt x="6358" y="5274"/>
                  </a:lnTo>
                  <a:lnTo>
                    <a:pt x="761" y="113"/>
                  </a:lnTo>
                  <a:cubicBezTo>
                    <a:pt x="680" y="38"/>
                    <a:pt x="577" y="1"/>
                    <a:pt x="4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4"/>
            <p:cNvSpPr/>
            <p:nvPr/>
          </p:nvSpPr>
          <p:spPr>
            <a:xfrm rot="-1863570" flipH="1">
              <a:off x="960401" y="4953823"/>
              <a:ext cx="383587" cy="177777"/>
            </a:xfrm>
            <a:custGeom>
              <a:avLst/>
              <a:gdLst/>
              <a:ahLst/>
              <a:cxnLst/>
              <a:rect l="l" t="t" r="r" b="b"/>
              <a:pathLst>
                <a:path w="24917" h="11548" extrusionOk="0">
                  <a:moveTo>
                    <a:pt x="24436" y="1"/>
                  </a:moveTo>
                  <a:cubicBezTo>
                    <a:pt x="24346" y="1"/>
                    <a:pt x="24256" y="29"/>
                    <a:pt x="24178" y="88"/>
                  </a:cubicBezTo>
                  <a:lnTo>
                    <a:pt x="10588" y="10458"/>
                  </a:lnTo>
                  <a:lnTo>
                    <a:pt x="746" y="2237"/>
                  </a:lnTo>
                  <a:cubicBezTo>
                    <a:pt x="667" y="2172"/>
                    <a:pt x="571" y="2141"/>
                    <a:pt x="477" y="2141"/>
                  </a:cubicBezTo>
                  <a:cubicBezTo>
                    <a:pt x="355" y="2141"/>
                    <a:pt x="234" y="2193"/>
                    <a:pt x="149" y="2293"/>
                  </a:cubicBezTo>
                  <a:cubicBezTo>
                    <a:pt x="0" y="2474"/>
                    <a:pt x="22" y="2739"/>
                    <a:pt x="199" y="2890"/>
                  </a:cubicBezTo>
                  <a:lnTo>
                    <a:pt x="10565" y="11548"/>
                  </a:lnTo>
                  <a:lnTo>
                    <a:pt x="24695" y="765"/>
                  </a:lnTo>
                  <a:cubicBezTo>
                    <a:pt x="24882" y="621"/>
                    <a:pt x="24917" y="354"/>
                    <a:pt x="24775" y="168"/>
                  </a:cubicBezTo>
                  <a:cubicBezTo>
                    <a:pt x="24691" y="58"/>
                    <a:pt x="24564" y="1"/>
                    <a:pt x="244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4"/>
            <p:cNvSpPr/>
            <p:nvPr/>
          </p:nvSpPr>
          <p:spPr>
            <a:xfrm rot="-1863570" flipH="1">
              <a:off x="1138612" y="5215309"/>
              <a:ext cx="347071" cy="174113"/>
            </a:xfrm>
            <a:custGeom>
              <a:avLst/>
              <a:gdLst/>
              <a:ahLst/>
              <a:cxnLst/>
              <a:rect l="l" t="t" r="r" b="b"/>
              <a:pathLst>
                <a:path w="22545" h="11310" extrusionOk="0">
                  <a:moveTo>
                    <a:pt x="22069" y="0"/>
                  </a:moveTo>
                  <a:cubicBezTo>
                    <a:pt x="21963" y="0"/>
                    <a:pt x="21856" y="40"/>
                    <a:pt x="21773" y="121"/>
                  </a:cubicBezTo>
                  <a:lnTo>
                    <a:pt x="10798" y="10182"/>
                  </a:lnTo>
                  <a:lnTo>
                    <a:pt x="741" y="1840"/>
                  </a:lnTo>
                  <a:cubicBezTo>
                    <a:pt x="663" y="1778"/>
                    <a:pt x="570" y="1748"/>
                    <a:pt x="477" y="1748"/>
                  </a:cubicBezTo>
                  <a:cubicBezTo>
                    <a:pt x="354" y="1748"/>
                    <a:pt x="232" y="1801"/>
                    <a:pt x="148" y="1903"/>
                  </a:cubicBezTo>
                  <a:cubicBezTo>
                    <a:pt x="1" y="2081"/>
                    <a:pt x="23" y="2345"/>
                    <a:pt x="198" y="2497"/>
                  </a:cubicBezTo>
                  <a:lnTo>
                    <a:pt x="10826" y="11310"/>
                  </a:lnTo>
                  <a:lnTo>
                    <a:pt x="22349" y="747"/>
                  </a:lnTo>
                  <a:cubicBezTo>
                    <a:pt x="22530" y="590"/>
                    <a:pt x="22545" y="315"/>
                    <a:pt x="22383" y="137"/>
                  </a:cubicBezTo>
                  <a:cubicBezTo>
                    <a:pt x="22299" y="47"/>
                    <a:pt x="22184" y="0"/>
                    <a:pt x="220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4"/>
            <p:cNvSpPr/>
            <p:nvPr/>
          </p:nvSpPr>
          <p:spPr>
            <a:xfrm flipH="1">
              <a:off x="1546580" y="5192444"/>
              <a:ext cx="882098" cy="406393"/>
            </a:xfrm>
            <a:custGeom>
              <a:avLst/>
              <a:gdLst/>
              <a:ahLst/>
              <a:cxnLst/>
              <a:rect l="l" t="t" r="r" b="b"/>
              <a:pathLst>
                <a:path w="57307" h="26402" extrusionOk="0">
                  <a:moveTo>
                    <a:pt x="16085" y="1"/>
                  </a:moveTo>
                  <a:cubicBezTo>
                    <a:pt x="11262" y="1"/>
                    <a:pt x="5916" y="561"/>
                    <a:pt x="0" y="1848"/>
                  </a:cubicBezTo>
                  <a:cubicBezTo>
                    <a:pt x="13241" y="7385"/>
                    <a:pt x="21434" y="26401"/>
                    <a:pt x="46194" y="26401"/>
                  </a:cubicBezTo>
                  <a:cubicBezTo>
                    <a:pt x="49572" y="26401"/>
                    <a:pt x="53257" y="26047"/>
                    <a:pt x="57306" y="25257"/>
                  </a:cubicBezTo>
                  <a:cubicBezTo>
                    <a:pt x="57306" y="25257"/>
                    <a:pt x="48472" y="1"/>
                    <a:pt x="160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4"/>
            <p:cNvSpPr/>
            <p:nvPr/>
          </p:nvSpPr>
          <p:spPr>
            <a:xfrm flipH="1">
              <a:off x="1500861" y="5227519"/>
              <a:ext cx="823776" cy="388907"/>
            </a:xfrm>
            <a:custGeom>
              <a:avLst/>
              <a:gdLst/>
              <a:ahLst/>
              <a:cxnLst/>
              <a:rect l="l" t="t" r="r" b="b"/>
              <a:pathLst>
                <a:path w="53518" h="25266" extrusionOk="0">
                  <a:moveTo>
                    <a:pt x="437" y="0"/>
                  </a:moveTo>
                  <a:cubicBezTo>
                    <a:pt x="434" y="0"/>
                    <a:pt x="432" y="1"/>
                    <a:pt x="429" y="2"/>
                  </a:cubicBezTo>
                  <a:cubicBezTo>
                    <a:pt x="197" y="2"/>
                    <a:pt x="8" y="187"/>
                    <a:pt x="5" y="421"/>
                  </a:cubicBezTo>
                  <a:cubicBezTo>
                    <a:pt x="0" y="653"/>
                    <a:pt x="184" y="845"/>
                    <a:pt x="416" y="852"/>
                  </a:cubicBezTo>
                  <a:cubicBezTo>
                    <a:pt x="21600" y="1510"/>
                    <a:pt x="52486" y="24940"/>
                    <a:pt x="52797" y="25177"/>
                  </a:cubicBezTo>
                  <a:cubicBezTo>
                    <a:pt x="52870" y="25234"/>
                    <a:pt x="52961" y="25264"/>
                    <a:pt x="53054" y="25265"/>
                  </a:cubicBezTo>
                  <a:lnTo>
                    <a:pt x="53054" y="25264"/>
                  </a:lnTo>
                  <a:cubicBezTo>
                    <a:pt x="53238" y="25264"/>
                    <a:pt x="53400" y="25147"/>
                    <a:pt x="53459" y="24973"/>
                  </a:cubicBezTo>
                  <a:cubicBezTo>
                    <a:pt x="53517" y="24801"/>
                    <a:pt x="53459" y="24611"/>
                    <a:pt x="53315" y="24499"/>
                  </a:cubicBezTo>
                  <a:cubicBezTo>
                    <a:pt x="53002" y="24261"/>
                    <a:pt x="21901" y="667"/>
                    <a:pt x="443" y="2"/>
                  </a:cubicBezTo>
                  <a:cubicBezTo>
                    <a:pt x="441" y="1"/>
                    <a:pt x="439" y="0"/>
                    <a:pt x="4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4"/>
            <p:cNvSpPr/>
            <p:nvPr/>
          </p:nvSpPr>
          <p:spPr>
            <a:xfrm flipH="1">
              <a:off x="2059210" y="5198908"/>
              <a:ext cx="124371" cy="151493"/>
            </a:xfrm>
            <a:custGeom>
              <a:avLst/>
              <a:gdLst/>
              <a:ahLst/>
              <a:cxnLst/>
              <a:rect l="l" t="t" r="r" b="b"/>
              <a:pathLst>
                <a:path w="8080" h="9842" extrusionOk="0">
                  <a:moveTo>
                    <a:pt x="3287" y="0"/>
                  </a:moveTo>
                  <a:cubicBezTo>
                    <a:pt x="3157" y="0"/>
                    <a:pt x="3028" y="55"/>
                    <a:pt x="2947" y="165"/>
                  </a:cubicBezTo>
                  <a:cubicBezTo>
                    <a:pt x="2808" y="355"/>
                    <a:pt x="2835" y="611"/>
                    <a:pt x="3023" y="749"/>
                  </a:cubicBezTo>
                  <a:cubicBezTo>
                    <a:pt x="3269" y="992"/>
                    <a:pt x="5354" y="3812"/>
                    <a:pt x="6796" y="5787"/>
                  </a:cubicBezTo>
                  <a:lnTo>
                    <a:pt x="272" y="9035"/>
                  </a:lnTo>
                  <a:cubicBezTo>
                    <a:pt x="93" y="9122"/>
                    <a:pt x="1" y="9321"/>
                    <a:pt x="46" y="9513"/>
                  </a:cubicBezTo>
                  <a:cubicBezTo>
                    <a:pt x="91" y="9705"/>
                    <a:pt x="263" y="9842"/>
                    <a:pt x="460" y="9842"/>
                  </a:cubicBezTo>
                  <a:cubicBezTo>
                    <a:pt x="527" y="9840"/>
                    <a:pt x="591" y="9825"/>
                    <a:pt x="649" y="9795"/>
                  </a:cubicBezTo>
                  <a:lnTo>
                    <a:pt x="8079" y="6101"/>
                  </a:lnTo>
                  <a:lnTo>
                    <a:pt x="7782" y="5693"/>
                  </a:lnTo>
                  <a:cubicBezTo>
                    <a:pt x="5992" y="3237"/>
                    <a:pt x="3805" y="272"/>
                    <a:pt x="3555" y="86"/>
                  </a:cubicBezTo>
                  <a:cubicBezTo>
                    <a:pt x="3476" y="29"/>
                    <a:pt x="3381" y="0"/>
                    <a:pt x="32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4"/>
            <p:cNvSpPr/>
            <p:nvPr/>
          </p:nvSpPr>
          <p:spPr>
            <a:xfrm flipH="1">
              <a:off x="1842491" y="5268028"/>
              <a:ext cx="142981" cy="211955"/>
            </a:xfrm>
            <a:custGeom>
              <a:avLst/>
              <a:gdLst/>
              <a:ahLst/>
              <a:cxnLst/>
              <a:rect l="l" t="t" r="r" b="b"/>
              <a:pathLst>
                <a:path w="9289" h="13770" extrusionOk="0">
                  <a:moveTo>
                    <a:pt x="7569" y="0"/>
                  </a:moveTo>
                  <a:cubicBezTo>
                    <a:pt x="7546" y="0"/>
                    <a:pt x="7523" y="2"/>
                    <a:pt x="7499" y="6"/>
                  </a:cubicBezTo>
                  <a:cubicBezTo>
                    <a:pt x="7265" y="44"/>
                    <a:pt x="7107" y="267"/>
                    <a:pt x="7148" y="501"/>
                  </a:cubicBezTo>
                  <a:lnTo>
                    <a:pt x="8358" y="7829"/>
                  </a:lnTo>
                  <a:lnTo>
                    <a:pt x="235" y="12985"/>
                  </a:lnTo>
                  <a:cubicBezTo>
                    <a:pt x="74" y="13087"/>
                    <a:pt x="1" y="13282"/>
                    <a:pt x="54" y="13464"/>
                  </a:cubicBezTo>
                  <a:cubicBezTo>
                    <a:pt x="106" y="13646"/>
                    <a:pt x="273" y="13770"/>
                    <a:pt x="464" y="13770"/>
                  </a:cubicBezTo>
                  <a:cubicBezTo>
                    <a:pt x="544" y="13770"/>
                    <a:pt x="622" y="13747"/>
                    <a:pt x="691" y="13703"/>
                  </a:cubicBezTo>
                  <a:lnTo>
                    <a:pt x="9289" y="8246"/>
                  </a:lnTo>
                  <a:lnTo>
                    <a:pt x="7989" y="362"/>
                  </a:lnTo>
                  <a:cubicBezTo>
                    <a:pt x="7957" y="150"/>
                    <a:pt x="7776" y="0"/>
                    <a:pt x="75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4"/>
            <p:cNvSpPr/>
            <p:nvPr/>
          </p:nvSpPr>
          <p:spPr>
            <a:xfrm flipH="1">
              <a:off x="1677280" y="4772261"/>
              <a:ext cx="733668" cy="608050"/>
            </a:xfrm>
            <a:custGeom>
              <a:avLst/>
              <a:gdLst/>
              <a:ahLst/>
              <a:cxnLst/>
              <a:rect l="l" t="t" r="r" b="b"/>
              <a:pathLst>
                <a:path w="47664" h="39503" extrusionOk="0">
                  <a:moveTo>
                    <a:pt x="1" y="0"/>
                  </a:moveTo>
                  <a:cubicBezTo>
                    <a:pt x="12473" y="10513"/>
                    <a:pt x="13509" y="35678"/>
                    <a:pt x="47663" y="39503"/>
                  </a:cubicBezTo>
                  <a:cubicBezTo>
                    <a:pt x="47663" y="39503"/>
                    <a:pt x="46524" y="420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4"/>
            <p:cNvSpPr/>
            <p:nvPr/>
          </p:nvSpPr>
          <p:spPr>
            <a:xfrm flipH="1">
              <a:off x="1639133" y="4810260"/>
              <a:ext cx="679056" cy="616670"/>
            </a:xfrm>
            <a:custGeom>
              <a:avLst/>
              <a:gdLst/>
              <a:ahLst/>
              <a:cxnLst/>
              <a:rect l="l" t="t" r="r" b="b"/>
              <a:pathLst>
                <a:path w="44116" h="40063" extrusionOk="0">
                  <a:moveTo>
                    <a:pt x="566" y="0"/>
                  </a:moveTo>
                  <a:cubicBezTo>
                    <a:pt x="359" y="0"/>
                    <a:pt x="166" y="129"/>
                    <a:pt x="94" y="337"/>
                  </a:cubicBezTo>
                  <a:cubicBezTo>
                    <a:pt x="0" y="602"/>
                    <a:pt x="144" y="891"/>
                    <a:pt x="411" y="978"/>
                  </a:cubicBezTo>
                  <a:cubicBezTo>
                    <a:pt x="20402" y="7944"/>
                    <a:pt x="42838" y="39531"/>
                    <a:pt x="43062" y="39849"/>
                  </a:cubicBezTo>
                  <a:cubicBezTo>
                    <a:pt x="43155" y="39983"/>
                    <a:pt x="43309" y="40063"/>
                    <a:pt x="43473" y="40063"/>
                  </a:cubicBezTo>
                  <a:cubicBezTo>
                    <a:pt x="43879" y="40063"/>
                    <a:pt x="44116" y="39603"/>
                    <a:pt x="43882" y="39273"/>
                  </a:cubicBezTo>
                  <a:cubicBezTo>
                    <a:pt x="43655" y="38950"/>
                    <a:pt x="21037" y="7103"/>
                    <a:pt x="742" y="32"/>
                  </a:cubicBezTo>
                  <a:cubicBezTo>
                    <a:pt x="684" y="11"/>
                    <a:pt x="625" y="0"/>
                    <a:pt x="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4"/>
            <p:cNvSpPr/>
            <p:nvPr/>
          </p:nvSpPr>
          <p:spPr>
            <a:xfrm flipH="1">
              <a:off x="1677280" y="4772261"/>
              <a:ext cx="733668" cy="608050"/>
            </a:xfrm>
            <a:custGeom>
              <a:avLst/>
              <a:gdLst/>
              <a:ahLst/>
              <a:cxnLst/>
              <a:rect l="l" t="t" r="r" b="b"/>
              <a:pathLst>
                <a:path w="47664" h="39503" extrusionOk="0">
                  <a:moveTo>
                    <a:pt x="1" y="0"/>
                  </a:moveTo>
                  <a:cubicBezTo>
                    <a:pt x="12473" y="10513"/>
                    <a:pt x="13509" y="35678"/>
                    <a:pt x="47663" y="39503"/>
                  </a:cubicBezTo>
                  <a:cubicBezTo>
                    <a:pt x="47663" y="39503"/>
                    <a:pt x="46524" y="4201"/>
                    <a:pt x="1" y="0"/>
                  </a:cubicBezTo>
                  <a:close/>
                </a:path>
              </a:pathLst>
            </a:custGeom>
            <a:solidFill>
              <a:srgbClr val="6D9EEB">
                <a:alpha val="41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4"/>
            <p:cNvSpPr/>
            <p:nvPr/>
          </p:nvSpPr>
          <p:spPr>
            <a:xfrm flipH="1">
              <a:off x="2078447" y="4838349"/>
              <a:ext cx="136839" cy="134515"/>
            </a:xfrm>
            <a:custGeom>
              <a:avLst/>
              <a:gdLst/>
              <a:ahLst/>
              <a:cxnLst/>
              <a:rect l="l" t="t" r="r" b="b"/>
              <a:pathLst>
                <a:path w="8890" h="8739" extrusionOk="0">
                  <a:moveTo>
                    <a:pt x="5905" y="1"/>
                  </a:moveTo>
                  <a:cubicBezTo>
                    <a:pt x="5807" y="1"/>
                    <a:pt x="5709" y="29"/>
                    <a:pt x="5625" y="90"/>
                  </a:cubicBezTo>
                  <a:cubicBezTo>
                    <a:pt x="5401" y="254"/>
                    <a:pt x="5339" y="548"/>
                    <a:pt x="5503" y="772"/>
                  </a:cubicBezTo>
                  <a:cubicBezTo>
                    <a:pt x="5667" y="1088"/>
                    <a:pt x="6779" y="4314"/>
                    <a:pt x="7560" y="6613"/>
                  </a:cubicBezTo>
                  <a:lnTo>
                    <a:pt x="450" y="7741"/>
                  </a:lnTo>
                  <a:cubicBezTo>
                    <a:pt x="188" y="7779"/>
                    <a:pt x="1" y="8013"/>
                    <a:pt x="23" y="8276"/>
                  </a:cubicBezTo>
                  <a:cubicBezTo>
                    <a:pt x="42" y="8537"/>
                    <a:pt x="260" y="8738"/>
                    <a:pt x="521" y="8738"/>
                  </a:cubicBezTo>
                  <a:cubicBezTo>
                    <a:pt x="523" y="8738"/>
                    <a:pt x="525" y="8738"/>
                    <a:pt x="527" y="8738"/>
                  </a:cubicBezTo>
                  <a:cubicBezTo>
                    <a:pt x="554" y="8738"/>
                    <a:pt x="581" y="8737"/>
                    <a:pt x="606" y="8733"/>
                  </a:cubicBezTo>
                  <a:lnTo>
                    <a:pt x="8889" y="7420"/>
                  </a:lnTo>
                  <a:lnTo>
                    <a:pt x="8701" y="6855"/>
                  </a:lnTo>
                  <a:cubicBezTo>
                    <a:pt x="7284" y="2660"/>
                    <a:pt x="6490" y="428"/>
                    <a:pt x="6337" y="219"/>
                  </a:cubicBezTo>
                  <a:cubicBezTo>
                    <a:pt x="6235" y="80"/>
                    <a:pt x="6070" y="1"/>
                    <a:pt x="59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4"/>
            <p:cNvSpPr/>
            <p:nvPr/>
          </p:nvSpPr>
          <p:spPr>
            <a:xfrm flipH="1">
              <a:off x="1884765" y="4983560"/>
              <a:ext cx="180415" cy="172319"/>
            </a:xfrm>
            <a:custGeom>
              <a:avLst/>
              <a:gdLst/>
              <a:ahLst/>
              <a:cxnLst/>
              <a:rect l="l" t="t" r="r" b="b"/>
              <a:pathLst>
                <a:path w="11721" h="11195" extrusionOk="0">
                  <a:moveTo>
                    <a:pt x="11198" y="1"/>
                  </a:moveTo>
                  <a:cubicBezTo>
                    <a:pt x="10947" y="1"/>
                    <a:pt x="10724" y="176"/>
                    <a:pt x="10688" y="430"/>
                  </a:cubicBezTo>
                  <a:lnTo>
                    <a:pt x="9652" y="7736"/>
                  </a:lnTo>
                  <a:lnTo>
                    <a:pt x="406" y="10207"/>
                  </a:lnTo>
                  <a:cubicBezTo>
                    <a:pt x="161" y="10270"/>
                    <a:pt x="0" y="10506"/>
                    <a:pt x="34" y="10758"/>
                  </a:cubicBezTo>
                  <a:cubicBezTo>
                    <a:pt x="67" y="11008"/>
                    <a:pt x="281" y="11194"/>
                    <a:pt x="532" y="11194"/>
                  </a:cubicBezTo>
                  <a:cubicBezTo>
                    <a:pt x="533" y="11194"/>
                    <a:pt x="534" y="11194"/>
                    <a:pt x="535" y="11194"/>
                  </a:cubicBezTo>
                  <a:cubicBezTo>
                    <a:pt x="578" y="11193"/>
                    <a:pt x="623" y="11188"/>
                    <a:pt x="665" y="11178"/>
                  </a:cubicBezTo>
                  <a:lnTo>
                    <a:pt x="10551" y="8533"/>
                  </a:lnTo>
                  <a:lnTo>
                    <a:pt x="11681" y="572"/>
                  </a:lnTo>
                  <a:cubicBezTo>
                    <a:pt x="11721" y="298"/>
                    <a:pt x="11530" y="42"/>
                    <a:pt x="11255" y="3"/>
                  </a:cubicBezTo>
                  <a:cubicBezTo>
                    <a:pt x="11236" y="2"/>
                    <a:pt x="11217" y="1"/>
                    <a:pt x="111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4"/>
            <p:cNvSpPr/>
            <p:nvPr/>
          </p:nvSpPr>
          <p:spPr>
            <a:xfrm flipH="1">
              <a:off x="1755237" y="5150935"/>
              <a:ext cx="174166" cy="137517"/>
            </a:xfrm>
            <a:custGeom>
              <a:avLst/>
              <a:gdLst/>
              <a:ahLst/>
              <a:cxnLst/>
              <a:rect l="l" t="t" r="r" b="b"/>
              <a:pathLst>
                <a:path w="11315" h="8934" extrusionOk="0">
                  <a:moveTo>
                    <a:pt x="10767" y="0"/>
                  </a:moveTo>
                  <a:cubicBezTo>
                    <a:pt x="10527" y="0"/>
                    <a:pt x="10321" y="179"/>
                    <a:pt x="10280" y="423"/>
                  </a:cubicBezTo>
                  <a:lnTo>
                    <a:pt x="9326" y="6224"/>
                  </a:lnTo>
                  <a:lnTo>
                    <a:pt x="436" y="7940"/>
                  </a:lnTo>
                  <a:cubicBezTo>
                    <a:pt x="179" y="7985"/>
                    <a:pt x="0" y="8221"/>
                    <a:pt x="25" y="8480"/>
                  </a:cubicBezTo>
                  <a:cubicBezTo>
                    <a:pt x="50" y="8738"/>
                    <a:pt x="265" y="8934"/>
                    <a:pt x="523" y="8934"/>
                  </a:cubicBezTo>
                  <a:cubicBezTo>
                    <a:pt x="525" y="8934"/>
                    <a:pt x="527" y="8934"/>
                    <a:pt x="530" y="8934"/>
                  </a:cubicBezTo>
                  <a:cubicBezTo>
                    <a:pt x="563" y="8934"/>
                    <a:pt x="595" y="8931"/>
                    <a:pt x="627" y="8926"/>
                  </a:cubicBezTo>
                  <a:lnTo>
                    <a:pt x="10205" y="7076"/>
                  </a:lnTo>
                  <a:lnTo>
                    <a:pt x="11270" y="585"/>
                  </a:lnTo>
                  <a:cubicBezTo>
                    <a:pt x="11315" y="311"/>
                    <a:pt x="11129" y="54"/>
                    <a:pt x="10857" y="9"/>
                  </a:cubicBezTo>
                  <a:cubicBezTo>
                    <a:pt x="10826" y="3"/>
                    <a:pt x="10796" y="0"/>
                    <a:pt x="107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4"/>
            <p:cNvSpPr/>
            <p:nvPr/>
          </p:nvSpPr>
          <p:spPr>
            <a:xfrm flipH="1">
              <a:off x="1324676" y="4680316"/>
              <a:ext cx="628799" cy="979625"/>
            </a:xfrm>
            <a:custGeom>
              <a:avLst/>
              <a:gdLst/>
              <a:ahLst/>
              <a:cxnLst/>
              <a:rect l="l" t="t" r="r" b="b"/>
              <a:pathLst>
                <a:path w="40851" h="63643" extrusionOk="0">
                  <a:moveTo>
                    <a:pt x="6468" y="1"/>
                  </a:moveTo>
                  <a:cubicBezTo>
                    <a:pt x="5113" y="1"/>
                    <a:pt x="3930" y="611"/>
                    <a:pt x="3121" y="2041"/>
                  </a:cubicBezTo>
                  <a:cubicBezTo>
                    <a:pt x="0" y="7558"/>
                    <a:pt x="5990" y="11822"/>
                    <a:pt x="7245" y="17590"/>
                  </a:cubicBezTo>
                  <a:cubicBezTo>
                    <a:pt x="8499" y="23359"/>
                    <a:pt x="974" y="26619"/>
                    <a:pt x="3734" y="33801"/>
                  </a:cubicBezTo>
                  <a:cubicBezTo>
                    <a:pt x="6493" y="40982"/>
                    <a:pt x="14267" y="33891"/>
                    <a:pt x="11509" y="45149"/>
                  </a:cubicBezTo>
                  <a:cubicBezTo>
                    <a:pt x="8750" y="56407"/>
                    <a:pt x="23296" y="60998"/>
                    <a:pt x="23296" y="60998"/>
                  </a:cubicBezTo>
                  <a:cubicBezTo>
                    <a:pt x="23296" y="60998"/>
                    <a:pt x="27791" y="63643"/>
                    <a:pt x="31661" y="63643"/>
                  </a:cubicBezTo>
                  <a:cubicBezTo>
                    <a:pt x="33042" y="63643"/>
                    <a:pt x="34344" y="63306"/>
                    <a:pt x="35334" y="62392"/>
                  </a:cubicBezTo>
                  <a:cubicBezTo>
                    <a:pt x="39097" y="58915"/>
                    <a:pt x="37842" y="53202"/>
                    <a:pt x="37466" y="48312"/>
                  </a:cubicBezTo>
                  <a:cubicBezTo>
                    <a:pt x="37090" y="43422"/>
                    <a:pt x="40851" y="39828"/>
                    <a:pt x="39011" y="36149"/>
                  </a:cubicBezTo>
                  <a:cubicBezTo>
                    <a:pt x="37174" y="32471"/>
                    <a:pt x="28646" y="30465"/>
                    <a:pt x="30636" y="25449"/>
                  </a:cubicBezTo>
                  <a:cubicBezTo>
                    <a:pt x="32626" y="20432"/>
                    <a:pt x="30318" y="16086"/>
                    <a:pt x="26973" y="14413"/>
                  </a:cubicBezTo>
                  <a:cubicBezTo>
                    <a:pt x="23630" y="12741"/>
                    <a:pt x="19450" y="12073"/>
                    <a:pt x="17610" y="10066"/>
                  </a:cubicBezTo>
                  <a:cubicBezTo>
                    <a:pt x="15629" y="4988"/>
                    <a:pt x="10343" y="1"/>
                    <a:pt x="6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4"/>
            <p:cNvSpPr/>
            <p:nvPr/>
          </p:nvSpPr>
          <p:spPr>
            <a:xfrm flipH="1">
              <a:off x="1412562" y="4744388"/>
              <a:ext cx="445690" cy="931754"/>
            </a:xfrm>
            <a:custGeom>
              <a:avLst/>
              <a:gdLst/>
              <a:ahLst/>
              <a:cxnLst/>
              <a:rect l="l" t="t" r="r" b="b"/>
              <a:pathLst>
                <a:path w="28955" h="60533" extrusionOk="0">
                  <a:moveTo>
                    <a:pt x="557" y="1"/>
                  </a:moveTo>
                  <a:cubicBezTo>
                    <a:pt x="435" y="1"/>
                    <a:pt x="311" y="45"/>
                    <a:pt x="214" y="136"/>
                  </a:cubicBezTo>
                  <a:cubicBezTo>
                    <a:pt x="12" y="324"/>
                    <a:pt x="0" y="642"/>
                    <a:pt x="189" y="844"/>
                  </a:cubicBezTo>
                  <a:cubicBezTo>
                    <a:pt x="14736" y="16492"/>
                    <a:pt x="27784" y="59739"/>
                    <a:pt x="27914" y="60175"/>
                  </a:cubicBezTo>
                  <a:cubicBezTo>
                    <a:pt x="27977" y="60387"/>
                    <a:pt x="28173" y="60533"/>
                    <a:pt x="28395" y="60533"/>
                  </a:cubicBezTo>
                  <a:cubicBezTo>
                    <a:pt x="28444" y="60533"/>
                    <a:pt x="28492" y="60524"/>
                    <a:pt x="28539" y="60511"/>
                  </a:cubicBezTo>
                  <a:cubicBezTo>
                    <a:pt x="28803" y="60432"/>
                    <a:pt x="28955" y="60152"/>
                    <a:pt x="28875" y="59886"/>
                  </a:cubicBezTo>
                  <a:cubicBezTo>
                    <a:pt x="28746" y="59450"/>
                    <a:pt x="15630" y="15980"/>
                    <a:pt x="924" y="161"/>
                  </a:cubicBezTo>
                  <a:cubicBezTo>
                    <a:pt x="825" y="54"/>
                    <a:pt x="692" y="1"/>
                    <a:pt x="557" y="1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4"/>
            <p:cNvSpPr/>
            <p:nvPr/>
          </p:nvSpPr>
          <p:spPr>
            <a:xfrm flipH="1">
              <a:off x="1653722" y="4862250"/>
              <a:ext cx="163884" cy="114289"/>
            </a:xfrm>
            <a:custGeom>
              <a:avLst/>
              <a:gdLst/>
              <a:ahLst/>
              <a:cxnLst/>
              <a:rect l="l" t="t" r="r" b="b"/>
              <a:pathLst>
                <a:path w="10647" h="7425" extrusionOk="0">
                  <a:moveTo>
                    <a:pt x="10078" y="0"/>
                  </a:moveTo>
                  <a:cubicBezTo>
                    <a:pt x="9881" y="0"/>
                    <a:pt x="9695" y="117"/>
                    <a:pt x="9616" y="310"/>
                  </a:cubicBezTo>
                  <a:lnTo>
                    <a:pt x="7130" y="6270"/>
                  </a:lnTo>
                  <a:lnTo>
                    <a:pt x="652" y="4901"/>
                  </a:lnTo>
                  <a:cubicBezTo>
                    <a:pt x="618" y="4894"/>
                    <a:pt x="583" y="4891"/>
                    <a:pt x="549" y="4891"/>
                  </a:cubicBezTo>
                  <a:cubicBezTo>
                    <a:pt x="317" y="4891"/>
                    <a:pt x="108" y="5053"/>
                    <a:pt x="57" y="5289"/>
                  </a:cubicBezTo>
                  <a:cubicBezTo>
                    <a:pt x="1" y="5560"/>
                    <a:pt x="174" y="5825"/>
                    <a:pt x="445" y="5884"/>
                  </a:cubicBezTo>
                  <a:lnTo>
                    <a:pt x="7736" y="7424"/>
                  </a:lnTo>
                  <a:lnTo>
                    <a:pt x="10542" y="694"/>
                  </a:lnTo>
                  <a:cubicBezTo>
                    <a:pt x="10647" y="439"/>
                    <a:pt x="10527" y="146"/>
                    <a:pt x="10271" y="39"/>
                  </a:cubicBezTo>
                  <a:cubicBezTo>
                    <a:pt x="10208" y="13"/>
                    <a:pt x="10142" y="0"/>
                    <a:pt x="10078" y="0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4"/>
            <p:cNvSpPr/>
            <p:nvPr/>
          </p:nvSpPr>
          <p:spPr>
            <a:xfrm flipH="1">
              <a:off x="1499227" y="5055235"/>
              <a:ext cx="318425" cy="174520"/>
            </a:xfrm>
            <a:custGeom>
              <a:avLst/>
              <a:gdLst/>
              <a:ahLst/>
              <a:cxnLst/>
              <a:rect l="l" t="t" r="r" b="b"/>
              <a:pathLst>
                <a:path w="20687" h="11338" extrusionOk="0">
                  <a:moveTo>
                    <a:pt x="20113" y="0"/>
                  </a:moveTo>
                  <a:cubicBezTo>
                    <a:pt x="19925" y="0"/>
                    <a:pt x="19746" y="106"/>
                    <a:pt x="19660" y="287"/>
                  </a:cubicBezTo>
                  <a:lnTo>
                    <a:pt x="14951" y="10185"/>
                  </a:lnTo>
                  <a:lnTo>
                    <a:pt x="662" y="6970"/>
                  </a:lnTo>
                  <a:cubicBezTo>
                    <a:pt x="625" y="6962"/>
                    <a:pt x="589" y="6958"/>
                    <a:pt x="552" y="6958"/>
                  </a:cubicBezTo>
                  <a:cubicBezTo>
                    <a:pt x="322" y="6958"/>
                    <a:pt x="114" y="7117"/>
                    <a:pt x="62" y="7351"/>
                  </a:cubicBezTo>
                  <a:cubicBezTo>
                    <a:pt x="0" y="7622"/>
                    <a:pt x="171" y="7889"/>
                    <a:pt x="441" y="7951"/>
                  </a:cubicBezTo>
                  <a:lnTo>
                    <a:pt x="15512" y="11338"/>
                  </a:lnTo>
                  <a:lnTo>
                    <a:pt x="20566" y="718"/>
                  </a:lnTo>
                  <a:cubicBezTo>
                    <a:pt x="20686" y="467"/>
                    <a:pt x="20579" y="168"/>
                    <a:pt x="20329" y="50"/>
                  </a:cubicBezTo>
                  <a:cubicBezTo>
                    <a:pt x="20259" y="16"/>
                    <a:pt x="20185" y="0"/>
                    <a:pt x="20113" y="0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2" name="Google Shape;502;p4"/>
          <p:cNvSpPr txBox="1">
            <a:spLocks noGrp="1"/>
          </p:cNvSpPr>
          <p:nvPr>
            <p:ph type="subTitle" idx="1"/>
          </p:nvPr>
        </p:nvSpPr>
        <p:spPr>
          <a:xfrm>
            <a:off x="709225" y="1141425"/>
            <a:ext cx="7717500" cy="54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6"/>
          <p:cNvSpPr/>
          <p:nvPr/>
        </p:nvSpPr>
        <p:spPr>
          <a:xfrm>
            <a:off x="713225" y="423831"/>
            <a:ext cx="7717500" cy="717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6"/>
          <p:cNvSpPr txBox="1">
            <a:spLocks noGrp="1"/>
          </p:cNvSpPr>
          <p:nvPr>
            <p:ph type="title"/>
          </p:nvPr>
        </p:nvSpPr>
        <p:spPr>
          <a:xfrm>
            <a:off x="713225" y="429768"/>
            <a:ext cx="7717500" cy="56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grpSp>
        <p:nvGrpSpPr>
          <p:cNvPr id="637" name="Google Shape;637;p6"/>
          <p:cNvGrpSpPr/>
          <p:nvPr/>
        </p:nvGrpSpPr>
        <p:grpSpPr>
          <a:xfrm rot="-7899167" flipH="1">
            <a:off x="7633131" y="-331565"/>
            <a:ext cx="2044848" cy="1485652"/>
            <a:chOff x="505605" y="4363304"/>
            <a:chExt cx="1923073" cy="1397179"/>
          </a:xfrm>
        </p:grpSpPr>
        <p:sp>
          <p:nvSpPr>
            <p:cNvPr id="638" name="Google Shape;638;p6"/>
            <p:cNvSpPr/>
            <p:nvPr/>
          </p:nvSpPr>
          <p:spPr>
            <a:xfrm flipH="1">
              <a:off x="1674625" y="5389061"/>
              <a:ext cx="141642" cy="176783"/>
            </a:xfrm>
            <a:custGeom>
              <a:avLst/>
              <a:gdLst/>
              <a:ahLst/>
              <a:cxnLst/>
              <a:rect l="l" t="t" r="r" b="b"/>
              <a:pathLst>
                <a:path w="9202" h="11485" extrusionOk="0">
                  <a:moveTo>
                    <a:pt x="7862" y="0"/>
                  </a:moveTo>
                  <a:cubicBezTo>
                    <a:pt x="7842" y="0"/>
                    <a:pt x="7822" y="2"/>
                    <a:pt x="7801" y="5"/>
                  </a:cubicBezTo>
                  <a:cubicBezTo>
                    <a:pt x="7568" y="36"/>
                    <a:pt x="7405" y="252"/>
                    <a:pt x="7439" y="484"/>
                  </a:cubicBezTo>
                  <a:lnTo>
                    <a:pt x="8274" y="6355"/>
                  </a:lnTo>
                  <a:lnTo>
                    <a:pt x="259" y="10683"/>
                  </a:lnTo>
                  <a:cubicBezTo>
                    <a:pt x="87" y="10776"/>
                    <a:pt x="1" y="10973"/>
                    <a:pt x="49" y="11162"/>
                  </a:cubicBezTo>
                  <a:cubicBezTo>
                    <a:pt x="97" y="11351"/>
                    <a:pt x="268" y="11485"/>
                    <a:pt x="462" y="11485"/>
                  </a:cubicBezTo>
                  <a:cubicBezTo>
                    <a:pt x="532" y="11483"/>
                    <a:pt x="602" y="11465"/>
                    <a:pt x="664" y="11431"/>
                  </a:cubicBezTo>
                  <a:lnTo>
                    <a:pt x="9202" y="6825"/>
                  </a:lnTo>
                  <a:lnTo>
                    <a:pt x="8281" y="366"/>
                  </a:lnTo>
                  <a:cubicBezTo>
                    <a:pt x="8252" y="154"/>
                    <a:pt x="8070" y="0"/>
                    <a:pt x="7862" y="0"/>
                  </a:cubicBezTo>
                  <a:close/>
                </a:path>
              </a:pathLst>
            </a:custGeom>
            <a:solidFill>
              <a:srgbClr val="8CC4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6"/>
            <p:cNvSpPr/>
            <p:nvPr/>
          </p:nvSpPr>
          <p:spPr>
            <a:xfrm flipH="1">
              <a:off x="1402746" y="5296486"/>
              <a:ext cx="287717" cy="178076"/>
            </a:xfrm>
            <a:custGeom>
              <a:avLst/>
              <a:gdLst/>
              <a:ahLst/>
              <a:cxnLst/>
              <a:rect l="l" t="t" r="r" b="b"/>
              <a:pathLst>
                <a:path w="18692" h="11569" extrusionOk="0">
                  <a:moveTo>
                    <a:pt x="18120" y="0"/>
                  </a:moveTo>
                  <a:cubicBezTo>
                    <a:pt x="17933" y="0"/>
                    <a:pt x="17753" y="105"/>
                    <a:pt x="17667" y="286"/>
                  </a:cubicBezTo>
                  <a:lnTo>
                    <a:pt x="12838" y="10345"/>
                  </a:lnTo>
                  <a:lnTo>
                    <a:pt x="718" y="6447"/>
                  </a:lnTo>
                  <a:cubicBezTo>
                    <a:pt x="667" y="6431"/>
                    <a:pt x="615" y="6423"/>
                    <a:pt x="563" y="6423"/>
                  </a:cubicBezTo>
                  <a:cubicBezTo>
                    <a:pt x="351" y="6423"/>
                    <a:pt x="154" y="6558"/>
                    <a:pt x="85" y="6772"/>
                  </a:cubicBezTo>
                  <a:cubicBezTo>
                    <a:pt x="0" y="7036"/>
                    <a:pt x="145" y="7318"/>
                    <a:pt x="411" y="7403"/>
                  </a:cubicBezTo>
                  <a:lnTo>
                    <a:pt x="13363" y="11568"/>
                  </a:lnTo>
                  <a:lnTo>
                    <a:pt x="18571" y="720"/>
                  </a:lnTo>
                  <a:cubicBezTo>
                    <a:pt x="18691" y="471"/>
                    <a:pt x="18586" y="170"/>
                    <a:pt x="18337" y="50"/>
                  </a:cubicBezTo>
                  <a:cubicBezTo>
                    <a:pt x="18267" y="16"/>
                    <a:pt x="18193" y="0"/>
                    <a:pt x="18120" y="0"/>
                  </a:cubicBezTo>
                  <a:close/>
                </a:path>
              </a:pathLst>
            </a:custGeom>
            <a:solidFill>
              <a:srgbClr val="FF81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6"/>
            <p:cNvSpPr/>
            <p:nvPr/>
          </p:nvSpPr>
          <p:spPr>
            <a:xfrm rot="-1863570" flipH="1">
              <a:off x="777625" y="4443639"/>
              <a:ext cx="655024" cy="1236509"/>
            </a:xfrm>
            <a:custGeom>
              <a:avLst/>
              <a:gdLst/>
              <a:ahLst/>
              <a:cxnLst/>
              <a:rect l="l" t="t" r="r" b="b"/>
              <a:pathLst>
                <a:path w="42549" h="80321" extrusionOk="0">
                  <a:moveTo>
                    <a:pt x="19479" y="0"/>
                  </a:moveTo>
                  <a:cubicBezTo>
                    <a:pt x="14561" y="0"/>
                    <a:pt x="10368" y="9188"/>
                    <a:pt x="10793" y="16409"/>
                  </a:cubicBezTo>
                  <a:cubicBezTo>
                    <a:pt x="9828" y="19411"/>
                    <a:pt x="5751" y="22138"/>
                    <a:pt x="3039" y="25516"/>
                  </a:cubicBezTo>
                  <a:cubicBezTo>
                    <a:pt x="328" y="28895"/>
                    <a:pt x="0" y="34589"/>
                    <a:pt x="4523" y="38906"/>
                  </a:cubicBezTo>
                  <a:cubicBezTo>
                    <a:pt x="9046" y="43225"/>
                    <a:pt x="1039" y="49464"/>
                    <a:pt x="884" y="54225"/>
                  </a:cubicBezTo>
                  <a:cubicBezTo>
                    <a:pt x="729" y="58989"/>
                    <a:pt x="6428" y="60952"/>
                    <a:pt x="8399" y="66283"/>
                  </a:cubicBezTo>
                  <a:cubicBezTo>
                    <a:pt x="10369" y="71615"/>
                    <a:pt x="11813" y="78236"/>
                    <a:pt x="17456" y="80076"/>
                  </a:cubicBezTo>
                  <a:cubicBezTo>
                    <a:pt x="17973" y="80244"/>
                    <a:pt x="18495" y="80320"/>
                    <a:pt x="19018" y="80320"/>
                  </a:cubicBezTo>
                  <a:cubicBezTo>
                    <a:pt x="24209" y="80320"/>
                    <a:pt x="29454" y="72784"/>
                    <a:pt x="29454" y="72784"/>
                  </a:cubicBezTo>
                  <a:cubicBezTo>
                    <a:pt x="29454" y="72784"/>
                    <a:pt x="42548" y="60910"/>
                    <a:pt x="34196" y="50393"/>
                  </a:cubicBezTo>
                  <a:cubicBezTo>
                    <a:pt x="25842" y="39875"/>
                    <a:pt x="37461" y="43579"/>
                    <a:pt x="36889" y="34682"/>
                  </a:cubicBezTo>
                  <a:cubicBezTo>
                    <a:pt x="36318" y="25785"/>
                    <a:pt x="26820" y="25994"/>
                    <a:pt x="25348" y="19314"/>
                  </a:cubicBezTo>
                  <a:cubicBezTo>
                    <a:pt x="23877" y="12633"/>
                    <a:pt x="28121" y="5246"/>
                    <a:pt x="22166" y="947"/>
                  </a:cubicBezTo>
                  <a:cubicBezTo>
                    <a:pt x="21262" y="295"/>
                    <a:pt x="20359" y="0"/>
                    <a:pt x="19479" y="0"/>
                  </a:cubicBezTo>
                  <a:close/>
                </a:path>
              </a:pathLst>
            </a:custGeom>
            <a:solidFill>
              <a:srgbClr val="6D9EEB">
                <a:alpha val="41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6"/>
            <p:cNvSpPr/>
            <p:nvPr/>
          </p:nvSpPr>
          <p:spPr>
            <a:xfrm rot="-1863570" flipH="1">
              <a:off x="1137831" y="4469807"/>
              <a:ext cx="133948" cy="1185384"/>
            </a:xfrm>
            <a:custGeom>
              <a:avLst/>
              <a:gdLst/>
              <a:ahLst/>
              <a:cxnLst/>
              <a:rect l="l" t="t" r="r" b="b"/>
              <a:pathLst>
                <a:path w="8701" h="77000" extrusionOk="0">
                  <a:moveTo>
                    <a:pt x="8223" y="0"/>
                  </a:moveTo>
                  <a:cubicBezTo>
                    <a:pt x="8044" y="0"/>
                    <a:pt x="7877" y="114"/>
                    <a:pt x="7818" y="294"/>
                  </a:cubicBezTo>
                  <a:cubicBezTo>
                    <a:pt x="1" y="24032"/>
                    <a:pt x="7222" y="76111"/>
                    <a:pt x="7295" y="76632"/>
                  </a:cubicBezTo>
                  <a:cubicBezTo>
                    <a:pt x="7325" y="76842"/>
                    <a:pt x="7506" y="76999"/>
                    <a:pt x="7718" y="76999"/>
                  </a:cubicBezTo>
                  <a:cubicBezTo>
                    <a:pt x="7738" y="76999"/>
                    <a:pt x="7758" y="76996"/>
                    <a:pt x="7776" y="76993"/>
                  </a:cubicBezTo>
                  <a:cubicBezTo>
                    <a:pt x="8010" y="76961"/>
                    <a:pt x="8172" y="76746"/>
                    <a:pt x="8139" y="76513"/>
                  </a:cubicBezTo>
                  <a:cubicBezTo>
                    <a:pt x="8065" y="75992"/>
                    <a:pt x="871" y="24112"/>
                    <a:pt x="8627" y="559"/>
                  </a:cubicBezTo>
                  <a:cubicBezTo>
                    <a:pt x="8700" y="337"/>
                    <a:pt x="8578" y="95"/>
                    <a:pt x="8356" y="21"/>
                  </a:cubicBezTo>
                  <a:cubicBezTo>
                    <a:pt x="8312" y="7"/>
                    <a:pt x="8267" y="0"/>
                    <a:pt x="82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6"/>
            <p:cNvSpPr/>
            <p:nvPr/>
          </p:nvSpPr>
          <p:spPr>
            <a:xfrm rot="-1863570" flipH="1">
              <a:off x="919414" y="4739423"/>
              <a:ext cx="205641" cy="98202"/>
            </a:xfrm>
            <a:custGeom>
              <a:avLst/>
              <a:gdLst/>
              <a:ahLst/>
              <a:cxnLst/>
              <a:rect l="l" t="t" r="r" b="b"/>
              <a:pathLst>
                <a:path w="13358" h="6379" extrusionOk="0">
                  <a:moveTo>
                    <a:pt x="474" y="1"/>
                  </a:moveTo>
                  <a:cubicBezTo>
                    <a:pt x="358" y="1"/>
                    <a:pt x="243" y="47"/>
                    <a:pt x="160" y="138"/>
                  </a:cubicBezTo>
                  <a:cubicBezTo>
                    <a:pt x="1" y="312"/>
                    <a:pt x="11" y="581"/>
                    <a:pt x="185" y="739"/>
                  </a:cubicBezTo>
                  <a:lnTo>
                    <a:pt x="6298" y="6378"/>
                  </a:lnTo>
                  <a:lnTo>
                    <a:pt x="13128" y="1304"/>
                  </a:lnTo>
                  <a:cubicBezTo>
                    <a:pt x="13317" y="1165"/>
                    <a:pt x="13357" y="898"/>
                    <a:pt x="13217" y="709"/>
                  </a:cubicBezTo>
                  <a:cubicBezTo>
                    <a:pt x="13133" y="597"/>
                    <a:pt x="13004" y="537"/>
                    <a:pt x="12874" y="537"/>
                  </a:cubicBezTo>
                  <a:cubicBezTo>
                    <a:pt x="12785" y="537"/>
                    <a:pt x="12696" y="564"/>
                    <a:pt x="12620" y="621"/>
                  </a:cubicBezTo>
                  <a:lnTo>
                    <a:pt x="6358" y="5274"/>
                  </a:lnTo>
                  <a:lnTo>
                    <a:pt x="761" y="113"/>
                  </a:lnTo>
                  <a:cubicBezTo>
                    <a:pt x="680" y="38"/>
                    <a:pt x="577" y="1"/>
                    <a:pt x="4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6"/>
            <p:cNvSpPr/>
            <p:nvPr/>
          </p:nvSpPr>
          <p:spPr>
            <a:xfrm rot="-1863570" flipH="1">
              <a:off x="960401" y="4953823"/>
              <a:ext cx="383587" cy="177777"/>
            </a:xfrm>
            <a:custGeom>
              <a:avLst/>
              <a:gdLst/>
              <a:ahLst/>
              <a:cxnLst/>
              <a:rect l="l" t="t" r="r" b="b"/>
              <a:pathLst>
                <a:path w="24917" h="11548" extrusionOk="0">
                  <a:moveTo>
                    <a:pt x="24436" y="1"/>
                  </a:moveTo>
                  <a:cubicBezTo>
                    <a:pt x="24346" y="1"/>
                    <a:pt x="24256" y="29"/>
                    <a:pt x="24178" y="88"/>
                  </a:cubicBezTo>
                  <a:lnTo>
                    <a:pt x="10588" y="10458"/>
                  </a:lnTo>
                  <a:lnTo>
                    <a:pt x="746" y="2237"/>
                  </a:lnTo>
                  <a:cubicBezTo>
                    <a:pt x="667" y="2172"/>
                    <a:pt x="571" y="2141"/>
                    <a:pt x="477" y="2141"/>
                  </a:cubicBezTo>
                  <a:cubicBezTo>
                    <a:pt x="355" y="2141"/>
                    <a:pt x="234" y="2193"/>
                    <a:pt x="149" y="2293"/>
                  </a:cubicBezTo>
                  <a:cubicBezTo>
                    <a:pt x="0" y="2474"/>
                    <a:pt x="22" y="2739"/>
                    <a:pt x="199" y="2890"/>
                  </a:cubicBezTo>
                  <a:lnTo>
                    <a:pt x="10565" y="11548"/>
                  </a:lnTo>
                  <a:lnTo>
                    <a:pt x="24695" y="765"/>
                  </a:lnTo>
                  <a:cubicBezTo>
                    <a:pt x="24882" y="621"/>
                    <a:pt x="24917" y="354"/>
                    <a:pt x="24775" y="168"/>
                  </a:cubicBezTo>
                  <a:cubicBezTo>
                    <a:pt x="24691" y="58"/>
                    <a:pt x="24564" y="1"/>
                    <a:pt x="244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6"/>
            <p:cNvSpPr/>
            <p:nvPr/>
          </p:nvSpPr>
          <p:spPr>
            <a:xfrm rot="-1863570" flipH="1">
              <a:off x="1138612" y="5215309"/>
              <a:ext cx="347071" cy="174113"/>
            </a:xfrm>
            <a:custGeom>
              <a:avLst/>
              <a:gdLst/>
              <a:ahLst/>
              <a:cxnLst/>
              <a:rect l="l" t="t" r="r" b="b"/>
              <a:pathLst>
                <a:path w="22545" h="11310" extrusionOk="0">
                  <a:moveTo>
                    <a:pt x="22069" y="0"/>
                  </a:moveTo>
                  <a:cubicBezTo>
                    <a:pt x="21963" y="0"/>
                    <a:pt x="21856" y="40"/>
                    <a:pt x="21773" y="121"/>
                  </a:cubicBezTo>
                  <a:lnTo>
                    <a:pt x="10798" y="10182"/>
                  </a:lnTo>
                  <a:lnTo>
                    <a:pt x="741" y="1840"/>
                  </a:lnTo>
                  <a:cubicBezTo>
                    <a:pt x="663" y="1778"/>
                    <a:pt x="570" y="1748"/>
                    <a:pt x="477" y="1748"/>
                  </a:cubicBezTo>
                  <a:cubicBezTo>
                    <a:pt x="354" y="1748"/>
                    <a:pt x="232" y="1801"/>
                    <a:pt x="148" y="1903"/>
                  </a:cubicBezTo>
                  <a:cubicBezTo>
                    <a:pt x="1" y="2081"/>
                    <a:pt x="23" y="2345"/>
                    <a:pt x="198" y="2497"/>
                  </a:cubicBezTo>
                  <a:lnTo>
                    <a:pt x="10826" y="11310"/>
                  </a:lnTo>
                  <a:lnTo>
                    <a:pt x="22349" y="747"/>
                  </a:lnTo>
                  <a:cubicBezTo>
                    <a:pt x="22530" y="590"/>
                    <a:pt x="22545" y="315"/>
                    <a:pt x="22383" y="137"/>
                  </a:cubicBezTo>
                  <a:cubicBezTo>
                    <a:pt x="22299" y="47"/>
                    <a:pt x="22184" y="0"/>
                    <a:pt x="220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6"/>
            <p:cNvSpPr/>
            <p:nvPr/>
          </p:nvSpPr>
          <p:spPr>
            <a:xfrm flipH="1">
              <a:off x="1546580" y="5192444"/>
              <a:ext cx="882098" cy="406393"/>
            </a:xfrm>
            <a:custGeom>
              <a:avLst/>
              <a:gdLst/>
              <a:ahLst/>
              <a:cxnLst/>
              <a:rect l="l" t="t" r="r" b="b"/>
              <a:pathLst>
                <a:path w="57307" h="26402" extrusionOk="0">
                  <a:moveTo>
                    <a:pt x="16085" y="1"/>
                  </a:moveTo>
                  <a:cubicBezTo>
                    <a:pt x="11262" y="1"/>
                    <a:pt x="5916" y="561"/>
                    <a:pt x="0" y="1848"/>
                  </a:cubicBezTo>
                  <a:cubicBezTo>
                    <a:pt x="13241" y="7385"/>
                    <a:pt x="21434" y="26401"/>
                    <a:pt x="46194" y="26401"/>
                  </a:cubicBezTo>
                  <a:cubicBezTo>
                    <a:pt x="49572" y="26401"/>
                    <a:pt x="53257" y="26047"/>
                    <a:pt x="57306" y="25257"/>
                  </a:cubicBezTo>
                  <a:cubicBezTo>
                    <a:pt x="57306" y="25257"/>
                    <a:pt x="48472" y="1"/>
                    <a:pt x="160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6"/>
            <p:cNvSpPr/>
            <p:nvPr/>
          </p:nvSpPr>
          <p:spPr>
            <a:xfrm flipH="1">
              <a:off x="1500861" y="5227519"/>
              <a:ext cx="823776" cy="388907"/>
            </a:xfrm>
            <a:custGeom>
              <a:avLst/>
              <a:gdLst/>
              <a:ahLst/>
              <a:cxnLst/>
              <a:rect l="l" t="t" r="r" b="b"/>
              <a:pathLst>
                <a:path w="53518" h="25266" extrusionOk="0">
                  <a:moveTo>
                    <a:pt x="437" y="0"/>
                  </a:moveTo>
                  <a:cubicBezTo>
                    <a:pt x="434" y="0"/>
                    <a:pt x="432" y="1"/>
                    <a:pt x="429" y="2"/>
                  </a:cubicBezTo>
                  <a:cubicBezTo>
                    <a:pt x="197" y="2"/>
                    <a:pt x="8" y="187"/>
                    <a:pt x="5" y="421"/>
                  </a:cubicBezTo>
                  <a:cubicBezTo>
                    <a:pt x="0" y="653"/>
                    <a:pt x="184" y="845"/>
                    <a:pt x="416" y="852"/>
                  </a:cubicBezTo>
                  <a:cubicBezTo>
                    <a:pt x="21600" y="1510"/>
                    <a:pt x="52486" y="24940"/>
                    <a:pt x="52797" y="25177"/>
                  </a:cubicBezTo>
                  <a:cubicBezTo>
                    <a:pt x="52870" y="25234"/>
                    <a:pt x="52961" y="25264"/>
                    <a:pt x="53054" y="25265"/>
                  </a:cubicBezTo>
                  <a:lnTo>
                    <a:pt x="53054" y="25264"/>
                  </a:lnTo>
                  <a:cubicBezTo>
                    <a:pt x="53238" y="25264"/>
                    <a:pt x="53400" y="25147"/>
                    <a:pt x="53459" y="24973"/>
                  </a:cubicBezTo>
                  <a:cubicBezTo>
                    <a:pt x="53517" y="24801"/>
                    <a:pt x="53459" y="24611"/>
                    <a:pt x="53315" y="24499"/>
                  </a:cubicBezTo>
                  <a:cubicBezTo>
                    <a:pt x="53002" y="24261"/>
                    <a:pt x="21901" y="667"/>
                    <a:pt x="443" y="2"/>
                  </a:cubicBezTo>
                  <a:cubicBezTo>
                    <a:pt x="441" y="1"/>
                    <a:pt x="439" y="0"/>
                    <a:pt x="4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6"/>
            <p:cNvSpPr/>
            <p:nvPr/>
          </p:nvSpPr>
          <p:spPr>
            <a:xfrm flipH="1">
              <a:off x="2059210" y="5198908"/>
              <a:ext cx="124371" cy="151493"/>
            </a:xfrm>
            <a:custGeom>
              <a:avLst/>
              <a:gdLst/>
              <a:ahLst/>
              <a:cxnLst/>
              <a:rect l="l" t="t" r="r" b="b"/>
              <a:pathLst>
                <a:path w="8080" h="9842" extrusionOk="0">
                  <a:moveTo>
                    <a:pt x="3287" y="0"/>
                  </a:moveTo>
                  <a:cubicBezTo>
                    <a:pt x="3157" y="0"/>
                    <a:pt x="3028" y="55"/>
                    <a:pt x="2947" y="165"/>
                  </a:cubicBezTo>
                  <a:cubicBezTo>
                    <a:pt x="2808" y="355"/>
                    <a:pt x="2835" y="611"/>
                    <a:pt x="3023" y="749"/>
                  </a:cubicBezTo>
                  <a:cubicBezTo>
                    <a:pt x="3269" y="992"/>
                    <a:pt x="5354" y="3812"/>
                    <a:pt x="6796" y="5787"/>
                  </a:cubicBezTo>
                  <a:lnTo>
                    <a:pt x="272" y="9035"/>
                  </a:lnTo>
                  <a:cubicBezTo>
                    <a:pt x="93" y="9122"/>
                    <a:pt x="1" y="9321"/>
                    <a:pt x="46" y="9513"/>
                  </a:cubicBezTo>
                  <a:cubicBezTo>
                    <a:pt x="91" y="9705"/>
                    <a:pt x="263" y="9842"/>
                    <a:pt x="460" y="9842"/>
                  </a:cubicBezTo>
                  <a:cubicBezTo>
                    <a:pt x="527" y="9840"/>
                    <a:pt x="591" y="9825"/>
                    <a:pt x="649" y="9795"/>
                  </a:cubicBezTo>
                  <a:lnTo>
                    <a:pt x="8079" y="6101"/>
                  </a:lnTo>
                  <a:lnTo>
                    <a:pt x="7782" y="5693"/>
                  </a:lnTo>
                  <a:cubicBezTo>
                    <a:pt x="5992" y="3237"/>
                    <a:pt x="3805" y="272"/>
                    <a:pt x="3555" y="86"/>
                  </a:cubicBezTo>
                  <a:cubicBezTo>
                    <a:pt x="3476" y="29"/>
                    <a:pt x="3381" y="0"/>
                    <a:pt x="32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6"/>
            <p:cNvSpPr/>
            <p:nvPr/>
          </p:nvSpPr>
          <p:spPr>
            <a:xfrm flipH="1">
              <a:off x="1842491" y="5268028"/>
              <a:ext cx="142981" cy="211955"/>
            </a:xfrm>
            <a:custGeom>
              <a:avLst/>
              <a:gdLst/>
              <a:ahLst/>
              <a:cxnLst/>
              <a:rect l="l" t="t" r="r" b="b"/>
              <a:pathLst>
                <a:path w="9289" h="13770" extrusionOk="0">
                  <a:moveTo>
                    <a:pt x="7569" y="0"/>
                  </a:moveTo>
                  <a:cubicBezTo>
                    <a:pt x="7546" y="0"/>
                    <a:pt x="7523" y="2"/>
                    <a:pt x="7499" y="6"/>
                  </a:cubicBezTo>
                  <a:cubicBezTo>
                    <a:pt x="7265" y="44"/>
                    <a:pt x="7107" y="267"/>
                    <a:pt x="7148" y="501"/>
                  </a:cubicBezTo>
                  <a:lnTo>
                    <a:pt x="8358" y="7829"/>
                  </a:lnTo>
                  <a:lnTo>
                    <a:pt x="235" y="12985"/>
                  </a:lnTo>
                  <a:cubicBezTo>
                    <a:pt x="74" y="13087"/>
                    <a:pt x="1" y="13282"/>
                    <a:pt x="54" y="13464"/>
                  </a:cubicBezTo>
                  <a:cubicBezTo>
                    <a:pt x="106" y="13646"/>
                    <a:pt x="273" y="13770"/>
                    <a:pt x="464" y="13770"/>
                  </a:cubicBezTo>
                  <a:cubicBezTo>
                    <a:pt x="544" y="13770"/>
                    <a:pt x="622" y="13747"/>
                    <a:pt x="691" y="13703"/>
                  </a:cubicBezTo>
                  <a:lnTo>
                    <a:pt x="9289" y="8246"/>
                  </a:lnTo>
                  <a:lnTo>
                    <a:pt x="7989" y="362"/>
                  </a:lnTo>
                  <a:cubicBezTo>
                    <a:pt x="7957" y="150"/>
                    <a:pt x="7776" y="0"/>
                    <a:pt x="75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6"/>
            <p:cNvSpPr/>
            <p:nvPr/>
          </p:nvSpPr>
          <p:spPr>
            <a:xfrm flipH="1">
              <a:off x="1677280" y="4772261"/>
              <a:ext cx="733668" cy="608050"/>
            </a:xfrm>
            <a:custGeom>
              <a:avLst/>
              <a:gdLst/>
              <a:ahLst/>
              <a:cxnLst/>
              <a:rect l="l" t="t" r="r" b="b"/>
              <a:pathLst>
                <a:path w="47664" h="39503" extrusionOk="0">
                  <a:moveTo>
                    <a:pt x="1" y="0"/>
                  </a:moveTo>
                  <a:cubicBezTo>
                    <a:pt x="12473" y="10513"/>
                    <a:pt x="13509" y="35678"/>
                    <a:pt x="47663" y="39503"/>
                  </a:cubicBezTo>
                  <a:cubicBezTo>
                    <a:pt x="47663" y="39503"/>
                    <a:pt x="46524" y="420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6"/>
            <p:cNvSpPr/>
            <p:nvPr/>
          </p:nvSpPr>
          <p:spPr>
            <a:xfrm flipH="1">
              <a:off x="1639133" y="4810260"/>
              <a:ext cx="679056" cy="616670"/>
            </a:xfrm>
            <a:custGeom>
              <a:avLst/>
              <a:gdLst/>
              <a:ahLst/>
              <a:cxnLst/>
              <a:rect l="l" t="t" r="r" b="b"/>
              <a:pathLst>
                <a:path w="44116" h="40063" extrusionOk="0">
                  <a:moveTo>
                    <a:pt x="566" y="0"/>
                  </a:moveTo>
                  <a:cubicBezTo>
                    <a:pt x="359" y="0"/>
                    <a:pt x="166" y="129"/>
                    <a:pt x="94" y="337"/>
                  </a:cubicBezTo>
                  <a:cubicBezTo>
                    <a:pt x="0" y="602"/>
                    <a:pt x="144" y="891"/>
                    <a:pt x="411" y="978"/>
                  </a:cubicBezTo>
                  <a:cubicBezTo>
                    <a:pt x="20402" y="7944"/>
                    <a:pt x="42838" y="39531"/>
                    <a:pt x="43062" y="39849"/>
                  </a:cubicBezTo>
                  <a:cubicBezTo>
                    <a:pt x="43155" y="39983"/>
                    <a:pt x="43309" y="40063"/>
                    <a:pt x="43473" y="40063"/>
                  </a:cubicBezTo>
                  <a:cubicBezTo>
                    <a:pt x="43879" y="40063"/>
                    <a:pt x="44116" y="39603"/>
                    <a:pt x="43882" y="39273"/>
                  </a:cubicBezTo>
                  <a:cubicBezTo>
                    <a:pt x="43655" y="38950"/>
                    <a:pt x="21037" y="7103"/>
                    <a:pt x="742" y="32"/>
                  </a:cubicBezTo>
                  <a:cubicBezTo>
                    <a:pt x="684" y="11"/>
                    <a:pt x="625" y="0"/>
                    <a:pt x="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6"/>
            <p:cNvSpPr/>
            <p:nvPr/>
          </p:nvSpPr>
          <p:spPr>
            <a:xfrm flipH="1">
              <a:off x="1677280" y="4772261"/>
              <a:ext cx="733668" cy="608050"/>
            </a:xfrm>
            <a:custGeom>
              <a:avLst/>
              <a:gdLst/>
              <a:ahLst/>
              <a:cxnLst/>
              <a:rect l="l" t="t" r="r" b="b"/>
              <a:pathLst>
                <a:path w="47664" h="39503" extrusionOk="0">
                  <a:moveTo>
                    <a:pt x="1" y="0"/>
                  </a:moveTo>
                  <a:cubicBezTo>
                    <a:pt x="12473" y="10513"/>
                    <a:pt x="13509" y="35678"/>
                    <a:pt x="47663" y="39503"/>
                  </a:cubicBezTo>
                  <a:cubicBezTo>
                    <a:pt x="47663" y="39503"/>
                    <a:pt x="46524" y="4201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6"/>
            <p:cNvSpPr/>
            <p:nvPr/>
          </p:nvSpPr>
          <p:spPr>
            <a:xfrm flipH="1">
              <a:off x="2078447" y="4838349"/>
              <a:ext cx="136839" cy="134515"/>
            </a:xfrm>
            <a:custGeom>
              <a:avLst/>
              <a:gdLst/>
              <a:ahLst/>
              <a:cxnLst/>
              <a:rect l="l" t="t" r="r" b="b"/>
              <a:pathLst>
                <a:path w="8890" h="8739" extrusionOk="0">
                  <a:moveTo>
                    <a:pt x="5905" y="1"/>
                  </a:moveTo>
                  <a:cubicBezTo>
                    <a:pt x="5807" y="1"/>
                    <a:pt x="5709" y="29"/>
                    <a:pt x="5625" y="90"/>
                  </a:cubicBezTo>
                  <a:cubicBezTo>
                    <a:pt x="5401" y="254"/>
                    <a:pt x="5339" y="548"/>
                    <a:pt x="5503" y="772"/>
                  </a:cubicBezTo>
                  <a:cubicBezTo>
                    <a:pt x="5667" y="1088"/>
                    <a:pt x="6779" y="4314"/>
                    <a:pt x="7560" y="6613"/>
                  </a:cubicBezTo>
                  <a:lnTo>
                    <a:pt x="450" y="7741"/>
                  </a:lnTo>
                  <a:cubicBezTo>
                    <a:pt x="188" y="7779"/>
                    <a:pt x="1" y="8013"/>
                    <a:pt x="23" y="8276"/>
                  </a:cubicBezTo>
                  <a:cubicBezTo>
                    <a:pt x="42" y="8537"/>
                    <a:pt x="260" y="8738"/>
                    <a:pt x="521" y="8738"/>
                  </a:cubicBezTo>
                  <a:cubicBezTo>
                    <a:pt x="523" y="8738"/>
                    <a:pt x="525" y="8738"/>
                    <a:pt x="527" y="8738"/>
                  </a:cubicBezTo>
                  <a:cubicBezTo>
                    <a:pt x="554" y="8738"/>
                    <a:pt x="581" y="8737"/>
                    <a:pt x="606" y="8733"/>
                  </a:cubicBezTo>
                  <a:lnTo>
                    <a:pt x="8889" y="7420"/>
                  </a:lnTo>
                  <a:lnTo>
                    <a:pt x="8701" y="6855"/>
                  </a:lnTo>
                  <a:cubicBezTo>
                    <a:pt x="7284" y="2660"/>
                    <a:pt x="6490" y="428"/>
                    <a:pt x="6337" y="219"/>
                  </a:cubicBezTo>
                  <a:cubicBezTo>
                    <a:pt x="6235" y="80"/>
                    <a:pt x="6070" y="1"/>
                    <a:pt x="59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6"/>
            <p:cNvSpPr/>
            <p:nvPr/>
          </p:nvSpPr>
          <p:spPr>
            <a:xfrm flipH="1">
              <a:off x="1884765" y="4983560"/>
              <a:ext cx="180415" cy="172319"/>
            </a:xfrm>
            <a:custGeom>
              <a:avLst/>
              <a:gdLst/>
              <a:ahLst/>
              <a:cxnLst/>
              <a:rect l="l" t="t" r="r" b="b"/>
              <a:pathLst>
                <a:path w="11721" h="11195" extrusionOk="0">
                  <a:moveTo>
                    <a:pt x="11198" y="1"/>
                  </a:moveTo>
                  <a:cubicBezTo>
                    <a:pt x="10947" y="1"/>
                    <a:pt x="10724" y="176"/>
                    <a:pt x="10688" y="430"/>
                  </a:cubicBezTo>
                  <a:lnTo>
                    <a:pt x="9652" y="7736"/>
                  </a:lnTo>
                  <a:lnTo>
                    <a:pt x="406" y="10207"/>
                  </a:lnTo>
                  <a:cubicBezTo>
                    <a:pt x="161" y="10270"/>
                    <a:pt x="0" y="10506"/>
                    <a:pt x="34" y="10758"/>
                  </a:cubicBezTo>
                  <a:cubicBezTo>
                    <a:pt x="67" y="11008"/>
                    <a:pt x="281" y="11194"/>
                    <a:pt x="532" y="11194"/>
                  </a:cubicBezTo>
                  <a:cubicBezTo>
                    <a:pt x="533" y="11194"/>
                    <a:pt x="534" y="11194"/>
                    <a:pt x="535" y="11194"/>
                  </a:cubicBezTo>
                  <a:cubicBezTo>
                    <a:pt x="578" y="11193"/>
                    <a:pt x="623" y="11188"/>
                    <a:pt x="665" y="11178"/>
                  </a:cubicBezTo>
                  <a:lnTo>
                    <a:pt x="10551" y="8533"/>
                  </a:lnTo>
                  <a:lnTo>
                    <a:pt x="11681" y="572"/>
                  </a:lnTo>
                  <a:cubicBezTo>
                    <a:pt x="11721" y="298"/>
                    <a:pt x="11530" y="42"/>
                    <a:pt x="11255" y="3"/>
                  </a:cubicBezTo>
                  <a:cubicBezTo>
                    <a:pt x="11236" y="2"/>
                    <a:pt x="11217" y="1"/>
                    <a:pt x="111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6"/>
            <p:cNvSpPr/>
            <p:nvPr/>
          </p:nvSpPr>
          <p:spPr>
            <a:xfrm flipH="1">
              <a:off x="1755237" y="5150935"/>
              <a:ext cx="174166" cy="137517"/>
            </a:xfrm>
            <a:custGeom>
              <a:avLst/>
              <a:gdLst/>
              <a:ahLst/>
              <a:cxnLst/>
              <a:rect l="l" t="t" r="r" b="b"/>
              <a:pathLst>
                <a:path w="11315" h="8934" extrusionOk="0">
                  <a:moveTo>
                    <a:pt x="10767" y="0"/>
                  </a:moveTo>
                  <a:cubicBezTo>
                    <a:pt x="10527" y="0"/>
                    <a:pt x="10321" y="179"/>
                    <a:pt x="10280" y="423"/>
                  </a:cubicBezTo>
                  <a:lnTo>
                    <a:pt x="9326" y="6224"/>
                  </a:lnTo>
                  <a:lnTo>
                    <a:pt x="436" y="7940"/>
                  </a:lnTo>
                  <a:cubicBezTo>
                    <a:pt x="179" y="7985"/>
                    <a:pt x="0" y="8221"/>
                    <a:pt x="25" y="8480"/>
                  </a:cubicBezTo>
                  <a:cubicBezTo>
                    <a:pt x="50" y="8738"/>
                    <a:pt x="265" y="8934"/>
                    <a:pt x="523" y="8934"/>
                  </a:cubicBezTo>
                  <a:cubicBezTo>
                    <a:pt x="525" y="8934"/>
                    <a:pt x="527" y="8934"/>
                    <a:pt x="530" y="8934"/>
                  </a:cubicBezTo>
                  <a:cubicBezTo>
                    <a:pt x="563" y="8934"/>
                    <a:pt x="595" y="8931"/>
                    <a:pt x="627" y="8926"/>
                  </a:cubicBezTo>
                  <a:lnTo>
                    <a:pt x="10205" y="7076"/>
                  </a:lnTo>
                  <a:lnTo>
                    <a:pt x="11270" y="585"/>
                  </a:lnTo>
                  <a:cubicBezTo>
                    <a:pt x="11315" y="311"/>
                    <a:pt x="11129" y="54"/>
                    <a:pt x="10857" y="9"/>
                  </a:cubicBezTo>
                  <a:cubicBezTo>
                    <a:pt x="10826" y="3"/>
                    <a:pt x="10796" y="0"/>
                    <a:pt x="107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6"/>
            <p:cNvSpPr/>
            <p:nvPr/>
          </p:nvSpPr>
          <p:spPr>
            <a:xfrm flipH="1">
              <a:off x="1324676" y="4680316"/>
              <a:ext cx="628799" cy="979625"/>
            </a:xfrm>
            <a:custGeom>
              <a:avLst/>
              <a:gdLst/>
              <a:ahLst/>
              <a:cxnLst/>
              <a:rect l="l" t="t" r="r" b="b"/>
              <a:pathLst>
                <a:path w="40851" h="63643" extrusionOk="0">
                  <a:moveTo>
                    <a:pt x="6468" y="1"/>
                  </a:moveTo>
                  <a:cubicBezTo>
                    <a:pt x="5113" y="1"/>
                    <a:pt x="3930" y="611"/>
                    <a:pt x="3121" y="2041"/>
                  </a:cubicBezTo>
                  <a:cubicBezTo>
                    <a:pt x="0" y="7558"/>
                    <a:pt x="5990" y="11822"/>
                    <a:pt x="7245" y="17590"/>
                  </a:cubicBezTo>
                  <a:cubicBezTo>
                    <a:pt x="8499" y="23359"/>
                    <a:pt x="974" y="26619"/>
                    <a:pt x="3734" y="33801"/>
                  </a:cubicBezTo>
                  <a:cubicBezTo>
                    <a:pt x="6493" y="40982"/>
                    <a:pt x="14267" y="33891"/>
                    <a:pt x="11509" y="45149"/>
                  </a:cubicBezTo>
                  <a:cubicBezTo>
                    <a:pt x="8750" y="56407"/>
                    <a:pt x="23296" y="60998"/>
                    <a:pt x="23296" y="60998"/>
                  </a:cubicBezTo>
                  <a:cubicBezTo>
                    <a:pt x="23296" y="60998"/>
                    <a:pt x="27791" y="63643"/>
                    <a:pt x="31661" y="63643"/>
                  </a:cubicBezTo>
                  <a:cubicBezTo>
                    <a:pt x="33042" y="63643"/>
                    <a:pt x="34344" y="63306"/>
                    <a:pt x="35334" y="62392"/>
                  </a:cubicBezTo>
                  <a:cubicBezTo>
                    <a:pt x="39097" y="58915"/>
                    <a:pt x="37842" y="53202"/>
                    <a:pt x="37466" y="48312"/>
                  </a:cubicBezTo>
                  <a:cubicBezTo>
                    <a:pt x="37090" y="43422"/>
                    <a:pt x="40851" y="39828"/>
                    <a:pt x="39011" y="36149"/>
                  </a:cubicBezTo>
                  <a:cubicBezTo>
                    <a:pt x="37174" y="32471"/>
                    <a:pt x="28646" y="30465"/>
                    <a:pt x="30636" y="25449"/>
                  </a:cubicBezTo>
                  <a:cubicBezTo>
                    <a:pt x="32626" y="20432"/>
                    <a:pt x="30318" y="16086"/>
                    <a:pt x="26973" y="14413"/>
                  </a:cubicBezTo>
                  <a:cubicBezTo>
                    <a:pt x="23630" y="12741"/>
                    <a:pt x="19450" y="12073"/>
                    <a:pt x="17610" y="10066"/>
                  </a:cubicBezTo>
                  <a:cubicBezTo>
                    <a:pt x="15629" y="4988"/>
                    <a:pt x="10343" y="1"/>
                    <a:pt x="64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6"/>
            <p:cNvSpPr/>
            <p:nvPr/>
          </p:nvSpPr>
          <p:spPr>
            <a:xfrm flipH="1">
              <a:off x="1412562" y="4744388"/>
              <a:ext cx="445690" cy="931754"/>
            </a:xfrm>
            <a:custGeom>
              <a:avLst/>
              <a:gdLst/>
              <a:ahLst/>
              <a:cxnLst/>
              <a:rect l="l" t="t" r="r" b="b"/>
              <a:pathLst>
                <a:path w="28955" h="60533" extrusionOk="0">
                  <a:moveTo>
                    <a:pt x="557" y="1"/>
                  </a:moveTo>
                  <a:cubicBezTo>
                    <a:pt x="435" y="1"/>
                    <a:pt x="311" y="45"/>
                    <a:pt x="214" y="136"/>
                  </a:cubicBezTo>
                  <a:cubicBezTo>
                    <a:pt x="12" y="324"/>
                    <a:pt x="0" y="642"/>
                    <a:pt x="189" y="844"/>
                  </a:cubicBezTo>
                  <a:cubicBezTo>
                    <a:pt x="14736" y="16492"/>
                    <a:pt x="27784" y="59739"/>
                    <a:pt x="27914" y="60175"/>
                  </a:cubicBezTo>
                  <a:cubicBezTo>
                    <a:pt x="27977" y="60387"/>
                    <a:pt x="28173" y="60533"/>
                    <a:pt x="28395" y="60533"/>
                  </a:cubicBezTo>
                  <a:cubicBezTo>
                    <a:pt x="28444" y="60533"/>
                    <a:pt x="28492" y="60524"/>
                    <a:pt x="28539" y="60511"/>
                  </a:cubicBezTo>
                  <a:cubicBezTo>
                    <a:pt x="28803" y="60432"/>
                    <a:pt x="28955" y="60152"/>
                    <a:pt x="28875" y="59886"/>
                  </a:cubicBezTo>
                  <a:cubicBezTo>
                    <a:pt x="28746" y="59450"/>
                    <a:pt x="15630" y="15980"/>
                    <a:pt x="924" y="161"/>
                  </a:cubicBezTo>
                  <a:cubicBezTo>
                    <a:pt x="825" y="54"/>
                    <a:pt x="692" y="1"/>
                    <a:pt x="5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6"/>
            <p:cNvSpPr/>
            <p:nvPr/>
          </p:nvSpPr>
          <p:spPr>
            <a:xfrm flipH="1">
              <a:off x="1653722" y="4862250"/>
              <a:ext cx="163884" cy="114289"/>
            </a:xfrm>
            <a:custGeom>
              <a:avLst/>
              <a:gdLst/>
              <a:ahLst/>
              <a:cxnLst/>
              <a:rect l="l" t="t" r="r" b="b"/>
              <a:pathLst>
                <a:path w="10647" h="7425" extrusionOk="0">
                  <a:moveTo>
                    <a:pt x="10078" y="0"/>
                  </a:moveTo>
                  <a:cubicBezTo>
                    <a:pt x="9881" y="0"/>
                    <a:pt x="9695" y="117"/>
                    <a:pt x="9616" y="310"/>
                  </a:cubicBezTo>
                  <a:lnTo>
                    <a:pt x="7130" y="6270"/>
                  </a:lnTo>
                  <a:lnTo>
                    <a:pt x="652" y="4901"/>
                  </a:lnTo>
                  <a:cubicBezTo>
                    <a:pt x="618" y="4894"/>
                    <a:pt x="583" y="4891"/>
                    <a:pt x="549" y="4891"/>
                  </a:cubicBezTo>
                  <a:cubicBezTo>
                    <a:pt x="317" y="4891"/>
                    <a:pt x="108" y="5053"/>
                    <a:pt x="57" y="5289"/>
                  </a:cubicBezTo>
                  <a:cubicBezTo>
                    <a:pt x="1" y="5560"/>
                    <a:pt x="174" y="5825"/>
                    <a:pt x="445" y="5884"/>
                  </a:cubicBezTo>
                  <a:lnTo>
                    <a:pt x="7736" y="7424"/>
                  </a:lnTo>
                  <a:lnTo>
                    <a:pt x="10542" y="694"/>
                  </a:lnTo>
                  <a:cubicBezTo>
                    <a:pt x="10647" y="439"/>
                    <a:pt x="10527" y="146"/>
                    <a:pt x="10271" y="39"/>
                  </a:cubicBezTo>
                  <a:cubicBezTo>
                    <a:pt x="10208" y="13"/>
                    <a:pt x="10142" y="0"/>
                    <a:pt x="100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6"/>
            <p:cNvSpPr/>
            <p:nvPr/>
          </p:nvSpPr>
          <p:spPr>
            <a:xfrm flipH="1">
              <a:off x="1499227" y="5055235"/>
              <a:ext cx="318425" cy="174520"/>
            </a:xfrm>
            <a:custGeom>
              <a:avLst/>
              <a:gdLst/>
              <a:ahLst/>
              <a:cxnLst/>
              <a:rect l="l" t="t" r="r" b="b"/>
              <a:pathLst>
                <a:path w="20687" h="11338" extrusionOk="0">
                  <a:moveTo>
                    <a:pt x="20113" y="0"/>
                  </a:moveTo>
                  <a:cubicBezTo>
                    <a:pt x="19925" y="0"/>
                    <a:pt x="19746" y="106"/>
                    <a:pt x="19660" y="287"/>
                  </a:cubicBezTo>
                  <a:lnTo>
                    <a:pt x="14951" y="10185"/>
                  </a:lnTo>
                  <a:lnTo>
                    <a:pt x="662" y="6970"/>
                  </a:lnTo>
                  <a:cubicBezTo>
                    <a:pt x="625" y="6962"/>
                    <a:pt x="589" y="6958"/>
                    <a:pt x="552" y="6958"/>
                  </a:cubicBezTo>
                  <a:cubicBezTo>
                    <a:pt x="322" y="6958"/>
                    <a:pt x="114" y="7117"/>
                    <a:pt x="62" y="7351"/>
                  </a:cubicBezTo>
                  <a:cubicBezTo>
                    <a:pt x="0" y="7622"/>
                    <a:pt x="171" y="7889"/>
                    <a:pt x="441" y="7951"/>
                  </a:cubicBezTo>
                  <a:lnTo>
                    <a:pt x="15512" y="11338"/>
                  </a:lnTo>
                  <a:lnTo>
                    <a:pt x="20566" y="718"/>
                  </a:lnTo>
                  <a:cubicBezTo>
                    <a:pt x="20686" y="467"/>
                    <a:pt x="20579" y="168"/>
                    <a:pt x="20329" y="50"/>
                  </a:cubicBezTo>
                  <a:cubicBezTo>
                    <a:pt x="20259" y="16"/>
                    <a:pt x="20185" y="0"/>
                    <a:pt x="201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9" name="Google Shape;659;p6"/>
          <p:cNvGrpSpPr/>
          <p:nvPr/>
        </p:nvGrpSpPr>
        <p:grpSpPr>
          <a:xfrm rot="702240">
            <a:off x="-553222" y="4178586"/>
            <a:ext cx="1754750" cy="1274886"/>
            <a:chOff x="505605" y="4363304"/>
            <a:chExt cx="1923073" cy="1397179"/>
          </a:xfrm>
        </p:grpSpPr>
        <p:sp>
          <p:nvSpPr>
            <p:cNvPr id="660" name="Google Shape;660;p6"/>
            <p:cNvSpPr/>
            <p:nvPr/>
          </p:nvSpPr>
          <p:spPr>
            <a:xfrm flipH="1">
              <a:off x="1674625" y="5389061"/>
              <a:ext cx="141642" cy="176783"/>
            </a:xfrm>
            <a:custGeom>
              <a:avLst/>
              <a:gdLst/>
              <a:ahLst/>
              <a:cxnLst/>
              <a:rect l="l" t="t" r="r" b="b"/>
              <a:pathLst>
                <a:path w="9202" h="11485" extrusionOk="0">
                  <a:moveTo>
                    <a:pt x="7862" y="0"/>
                  </a:moveTo>
                  <a:cubicBezTo>
                    <a:pt x="7842" y="0"/>
                    <a:pt x="7822" y="2"/>
                    <a:pt x="7801" y="5"/>
                  </a:cubicBezTo>
                  <a:cubicBezTo>
                    <a:pt x="7568" y="36"/>
                    <a:pt x="7405" y="252"/>
                    <a:pt x="7439" y="484"/>
                  </a:cubicBezTo>
                  <a:lnTo>
                    <a:pt x="8274" y="6355"/>
                  </a:lnTo>
                  <a:lnTo>
                    <a:pt x="259" y="10683"/>
                  </a:lnTo>
                  <a:cubicBezTo>
                    <a:pt x="87" y="10776"/>
                    <a:pt x="1" y="10973"/>
                    <a:pt x="49" y="11162"/>
                  </a:cubicBezTo>
                  <a:cubicBezTo>
                    <a:pt x="97" y="11351"/>
                    <a:pt x="268" y="11485"/>
                    <a:pt x="462" y="11485"/>
                  </a:cubicBezTo>
                  <a:cubicBezTo>
                    <a:pt x="532" y="11483"/>
                    <a:pt x="602" y="11465"/>
                    <a:pt x="664" y="11431"/>
                  </a:cubicBezTo>
                  <a:lnTo>
                    <a:pt x="9202" y="6825"/>
                  </a:lnTo>
                  <a:lnTo>
                    <a:pt x="8281" y="366"/>
                  </a:lnTo>
                  <a:cubicBezTo>
                    <a:pt x="8252" y="154"/>
                    <a:pt x="8070" y="0"/>
                    <a:pt x="7862" y="0"/>
                  </a:cubicBezTo>
                  <a:close/>
                </a:path>
              </a:pathLst>
            </a:custGeom>
            <a:solidFill>
              <a:srgbClr val="8CC4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6"/>
            <p:cNvSpPr/>
            <p:nvPr/>
          </p:nvSpPr>
          <p:spPr>
            <a:xfrm flipH="1">
              <a:off x="1402746" y="5296486"/>
              <a:ext cx="287717" cy="178076"/>
            </a:xfrm>
            <a:custGeom>
              <a:avLst/>
              <a:gdLst/>
              <a:ahLst/>
              <a:cxnLst/>
              <a:rect l="l" t="t" r="r" b="b"/>
              <a:pathLst>
                <a:path w="18692" h="11569" extrusionOk="0">
                  <a:moveTo>
                    <a:pt x="18120" y="0"/>
                  </a:moveTo>
                  <a:cubicBezTo>
                    <a:pt x="17933" y="0"/>
                    <a:pt x="17753" y="105"/>
                    <a:pt x="17667" y="286"/>
                  </a:cubicBezTo>
                  <a:lnTo>
                    <a:pt x="12838" y="10345"/>
                  </a:lnTo>
                  <a:lnTo>
                    <a:pt x="718" y="6447"/>
                  </a:lnTo>
                  <a:cubicBezTo>
                    <a:pt x="667" y="6431"/>
                    <a:pt x="615" y="6423"/>
                    <a:pt x="563" y="6423"/>
                  </a:cubicBezTo>
                  <a:cubicBezTo>
                    <a:pt x="351" y="6423"/>
                    <a:pt x="154" y="6558"/>
                    <a:pt x="85" y="6772"/>
                  </a:cubicBezTo>
                  <a:cubicBezTo>
                    <a:pt x="0" y="7036"/>
                    <a:pt x="145" y="7318"/>
                    <a:pt x="411" y="7403"/>
                  </a:cubicBezTo>
                  <a:lnTo>
                    <a:pt x="13363" y="11568"/>
                  </a:lnTo>
                  <a:lnTo>
                    <a:pt x="18571" y="720"/>
                  </a:lnTo>
                  <a:cubicBezTo>
                    <a:pt x="18691" y="471"/>
                    <a:pt x="18586" y="170"/>
                    <a:pt x="18337" y="50"/>
                  </a:cubicBezTo>
                  <a:cubicBezTo>
                    <a:pt x="18267" y="16"/>
                    <a:pt x="18193" y="0"/>
                    <a:pt x="18120" y="0"/>
                  </a:cubicBezTo>
                  <a:close/>
                </a:path>
              </a:pathLst>
            </a:custGeom>
            <a:solidFill>
              <a:srgbClr val="FF81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6"/>
            <p:cNvSpPr/>
            <p:nvPr/>
          </p:nvSpPr>
          <p:spPr>
            <a:xfrm rot="-1863570" flipH="1">
              <a:off x="777625" y="4443639"/>
              <a:ext cx="655024" cy="1236509"/>
            </a:xfrm>
            <a:custGeom>
              <a:avLst/>
              <a:gdLst/>
              <a:ahLst/>
              <a:cxnLst/>
              <a:rect l="l" t="t" r="r" b="b"/>
              <a:pathLst>
                <a:path w="42549" h="80321" extrusionOk="0">
                  <a:moveTo>
                    <a:pt x="19479" y="0"/>
                  </a:moveTo>
                  <a:cubicBezTo>
                    <a:pt x="14561" y="0"/>
                    <a:pt x="10368" y="9188"/>
                    <a:pt x="10793" y="16409"/>
                  </a:cubicBezTo>
                  <a:cubicBezTo>
                    <a:pt x="9828" y="19411"/>
                    <a:pt x="5751" y="22138"/>
                    <a:pt x="3039" y="25516"/>
                  </a:cubicBezTo>
                  <a:cubicBezTo>
                    <a:pt x="328" y="28895"/>
                    <a:pt x="0" y="34589"/>
                    <a:pt x="4523" y="38906"/>
                  </a:cubicBezTo>
                  <a:cubicBezTo>
                    <a:pt x="9046" y="43225"/>
                    <a:pt x="1039" y="49464"/>
                    <a:pt x="884" y="54225"/>
                  </a:cubicBezTo>
                  <a:cubicBezTo>
                    <a:pt x="729" y="58989"/>
                    <a:pt x="6428" y="60952"/>
                    <a:pt x="8399" y="66283"/>
                  </a:cubicBezTo>
                  <a:cubicBezTo>
                    <a:pt x="10369" y="71615"/>
                    <a:pt x="11813" y="78236"/>
                    <a:pt x="17456" y="80076"/>
                  </a:cubicBezTo>
                  <a:cubicBezTo>
                    <a:pt x="17973" y="80244"/>
                    <a:pt x="18495" y="80320"/>
                    <a:pt x="19018" y="80320"/>
                  </a:cubicBezTo>
                  <a:cubicBezTo>
                    <a:pt x="24209" y="80320"/>
                    <a:pt x="29454" y="72784"/>
                    <a:pt x="29454" y="72784"/>
                  </a:cubicBezTo>
                  <a:cubicBezTo>
                    <a:pt x="29454" y="72784"/>
                    <a:pt x="42548" y="60910"/>
                    <a:pt x="34196" y="50393"/>
                  </a:cubicBezTo>
                  <a:cubicBezTo>
                    <a:pt x="25842" y="39875"/>
                    <a:pt x="37461" y="43579"/>
                    <a:pt x="36889" y="34682"/>
                  </a:cubicBezTo>
                  <a:cubicBezTo>
                    <a:pt x="36318" y="25785"/>
                    <a:pt x="26820" y="25994"/>
                    <a:pt x="25348" y="19314"/>
                  </a:cubicBezTo>
                  <a:cubicBezTo>
                    <a:pt x="23877" y="12633"/>
                    <a:pt x="28121" y="5246"/>
                    <a:pt x="22166" y="947"/>
                  </a:cubicBezTo>
                  <a:cubicBezTo>
                    <a:pt x="21262" y="295"/>
                    <a:pt x="20359" y="0"/>
                    <a:pt x="194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6"/>
            <p:cNvSpPr/>
            <p:nvPr/>
          </p:nvSpPr>
          <p:spPr>
            <a:xfrm rot="-1863570" flipH="1">
              <a:off x="1137831" y="4469807"/>
              <a:ext cx="133948" cy="1185384"/>
            </a:xfrm>
            <a:custGeom>
              <a:avLst/>
              <a:gdLst/>
              <a:ahLst/>
              <a:cxnLst/>
              <a:rect l="l" t="t" r="r" b="b"/>
              <a:pathLst>
                <a:path w="8701" h="77000" extrusionOk="0">
                  <a:moveTo>
                    <a:pt x="8223" y="0"/>
                  </a:moveTo>
                  <a:cubicBezTo>
                    <a:pt x="8044" y="0"/>
                    <a:pt x="7877" y="114"/>
                    <a:pt x="7818" y="294"/>
                  </a:cubicBezTo>
                  <a:cubicBezTo>
                    <a:pt x="1" y="24032"/>
                    <a:pt x="7222" y="76111"/>
                    <a:pt x="7295" y="76632"/>
                  </a:cubicBezTo>
                  <a:cubicBezTo>
                    <a:pt x="7325" y="76842"/>
                    <a:pt x="7506" y="76999"/>
                    <a:pt x="7718" y="76999"/>
                  </a:cubicBezTo>
                  <a:cubicBezTo>
                    <a:pt x="7738" y="76999"/>
                    <a:pt x="7758" y="76996"/>
                    <a:pt x="7776" y="76993"/>
                  </a:cubicBezTo>
                  <a:cubicBezTo>
                    <a:pt x="8010" y="76961"/>
                    <a:pt x="8172" y="76746"/>
                    <a:pt x="8139" y="76513"/>
                  </a:cubicBezTo>
                  <a:cubicBezTo>
                    <a:pt x="8065" y="75992"/>
                    <a:pt x="871" y="24112"/>
                    <a:pt x="8627" y="559"/>
                  </a:cubicBezTo>
                  <a:cubicBezTo>
                    <a:pt x="8700" y="337"/>
                    <a:pt x="8578" y="95"/>
                    <a:pt x="8356" y="21"/>
                  </a:cubicBezTo>
                  <a:cubicBezTo>
                    <a:pt x="8312" y="7"/>
                    <a:pt x="8267" y="0"/>
                    <a:pt x="82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6"/>
            <p:cNvSpPr/>
            <p:nvPr/>
          </p:nvSpPr>
          <p:spPr>
            <a:xfrm rot="-1863570" flipH="1">
              <a:off x="919414" y="4739423"/>
              <a:ext cx="205641" cy="98202"/>
            </a:xfrm>
            <a:custGeom>
              <a:avLst/>
              <a:gdLst/>
              <a:ahLst/>
              <a:cxnLst/>
              <a:rect l="l" t="t" r="r" b="b"/>
              <a:pathLst>
                <a:path w="13358" h="6379" extrusionOk="0">
                  <a:moveTo>
                    <a:pt x="474" y="1"/>
                  </a:moveTo>
                  <a:cubicBezTo>
                    <a:pt x="358" y="1"/>
                    <a:pt x="243" y="47"/>
                    <a:pt x="160" y="138"/>
                  </a:cubicBezTo>
                  <a:cubicBezTo>
                    <a:pt x="1" y="312"/>
                    <a:pt x="11" y="581"/>
                    <a:pt x="185" y="739"/>
                  </a:cubicBezTo>
                  <a:lnTo>
                    <a:pt x="6298" y="6378"/>
                  </a:lnTo>
                  <a:lnTo>
                    <a:pt x="13128" y="1304"/>
                  </a:lnTo>
                  <a:cubicBezTo>
                    <a:pt x="13317" y="1165"/>
                    <a:pt x="13357" y="898"/>
                    <a:pt x="13217" y="709"/>
                  </a:cubicBezTo>
                  <a:cubicBezTo>
                    <a:pt x="13133" y="597"/>
                    <a:pt x="13004" y="537"/>
                    <a:pt x="12874" y="537"/>
                  </a:cubicBezTo>
                  <a:cubicBezTo>
                    <a:pt x="12785" y="537"/>
                    <a:pt x="12696" y="564"/>
                    <a:pt x="12620" y="621"/>
                  </a:cubicBezTo>
                  <a:lnTo>
                    <a:pt x="6358" y="5274"/>
                  </a:lnTo>
                  <a:lnTo>
                    <a:pt x="761" y="113"/>
                  </a:lnTo>
                  <a:cubicBezTo>
                    <a:pt x="680" y="38"/>
                    <a:pt x="577" y="1"/>
                    <a:pt x="4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6"/>
            <p:cNvSpPr/>
            <p:nvPr/>
          </p:nvSpPr>
          <p:spPr>
            <a:xfrm rot="-1863570" flipH="1">
              <a:off x="960401" y="4953823"/>
              <a:ext cx="383587" cy="177777"/>
            </a:xfrm>
            <a:custGeom>
              <a:avLst/>
              <a:gdLst/>
              <a:ahLst/>
              <a:cxnLst/>
              <a:rect l="l" t="t" r="r" b="b"/>
              <a:pathLst>
                <a:path w="24917" h="11548" extrusionOk="0">
                  <a:moveTo>
                    <a:pt x="24436" y="1"/>
                  </a:moveTo>
                  <a:cubicBezTo>
                    <a:pt x="24346" y="1"/>
                    <a:pt x="24256" y="29"/>
                    <a:pt x="24178" y="88"/>
                  </a:cubicBezTo>
                  <a:lnTo>
                    <a:pt x="10588" y="10458"/>
                  </a:lnTo>
                  <a:lnTo>
                    <a:pt x="746" y="2237"/>
                  </a:lnTo>
                  <a:cubicBezTo>
                    <a:pt x="667" y="2172"/>
                    <a:pt x="571" y="2141"/>
                    <a:pt x="477" y="2141"/>
                  </a:cubicBezTo>
                  <a:cubicBezTo>
                    <a:pt x="355" y="2141"/>
                    <a:pt x="234" y="2193"/>
                    <a:pt x="149" y="2293"/>
                  </a:cubicBezTo>
                  <a:cubicBezTo>
                    <a:pt x="0" y="2474"/>
                    <a:pt x="22" y="2739"/>
                    <a:pt x="199" y="2890"/>
                  </a:cubicBezTo>
                  <a:lnTo>
                    <a:pt x="10565" y="11548"/>
                  </a:lnTo>
                  <a:lnTo>
                    <a:pt x="24695" y="765"/>
                  </a:lnTo>
                  <a:cubicBezTo>
                    <a:pt x="24882" y="621"/>
                    <a:pt x="24917" y="354"/>
                    <a:pt x="24775" y="168"/>
                  </a:cubicBezTo>
                  <a:cubicBezTo>
                    <a:pt x="24691" y="58"/>
                    <a:pt x="24564" y="1"/>
                    <a:pt x="244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6"/>
            <p:cNvSpPr/>
            <p:nvPr/>
          </p:nvSpPr>
          <p:spPr>
            <a:xfrm rot="-1863570" flipH="1">
              <a:off x="1138612" y="5215309"/>
              <a:ext cx="347071" cy="174113"/>
            </a:xfrm>
            <a:custGeom>
              <a:avLst/>
              <a:gdLst/>
              <a:ahLst/>
              <a:cxnLst/>
              <a:rect l="l" t="t" r="r" b="b"/>
              <a:pathLst>
                <a:path w="22545" h="11310" extrusionOk="0">
                  <a:moveTo>
                    <a:pt x="22069" y="0"/>
                  </a:moveTo>
                  <a:cubicBezTo>
                    <a:pt x="21963" y="0"/>
                    <a:pt x="21856" y="40"/>
                    <a:pt x="21773" y="121"/>
                  </a:cubicBezTo>
                  <a:lnTo>
                    <a:pt x="10798" y="10182"/>
                  </a:lnTo>
                  <a:lnTo>
                    <a:pt x="741" y="1840"/>
                  </a:lnTo>
                  <a:cubicBezTo>
                    <a:pt x="663" y="1778"/>
                    <a:pt x="570" y="1748"/>
                    <a:pt x="477" y="1748"/>
                  </a:cubicBezTo>
                  <a:cubicBezTo>
                    <a:pt x="354" y="1748"/>
                    <a:pt x="232" y="1801"/>
                    <a:pt x="148" y="1903"/>
                  </a:cubicBezTo>
                  <a:cubicBezTo>
                    <a:pt x="1" y="2081"/>
                    <a:pt x="23" y="2345"/>
                    <a:pt x="198" y="2497"/>
                  </a:cubicBezTo>
                  <a:lnTo>
                    <a:pt x="10826" y="11310"/>
                  </a:lnTo>
                  <a:lnTo>
                    <a:pt x="22349" y="747"/>
                  </a:lnTo>
                  <a:cubicBezTo>
                    <a:pt x="22530" y="590"/>
                    <a:pt x="22545" y="315"/>
                    <a:pt x="22383" y="137"/>
                  </a:cubicBezTo>
                  <a:cubicBezTo>
                    <a:pt x="22299" y="47"/>
                    <a:pt x="22184" y="0"/>
                    <a:pt x="220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6"/>
            <p:cNvSpPr/>
            <p:nvPr/>
          </p:nvSpPr>
          <p:spPr>
            <a:xfrm flipH="1">
              <a:off x="1546580" y="5192444"/>
              <a:ext cx="882098" cy="406393"/>
            </a:xfrm>
            <a:custGeom>
              <a:avLst/>
              <a:gdLst/>
              <a:ahLst/>
              <a:cxnLst/>
              <a:rect l="l" t="t" r="r" b="b"/>
              <a:pathLst>
                <a:path w="57307" h="26402" extrusionOk="0">
                  <a:moveTo>
                    <a:pt x="16085" y="1"/>
                  </a:moveTo>
                  <a:cubicBezTo>
                    <a:pt x="11262" y="1"/>
                    <a:pt x="5916" y="561"/>
                    <a:pt x="0" y="1848"/>
                  </a:cubicBezTo>
                  <a:cubicBezTo>
                    <a:pt x="13241" y="7385"/>
                    <a:pt x="21434" y="26401"/>
                    <a:pt x="46194" y="26401"/>
                  </a:cubicBezTo>
                  <a:cubicBezTo>
                    <a:pt x="49572" y="26401"/>
                    <a:pt x="53257" y="26047"/>
                    <a:pt x="57306" y="25257"/>
                  </a:cubicBezTo>
                  <a:cubicBezTo>
                    <a:pt x="57306" y="25257"/>
                    <a:pt x="48472" y="1"/>
                    <a:pt x="160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6"/>
            <p:cNvSpPr/>
            <p:nvPr/>
          </p:nvSpPr>
          <p:spPr>
            <a:xfrm flipH="1">
              <a:off x="1500861" y="5227519"/>
              <a:ext cx="823776" cy="388907"/>
            </a:xfrm>
            <a:custGeom>
              <a:avLst/>
              <a:gdLst/>
              <a:ahLst/>
              <a:cxnLst/>
              <a:rect l="l" t="t" r="r" b="b"/>
              <a:pathLst>
                <a:path w="53518" h="25266" extrusionOk="0">
                  <a:moveTo>
                    <a:pt x="437" y="0"/>
                  </a:moveTo>
                  <a:cubicBezTo>
                    <a:pt x="434" y="0"/>
                    <a:pt x="432" y="1"/>
                    <a:pt x="429" y="2"/>
                  </a:cubicBezTo>
                  <a:cubicBezTo>
                    <a:pt x="197" y="2"/>
                    <a:pt x="8" y="187"/>
                    <a:pt x="5" y="421"/>
                  </a:cubicBezTo>
                  <a:cubicBezTo>
                    <a:pt x="0" y="653"/>
                    <a:pt x="184" y="845"/>
                    <a:pt x="416" y="852"/>
                  </a:cubicBezTo>
                  <a:cubicBezTo>
                    <a:pt x="21600" y="1510"/>
                    <a:pt x="52486" y="24940"/>
                    <a:pt x="52797" y="25177"/>
                  </a:cubicBezTo>
                  <a:cubicBezTo>
                    <a:pt x="52870" y="25234"/>
                    <a:pt x="52961" y="25264"/>
                    <a:pt x="53054" y="25265"/>
                  </a:cubicBezTo>
                  <a:lnTo>
                    <a:pt x="53054" y="25264"/>
                  </a:lnTo>
                  <a:cubicBezTo>
                    <a:pt x="53238" y="25264"/>
                    <a:pt x="53400" y="25147"/>
                    <a:pt x="53459" y="24973"/>
                  </a:cubicBezTo>
                  <a:cubicBezTo>
                    <a:pt x="53517" y="24801"/>
                    <a:pt x="53459" y="24611"/>
                    <a:pt x="53315" y="24499"/>
                  </a:cubicBezTo>
                  <a:cubicBezTo>
                    <a:pt x="53002" y="24261"/>
                    <a:pt x="21901" y="667"/>
                    <a:pt x="443" y="2"/>
                  </a:cubicBezTo>
                  <a:cubicBezTo>
                    <a:pt x="441" y="1"/>
                    <a:pt x="439" y="0"/>
                    <a:pt x="4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6"/>
            <p:cNvSpPr/>
            <p:nvPr/>
          </p:nvSpPr>
          <p:spPr>
            <a:xfrm flipH="1">
              <a:off x="2059210" y="5198908"/>
              <a:ext cx="124371" cy="151493"/>
            </a:xfrm>
            <a:custGeom>
              <a:avLst/>
              <a:gdLst/>
              <a:ahLst/>
              <a:cxnLst/>
              <a:rect l="l" t="t" r="r" b="b"/>
              <a:pathLst>
                <a:path w="8080" h="9842" extrusionOk="0">
                  <a:moveTo>
                    <a:pt x="3287" y="0"/>
                  </a:moveTo>
                  <a:cubicBezTo>
                    <a:pt x="3157" y="0"/>
                    <a:pt x="3028" y="55"/>
                    <a:pt x="2947" y="165"/>
                  </a:cubicBezTo>
                  <a:cubicBezTo>
                    <a:pt x="2808" y="355"/>
                    <a:pt x="2835" y="611"/>
                    <a:pt x="3023" y="749"/>
                  </a:cubicBezTo>
                  <a:cubicBezTo>
                    <a:pt x="3269" y="992"/>
                    <a:pt x="5354" y="3812"/>
                    <a:pt x="6796" y="5787"/>
                  </a:cubicBezTo>
                  <a:lnTo>
                    <a:pt x="272" y="9035"/>
                  </a:lnTo>
                  <a:cubicBezTo>
                    <a:pt x="93" y="9122"/>
                    <a:pt x="1" y="9321"/>
                    <a:pt x="46" y="9513"/>
                  </a:cubicBezTo>
                  <a:cubicBezTo>
                    <a:pt x="91" y="9705"/>
                    <a:pt x="263" y="9842"/>
                    <a:pt x="460" y="9842"/>
                  </a:cubicBezTo>
                  <a:cubicBezTo>
                    <a:pt x="527" y="9840"/>
                    <a:pt x="591" y="9825"/>
                    <a:pt x="649" y="9795"/>
                  </a:cubicBezTo>
                  <a:lnTo>
                    <a:pt x="8079" y="6101"/>
                  </a:lnTo>
                  <a:lnTo>
                    <a:pt x="7782" y="5693"/>
                  </a:lnTo>
                  <a:cubicBezTo>
                    <a:pt x="5992" y="3237"/>
                    <a:pt x="3805" y="272"/>
                    <a:pt x="3555" y="86"/>
                  </a:cubicBezTo>
                  <a:cubicBezTo>
                    <a:pt x="3476" y="29"/>
                    <a:pt x="3381" y="0"/>
                    <a:pt x="32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6"/>
            <p:cNvSpPr/>
            <p:nvPr/>
          </p:nvSpPr>
          <p:spPr>
            <a:xfrm flipH="1">
              <a:off x="1842491" y="5268028"/>
              <a:ext cx="142981" cy="211955"/>
            </a:xfrm>
            <a:custGeom>
              <a:avLst/>
              <a:gdLst/>
              <a:ahLst/>
              <a:cxnLst/>
              <a:rect l="l" t="t" r="r" b="b"/>
              <a:pathLst>
                <a:path w="9289" h="13770" extrusionOk="0">
                  <a:moveTo>
                    <a:pt x="7569" y="0"/>
                  </a:moveTo>
                  <a:cubicBezTo>
                    <a:pt x="7546" y="0"/>
                    <a:pt x="7523" y="2"/>
                    <a:pt x="7499" y="6"/>
                  </a:cubicBezTo>
                  <a:cubicBezTo>
                    <a:pt x="7265" y="44"/>
                    <a:pt x="7107" y="267"/>
                    <a:pt x="7148" y="501"/>
                  </a:cubicBezTo>
                  <a:lnTo>
                    <a:pt x="8358" y="7829"/>
                  </a:lnTo>
                  <a:lnTo>
                    <a:pt x="235" y="12985"/>
                  </a:lnTo>
                  <a:cubicBezTo>
                    <a:pt x="74" y="13087"/>
                    <a:pt x="1" y="13282"/>
                    <a:pt x="54" y="13464"/>
                  </a:cubicBezTo>
                  <a:cubicBezTo>
                    <a:pt x="106" y="13646"/>
                    <a:pt x="273" y="13770"/>
                    <a:pt x="464" y="13770"/>
                  </a:cubicBezTo>
                  <a:cubicBezTo>
                    <a:pt x="544" y="13770"/>
                    <a:pt x="622" y="13747"/>
                    <a:pt x="691" y="13703"/>
                  </a:cubicBezTo>
                  <a:lnTo>
                    <a:pt x="9289" y="8246"/>
                  </a:lnTo>
                  <a:lnTo>
                    <a:pt x="7989" y="362"/>
                  </a:lnTo>
                  <a:cubicBezTo>
                    <a:pt x="7957" y="150"/>
                    <a:pt x="7776" y="0"/>
                    <a:pt x="75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6"/>
            <p:cNvSpPr/>
            <p:nvPr/>
          </p:nvSpPr>
          <p:spPr>
            <a:xfrm flipH="1">
              <a:off x="1677280" y="4772261"/>
              <a:ext cx="733668" cy="608050"/>
            </a:xfrm>
            <a:custGeom>
              <a:avLst/>
              <a:gdLst/>
              <a:ahLst/>
              <a:cxnLst/>
              <a:rect l="l" t="t" r="r" b="b"/>
              <a:pathLst>
                <a:path w="47664" h="39503" extrusionOk="0">
                  <a:moveTo>
                    <a:pt x="1" y="0"/>
                  </a:moveTo>
                  <a:cubicBezTo>
                    <a:pt x="12473" y="10513"/>
                    <a:pt x="13509" y="35678"/>
                    <a:pt x="47663" y="39503"/>
                  </a:cubicBezTo>
                  <a:cubicBezTo>
                    <a:pt x="47663" y="39503"/>
                    <a:pt x="46524" y="420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6"/>
            <p:cNvSpPr/>
            <p:nvPr/>
          </p:nvSpPr>
          <p:spPr>
            <a:xfrm flipH="1">
              <a:off x="1639133" y="4810260"/>
              <a:ext cx="679056" cy="616670"/>
            </a:xfrm>
            <a:custGeom>
              <a:avLst/>
              <a:gdLst/>
              <a:ahLst/>
              <a:cxnLst/>
              <a:rect l="l" t="t" r="r" b="b"/>
              <a:pathLst>
                <a:path w="44116" h="40063" extrusionOk="0">
                  <a:moveTo>
                    <a:pt x="566" y="0"/>
                  </a:moveTo>
                  <a:cubicBezTo>
                    <a:pt x="359" y="0"/>
                    <a:pt x="166" y="129"/>
                    <a:pt x="94" y="337"/>
                  </a:cubicBezTo>
                  <a:cubicBezTo>
                    <a:pt x="0" y="602"/>
                    <a:pt x="144" y="891"/>
                    <a:pt x="411" y="978"/>
                  </a:cubicBezTo>
                  <a:cubicBezTo>
                    <a:pt x="20402" y="7944"/>
                    <a:pt x="42838" y="39531"/>
                    <a:pt x="43062" y="39849"/>
                  </a:cubicBezTo>
                  <a:cubicBezTo>
                    <a:pt x="43155" y="39983"/>
                    <a:pt x="43309" y="40063"/>
                    <a:pt x="43473" y="40063"/>
                  </a:cubicBezTo>
                  <a:cubicBezTo>
                    <a:pt x="43879" y="40063"/>
                    <a:pt x="44116" y="39603"/>
                    <a:pt x="43882" y="39273"/>
                  </a:cubicBezTo>
                  <a:cubicBezTo>
                    <a:pt x="43655" y="38950"/>
                    <a:pt x="21037" y="7103"/>
                    <a:pt x="742" y="32"/>
                  </a:cubicBezTo>
                  <a:cubicBezTo>
                    <a:pt x="684" y="11"/>
                    <a:pt x="625" y="0"/>
                    <a:pt x="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6"/>
            <p:cNvSpPr/>
            <p:nvPr/>
          </p:nvSpPr>
          <p:spPr>
            <a:xfrm flipH="1">
              <a:off x="1677280" y="4772261"/>
              <a:ext cx="733668" cy="608050"/>
            </a:xfrm>
            <a:custGeom>
              <a:avLst/>
              <a:gdLst/>
              <a:ahLst/>
              <a:cxnLst/>
              <a:rect l="l" t="t" r="r" b="b"/>
              <a:pathLst>
                <a:path w="47664" h="39503" extrusionOk="0">
                  <a:moveTo>
                    <a:pt x="1" y="0"/>
                  </a:moveTo>
                  <a:cubicBezTo>
                    <a:pt x="12473" y="10513"/>
                    <a:pt x="13509" y="35678"/>
                    <a:pt x="47663" y="39503"/>
                  </a:cubicBezTo>
                  <a:cubicBezTo>
                    <a:pt x="47663" y="39503"/>
                    <a:pt x="46524" y="4201"/>
                    <a:pt x="1" y="0"/>
                  </a:cubicBezTo>
                  <a:close/>
                </a:path>
              </a:pathLst>
            </a:custGeom>
            <a:solidFill>
              <a:srgbClr val="6D9EEB">
                <a:alpha val="41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6"/>
            <p:cNvSpPr/>
            <p:nvPr/>
          </p:nvSpPr>
          <p:spPr>
            <a:xfrm flipH="1">
              <a:off x="2078447" y="4838349"/>
              <a:ext cx="136839" cy="134515"/>
            </a:xfrm>
            <a:custGeom>
              <a:avLst/>
              <a:gdLst/>
              <a:ahLst/>
              <a:cxnLst/>
              <a:rect l="l" t="t" r="r" b="b"/>
              <a:pathLst>
                <a:path w="8890" h="8739" extrusionOk="0">
                  <a:moveTo>
                    <a:pt x="5905" y="1"/>
                  </a:moveTo>
                  <a:cubicBezTo>
                    <a:pt x="5807" y="1"/>
                    <a:pt x="5709" y="29"/>
                    <a:pt x="5625" y="90"/>
                  </a:cubicBezTo>
                  <a:cubicBezTo>
                    <a:pt x="5401" y="254"/>
                    <a:pt x="5339" y="548"/>
                    <a:pt x="5503" y="772"/>
                  </a:cubicBezTo>
                  <a:cubicBezTo>
                    <a:pt x="5667" y="1088"/>
                    <a:pt x="6779" y="4314"/>
                    <a:pt x="7560" y="6613"/>
                  </a:cubicBezTo>
                  <a:lnTo>
                    <a:pt x="450" y="7741"/>
                  </a:lnTo>
                  <a:cubicBezTo>
                    <a:pt x="188" y="7779"/>
                    <a:pt x="1" y="8013"/>
                    <a:pt x="23" y="8276"/>
                  </a:cubicBezTo>
                  <a:cubicBezTo>
                    <a:pt x="42" y="8537"/>
                    <a:pt x="260" y="8738"/>
                    <a:pt x="521" y="8738"/>
                  </a:cubicBezTo>
                  <a:cubicBezTo>
                    <a:pt x="523" y="8738"/>
                    <a:pt x="525" y="8738"/>
                    <a:pt x="527" y="8738"/>
                  </a:cubicBezTo>
                  <a:cubicBezTo>
                    <a:pt x="554" y="8738"/>
                    <a:pt x="581" y="8737"/>
                    <a:pt x="606" y="8733"/>
                  </a:cubicBezTo>
                  <a:lnTo>
                    <a:pt x="8889" y="7420"/>
                  </a:lnTo>
                  <a:lnTo>
                    <a:pt x="8701" y="6855"/>
                  </a:lnTo>
                  <a:cubicBezTo>
                    <a:pt x="7284" y="2660"/>
                    <a:pt x="6490" y="428"/>
                    <a:pt x="6337" y="219"/>
                  </a:cubicBezTo>
                  <a:cubicBezTo>
                    <a:pt x="6235" y="80"/>
                    <a:pt x="6070" y="1"/>
                    <a:pt x="59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6"/>
            <p:cNvSpPr/>
            <p:nvPr/>
          </p:nvSpPr>
          <p:spPr>
            <a:xfrm flipH="1">
              <a:off x="1884765" y="4983560"/>
              <a:ext cx="180415" cy="172319"/>
            </a:xfrm>
            <a:custGeom>
              <a:avLst/>
              <a:gdLst/>
              <a:ahLst/>
              <a:cxnLst/>
              <a:rect l="l" t="t" r="r" b="b"/>
              <a:pathLst>
                <a:path w="11721" h="11195" extrusionOk="0">
                  <a:moveTo>
                    <a:pt x="11198" y="1"/>
                  </a:moveTo>
                  <a:cubicBezTo>
                    <a:pt x="10947" y="1"/>
                    <a:pt x="10724" y="176"/>
                    <a:pt x="10688" y="430"/>
                  </a:cubicBezTo>
                  <a:lnTo>
                    <a:pt x="9652" y="7736"/>
                  </a:lnTo>
                  <a:lnTo>
                    <a:pt x="406" y="10207"/>
                  </a:lnTo>
                  <a:cubicBezTo>
                    <a:pt x="161" y="10270"/>
                    <a:pt x="0" y="10506"/>
                    <a:pt x="34" y="10758"/>
                  </a:cubicBezTo>
                  <a:cubicBezTo>
                    <a:pt x="67" y="11008"/>
                    <a:pt x="281" y="11194"/>
                    <a:pt x="532" y="11194"/>
                  </a:cubicBezTo>
                  <a:cubicBezTo>
                    <a:pt x="533" y="11194"/>
                    <a:pt x="534" y="11194"/>
                    <a:pt x="535" y="11194"/>
                  </a:cubicBezTo>
                  <a:cubicBezTo>
                    <a:pt x="578" y="11193"/>
                    <a:pt x="623" y="11188"/>
                    <a:pt x="665" y="11178"/>
                  </a:cubicBezTo>
                  <a:lnTo>
                    <a:pt x="10551" y="8533"/>
                  </a:lnTo>
                  <a:lnTo>
                    <a:pt x="11681" y="572"/>
                  </a:lnTo>
                  <a:cubicBezTo>
                    <a:pt x="11721" y="298"/>
                    <a:pt x="11530" y="42"/>
                    <a:pt x="11255" y="3"/>
                  </a:cubicBezTo>
                  <a:cubicBezTo>
                    <a:pt x="11236" y="2"/>
                    <a:pt x="11217" y="1"/>
                    <a:pt x="111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6"/>
            <p:cNvSpPr/>
            <p:nvPr/>
          </p:nvSpPr>
          <p:spPr>
            <a:xfrm flipH="1">
              <a:off x="1755237" y="5150935"/>
              <a:ext cx="174166" cy="137517"/>
            </a:xfrm>
            <a:custGeom>
              <a:avLst/>
              <a:gdLst/>
              <a:ahLst/>
              <a:cxnLst/>
              <a:rect l="l" t="t" r="r" b="b"/>
              <a:pathLst>
                <a:path w="11315" h="8934" extrusionOk="0">
                  <a:moveTo>
                    <a:pt x="10767" y="0"/>
                  </a:moveTo>
                  <a:cubicBezTo>
                    <a:pt x="10527" y="0"/>
                    <a:pt x="10321" y="179"/>
                    <a:pt x="10280" y="423"/>
                  </a:cubicBezTo>
                  <a:lnTo>
                    <a:pt x="9326" y="6224"/>
                  </a:lnTo>
                  <a:lnTo>
                    <a:pt x="436" y="7940"/>
                  </a:lnTo>
                  <a:cubicBezTo>
                    <a:pt x="179" y="7985"/>
                    <a:pt x="0" y="8221"/>
                    <a:pt x="25" y="8480"/>
                  </a:cubicBezTo>
                  <a:cubicBezTo>
                    <a:pt x="50" y="8738"/>
                    <a:pt x="265" y="8934"/>
                    <a:pt x="523" y="8934"/>
                  </a:cubicBezTo>
                  <a:cubicBezTo>
                    <a:pt x="525" y="8934"/>
                    <a:pt x="527" y="8934"/>
                    <a:pt x="530" y="8934"/>
                  </a:cubicBezTo>
                  <a:cubicBezTo>
                    <a:pt x="563" y="8934"/>
                    <a:pt x="595" y="8931"/>
                    <a:pt x="627" y="8926"/>
                  </a:cubicBezTo>
                  <a:lnTo>
                    <a:pt x="10205" y="7076"/>
                  </a:lnTo>
                  <a:lnTo>
                    <a:pt x="11270" y="585"/>
                  </a:lnTo>
                  <a:cubicBezTo>
                    <a:pt x="11315" y="311"/>
                    <a:pt x="11129" y="54"/>
                    <a:pt x="10857" y="9"/>
                  </a:cubicBezTo>
                  <a:cubicBezTo>
                    <a:pt x="10826" y="3"/>
                    <a:pt x="10796" y="0"/>
                    <a:pt x="107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6"/>
            <p:cNvSpPr/>
            <p:nvPr/>
          </p:nvSpPr>
          <p:spPr>
            <a:xfrm flipH="1">
              <a:off x="1324676" y="4680316"/>
              <a:ext cx="628799" cy="979625"/>
            </a:xfrm>
            <a:custGeom>
              <a:avLst/>
              <a:gdLst/>
              <a:ahLst/>
              <a:cxnLst/>
              <a:rect l="l" t="t" r="r" b="b"/>
              <a:pathLst>
                <a:path w="40851" h="63643" extrusionOk="0">
                  <a:moveTo>
                    <a:pt x="6468" y="1"/>
                  </a:moveTo>
                  <a:cubicBezTo>
                    <a:pt x="5113" y="1"/>
                    <a:pt x="3930" y="611"/>
                    <a:pt x="3121" y="2041"/>
                  </a:cubicBezTo>
                  <a:cubicBezTo>
                    <a:pt x="0" y="7558"/>
                    <a:pt x="5990" y="11822"/>
                    <a:pt x="7245" y="17590"/>
                  </a:cubicBezTo>
                  <a:cubicBezTo>
                    <a:pt x="8499" y="23359"/>
                    <a:pt x="974" y="26619"/>
                    <a:pt x="3734" y="33801"/>
                  </a:cubicBezTo>
                  <a:cubicBezTo>
                    <a:pt x="6493" y="40982"/>
                    <a:pt x="14267" y="33891"/>
                    <a:pt x="11509" y="45149"/>
                  </a:cubicBezTo>
                  <a:cubicBezTo>
                    <a:pt x="8750" y="56407"/>
                    <a:pt x="23296" y="60998"/>
                    <a:pt x="23296" y="60998"/>
                  </a:cubicBezTo>
                  <a:cubicBezTo>
                    <a:pt x="23296" y="60998"/>
                    <a:pt x="27791" y="63643"/>
                    <a:pt x="31661" y="63643"/>
                  </a:cubicBezTo>
                  <a:cubicBezTo>
                    <a:pt x="33042" y="63643"/>
                    <a:pt x="34344" y="63306"/>
                    <a:pt x="35334" y="62392"/>
                  </a:cubicBezTo>
                  <a:cubicBezTo>
                    <a:pt x="39097" y="58915"/>
                    <a:pt x="37842" y="53202"/>
                    <a:pt x="37466" y="48312"/>
                  </a:cubicBezTo>
                  <a:cubicBezTo>
                    <a:pt x="37090" y="43422"/>
                    <a:pt x="40851" y="39828"/>
                    <a:pt x="39011" y="36149"/>
                  </a:cubicBezTo>
                  <a:cubicBezTo>
                    <a:pt x="37174" y="32471"/>
                    <a:pt x="28646" y="30465"/>
                    <a:pt x="30636" y="25449"/>
                  </a:cubicBezTo>
                  <a:cubicBezTo>
                    <a:pt x="32626" y="20432"/>
                    <a:pt x="30318" y="16086"/>
                    <a:pt x="26973" y="14413"/>
                  </a:cubicBezTo>
                  <a:cubicBezTo>
                    <a:pt x="23630" y="12741"/>
                    <a:pt x="19450" y="12073"/>
                    <a:pt x="17610" y="10066"/>
                  </a:cubicBezTo>
                  <a:cubicBezTo>
                    <a:pt x="15629" y="4988"/>
                    <a:pt x="10343" y="1"/>
                    <a:pt x="6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6"/>
            <p:cNvSpPr/>
            <p:nvPr/>
          </p:nvSpPr>
          <p:spPr>
            <a:xfrm flipH="1">
              <a:off x="1412562" y="4744388"/>
              <a:ext cx="445690" cy="931754"/>
            </a:xfrm>
            <a:custGeom>
              <a:avLst/>
              <a:gdLst/>
              <a:ahLst/>
              <a:cxnLst/>
              <a:rect l="l" t="t" r="r" b="b"/>
              <a:pathLst>
                <a:path w="28955" h="60533" extrusionOk="0">
                  <a:moveTo>
                    <a:pt x="557" y="1"/>
                  </a:moveTo>
                  <a:cubicBezTo>
                    <a:pt x="435" y="1"/>
                    <a:pt x="311" y="45"/>
                    <a:pt x="214" y="136"/>
                  </a:cubicBezTo>
                  <a:cubicBezTo>
                    <a:pt x="12" y="324"/>
                    <a:pt x="0" y="642"/>
                    <a:pt x="189" y="844"/>
                  </a:cubicBezTo>
                  <a:cubicBezTo>
                    <a:pt x="14736" y="16492"/>
                    <a:pt x="27784" y="59739"/>
                    <a:pt x="27914" y="60175"/>
                  </a:cubicBezTo>
                  <a:cubicBezTo>
                    <a:pt x="27977" y="60387"/>
                    <a:pt x="28173" y="60533"/>
                    <a:pt x="28395" y="60533"/>
                  </a:cubicBezTo>
                  <a:cubicBezTo>
                    <a:pt x="28444" y="60533"/>
                    <a:pt x="28492" y="60524"/>
                    <a:pt x="28539" y="60511"/>
                  </a:cubicBezTo>
                  <a:cubicBezTo>
                    <a:pt x="28803" y="60432"/>
                    <a:pt x="28955" y="60152"/>
                    <a:pt x="28875" y="59886"/>
                  </a:cubicBezTo>
                  <a:cubicBezTo>
                    <a:pt x="28746" y="59450"/>
                    <a:pt x="15630" y="15980"/>
                    <a:pt x="924" y="161"/>
                  </a:cubicBezTo>
                  <a:cubicBezTo>
                    <a:pt x="825" y="54"/>
                    <a:pt x="692" y="1"/>
                    <a:pt x="557" y="1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6"/>
            <p:cNvSpPr/>
            <p:nvPr/>
          </p:nvSpPr>
          <p:spPr>
            <a:xfrm flipH="1">
              <a:off x="1653722" y="4862250"/>
              <a:ext cx="163884" cy="114289"/>
            </a:xfrm>
            <a:custGeom>
              <a:avLst/>
              <a:gdLst/>
              <a:ahLst/>
              <a:cxnLst/>
              <a:rect l="l" t="t" r="r" b="b"/>
              <a:pathLst>
                <a:path w="10647" h="7425" extrusionOk="0">
                  <a:moveTo>
                    <a:pt x="10078" y="0"/>
                  </a:moveTo>
                  <a:cubicBezTo>
                    <a:pt x="9881" y="0"/>
                    <a:pt x="9695" y="117"/>
                    <a:pt x="9616" y="310"/>
                  </a:cubicBezTo>
                  <a:lnTo>
                    <a:pt x="7130" y="6270"/>
                  </a:lnTo>
                  <a:lnTo>
                    <a:pt x="652" y="4901"/>
                  </a:lnTo>
                  <a:cubicBezTo>
                    <a:pt x="618" y="4894"/>
                    <a:pt x="583" y="4891"/>
                    <a:pt x="549" y="4891"/>
                  </a:cubicBezTo>
                  <a:cubicBezTo>
                    <a:pt x="317" y="4891"/>
                    <a:pt x="108" y="5053"/>
                    <a:pt x="57" y="5289"/>
                  </a:cubicBezTo>
                  <a:cubicBezTo>
                    <a:pt x="1" y="5560"/>
                    <a:pt x="174" y="5825"/>
                    <a:pt x="445" y="5884"/>
                  </a:cubicBezTo>
                  <a:lnTo>
                    <a:pt x="7736" y="7424"/>
                  </a:lnTo>
                  <a:lnTo>
                    <a:pt x="10542" y="694"/>
                  </a:lnTo>
                  <a:cubicBezTo>
                    <a:pt x="10647" y="439"/>
                    <a:pt x="10527" y="146"/>
                    <a:pt x="10271" y="39"/>
                  </a:cubicBezTo>
                  <a:cubicBezTo>
                    <a:pt x="10208" y="13"/>
                    <a:pt x="10142" y="0"/>
                    <a:pt x="10078" y="0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6"/>
            <p:cNvSpPr/>
            <p:nvPr/>
          </p:nvSpPr>
          <p:spPr>
            <a:xfrm flipH="1">
              <a:off x="1499227" y="5055235"/>
              <a:ext cx="318425" cy="174520"/>
            </a:xfrm>
            <a:custGeom>
              <a:avLst/>
              <a:gdLst/>
              <a:ahLst/>
              <a:cxnLst/>
              <a:rect l="l" t="t" r="r" b="b"/>
              <a:pathLst>
                <a:path w="20687" h="11338" extrusionOk="0">
                  <a:moveTo>
                    <a:pt x="20113" y="0"/>
                  </a:moveTo>
                  <a:cubicBezTo>
                    <a:pt x="19925" y="0"/>
                    <a:pt x="19746" y="106"/>
                    <a:pt x="19660" y="287"/>
                  </a:cubicBezTo>
                  <a:lnTo>
                    <a:pt x="14951" y="10185"/>
                  </a:lnTo>
                  <a:lnTo>
                    <a:pt x="662" y="6970"/>
                  </a:lnTo>
                  <a:cubicBezTo>
                    <a:pt x="625" y="6962"/>
                    <a:pt x="589" y="6958"/>
                    <a:pt x="552" y="6958"/>
                  </a:cubicBezTo>
                  <a:cubicBezTo>
                    <a:pt x="322" y="6958"/>
                    <a:pt x="114" y="7117"/>
                    <a:pt x="62" y="7351"/>
                  </a:cubicBezTo>
                  <a:cubicBezTo>
                    <a:pt x="0" y="7622"/>
                    <a:pt x="171" y="7889"/>
                    <a:pt x="441" y="7951"/>
                  </a:cubicBezTo>
                  <a:lnTo>
                    <a:pt x="15512" y="11338"/>
                  </a:lnTo>
                  <a:lnTo>
                    <a:pt x="20566" y="718"/>
                  </a:lnTo>
                  <a:cubicBezTo>
                    <a:pt x="20686" y="467"/>
                    <a:pt x="20579" y="168"/>
                    <a:pt x="20329" y="50"/>
                  </a:cubicBezTo>
                  <a:cubicBezTo>
                    <a:pt x="20259" y="16"/>
                    <a:pt x="20185" y="0"/>
                    <a:pt x="20113" y="0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1" name="Google Shape;681;p6"/>
          <p:cNvGrpSpPr/>
          <p:nvPr/>
        </p:nvGrpSpPr>
        <p:grpSpPr>
          <a:xfrm>
            <a:off x="7602113" y="4017927"/>
            <a:ext cx="1804941" cy="1613318"/>
            <a:chOff x="7602113" y="4017927"/>
            <a:chExt cx="1804941" cy="1613318"/>
          </a:xfrm>
        </p:grpSpPr>
        <p:sp>
          <p:nvSpPr>
            <p:cNvPr id="682" name="Google Shape;682;p6"/>
            <p:cNvSpPr/>
            <p:nvPr/>
          </p:nvSpPr>
          <p:spPr>
            <a:xfrm rot="-3237007" flipH="1">
              <a:off x="7948568" y="4867581"/>
              <a:ext cx="175008" cy="83573"/>
            </a:xfrm>
            <a:custGeom>
              <a:avLst/>
              <a:gdLst/>
              <a:ahLst/>
              <a:cxnLst/>
              <a:rect l="l" t="t" r="r" b="b"/>
              <a:pathLst>
                <a:path w="13358" h="6379" extrusionOk="0">
                  <a:moveTo>
                    <a:pt x="474" y="1"/>
                  </a:moveTo>
                  <a:cubicBezTo>
                    <a:pt x="358" y="1"/>
                    <a:pt x="243" y="47"/>
                    <a:pt x="160" y="138"/>
                  </a:cubicBezTo>
                  <a:cubicBezTo>
                    <a:pt x="1" y="312"/>
                    <a:pt x="11" y="581"/>
                    <a:pt x="185" y="739"/>
                  </a:cubicBezTo>
                  <a:lnTo>
                    <a:pt x="6298" y="6378"/>
                  </a:lnTo>
                  <a:lnTo>
                    <a:pt x="13128" y="1304"/>
                  </a:lnTo>
                  <a:cubicBezTo>
                    <a:pt x="13317" y="1165"/>
                    <a:pt x="13357" y="898"/>
                    <a:pt x="13217" y="709"/>
                  </a:cubicBezTo>
                  <a:cubicBezTo>
                    <a:pt x="13133" y="597"/>
                    <a:pt x="13004" y="537"/>
                    <a:pt x="12874" y="537"/>
                  </a:cubicBezTo>
                  <a:cubicBezTo>
                    <a:pt x="12785" y="537"/>
                    <a:pt x="12696" y="564"/>
                    <a:pt x="12620" y="621"/>
                  </a:cubicBezTo>
                  <a:lnTo>
                    <a:pt x="6358" y="5274"/>
                  </a:lnTo>
                  <a:lnTo>
                    <a:pt x="761" y="113"/>
                  </a:lnTo>
                  <a:cubicBezTo>
                    <a:pt x="680" y="38"/>
                    <a:pt x="577" y="1"/>
                    <a:pt x="4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6"/>
            <p:cNvSpPr/>
            <p:nvPr/>
          </p:nvSpPr>
          <p:spPr>
            <a:xfrm rot="-1373997" flipH="1">
              <a:off x="8770916" y="5134813"/>
              <a:ext cx="120546" cy="150453"/>
            </a:xfrm>
            <a:custGeom>
              <a:avLst/>
              <a:gdLst/>
              <a:ahLst/>
              <a:cxnLst/>
              <a:rect l="l" t="t" r="r" b="b"/>
              <a:pathLst>
                <a:path w="9202" h="11485" extrusionOk="0">
                  <a:moveTo>
                    <a:pt x="7862" y="0"/>
                  </a:moveTo>
                  <a:cubicBezTo>
                    <a:pt x="7842" y="0"/>
                    <a:pt x="7822" y="2"/>
                    <a:pt x="7801" y="5"/>
                  </a:cubicBezTo>
                  <a:cubicBezTo>
                    <a:pt x="7568" y="36"/>
                    <a:pt x="7405" y="252"/>
                    <a:pt x="7439" y="484"/>
                  </a:cubicBezTo>
                  <a:lnTo>
                    <a:pt x="8274" y="6355"/>
                  </a:lnTo>
                  <a:lnTo>
                    <a:pt x="259" y="10683"/>
                  </a:lnTo>
                  <a:cubicBezTo>
                    <a:pt x="87" y="10776"/>
                    <a:pt x="1" y="10973"/>
                    <a:pt x="49" y="11162"/>
                  </a:cubicBezTo>
                  <a:cubicBezTo>
                    <a:pt x="97" y="11351"/>
                    <a:pt x="268" y="11485"/>
                    <a:pt x="462" y="11485"/>
                  </a:cubicBezTo>
                  <a:cubicBezTo>
                    <a:pt x="532" y="11483"/>
                    <a:pt x="602" y="11465"/>
                    <a:pt x="664" y="11431"/>
                  </a:cubicBezTo>
                  <a:lnTo>
                    <a:pt x="9202" y="6825"/>
                  </a:lnTo>
                  <a:lnTo>
                    <a:pt x="8281" y="366"/>
                  </a:lnTo>
                  <a:cubicBezTo>
                    <a:pt x="8252" y="154"/>
                    <a:pt x="8070" y="0"/>
                    <a:pt x="7862" y="0"/>
                  </a:cubicBezTo>
                  <a:close/>
                </a:path>
              </a:pathLst>
            </a:custGeom>
            <a:solidFill>
              <a:srgbClr val="8CC4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6"/>
            <p:cNvSpPr/>
            <p:nvPr/>
          </p:nvSpPr>
          <p:spPr>
            <a:xfrm rot="-1373997" flipH="1">
              <a:off x="8522428" y="5128031"/>
              <a:ext cx="244865" cy="151553"/>
            </a:xfrm>
            <a:custGeom>
              <a:avLst/>
              <a:gdLst/>
              <a:ahLst/>
              <a:cxnLst/>
              <a:rect l="l" t="t" r="r" b="b"/>
              <a:pathLst>
                <a:path w="18692" h="11569" extrusionOk="0">
                  <a:moveTo>
                    <a:pt x="18120" y="0"/>
                  </a:moveTo>
                  <a:cubicBezTo>
                    <a:pt x="17933" y="0"/>
                    <a:pt x="17753" y="105"/>
                    <a:pt x="17667" y="286"/>
                  </a:cubicBezTo>
                  <a:lnTo>
                    <a:pt x="12838" y="10345"/>
                  </a:lnTo>
                  <a:lnTo>
                    <a:pt x="718" y="6447"/>
                  </a:lnTo>
                  <a:cubicBezTo>
                    <a:pt x="667" y="6431"/>
                    <a:pt x="615" y="6423"/>
                    <a:pt x="563" y="6423"/>
                  </a:cubicBezTo>
                  <a:cubicBezTo>
                    <a:pt x="351" y="6423"/>
                    <a:pt x="154" y="6558"/>
                    <a:pt x="85" y="6772"/>
                  </a:cubicBezTo>
                  <a:cubicBezTo>
                    <a:pt x="0" y="7036"/>
                    <a:pt x="145" y="7318"/>
                    <a:pt x="411" y="7403"/>
                  </a:cubicBezTo>
                  <a:lnTo>
                    <a:pt x="13363" y="11568"/>
                  </a:lnTo>
                  <a:lnTo>
                    <a:pt x="18571" y="720"/>
                  </a:lnTo>
                  <a:cubicBezTo>
                    <a:pt x="18691" y="471"/>
                    <a:pt x="18586" y="170"/>
                    <a:pt x="18337" y="50"/>
                  </a:cubicBezTo>
                  <a:cubicBezTo>
                    <a:pt x="18267" y="16"/>
                    <a:pt x="18193" y="0"/>
                    <a:pt x="18120" y="0"/>
                  </a:cubicBezTo>
                  <a:close/>
                </a:path>
              </a:pathLst>
            </a:custGeom>
            <a:solidFill>
              <a:srgbClr val="FF81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6"/>
            <p:cNvSpPr/>
            <p:nvPr/>
          </p:nvSpPr>
          <p:spPr>
            <a:xfrm rot="-3237007" flipH="1">
              <a:off x="7912815" y="4570101"/>
              <a:ext cx="557449" cy="1052313"/>
            </a:xfrm>
            <a:custGeom>
              <a:avLst/>
              <a:gdLst/>
              <a:ahLst/>
              <a:cxnLst/>
              <a:rect l="l" t="t" r="r" b="b"/>
              <a:pathLst>
                <a:path w="42549" h="80321" extrusionOk="0">
                  <a:moveTo>
                    <a:pt x="19479" y="0"/>
                  </a:moveTo>
                  <a:cubicBezTo>
                    <a:pt x="14561" y="0"/>
                    <a:pt x="10368" y="9188"/>
                    <a:pt x="10793" y="16409"/>
                  </a:cubicBezTo>
                  <a:cubicBezTo>
                    <a:pt x="9828" y="19411"/>
                    <a:pt x="5751" y="22138"/>
                    <a:pt x="3039" y="25516"/>
                  </a:cubicBezTo>
                  <a:cubicBezTo>
                    <a:pt x="328" y="28895"/>
                    <a:pt x="0" y="34589"/>
                    <a:pt x="4523" y="38906"/>
                  </a:cubicBezTo>
                  <a:cubicBezTo>
                    <a:pt x="9046" y="43225"/>
                    <a:pt x="1039" y="49464"/>
                    <a:pt x="884" y="54225"/>
                  </a:cubicBezTo>
                  <a:cubicBezTo>
                    <a:pt x="729" y="58989"/>
                    <a:pt x="6428" y="60952"/>
                    <a:pt x="8399" y="66283"/>
                  </a:cubicBezTo>
                  <a:cubicBezTo>
                    <a:pt x="10369" y="71615"/>
                    <a:pt x="11813" y="78236"/>
                    <a:pt x="17456" y="80076"/>
                  </a:cubicBezTo>
                  <a:cubicBezTo>
                    <a:pt x="17973" y="80244"/>
                    <a:pt x="18495" y="80320"/>
                    <a:pt x="19018" y="80320"/>
                  </a:cubicBezTo>
                  <a:cubicBezTo>
                    <a:pt x="24209" y="80320"/>
                    <a:pt x="29454" y="72784"/>
                    <a:pt x="29454" y="72784"/>
                  </a:cubicBezTo>
                  <a:cubicBezTo>
                    <a:pt x="29454" y="72784"/>
                    <a:pt x="42548" y="60910"/>
                    <a:pt x="34196" y="50393"/>
                  </a:cubicBezTo>
                  <a:cubicBezTo>
                    <a:pt x="25842" y="39875"/>
                    <a:pt x="37461" y="43579"/>
                    <a:pt x="36889" y="34682"/>
                  </a:cubicBezTo>
                  <a:cubicBezTo>
                    <a:pt x="36318" y="25785"/>
                    <a:pt x="26820" y="25994"/>
                    <a:pt x="25348" y="19314"/>
                  </a:cubicBezTo>
                  <a:cubicBezTo>
                    <a:pt x="23877" y="12633"/>
                    <a:pt x="28121" y="5246"/>
                    <a:pt x="22166" y="947"/>
                  </a:cubicBezTo>
                  <a:cubicBezTo>
                    <a:pt x="21262" y="295"/>
                    <a:pt x="20359" y="0"/>
                    <a:pt x="194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6"/>
            <p:cNvSpPr/>
            <p:nvPr/>
          </p:nvSpPr>
          <p:spPr>
            <a:xfrm rot="-3237007" flipH="1">
              <a:off x="8212896" y="4559343"/>
              <a:ext cx="113995" cy="1008803"/>
            </a:xfrm>
            <a:custGeom>
              <a:avLst/>
              <a:gdLst/>
              <a:ahLst/>
              <a:cxnLst/>
              <a:rect l="l" t="t" r="r" b="b"/>
              <a:pathLst>
                <a:path w="8701" h="77000" extrusionOk="0">
                  <a:moveTo>
                    <a:pt x="8223" y="0"/>
                  </a:moveTo>
                  <a:cubicBezTo>
                    <a:pt x="8044" y="0"/>
                    <a:pt x="7877" y="114"/>
                    <a:pt x="7818" y="294"/>
                  </a:cubicBezTo>
                  <a:cubicBezTo>
                    <a:pt x="1" y="24032"/>
                    <a:pt x="7222" y="76111"/>
                    <a:pt x="7295" y="76632"/>
                  </a:cubicBezTo>
                  <a:cubicBezTo>
                    <a:pt x="7325" y="76842"/>
                    <a:pt x="7506" y="76999"/>
                    <a:pt x="7718" y="76999"/>
                  </a:cubicBezTo>
                  <a:cubicBezTo>
                    <a:pt x="7738" y="76999"/>
                    <a:pt x="7758" y="76996"/>
                    <a:pt x="7776" y="76993"/>
                  </a:cubicBezTo>
                  <a:cubicBezTo>
                    <a:pt x="8010" y="76961"/>
                    <a:pt x="8172" y="76746"/>
                    <a:pt x="8139" y="76513"/>
                  </a:cubicBezTo>
                  <a:cubicBezTo>
                    <a:pt x="8065" y="75992"/>
                    <a:pt x="871" y="24112"/>
                    <a:pt x="8627" y="559"/>
                  </a:cubicBezTo>
                  <a:cubicBezTo>
                    <a:pt x="8700" y="337"/>
                    <a:pt x="8578" y="95"/>
                    <a:pt x="8356" y="21"/>
                  </a:cubicBezTo>
                  <a:cubicBezTo>
                    <a:pt x="8312" y="7"/>
                    <a:pt x="8267" y="0"/>
                    <a:pt x="82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6"/>
            <p:cNvSpPr/>
            <p:nvPr/>
          </p:nvSpPr>
          <p:spPr>
            <a:xfrm rot="-3237007" flipH="1">
              <a:off x="8058892" y="4989971"/>
              <a:ext cx="326446" cy="151294"/>
            </a:xfrm>
            <a:custGeom>
              <a:avLst/>
              <a:gdLst/>
              <a:ahLst/>
              <a:cxnLst/>
              <a:rect l="l" t="t" r="r" b="b"/>
              <a:pathLst>
                <a:path w="24917" h="11548" extrusionOk="0">
                  <a:moveTo>
                    <a:pt x="24436" y="1"/>
                  </a:moveTo>
                  <a:cubicBezTo>
                    <a:pt x="24346" y="1"/>
                    <a:pt x="24256" y="29"/>
                    <a:pt x="24178" y="88"/>
                  </a:cubicBezTo>
                  <a:lnTo>
                    <a:pt x="10588" y="10458"/>
                  </a:lnTo>
                  <a:lnTo>
                    <a:pt x="746" y="2237"/>
                  </a:lnTo>
                  <a:cubicBezTo>
                    <a:pt x="667" y="2172"/>
                    <a:pt x="571" y="2141"/>
                    <a:pt x="477" y="2141"/>
                  </a:cubicBezTo>
                  <a:cubicBezTo>
                    <a:pt x="355" y="2141"/>
                    <a:pt x="234" y="2193"/>
                    <a:pt x="149" y="2293"/>
                  </a:cubicBezTo>
                  <a:cubicBezTo>
                    <a:pt x="0" y="2474"/>
                    <a:pt x="22" y="2739"/>
                    <a:pt x="199" y="2890"/>
                  </a:cubicBezTo>
                  <a:lnTo>
                    <a:pt x="10565" y="11548"/>
                  </a:lnTo>
                  <a:lnTo>
                    <a:pt x="24695" y="765"/>
                  </a:lnTo>
                  <a:cubicBezTo>
                    <a:pt x="24882" y="621"/>
                    <a:pt x="24917" y="354"/>
                    <a:pt x="24775" y="168"/>
                  </a:cubicBezTo>
                  <a:cubicBezTo>
                    <a:pt x="24691" y="58"/>
                    <a:pt x="24564" y="1"/>
                    <a:pt x="244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6"/>
            <p:cNvSpPr/>
            <p:nvPr/>
          </p:nvSpPr>
          <p:spPr>
            <a:xfrm rot="-3237007" flipH="1">
              <a:off x="8285806" y="5142139"/>
              <a:ext cx="295370" cy="148176"/>
            </a:xfrm>
            <a:custGeom>
              <a:avLst/>
              <a:gdLst/>
              <a:ahLst/>
              <a:cxnLst/>
              <a:rect l="l" t="t" r="r" b="b"/>
              <a:pathLst>
                <a:path w="22545" h="11310" extrusionOk="0">
                  <a:moveTo>
                    <a:pt x="22069" y="0"/>
                  </a:moveTo>
                  <a:cubicBezTo>
                    <a:pt x="21963" y="0"/>
                    <a:pt x="21856" y="40"/>
                    <a:pt x="21773" y="121"/>
                  </a:cubicBezTo>
                  <a:lnTo>
                    <a:pt x="10798" y="10182"/>
                  </a:lnTo>
                  <a:lnTo>
                    <a:pt x="741" y="1840"/>
                  </a:lnTo>
                  <a:cubicBezTo>
                    <a:pt x="663" y="1778"/>
                    <a:pt x="570" y="1748"/>
                    <a:pt x="477" y="1748"/>
                  </a:cubicBezTo>
                  <a:cubicBezTo>
                    <a:pt x="354" y="1748"/>
                    <a:pt x="232" y="1801"/>
                    <a:pt x="148" y="1903"/>
                  </a:cubicBezTo>
                  <a:cubicBezTo>
                    <a:pt x="1" y="2081"/>
                    <a:pt x="23" y="2345"/>
                    <a:pt x="198" y="2497"/>
                  </a:cubicBezTo>
                  <a:lnTo>
                    <a:pt x="10826" y="11310"/>
                  </a:lnTo>
                  <a:lnTo>
                    <a:pt x="22349" y="747"/>
                  </a:lnTo>
                  <a:cubicBezTo>
                    <a:pt x="22530" y="590"/>
                    <a:pt x="22545" y="315"/>
                    <a:pt x="22383" y="137"/>
                  </a:cubicBezTo>
                  <a:cubicBezTo>
                    <a:pt x="22299" y="47"/>
                    <a:pt x="22184" y="0"/>
                    <a:pt x="220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6"/>
            <p:cNvSpPr/>
            <p:nvPr/>
          </p:nvSpPr>
          <p:spPr>
            <a:xfrm rot="-1373997" flipH="1">
              <a:off x="8618626" y="4892802"/>
              <a:ext cx="750720" cy="345865"/>
            </a:xfrm>
            <a:custGeom>
              <a:avLst/>
              <a:gdLst/>
              <a:ahLst/>
              <a:cxnLst/>
              <a:rect l="l" t="t" r="r" b="b"/>
              <a:pathLst>
                <a:path w="57307" h="26402" extrusionOk="0">
                  <a:moveTo>
                    <a:pt x="16085" y="1"/>
                  </a:moveTo>
                  <a:cubicBezTo>
                    <a:pt x="11262" y="1"/>
                    <a:pt x="5916" y="561"/>
                    <a:pt x="0" y="1848"/>
                  </a:cubicBezTo>
                  <a:cubicBezTo>
                    <a:pt x="13241" y="7385"/>
                    <a:pt x="21434" y="26401"/>
                    <a:pt x="46194" y="26401"/>
                  </a:cubicBezTo>
                  <a:cubicBezTo>
                    <a:pt x="49572" y="26401"/>
                    <a:pt x="53257" y="26047"/>
                    <a:pt x="57306" y="25257"/>
                  </a:cubicBezTo>
                  <a:cubicBezTo>
                    <a:pt x="57306" y="25257"/>
                    <a:pt x="48472" y="1"/>
                    <a:pt x="160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6"/>
            <p:cNvSpPr/>
            <p:nvPr/>
          </p:nvSpPr>
          <p:spPr>
            <a:xfrm rot="-1373997" flipH="1">
              <a:off x="8593455" y="4945679"/>
              <a:ext cx="701084" cy="330984"/>
            </a:xfrm>
            <a:custGeom>
              <a:avLst/>
              <a:gdLst/>
              <a:ahLst/>
              <a:cxnLst/>
              <a:rect l="l" t="t" r="r" b="b"/>
              <a:pathLst>
                <a:path w="53518" h="25266" extrusionOk="0">
                  <a:moveTo>
                    <a:pt x="437" y="0"/>
                  </a:moveTo>
                  <a:cubicBezTo>
                    <a:pt x="434" y="0"/>
                    <a:pt x="432" y="1"/>
                    <a:pt x="429" y="2"/>
                  </a:cubicBezTo>
                  <a:cubicBezTo>
                    <a:pt x="197" y="2"/>
                    <a:pt x="8" y="187"/>
                    <a:pt x="5" y="421"/>
                  </a:cubicBezTo>
                  <a:cubicBezTo>
                    <a:pt x="0" y="653"/>
                    <a:pt x="184" y="845"/>
                    <a:pt x="416" y="852"/>
                  </a:cubicBezTo>
                  <a:cubicBezTo>
                    <a:pt x="21600" y="1510"/>
                    <a:pt x="52486" y="24940"/>
                    <a:pt x="52797" y="25177"/>
                  </a:cubicBezTo>
                  <a:cubicBezTo>
                    <a:pt x="52870" y="25234"/>
                    <a:pt x="52961" y="25264"/>
                    <a:pt x="53054" y="25265"/>
                  </a:cubicBezTo>
                  <a:lnTo>
                    <a:pt x="53054" y="25264"/>
                  </a:lnTo>
                  <a:cubicBezTo>
                    <a:pt x="53238" y="25264"/>
                    <a:pt x="53400" y="25147"/>
                    <a:pt x="53459" y="24973"/>
                  </a:cubicBezTo>
                  <a:cubicBezTo>
                    <a:pt x="53517" y="24801"/>
                    <a:pt x="53459" y="24611"/>
                    <a:pt x="53315" y="24499"/>
                  </a:cubicBezTo>
                  <a:cubicBezTo>
                    <a:pt x="53002" y="24261"/>
                    <a:pt x="21901" y="667"/>
                    <a:pt x="443" y="2"/>
                  </a:cubicBezTo>
                  <a:cubicBezTo>
                    <a:pt x="441" y="1"/>
                    <a:pt x="439" y="0"/>
                    <a:pt x="4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6"/>
            <p:cNvSpPr/>
            <p:nvPr/>
          </p:nvSpPr>
          <p:spPr>
            <a:xfrm rot="-1373997" flipH="1">
              <a:off x="9005862" y="4862103"/>
              <a:ext cx="105848" cy="128930"/>
            </a:xfrm>
            <a:custGeom>
              <a:avLst/>
              <a:gdLst/>
              <a:ahLst/>
              <a:cxnLst/>
              <a:rect l="l" t="t" r="r" b="b"/>
              <a:pathLst>
                <a:path w="8080" h="9842" extrusionOk="0">
                  <a:moveTo>
                    <a:pt x="3287" y="0"/>
                  </a:moveTo>
                  <a:cubicBezTo>
                    <a:pt x="3157" y="0"/>
                    <a:pt x="3028" y="55"/>
                    <a:pt x="2947" y="165"/>
                  </a:cubicBezTo>
                  <a:cubicBezTo>
                    <a:pt x="2808" y="355"/>
                    <a:pt x="2835" y="611"/>
                    <a:pt x="3023" y="749"/>
                  </a:cubicBezTo>
                  <a:cubicBezTo>
                    <a:pt x="3269" y="992"/>
                    <a:pt x="5354" y="3812"/>
                    <a:pt x="6796" y="5787"/>
                  </a:cubicBezTo>
                  <a:lnTo>
                    <a:pt x="272" y="9035"/>
                  </a:lnTo>
                  <a:cubicBezTo>
                    <a:pt x="93" y="9122"/>
                    <a:pt x="1" y="9321"/>
                    <a:pt x="46" y="9513"/>
                  </a:cubicBezTo>
                  <a:cubicBezTo>
                    <a:pt x="91" y="9705"/>
                    <a:pt x="263" y="9842"/>
                    <a:pt x="460" y="9842"/>
                  </a:cubicBezTo>
                  <a:cubicBezTo>
                    <a:pt x="527" y="9840"/>
                    <a:pt x="591" y="9825"/>
                    <a:pt x="649" y="9795"/>
                  </a:cubicBezTo>
                  <a:lnTo>
                    <a:pt x="8079" y="6101"/>
                  </a:lnTo>
                  <a:lnTo>
                    <a:pt x="7782" y="5693"/>
                  </a:lnTo>
                  <a:cubicBezTo>
                    <a:pt x="5992" y="3237"/>
                    <a:pt x="3805" y="272"/>
                    <a:pt x="3555" y="86"/>
                  </a:cubicBezTo>
                  <a:cubicBezTo>
                    <a:pt x="3476" y="29"/>
                    <a:pt x="3381" y="0"/>
                    <a:pt x="32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6"/>
            <p:cNvSpPr/>
            <p:nvPr/>
          </p:nvSpPr>
          <p:spPr>
            <a:xfrm rot="-1373997" flipH="1">
              <a:off x="8868228" y="4982941"/>
              <a:ext cx="121686" cy="180387"/>
            </a:xfrm>
            <a:custGeom>
              <a:avLst/>
              <a:gdLst/>
              <a:ahLst/>
              <a:cxnLst/>
              <a:rect l="l" t="t" r="r" b="b"/>
              <a:pathLst>
                <a:path w="9289" h="13770" extrusionOk="0">
                  <a:moveTo>
                    <a:pt x="7569" y="0"/>
                  </a:moveTo>
                  <a:cubicBezTo>
                    <a:pt x="7546" y="0"/>
                    <a:pt x="7523" y="2"/>
                    <a:pt x="7499" y="6"/>
                  </a:cubicBezTo>
                  <a:cubicBezTo>
                    <a:pt x="7265" y="44"/>
                    <a:pt x="7107" y="267"/>
                    <a:pt x="7148" y="501"/>
                  </a:cubicBezTo>
                  <a:lnTo>
                    <a:pt x="8358" y="7829"/>
                  </a:lnTo>
                  <a:lnTo>
                    <a:pt x="235" y="12985"/>
                  </a:lnTo>
                  <a:cubicBezTo>
                    <a:pt x="74" y="13087"/>
                    <a:pt x="1" y="13282"/>
                    <a:pt x="54" y="13464"/>
                  </a:cubicBezTo>
                  <a:cubicBezTo>
                    <a:pt x="106" y="13646"/>
                    <a:pt x="273" y="13770"/>
                    <a:pt x="464" y="13770"/>
                  </a:cubicBezTo>
                  <a:cubicBezTo>
                    <a:pt x="544" y="13770"/>
                    <a:pt x="622" y="13747"/>
                    <a:pt x="691" y="13703"/>
                  </a:cubicBezTo>
                  <a:lnTo>
                    <a:pt x="9289" y="8246"/>
                  </a:lnTo>
                  <a:lnTo>
                    <a:pt x="7989" y="362"/>
                  </a:lnTo>
                  <a:cubicBezTo>
                    <a:pt x="7957" y="150"/>
                    <a:pt x="7776" y="0"/>
                    <a:pt x="75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6"/>
            <p:cNvSpPr/>
            <p:nvPr/>
          </p:nvSpPr>
          <p:spPr>
            <a:xfrm rot="-2192650" flipH="1">
              <a:off x="8413063" y="4190166"/>
              <a:ext cx="796478" cy="660106"/>
            </a:xfrm>
            <a:custGeom>
              <a:avLst/>
              <a:gdLst/>
              <a:ahLst/>
              <a:cxnLst/>
              <a:rect l="l" t="t" r="r" b="b"/>
              <a:pathLst>
                <a:path w="47664" h="39503" extrusionOk="0">
                  <a:moveTo>
                    <a:pt x="1" y="0"/>
                  </a:moveTo>
                  <a:cubicBezTo>
                    <a:pt x="12473" y="10513"/>
                    <a:pt x="13509" y="35678"/>
                    <a:pt x="47663" y="39503"/>
                  </a:cubicBezTo>
                  <a:cubicBezTo>
                    <a:pt x="47663" y="39503"/>
                    <a:pt x="46524" y="420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6"/>
            <p:cNvSpPr/>
            <p:nvPr/>
          </p:nvSpPr>
          <p:spPr>
            <a:xfrm rot="-2192650" flipH="1">
              <a:off x="8412978" y="4264704"/>
              <a:ext cx="737190" cy="669464"/>
            </a:xfrm>
            <a:custGeom>
              <a:avLst/>
              <a:gdLst/>
              <a:ahLst/>
              <a:cxnLst/>
              <a:rect l="l" t="t" r="r" b="b"/>
              <a:pathLst>
                <a:path w="44116" h="40063" extrusionOk="0">
                  <a:moveTo>
                    <a:pt x="566" y="0"/>
                  </a:moveTo>
                  <a:cubicBezTo>
                    <a:pt x="359" y="0"/>
                    <a:pt x="166" y="129"/>
                    <a:pt x="94" y="337"/>
                  </a:cubicBezTo>
                  <a:cubicBezTo>
                    <a:pt x="0" y="602"/>
                    <a:pt x="144" y="891"/>
                    <a:pt x="411" y="978"/>
                  </a:cubicBezTo>
                  <a:cubicBezTo>
                    <a:pt x="20402" y="7944"/>
                    <a:pt x="42838" y="39531"/>
                    <a:pt x="43062" y="39849"/>
                  </a:cubicBezTo>
                  <a:cubicBezTo>
                    <a:pt x="43155" y="39983"/>
                    <a:pt x="43309" y="40063"/>
                    <a:pt x="43473" y="40063"/>
                  </a:cubicBezTo>
                  <a:cubicBezTo>
                    <a:pt x="43879" y="40063"/>
                    <a:pt x="44116" y="39603"/>
                    <a:pt x="43882" y="39273"/>
                  </a:cubicBezTo>
                  <a:cubicBezTo>
                    <a:pt x="43655" y="38950"/>
                    <a:pt x="21037" y="7103"/>
                    <a:pt x="742" y="32"/>
                  </a:cubicBezTo>
                  <a:cubicBezTo>
                    <a:pt x="684" y="11"/>
                    <a:pt x="625" y="0"/>
                    <a:pt x="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6"/>
            <p:cNvSpPr/>
            <p:nvPr/>
          </p:nvSpPr>
          <p:spPr>
            <a:xfrm rot="-2192650" flipH="1">
              <a:off x="8413063" y="4190166"/>
              <a:ext cx="796478" cy="660106"/>
            </a:xfrm>
            <a:custGeom>
              <a:avLst/>
              <a:gdLst/>
              <a:ahLst/>
              <a:cxnLst/>
              <a:rect l="l" t="t" r="r" b="b"/>
              <a:pathLst>
                <a:path w="47664" h="39503" extrusionOk="0">
                  <a:moveTo>
                    <a:pt x="1" y="0"/>
                  </a:moveTo>
                  <a:cubicBezTo>
                    <a:pt x="12473" y="10513"/>
                    <a:pt x="13509" y="35678"/>
                    <a:pt x="47663" y="39503"/>
                  </a:cubicBezTo>
                  <a:cubicBezTo>
                    <a:pt x="47663" y="39503"/>
                    <a:pt x="46524" y="4201"/>
                    <a:pt x="1" y="0"/>
                  </a:cubicBezTo>
                  <a:close/>
                </a:path>
              </a:pathLst>
            </a:custGeom>
            <a:solidFill>
              <a:srgbClr val="6D9EEB">
                <a:alpha val="41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6"/>
            <p:cNvSpPr/>
            <p:nvPr/>
          </p:nvSpPr>
          <p:spPr>
            <a:xfrm rot="-2192650" flipH="1">
              <a:off x="8648856" y="4465669"/>
              <a:ext cx="195861" cy="187071"/>
            </a:xfrm>
            <a:custGeom>
              <a:avLst/>
              <a:gdLst/>
              <a:ahLst/>
              <a:cxnLst/>
              <a:rect l="l" t="t" r="r" b="b"/>
              <a:pathLst>
                <a:path w="11721" h="11195" extrusionOk="0">
                  <a:moveTo>
                    <a:pt x="11198" y="1"/>
                  </a:moveTo>
                  <a:cubicBezTo>
                    <a:pt x="10947" y="1"/>
                    <a:pt x="10724" y="176"/>
                    <a:pt x="10688" y="430"/>
                  </a:cubicBezTo>
                  <a:lnTo>
                    <a:pt x="9652" y="7736"/>
                  </a:lnTo>
                  <a:lnTo>
                    <a:pt x="406" y="10207"/>
                  </a:lnTo>
                  <a:cubicBezTo>
                    <a:pt x="161" y="10270"/>
                    <a:pt x="0" y="10506"/>
                    <a:pt x="34" y="10758"/>
                  </a:cubicBezTo>
                  <a:cubicBezTo>
                    <a:pt x="67" y="11008"/>
                    <a:pt x="281" y="11194"/>
                    <a:pt x="532" y="11194"/>
                  </a:cubicBezTo>
                  <a:cubicBezTo>
                    <a:pt x="533" y="11194"/>
                    <a:pt x="534" y="11194"/>
                    <a:pt x="535" y="11194"/>
                  </a:cubicBezTo>
                  <a:cubicBezTo>
                    <a:pt x="578" y="11193"/>
                    <a:pt x="623" y="11188"/>
                    <a:pt x="665" y="11178"/>
                  </a:cubicBezTo>
                  <a:lnTo>
                    <a:pt x="10551" y="8533"/>
                  </a:lnTo>
                  <a:lnTo>
                    <a:pt x="11681" y="572"/>
                  </a:lnTo>
                  <a:cubicBezTo>
                    <a:pt x="11721" y="298"/>
                    <a:pt x="11530" y="42"/>
                    <a:pt x="11255" y="3"/>
                  </a:cubicBezTo>
                  <a:cubicBezTo>
                    <a:pt x="11236" y="2"/>
                    <a:pt x="11217" y="1"/>
                    <a:pt x="111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6"/>
            <p:cNvSpPr/>
            <p:nvPr/>
          </p:nvSpPr>
          <p:spPr>
            <a:xfrm rot="-1913856" flipH="1">
              <a:off x="8302239" y="4511265"/>
              <a:ext cx="535181" cy="833774"/>
            </a:xfrm>
            <a:custGeom>
              <a:avLst/>
              <a:gdLst/>
              <a:ahLst/>
              <a:cxnLst/>
              <a:rect l="l" t="t" r="r" b="b"/>
              <a:pathLst>
                <a:path w="40851" h="63643" extrusionOk="0">
                  <a:moveTo>
                    <a:pt x="6468" y="1"/>
                  </a:moveTo>
                  <a:cubicBezTo>
                    <a:pt x="5113" y="1"/>
                    <a:pt x="3930" y="611"/>
                    <a:pt x="3121" y="2041"/>
                  </a:cubicBezTo>
                  <a:cubicBezTo>
                    <a:pt x="0" y="7558"/>
                    <a:pt x="5990" y="11822"/>
                    <a:pt x="7245" y="17590"/>
                  </a:cubicBezTo>
                  <a:cubicBezTo>
                    <a:pt x="8499" y="23359"/>
                    <a:pt x="974" y="26619"/>
                    <a:pt x="3734" y="33801"/>
                  </a:cubicBezTo>
                  <a:cubicBezTo>
                    <a:pt x="6493" y="40982"/>
                    <a:pt x="14267" y="33891"/>
                    <a:pt x="11509" y="45149"/>
                  </a:cubicBezTo>
                  <a:cubicBezTo>
                    <a:pt x="8750" y="56407"/>
                    <a:pt x="23296" y="60998"/>
                    <a:pt x="23296" y="60998"/>
                  </a:cubicBezTo>
                  <a:cubicBezTo>
                    <a:pt x="23296" y="60998"/>
                    <a:pt x="27791" y="63643"/>
                    <a:pt x="31661" y="63643"/>
                  </a:cubicBezTo>
                  <a:cubicBezTo>
                    <a:pt x="33042" y="63643"/>
                    <a:pt x="34344" y="63306"/>
                    <a:pt x="35334" y="62392"/>
                  </a:cubicBezTo>
                  <a:cubicBezTo>
                    <a:pt x="39097" y="58915"/>
                    <a:pt x="37842" y="53202"/>
                    <a:pt x="37466" y="48312"/>
                  </a:cubicBezTo>
                  <a:cubicBezTo>
                    <a:pt x="37090" y="43422"/>
                    <a:pt x="40851" y="39828"/>
                    <a:pt x="39011" y="36149"/>
                  </a:cubicBezTo>
                  <a:cubicBezTo>
                    <a:pt x="37174" y="32471"/>
                    <a:pt x="28646" y="30465"/>
                    <a:pt x="30636" y="25449"/>
                  </a:cubicBezTo>
                  <a:cubicBezTo>
                    <a:pt x="32626" y="20432"/>
                    <a:pt x="30318" y="16086"/>
                    <a:pt x="26973" y="14413"/>
                  </a:cubicBezTo>
                  <a:cubicBezTo>
                    <a:pt x="23630" y="12741"/>
                    <a:pt x="19450" y="12073"/>
                    <a:pt x="17610" y="10066"/>
                  </a:cubicBezTo>
                  <a:cubicBezTo>
                    <a:pt x="15629" y="4988"/>
                    <a:pt x="10343" y="1"/>
                    <a:pt x="64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6"/>
            <p:cNvSpPr/>
            <p:nvPr/>
          </p:nvSpPr>
          <p:spPr>
            <a:xfrm rot="-1913856" flipH="1">
              <a:off x="8395567" y="4562282"/>
              <a:ext cx="379334" cy="793031"/>
            </a:xfrm>
            <a:custGeom>
              <a:avLst/>
              <a:gdLst/>
              <a:ahLst/>
              <a:cxnLst/>
              <a:rect l="l" t="t" r="r" b="b"/>
              <a:pathLst>
                <a:path w="28955" h="60533" extrusionOk="0">
                  <a:moveTo>
                    <a:pt x="557" y="1"/>
                  </a:moveTo>
                  <a:cubicBezTo>
                    <a:pt x="435" y="1"/>
                    <a:pt x="311" y="45"/>
                    <a:pt x="214" y="136"/>
                  </a:cubicBezTo>
                  <a:cubicBezTo>
                    <a:pt x="12" y="324"/>
                    <a:pt x="0" y="642"/>
                    <a:pt x="189" y="844"/>
                  </a:cubicBezTo>
                  <a:cubicBezTo>
                    <a:pt x="14736" y="16492"/>
                    <a:pt x="27784" y="59739"/>
                    <a:pt x="27914" y="60175"/>
                  </a:cubicBezTo>
                  <a:cubicBezTo>
                    <a:pt x="27977" y="60387"/>
                    <a:pt x="28173" y="60533"/>
                    <a:pt x="28395" y="60533"/>
                  </a:cubicBezTo>
                  <a:cubicBezTo>
                    <a:pt x="28444" y="60533"/>
                    <a:pt x="28492" y="60524"/>
                    <a:pt x="28539" y="60511"/>
                  </a:cubicBezTo>
                  <a:cubicBezTo>
                    <a:pt x="28803" y="60432"/>
                    <a:pt x="28955" y="60152"/>
                    <a:pt x="28875" y="59886"/>
                  </a:cubicBezTo>
                  <a:cubicBezTo>
                    <a:pt x="28746" y="59450"/>
                    <a:pt x="15630" y="15980"/>
                    <a:pt x="924" y="161"/>
                  </a:cubicBezTo>
                  <a:cubicBezTo>
                    <a:pt x="825" y="54"/>
                    <a:pt x="692" y="1"/>
                    <a:pt x="557" y="1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6"/>
            <p:cNvSpPr/>
            <p:nvPr/>
          </p:nvSpPr>
          <p:spPr>
            <a:xfrm rot="-1913856" flipH="1">
              <a:off x="8457121" y="4654884"/>
              <a:ext cx="139484" cy="97273"/>
            </a:xfrm>
            <a:custGeom>
              <a:avLst/>
              <a:gdLst/>
              <a:ahLst/>
              <a:cxnLst/>
              <a:rect l="l" t="t" r="r" b="b"/>
              <a:pathLst>
                <a:path w="10647" h="7425" extrusionOk="0">
                  <a:moveTo>
                    <a:pt x="10078" y="0"/>
                  </a:moveTo>
                  <a:cubicBezTo>
                    <a:pt x="9881" y="0"/>
                    <a:pt x="9695" y="117"/>
                    <a:pt x="9616" y="310"/>
                  </a:cubicBezTo>
                  <a:lnTo>
                    <a:pt x="7130" y="6270"/>
                  </a:lnTo>
                  <a:lnTo>
                    <a:pt x="652" y="4901"/>
                  </a:lnTo>
                  <a:cubicBezTo>
                    <a:pt x="618" y="4894"/>
                    <a:pt x="583" y="4891"/>
                    <a:pt x="549" y="4891"/>
                  </a:cubicBezTo>
                  <a:cubicBezTo>
                    <a:pt x="317" y="4891"/>
                    <a:pt x="108" y="5053"/>
                    <a:pt x="57" y="5289"/>
                  </a:cubicBezTo>
                  <a:cubicBezTo>
                    <a:pt x="1" y="5560"/>
                    <a:pt x="174" y="5825"/>
                    <a:pt x="445" y="5884"/>
                  </a:cubicBezTo>
                  <a:lnTo>
                    <a:pt x="7736" y="7424"/>
                  </a:lnTo>
                  <a:lnTo>
                    <a:pt x="10542" y="694"/>
                  </a:lnTo>
                  <a:cubicBezTo>
                    <a:pt x="10647" y="439"/>
                    <a:pt x="10527" y="146"/>
                    <a:pt x="10271" y="39"/>
                  </a:cubicBezTo>
                  <a:cubicBezTo>
                    <a:pt x="10208" y="13"/>
                    <a:pt x="10142" y="0"/>
                    <a:pt x="10078" y="0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6"/>
            <p:cNvSpPr/>
            <p:nvPr/>
          </p:nvSpPr>
          <p:spPr>
            <a:xfrm rot="-1913856" flipH="1">
              <a:off x="8435882" y="4825181"/>
              <a:ext cx="271016" cy="148537"/>
            </a:xfrm>
            <a:custGeom>
              <a:avLst/>
              <a:gdLst/>
              <a:ahLst/>
              <a:cxnLst/>
              <a:rect l="l" t="t" r="r" b="b"/>
              <a:pathLst>
                <a:path w="20687" h="11338" extrusionOk="0">
                  <a:moveTo>
                    <a:pt x="20113" y="0"/>
                  </a:moveTo>
                  <a:cubicBezTo>
                    <a:pt x="19925" y="0"/>
                    <a:pt x="19746" y="106"/>
                    <a:pt x="19660" y="287"/>
                  </a:cubicBezTo>
                  <a:lnTo>
                    <a:pt x="14951" y="10185"/>
                  </a:lnTo>
                  <a:lnTo>
                    <a:pt x="662" y="6970"/>
                  </a:lnTo>
                  <a:cubicBezTo>
                    <a:pt x="625" y="6962"/>
                    <a:pt x="589" y="6958"/>
                    <a:pt x="552" y="6958"/>
                  </a:cubicBezTo>
                  <a:cubicBezTo>
                    <a:pt x="322" y="6958"/>
                    <a:pt x="114" y="7117"/>
                    <a:pt x="62" y="7351"/>
                  </a:cubicBezTo>
                  <a:cubicBezTo>
                    <a:pt x="0" y="7622"/>
                    <a:pt x="171" y="7889"/>
                    <a:pt x="441" y="7951"/>
                  </a:cubicBezTo>
                  <a:lnTo>
                    <a:pt x="15512" y="11338"/>
                  </a:lnTo>
                  <a:lnTo>
                    <a:pt x="20566" y="718"/>
                  </a:lnTo>
                  <a:cubicBezTo>
                    <a:pt x="20686" y="467"/>
                    <a:pt x="20579" y="168"/>
                    <a:pt x="20329" y="50"/>
                  </a:cubicBezTo>
                  <a:cubicBezTo>
                    <a:pt x="20259" y="16"/>
                    <a:pt x="20185" y="0"/>
                    <a:pt x="20113" y="0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6"/>
            <p:cNvSpPr/>
            <p:nvPr/>
          </p:nvSpPr>
          <p:spPr>
            <a:xfrm rot="-2192650" flipH="1">
              <a:off x="8716328" y="4231931"/>
              <a:ext cx="148554" cy="146031"/>
            </a:xfrm>
            <a:custGeom>
              <a:avLst/>
              <a:gdLst/>
              <a:ahLst/>
              <a:cxnLst/>
              <a:rect l="l" t="t" r="r" b="b"/>
              <a:pathLst>
                <a:path w="8890" h="8739" extrusionOk="0">
                  <a:moveTo>
                    <a:pt x="5905" y="1"/>
                  </a:moveTo>
                  <a:cubicBezTo>
                    <a:pt x="5807" y="1"/>
                    <a:pt x="5709" y="29"/>
                    <a:pt x="5625" y="90"/>
                  </a:cubicBezTo>
                  <a:cubicBezTo>
                    <a:pt x="5401" y="254"/>
                    <a:pt x="5339" y="548"/>
                    <a:pt x="5503" y="772"/>
                  </a:cubicBezTo>
                  <a:cubicBezTo>
                    <a:pt x="5667" y="1088"/>
                    <a:pt x="6779" y="4314"/>
                    <a:pt x="7560" y="6613"/>
                  </a:cubicBezTo>
                  <a:lnTo>
                    <a:pt x="450" y="7741"/>
                  </a:lnTo>
                  <a:cubicBezTo>
                    <a:pt x="188" y="7779"/>
                    <a:pt x="1" y="8013"/>
                    <a:pt x="23" y="8276"/>
                  </a:cubicBezTo>
                  <a:cubicBezTo>
                    <a:pt x="42" y="8537"/>
                    <a:pt x="260" y="8738"/>
                    <a:pt x="521" y="8738"/>
                  </a:cubicBezTo>
                  <a:cubicBezTo>
                    <a:pt x="523" y="8738"/>
                    <a:pt x="525" y="8738"/>
                    <a:pt x="527" y="8738"/>
                  </a:cubicBezTo>
                  <a:cubicBezTo>
                    <a:pt x="554" y="8738"/>
                    <a:pt x="581" y="8737"/>
                    <a:pt x="606" y="8733"/>
                  </a:cubicBezTo>
                  <a:lnTo>
                    <a:pt x="8889" y="7420"/>
                  </a:lnTo>
                  <a:lnTo>
                    <a:pt x="8701" y="6855"/>
                  </a:lnTo>
                  <a:cubicBezTo>
                    <a:pt x="7284" y="2660"/>
                    <a:pt x="6490" y="428"/>
                    <a:pt x="6337" y="219"/>
                  </a:cubicBezTo>
                  <a:cubicBezTo>
                    <a:pt x="6235" y="80"/>
                    <a:pt x="6070" y="1"/>
                    <a:pt x="59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7"/>
          <p:cNvSpPr/>
          <p:nvPr/>
        </p:nvSpPr>
        <p:spPr>
          <a:xfrm>
            <a:off x="713225" y="818025"/>
            <a:ext cx="4308600" cy="11724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4" name="Google Shape;704;p7"/>
          <p:cNvSpPr txBox="1">
            <a:spLocks noGrp="1"/>
          </p:cNvSpPr>
          <p:nvPr>
            <p:ph type="title"/>
          </p:nvPr>
        </p:nvSpPr>
        <p:spPr>
          <a:xfrm>
            <a:off x="827675" y="818025"/>
            <a:ext cx="4129500" cy="117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05" name="Google Shape;705;p7"/>
          <p:cNvSpPr txBox="1">
            <a:spLocks noGrp="1"/>
          </p:cNvSpPr>
          <p:nvPr>
            <p:ph type="body" idx="1"/>
          </p:nvPr>
        </p:nvSpPr>
        <p:spPr>
          <a:xfrm>
            <a:off x="713225" y="2170575"/>
            <a:ext cx="3858900" cy="215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7" name="Google Shape;707;p8"/>
          <p:cNvGrpSpPr/>
          <p:nvPr/>
        </p:nvGrpSpPr>
        <p:grpSpPr>
          <a:xfrm>
            <a:off x="-722520" y="-555850"/>
            <a:ext cx="10589039" cy="12367268"/>
            <a:chOff x="-722520" y="-555850"/>
            <a:chExt cx="10589039" cy="12367268"/>
          </a:xfrm>
        </p:grpSpPr>
        <p:grpSp>
          <p:nvGrpSpPr>
            <p:cNvPr id="708" name="Google Shape;708;p8"/>
            <p:cNvGrpSpPr/>
            <p:nvPr/>
          </p:nvGrpSpPr>
          <p:grpSpPr>
            <a:xfrm>
              <a:off x="-722520" y="-555850"/>
              <a:ext cx="10589039" cy="12367268"/>
              <a:chOff x="-722520" y="-555850"/>
              <a:chExt cx="10589039" cy="12367268"/>
            </a:xfrm>
          </p:grpSpPr>
          <p:grpSp>
            <p:nvGrpSpPr>
              <p:cNvPr id="709" name="Google Shape;709;p8"/>
              <p:cNvGrpSpPr/>
              <p:nvPr/>
            </p:nvGrpSpPr>
            <p:grpSpPr>
              <a:xfrm>
                <a:off x="228" y="793714"/>
                <a:ext cx="9144109" cy="11017704"/>
                <a:chOff x="228" y="793714"/>
                <a:chExt cx="9144109" cy="11017704"/>
              </a:xfrm>
            </p:grpSpPr>
            <p:grpSp>
              <p:nvGrpSpPr>
                <p:cNvPr id="710" name="Google Shape;710;p8"/>
                <p:cNvGrpSpPr/>
                <p:nvPr/>
              </p:nvGrpSpPr>
              <p:grpSpPr>
                <a:xfrm>
                  <a:off x="228" y="793714"/>
                  <a:ext cx="9144109" cy="11017704"/>
                  <a:chOff x="5651575" y="1288700"/>
                  <a:chExt cx="2713225" cy="3269154"/>
                </a:xfrm>
              </p:grpSpPr>
              <p:sp>
                <p:nvSpPr>
                  <p:cNvPr id="711" name="Google Shape;711;p8"/>
                  <p:cNvSpPr/>
                  <p:nvPr/>
                </p:nvSpPr>
                <p:spPr>
                  <a:xfrm>
                    <a:off x="5870674" y="1983974"/>
                    <a:ext cx="210985" cy="4603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50" h="15163" extrusionOk="0">
                        <a:moveTo>
                          <a:pt x="3454" y="142"/>
                        </a:moveTo>
                        <a:cubicBezTo>
                          <a:pt x="3481" y="142"/>
                          <a:pt x="3510" y="145"/>
                          <a:pt x="3538" y="150"/>
                        </a:cubicBezTo>
                        <a:cubicBezTo>
                          <a:pt x="3740" y="279"/>
                          <a:pt x="5584" y="3199"/>
                          <a:pt x="6788" y="5151"/>
                        </a:cubicBezTo>
                        <a:lnTo>
                          <a:pt x="6750" y="5241"/>
                        </a:lnTo>
                        <a:cubicBezTo>
                          <a:pt x="6603" y="5595"/>
                          <a:pt x="5847" y="7418"/>
                          <a:pt x="5463" y="8410"/>
                        </a:cubicBezTo>
                        <a:cubicBezTo>
                          <a:pt x="5051" y="9473"/>
                          <a:pt x="5585" y="14149"/>
                          <a:pt x="5667" y="14838"/>
                        </a:cubicBezTo>
                        <a:lnTo>
                          <a:pt x="1581" y="15012"/>
                        </a:lnTo>
                        <a:cubicBezTo>
                          <a:pt x="1459" y="14134"/>
                          <a:pt x="156" y="4696"/>
                          <a:pt x="361" y="2513"/>
                        </a:cubicBezTo>
                        <a:cubicBezTo>
                          <a:pt x="431" y="1763"/>
                          <a:pt x="788" y="1170"/>
                          <a:pt x="1426" y="748"/>
                        </a:cubicBezTo>
                        <a:cubicBezTo>
                          <a:pt x="2191" y="241"/>
                          <a:pt x="3123" y="142"/>
                          <a:pt x="3437" y="142"/>
                        </a:cubicBezTo>
                        <a:cubicBezTo>
                          <a:pt x="3442" y="142"/>
                          <a:pt x="3448" y="142"/>
                          <a:pt x="3454" y="142"/>
                        </a:cubicBezTo>
                        <a:close/>
                        <a:moveTo>
                          <a:pt x="3421" y="1"/>
                        </a:moveTo>
                        <a:cubicBezTo>
                          <a:pt x="3027" y="1"/>
                          <a:pt x="2093" y="133"/>
                          <a:pt x="1346" y="628"/>
                        </a:cubicBezTo>
                        <a:cubicBezTo>
                          <a:pt x="671" y="1074"/>
                          <a:pt x="290" y="1704"/>
                          <a:pt x="217" y="2499"/>
                        </a:cubicBezTo>
                        <a:cubicBezTo>
                          <a:pt x="1" y="4795"/>
                          <a:pt x="1432" y="14995"/>
                          <a:pt x="1446" y="15098"/>
                        </a:cubicBezTo>
                        <a:lnTo>
                          <a:pt x="1455" y="15163"/>
                        </a:lnTo>
                        <a:lnTo>
                          <a:pt x="5828" y="14976"/>
                        </a:lnTo>
                        <a:lnTo>
                          <a:pt x="5819" y="14898"/>
                        </a:lnTo>
                        <a:cubicBezTo>
                          <a:pt x="5814" y="14845"/>
                          <a:pt x="5175" y="9553"/>
                          <a:pt x="5598" y="8461"/>
                        </a:cubicBezTo>
                        <a:cubicBezTo>
                          <a:pt x="5981" y="7472"/>
                          <a:pt x="6736" y="5652"/>
                          <a:pt x="6883" y="5296"/>
                        </a:cubicBezTo>
                        <a:lnTo>
                          <a:pt x="6949" y="5138"/>
                        </a:lnTo>
                        <a:lnTo>
                          <a:pt x="6930" y="5107"/>
                        </a:lnTo>
                        <a:cubicBezTo>
                          <a:pt x="6205" y="3931"/>
                          <a:pt x="3823" y="89"/>
                          <a:pt x="3588" y="15"/>
                        </a:cubicBezTo>
                        <a:cubicBezTo>
                          <a:pt x="3559" y="6"/>
                          <a:pt x="3501" y="1"/>
                          <a:pt x="3421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03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12" name="Google Shape;712;p8"/>
                  <p:cNvSpPr/>
                  <p:nvPr/>
                </p:nvSpPr>
                <p:spPr>
                  <a:xfrm>
                    <a:off x="7933094" y="1986159"/>
                    <a:ext cx="206370" cy="4558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798" h="15016" extrusionOk="0">
                        <a:moveTo>
                          <a:pt x="3450" y="0"/>
                        </a:moveTo>
                        <a:cubicBezTo>
                          <a:pt x="3377" y="0"/>
                          <a:pt x="3326" y="5"/>
                          <a:pt x="3302" y="12"/>
                        </a:cubicBezTo>
                        <a:cubicBezTo>
                          <a:pt x="3074" y="84"/>
                          <a:pt x="1" y="5072"/>
                          <a:pt x="1" y="5072"/>
                        </a:cubicBezTo>
                        <a:lnTo>
                          <a:pt x="53" y="5196"/>
                        </a:lnTo>
                        <a:cubicBezTo>
                          <a:pt x="250" y="5672"/>
                          <a:pt x="967" y="7403"/>
                          <a:pt x="1338" y="8364"/>
                        </a:cubicBezTo>
                        <a:cubicBezTo>
                          <a:pt x="1772" y="9484"/>
                          <a:pt x="1122" y="14835"/>
                          <a:pt x="1122" y="14835"/>
                        </a:cubicBezTo>
                        <a:lnTo>
                          <a:pt x="5351" y="15015"/>
                        </a:lnTo>
                        <a:cubicBezTo>
                          <a:pt x="5351" y="15015"/>
                          <a:pt x="6798" y="4748"/>
                          <a:pt x="6580" y="2435"/>
                        </a:cubicBezTo>
                        <a:cubicBezTo>
                          <a:pt x="6386" y="359"/>
                          <a:pt x="4086" y="0"/>
                          <a:pt x="345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13" name="Google Shape;713;p8"/>
                  <p:cNvSpPr/>
                  <p:nvPr/>
                </p:nvSpPr>
                <p:spPr>
                  <a:xfrm>
                    <a:off x="7933094" y="1986159"/>
                    <a:ext cx="206370" cy="4558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798" h="15016" extrusionOk="0">
                        <a:moveTo>
                          <a:pt x="3450" y="0"/>
                        </a:moveTo>
                        <a:cubicBezTo>
                          <a:pt x="3377" y="0"/>
                          <a:pt x="3326" y="5"/>
                          <a:pt x="3302" y="12"/>
                        </a:cubicBezTo>
                        <a:cubicBezTo>
                          <a:pt x="3074" y="84"/>
                          <a:pt x="1" y="5072"/>
                          <a:pt x="1" y="5072"/>
                        </a:cubicBezTo>
                        <a:lnTo>
                          <a:pt x="53" y="5196"/>
                        </a:lnTo>
                        <a:cubicBezTo>
                          <a:pt x="250" y="5672"/>
                          <a:pt x="967" y="7403"/>
                          <a:pt x="1338" y="8364"/>
                        </a:cubicBezTo>
                        <a:cubicBezTo>
                          <a:pt x="1772" y="9484"/>
                          <a:pt x="1122" y="14835"/>
                          <a:pt x="1122" y="14835"/>
                        </a:cubicBezTo>
                        <a:lnTo>
                          <a:pt x="5351" y="15015"/>
                        </a:lnTo>
                        <a:cubicBezTo>
                          <a:pt x="5351" y="15015"/>
                          <a:pt x="6798" y="4748"/>
                          <a:pt x="6580" y="2435"/>
                        </a:cubicBezTo>
                        <a:cubicBezTo>
                          <a:pt x="6386" y="359"/>
                          <a:pt x="4086" y="0"/>
                          <a:pt x="3450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03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14" name="Google Shape;714;p8"/>
                  <p:cNvSpPr/>
                  <p:nvPr/>
                </p:nvSpPr>
                <p:spPr>
                  <a:xfrm>
                    <a:off x="7930635" y="1983974"/>
                    <a:ext cx="210985" cy="4603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50" h="15163" extrusionOk="0">
                        <a:moveTo>
                          <a:pt x="3513" y="142"/>
                        </a:moveTo>
                        <a:cubicBezTo>
                          <a:pt x="3825" y="142"/>
                          <a:pt x="4758" y="241"/>
                          <a:pt x="5524" y="748"/>
                        </a:cubicBezTo>
                        <a:cubicBezTo>
                          <a:pt x="6160" y="1170"/>
                          <a:pt x="6518" y="1763"/>
                          <a:pt x="6589" y="2513"/>
                        </a:cubicBezTo>
                        <a:cubicBezTo>
                          <a:pt x="6794" y="4696"/>
                          <a:pt x="5491" y="14134"/>
                          <a:pt x="5369" y="15012"/>
                        </a:cubicBezTo>
                        <a:lnTo>
                          <a:pt x="1283" y="14838"/>
                        </a:lnTo>
                        <a:cubicBezTo>
                          <a:pt x="1364" y="14149"/>
                          <a:pt x="1897" y="9473"/>
                          <a:pt x="1487" y="8410"/>
                        </a:cubicBezTo>
                        <a:cubicBezTo>
                          <a:pt x="1103" y="7418"/>
                          <a:pt x="347" y="5595"/>
                          <a:pt x="199" y="5241"/>
                        </a:cubicBezTo>
                        <a:lnTo>
                          <a:pt x="162" y="5151"/>
                        </a:lnTo>
                        <a:cubicBezTo>
                          <a:pt x="1364" y="3199"/>
                          <a:pt x="3209" y="279"/>
                          <a:pt x="3411" y="150"/>
                        </a:cubicBezTo>
                        <a:lnTo>
                          <a:pt x="3413" y="150"/>
                        </a:lnTo>
                        <a:cubicBezTo>
                          <a:pt x="3446" y="144"/>
                          <a:pt x="3479" y="142"/>
                          <a:pt x="3513" y="142"/>
                        </a:cubicBezTo>
                        <a:close/>
                        <a:moveTo>
                          <a:pt x="3533" y="0"/>
                        </a:moveTo>
                        <a:cubicBezTo>
                          <a:pt x="3450" y="0"/>
                          <a:pt x="3391" y="6"/>
                          <a:pt x="3361" y="15"/>
                        </a:cubicBezTo>
                        <a:cubicBezTo>
                          <a:pt x="3125" y="89"/>
                          <a:pt x="744" y="3932"/>
                          <a:pt x="19" y="5107"/>
                        </a:cubicBezTo>
                        <a:lnTo>
                          <a:pt x="0" y="5138"/>
                        </a:lnTo>
                        <a:lnTo>
                          <a:pt x="66" y="5296"/>
                        </a:lnTo>
                        <a:cubicBezTo>
                          <a:pt x="213" y="5650"/>
                          <a:pt x="968" y="7472"/>
                          <a:pt x="1352" y="8461"/>
                        </a:cubicBezTo>
                        <a:cubicBezTo>
                          <a:pt x="1775" y="9553"/>
                          <a:pt x="1137" y="14845"/>
                          <a:pt x="1131" y="14898"/>
                        </a:cubicBezTo>
                        <a:lnTo>
                          <a:pt x="1122" y="14976"/>
                        </a:lnTo>
                        <a:lnTo>
                          <a:pt x="5494" y="15163"/>
                        </a:lnTo>
                        <a:lnTo>
                          <a:pt x="5504" y="15097"/>
                        </a:lnTo>
                        <a:cubicBezTo>
                          <a:pt x="5518" y="14995"/>
                          <a:pt x="6949" y="4795"/>
                          <a:pt x="6733" y="2499"/>
                        </a:cubicBezTo>
                        <a:cubicBezTo>
                          <a:pt x="6659" y="1704"/>
                          <a:pt x="6279" y="1074"/>
                          <a:pt x="5604" y="626"/>
                        </a:cubicBezTo>
                        <a:cubicBezTo>
                          <a:pt x="4859" y="133"/>
                          <a:pt x="3929" y="0"/>
                          <a:pt x="3533" y="0"/>
                        </a:cubicBezTo>
                        <a:close/>
                      </a:path>
                    </a:pathLst>
                  </a:custGeom>
                  <a:solidFill>
                    <a:srgbClr val="BF815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15" name="Google Shape;715;p8"/>
                  <p:cNvSpPr/>
                  <p:nvPr/>
                </p:nvSpPr>
                <p:spPr>
                  <a:xfrm>
                    <a:off x="7971528" y="2239745"/>
                    <a:ext cx="111807" cy="360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83" h="1186" extrusionOk="0">
                        <a:moveTo>
                          <a:pt x="144" y="0"/>
                        </a:moveTo>
                        <a:lnTo>
                          <a:pt x="0" y="22"/>
                        </a:lnTo>
                        <a:cubicBezTo>
                          <a:pt x="10" y="75"/>
                          <a:pt x="212" y="1186"/>
                          <a:pt x="2570" y="1186"/>
                        </a:cubicBezTo>
                        <a:cubicBezTo>
                          <a:pt x="2902" y="1186"/>
                          <a:pt x="3682" y="970"/>
                          <a:pt x="3682" y="970"/>
                        </a:cubicBezTo>
                        <a:lnTo>
                          <a:pt x="3682" y="970"/>
                        </a:lnTo>
                        <a:cubicBezTo>
                          <a:pt x="3269" y="1019"/>
                          <a:pt x="2904" y="1040"/>
                          <a:pt x="2581" y="1040"/>
                        </a:cubicBezTo>
                        <a:cubicBezTo>
                          <a:pt x="346" y="1040"/>
                          <a:pt x="146" y="13"/>
                          <a:pt x="1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16" name="Google Shape;716;p8"/>
                  <p:cNvSpPr/>
                  <p:nvPr/>
                </p:nvSpPr>
                <p:spPr>
                  <a:xfrm>
                    <a:off x="5872799" y="1986159"/>
                    <a:ext cx="206370" cy="4558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798" h="15016" extrusionOk="0">
                        <a:moveTo>
                          <a:pt x="3349" y="0"/>
                        </a:moveTo>
                        <a:cubicBezTo>
                          <a:pt x="2713" y="0"/>
                          <a:pt x="413" y="359"/>
                          <a:pt x="219" y="2435"/>
                        </a:cubicBezTo>
                        <a:cubicBezTo>
                          <a:pt x="1" y="4748"/>
                          <a:pt x="1448" y="15015"/>
                          <a:pt x="1448" y="15015"/>
                        </a:cubicBezTo>
                        <a:lnTo>
                          <a:pt x="5678" y="14835"/>
                        </a:lnTo>
                        <a:cubicBezTo>
                          <a:pt x="5678" y="14835"/>
                          <a:pt x="5027" y="9484"/>
                          <a:pt x="5460" y="8364"/>
                        </a:cubicBezTo>
                        <a:cubicBezTo>
                          <a:pt x="5833" y="7403"/>
                          <a:pt x="6549" y="5672"/>
                          <a:pt x="6746" y="5196"/>
                        </a:cubicBezTo>
                        <a:lnTo>
                          <a:pt x="6798" y="5072"/>
                        </a:lnTo>
                        <a:cubicBezTo>
                          <a:pt x="6798" y="5072"/>
                          <a:pt x="3725" y="84"/>
                          <a:pt x="3496" y="12"/>
                        </a:cubicBezTo>
                        <a:cubicBezTo>
                          <a:pt x="3473" y="5"/>
                          <a:pt x="3422" y="0"/>
                          <a:pt x="334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17" name="Google Shape;717;p8"/>
                  <p:cNvSpPr/>
                  <p:nvPr/>
                </p:nvSpPr>
                <p:spPr>
                  <a:xfrm>
                    <a:off x="5872799" y="1986159"/>
                    <a:ext cx="206370" cy="4558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798" h="15016" extrusionOk="0">
                        <a:moveTo>
                          <a:pt x="3349" y="0"/>
                        </a:moveTo>
                        <a:cubicBezTo>
                          <a:pt x="2713" y="0"/>
                          <a:pt x="413" y="359"/>
                          <a:pt x="219" y="2435"/>
                        </a:cubicBezTo>
                        <a:cubicBezTo>
                          <a:pt x="1" y="4748"/>
                          <a:pt x="1448" y="15015"/>
                          <a:pt x="1448" y="15015"/>
                        </a:cubicBezTo>
                        <a:lnTo>
                          <a:pt x="5678" y="14835"/>
                        </a:lnTo>
                        <a:cubicBezTo>
                          <a:pt x="5678" y="14835"/>
                          <a:pt x="5027" y="9484"/>
                          <a:pt x="5460" y="8364"/>
                        </a:cubicBezTo>
                        <a:cubicBezTo>
                          <a:pt x="5833" y="7403"/>
                          <a:pt x="6549" y="5672"/>
                          <a:pt x="6746" y="5196"/>
                        </a:cubicBezTo>
                        <a:lnTo>
                          <a:pt x="6798" y="5072"/>
                        </a:lnTo>
                        <a:cubicBezTo>
                          <a:pt x="6798" y="5072"/>
                          <a:pt x="3725" y="84"/>
                          <a:pt x="3496" y="12"/>
                        </a:cubicBezTo>
                        <a:cubicBezTo>
                          <a:pt x="3473" y="5"/>
                          <a:pt x="3422" y="0"/>
                          <a:pt x="3349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03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18" name="Google Shape;718;p8"/>
                  <p:cNvSpPr/>
                  <p:nvPr/>
                </p:nvSpPr>
                <p:spPr>
                  <a:xfrm>
                    <a:off x="5870674" y="1983974"/>
                    <a:ext cx="210985" cy="4603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50" h="15163" extrusionOk="0">
                        <a:moveTo>
                          <a:pt x="3454" y="142"/>
                        </a:moveTo>
                        <a:cubicBezTo>
                          <a:pt x="3481" y="142"/>
                          <a:pt x="3510" y="145"/>
                          <a:pt x="3538" y="150"/>
                        </a:cubicBezTo>
                        <a:cubicBezTo>
                          <a:pt x="3740" y="279"/>
                          <a:pt x="5584" y="3199"/>
                          <a:pt x="6788" y="5151"/>
                        </a:cubicBezTo>
                        <a:lnTo>
                          <a:pt x="6750" y="5241"/>
                        </a:lnTo>
                        <a:cubicBezTo>
                          <a:pt x="6603" y="5595"/>
                          <a:pt x="5847" y="7418"/>
                          <a:pt x="5463" y="8410"/>
                        </a:cubicBezTo>
                        <a:cubicBezTo>
                          <a:pt x="5051" y="9473"/>
                          <a:pt x="5585" y="14149"/>
                          <a:pt x="5667" y="14838"/>
                        </a:cubicBezTo>
                        <a:lnTo>
                          <a:pt x="1581" y="15012"/>
                        </a:lnTo>
                        <a:cubicBezTo>
                          <a:pt x="1459" y="14134"/>
                          <a:pt x="156" y="4696"/>
                          <a:pt x="361" y="2513"/>
                        </a:cubicBezTo>
                        <a:cubicBezTo>
                          <a:pt x="431" y="1763"/>
                          <a:pt x="788" y="1170"/>
                          <a:pt x="1426" y="748"/>
                        </a:cubicBezTo>
                        <a:cubicBezTo>
                          <a:pt x="2191" y="241"/>
                          <a:pt x="3123" y="142"/>
                          <a:pt x="3437" y="142"/>
                        </a:cubicBezTo>
                        <a:cubicBezTo>
                          <a:pt x="3442" y="142"/>
                          <a:pt x="3448" y="142"/>
                          <a:pt x="3454" y="142"/>
                        </a:cubicBezTo>
                        <a:close/>
                        <a:moveTo>
                          <a:pt x="3421" y="1"/>
                        </a:moveTo>
                        <a:cubicBezTo>
                          <a:pt x="3027" y="1"/>
                          <a:pt x="2093" y="133"/>
                          <a:pt x="1346" y="628"/>
                        </a:cubicBezTo>
                        <a:cubicBezTo>
                          <a:pt x="671" y="1074"/>
                          <a:pt x="290" y="1704"/>
                          <a:pt x="217" y="2499"/>
                        </a:cubicBezTo>
                        <a:cubicBezTo>
                          <a:pt x="1" y="4795"/>
                          <a:pt x="1432" y="14995"/>
                          <a:pt x="1446" y="15098"/>
                        </a:cubicBezTo>
                        <a:lnTo>
                          <a:pt x="1455" y="15163"/>
                        </a:lnTo>
                        <a:lnTo>
                          <a:pt x="5828" y="14976"/>
                        </a:lnTo>
                        <a:lnTo>
                          <a:pt x="5819" y="14898"/>
                        </a:lnTo>
                        <a:cubicBezTo>
                          <a:pt x="5814" y="14845"/>
                          <a:pt x="5175" y="9553"/>
                          <a:pt x="5598" y="8461"/>
                        </a:cubicBezTo>
                        <a:cubicBezTo>
                          <a:pt x="5981" y="7472"/>
                          <a:pt x="6736" y="5652"/>
                          <a:pt x="6883" y="5296"/>
                        </a:cubicBezTo>
                        <a:lnTo>
                          <a:pt x="6949" y="5138"/>
                        </a:lnTo>
                        <a:lnTo>
                          <a:pt x="6930" y="5107"/>
                        </a:lnTo>
                        <a:cubicBezTo>
                          <a:pt x="6205" y="3931"/>
                          <a:pt x="3823" y="89"/>
                          <a:pt x="3588" y="15"/>
                        </a:cubicBezTo>
                        <a:cubicBezTo>
                          <a:pt x="3559" y="6"/>
                          <a:pt x="3501" y="1"/>
                          <a:pt x="342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19" name="Google Shape;719;p8"/>
                  <p:cNvSpPr/>
                  <p:nvPr/>
                </p:nvSpPr>
                <p:spPr>
                  <a:xfrm>
                    <a:off x="5928963" y="2239745"/>
                    <a:ext cx="111807" cy="360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83" h="1186" extrusionOk="0">
                        <a:moveTo>
                          <a:pt x="3538" y="0"/>
                        </a:moveTo>
                        <a:cubicBezTo>
                          <a:pt x="3537" y="13"/>
                          <a:pt x="3337" y="1040"/>
                          <a:pt x="1102" y="1040"/>
                        </a:cubicBezTo>
                        <a:cubicBezTo>
                          <a:pt x="779" y="1040"/>
                          <a:pt x="414" y="1019"/>
                          <a:pt x="1" y="970"/>
                        </a:cubicBezTo>
                        <a:lnTo>
                          <a:pt x="1" y="970"/>
                        </a:lnTo>
                        <a:cubicBezTo>
                          <a:pt x="1" y="970"/>
                          <a:pt x="780" y="1186"/>
                          <a:pt x="1112" y="1186"/>
                        </a:cubicBezTo>
                        <a:cubicBezTo>
                          <a:pt x="3471" y="1186"/>
                          <a:pt x="3675" y="75"/>
                          <a:pt x="3682" y="22"/>
                        </a:cubicBezTo>
                        <a:lnTo>
                          <a:pt x="3538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20" name="Google Shape;720;p8"/>
                  <p:cNvSpPr/>
                  <p:nvPr/>
                </p:nvSpPr>
                <p:spPr>
                  <a:xfrm>
                    <a:off x="5978994" y="1288700"/>
                    <a:ext cx="2051438" cy="10302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7576" h="33937" extrusionOk="0">
                        <a:moveTo>
                          <a:pt x="4164" y="1"/>
                        </a:moveTo>
                        <a:cubicBezTo>
                          <a:pt x="1856" y="1"/>
                          <a:pt x="0" y="1858"/>
                          <a:pt x="0" y="4165"/>
                        </a:cubicBezTo>
                        <a:lnTo>
                          <a:pt x="0" y="29772"/>
                        </a:lnTo>
                        <a:cubicBezTo>
                          <a:pt x="0" y="32079"/>
                          <a:pt x="1856" y="33936"/>
                          <a:pt x="4164" y="33936"/>
                        </a:cubicBezTo>
                        <a:lnTo>
                          <a:pt x="63411" y="33936"/>
                        </a:lnTo>
                        <a:cubicBezTo>
                          <a:pt x="65718" y="33936"/>
                          <a:pt x="67575" y="32079"/>
                          <a:pt x="67575" y="29772"/>
                        </a:cubicBezTo>
                        <a:lnTo>
                          <a:pt x="67575" y="4165"/>
                        </a:lnTo>
                        <a:cubicBezTo>
                          <a:pt x="67575" y="1858"/>
                          <a:pt x="65718" y="1"/>
                          <a:pt x="63411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76200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21" name="Google Shape;721;p8"/>
                  <p:cNvSpPr/>
                  <p:nvPr/>
                </p:nvSpPr>
                <p:spPr>
                  <a:xfrm>
                    <a:off x="5768608" y="1824318"/>
                    <a:ext cx="339154" cy="6003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72" h="19777" extrusionOk="0">
                        <a:moveTo>
                          <a:pt x="6184" y="0"/>
                        </a:moveTo>
                        <a:cubicBezTo>
                          <a:pt x="6128" y="0"/>
                          <a:pt x="6075" y="4"/>
                          <a:pt x="6026" y="11"/>
                        </a:cubicBezTo>
                        <a:cubicBezTo>
                          <a:pt x="4175" y="282"/>
                          <a:pt x="4012" y="1746"/>
                          <a:pt x="4012" y="1746"/>
                        </a:cubicBezTo>
                        <a:cubicBezTo>
                          <a:pt x="4012" y="1746"/>
                          <a:pt x="2747" y="2161"/>
                          <a:pt x="2891" y="3752"/>
                        </a:cubicBezTo>
                        <a:cubicBezTo>
                          <a:pt x="2457" y="3824"/>
                          <a:pt x="0" y="6789"/>
                          <a:pt x="1590" y="12718"/>
                        </a:cubicBezTo>
                        <a:cubicBezTo>
                          <a:pt x="2475" y="16018"/>
                          <a:pt x="2263" y="18353"/>
                          <a:pt x="1901" y="19776"/>
                        </a:cubicBezTo>
                        <a:lnTo>
                          <a:pt x="5430" y="19776"/>
                        </a:lnTo>
                        <a:cubicBezTo>
                          <a:pt x="5366" y="18639"/>
                          <a:pt x="5278" y="16842"/>
                          <a:pt x="5278" y="14997"/>
                        </a:cubicBezTo>
                        <a:cubicBezTo>
                          <a:pt x="5278" y="12104"/>
                          <a:pt x="4301" y="7910"/>
                          <a:pt x="4698" y="7548"/>
                        </a:cubicBezTo>
                        <a:cubicBezTo>
                          <a:pt x="4810" y="7448"/>
                          <a:pt x="4963" y="7401"/>
                          <a:pt x="5126" y="7401"/>
                        </a:cubicBezTo>
                        <a:cubicBezTo>
                          <a:pt x="5547" y="7401"/>
                          <a:pt x="6033" y="7715"/>
                          <a:pt x="6026" y="8236"/>
                        </a:cubicBezTo>
                        <a:cubicBezTo>
                          <a:pt x="6017" y="8833"/>
                          <a:pt x="6698" y="9357"/>
                          <a:pt x="7199" y="9357"/>
                        </a:cubicBezTo>
                        <a:cubicBezTo>
                          <a:pt x="7304" y="9357"/>
                          <a:pt x="7401" y="9334"/>
                          <a:pt x="7483" y="9284"/>
                        </a:cubicBezTo>
                        <a:cubicBezTo>
                          <a:pt x="7921" y="9014"/>
                          <a:pt x="7635" y="8082"/>
                          <a:pt x="7596" y="7960"/>
                        </a:cubicBezTo>
                        <a:lnTo>
                          <a:pt x="7596" y="7960"/>
                        </a:lnTo>
                        <a:cubicBezTo>
                          <a:pt x="7616" y="8010"/>
                          <a:pt x="7641" y="8059"/>
                          <a:pt x="7674" y="8103"/>
                        </a:cubicBezTo>
                        <a:cubicBezTo>
                          <a:pt x="7755" y="8217"/>
                          <a:pt x="7910" y="8383"/>
                          <a:pt x="8206" y="8560"/>
                        </a:cubicBezTo>
                        <a:cubicBezTo>
                          <a:pt x="8297" y="8585"/>
                          <a:pt x="8382" y="8599"/>
                          <a:pt x="8460" y="8599"/>
                        </a:cubicBezTo>
                        <a:cubicBezTo>
                          <a:pt x="8943" y="8599"/>
                          <a:pt x="9163" y="8091"/>
                          <a:pt x="8820" y="6753"/>
                        </a:cubicBezTo>
                        <a:lnTo>
                          <a:pt x="8820" y="6753"/>
                        </a:lnTo>
                        <a:cubicBezTo>
                          <a:pt x="8966" y="6861"/>
                          <a:pt x="9094" y="6909"/>
                          <a:pt x="9203" y="6909"/>
                        </a:cubicBezTo>
                        <a:cubicBezTo>
                          <a:pt x="9687" y="6909"/>
                          <a:pt x="9817" y="5967"/>
                          <a:pt x="9679" y="5159"/>
                        </a:cubicBezTo>
                        <a:lnTo>
                          <a:pt x="9679" y="5159"/>
                        </a:lnTo>
                        <a:cubicBezTo>
                          <a:pt x="9767" y="5359"/>
                          <a:pt x="10068" y="5503"/>
                          <a:pt x="10357" y="5503"/>
                        </a:cubicBezTo>
                        <a:cubicBezTo>
                          <a:pt x="10568" y="5503"/>
                          <a:pt x="10773" y="5425"/>
                          <a:pt x="10881" y="5235"/>
                        </a:cubicBezTo>
                        <a:cubicBezTo>
                          <a:pt x="11171" y="4728"/>
                          <a:pt x="10170" y="2637"/>
                          <a:pt x="9675" y="1799"/>
                        </a:cubicBezTo>
                        <a:cubicBezTo>
                          <a:pt x="9231" y="1048"/>
                          <a:pt x="7164" y="0"/>
                          <a:pt x="618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22" name="Google Shape;722;p8"/>
                  <p:cNvSpPr/>
                  <p:nvPr/>
                </p:nvSpPr>
                <p:spPr>
                  <a:xfrm>
                    <a:off x="5768608" y="1824318"/>
                    <a:ext cx="339154" cy="6003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72" h="19777" extrusionOk="0">
                        <a:moveTo>
                          <a:pt x="6184" y="0"/>
                        </a:moveTo>
                        <a:cubicBezTo>
                          <a:pt x="6128" y="0"/>
                          <a:pt x="6075" y="4"/>
                          <a:pt x="6026" y="11"/>
                        </a:cubicBezTo>
                        <a:cubicBezTo>
                          <a:pt x="4175" y="282"/>
                          <a:pt x="4012" y="1746"/>
                          <a:pt x="4012" y="1746"/>
                        </a:cubicBezTo>
                        <a:cubicBezTo>
                          <a:pt x="4012" y="1746"/>
                          <a:pt x="2747" y="2161"/>
                          <a:pt x="2891" y="3752"/>
                        </a:cubicBezTo>
                        <a:cubicBezTo>
                          <a:pt x="2457" y="3824"/>
                          <a:pt x="0" y="6789"/>
                          <a:pt x="1590" y="12718"/>
                        </a:cubicBezTo>
                        <a:cubicBezTo>
                          <a:pt x="2475" y="16018"/>
                          <a:pt x="2263" y="18353"/>
                          <a:pt x="1901" y="19776"/>
                        </a:cubicBezTo>
                        <a:lnTo>
                          <a:pt x="5430" y="19776"/>
                        </a:lnTo>
                        <a:cubicBezTo>
                          <a:pt x="5366" y="18639"/>
                          <a:pt x="5278" y="16842"/>
                          <a:pt x="5278" y="14997"/>
                        </a:cubicBezTo>
                        <a:cubicBezTo>
                          <a:pt x="5278" y="12104"/>
                          <a:pt x="4301" y="7910"/>
                          <a:pt x="4698" y="7548"/>
                        </a:cubicBezTo>
                        <a:cubicBezTo>
                          <a:pt x="4810" y="7448"/>
                          <a:pt x="4963" y="7401"/>
                          <a:pt x="5126" y="7401"/>
                        </a:cubicBezTo>
                        <a:cubicBezTo>
                          <a:pt x="5547" y="7401"/>
                          <a:pt x="6033" y="7715"/>
                          <a:pt x="6026" y="8236"/>
                        </a:cubicBezTo>
                        <a:cubicBezTo>
                          <a:pt x="6017" y="8833"/>
                          <a:pt x="6698" y="9357"/>
                          <a:pt x="7199" y="9357"/>
                        </a:cubicBezTo>
                        <a:cubicBezTo>
                          <a:pt x="7304" y="9357"/>
                          <a:pt x="7401" y="9334"/>
                          <a:pt x="7483" y="9284"/>
                        </a:cubicBezTo>
                        <a:cubicBezTo>
                          <a:pt x="7921" y="9014"/>
                          <a:pt x="7635" y="8082"/>
                          <a:pt x="7596" y="7960"/>
                        </a:cubicBezTo>
                        <a:lnTo>
                          <a:pt x="7596" y="7960"/>
                        </a:lnTo>
                        <a:cubicBezTo>
                          <a:pt x="7616" y="8010"/>
                          <a:pt x="7641" y="8059"/>
                          <a:pt x="7674" y="8103"/>
                        </a:cubicBezTo>
                        <a:cubicBezTo>
                          <a:pt x="7755" y="8217"/>
                          <a:pt x="7910" y="8383"/>
                          <a:pt x="8206" y="8560"/>
                        </a:cubicBezTo>
                        <a:cubicBezTo>
                          <a:pt x="8297" y="8585"/>
                          <a:pt x="8382" y="8599"/>
                          <a:pt x="8460" y="8599"/>
                        </a:cubicBezTo>
                        <a:cubicBezTo>
                          <a:pt x="8943" y="8599"/>
                          <a:pt x="9163" y="8091"/>
                          <a:pt x="8820" y="6753"/>
                        </a:cubicBezTo>
                        <a:lnTo>
                          <a:pt x="8820" y="6753"/>
                        </a:lnTo>
                        <a:cubicBezTo>
                          <a:pt x="8966" y="6861"/>
                          <a:pt x="9094" y="6909"/>
                          <a:pt x="9203" y="6909"/>
                        </a:cubicBezTo>
                        <a:cubicBezTo>
                          <a:pt x="9687" y="6909"/>
                          <a:pt x="9817" y="5967"/>
                          <a:pt x="9679" y="5159"/>
                        </a:cubicBezTo>
                        <a:lnTo>
                          <a:pt x="9679" y="5159"/>
                        </a:lnTo>
                        <a:cubicBezTo>
                          <a:pt x="9767" y="5359"/>
                          <a:pt x="10068" y="5503"/>
                          <a:pt x="10357" y="5503"/>
                        </a:cubicBezTo>
                        <a:cubicBezTo>
                          <a:pt x="10568" y="5503"/>
                          <a:pt x="10773" y="5425"/>
                          <a:pt x="10881" y="5235"/>
                        </a:cubicBezTo>
                        <a:cubicBezTo>
                          <a:pt x="11171" y="4728"/>
                          <a:pt x="10170" y="2637"/>
                          <a:pt x="9675" y="1799"/>
                        </a:cubicBezTo>
                        <a:cubicBezTo>
                          <a:pt x="9231" y="1048"/>
                          <a:pt x="7164" y="0"/>
                          <a:pt x="6184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03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23" name="Google Shape;723;p8"/>
                  <p:cNvSpPr/>
                  <p:nvPr/>
                </p:nvSpPr>
                <p:spPr>
                  <a:xfrm>
                    <a:off x="6073865" y="1936978"/>
                    <a:ext cx="26775" cy="450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82" h="1484" extrusionOk="0">
                        <a:moveTo>
                          <a:pt x="466" y="1"/>
                        </a:moveTo>
                        <a:lnTo>
                          <a:pt x="466" y="1"/>
                        </a:lnTo>
                        <a:cubicBezTo>
                          <a:pt x="466" y="1"/>
                          <a:pt x="537" y="337"/>
                          <a:pt x="1" y="574"/>
                        </a:cubicBezTo>
                        <a:cubicBezTo>
                          <a:pt x="278" y="1278"/>
                          <a:pt x="372" y="1479"/>
                          <a:pt x="568" y="1484"/>
                        </a:cubicBezTo>
                        <a:cubicBezTo>
                          <a:pt x="572" y="1484"/>
                          <a:pt x="576" y="1484"/>
                          <a:pt x="581" y="1484"/>
                        </a:cubicBezTo>
                        <a:cubicBezTo>
                          <a:pt x="767" y="1484"/>
                          <a:pt x="833" y="1382"/>
                          <a:pt x="856" y="1170"/>
                        </a:cubicBezTo>
                        <a:cubicBezTo>
                          <a:pt x="881" y="953"/>
                          <a:pt x="682" y="24"/>
                          <a:pt x="466" y="1"/>
                        </a:cubicBezTo>
                        <a:close/>
                      </a:path>
                    </a:pathLst>
                  </a:custGeom>
                  <a:solidFill>
                    <a:srgbClr val="FFD8BB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24" name="Google Shape;724;p8"/>
                  <p:cNvSpPr/>
                  <p:nvPr/>
                </p:nvSpPr>
                <p:spPr>
                  <a:xfrm>
                    <a:off x="6042170" y="1983700"/>
                    <a:ext cx="25166" cy="442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9" h="1457" extrusionOk="0">
                        <a:moveTo>
                          <a:pt x="633" y="1"/>
                        </a:moveTo>
                        <a:lnTo>
                          <a:pt x="633" y="1"/>
                        </a:lnTo>
                        <a:cubicBezTo>
                          <a:pt x="633" y="1"/>
                          <a:pt x="586" y="342"/>
                          <a:pt x="0" y="382"/>
                        </a:cubicBezTo>
                        <a:cubicBezTo>
                          <a:pt x="21" y="1138"/>
                          <a:pt x="40" y="1359"/>
                          <a:pt x="223" y="1429"/>
                        </a:cubicBezTo>
                        <a:cubicBezTo>
                          <a:pt x="269" y="1448"/>
                          <a:pt x="311" y="1457"/>
                          <a:pt x="348" y="1457"/>
                        </a:cubicBezTo>
                        <a:cubicBezTo>
                          <a:pt x="456" y="1457"/>
                          <a:pt x="529" y="1379"/>
                          <a:pt x="602" y="1233"/>
                        </a:cubicBezTo>
                        <a:cubicBezTo>
                          <a:pt x="699" y="1038"/>
                          <a:pt x="829" y="98"/>
                          <a:pt x="633" y="1"/>
                        </a:cubicBezTo>
                        <a:close/>
                      </a:path>
                    </a:pathLst>
                  </a:custGeom>
                  <a:solidFill>
                    <a:srgbClr val="FFD8BB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25" name="Google Shape;725;p8"/>
                  <p:cNvSpPr/>
                  <p:nvPr/>
                </p:nvSpPr>
                <p:spPr>
                  <a:xfrm>
                    <a:off x="6019917" y="2040259"/>
                    <a:ext cx="25166" cy="441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9" h="1455" extrusionOk="0">
                        <a:moveTo>
                          <a:pt x="632" y="0"/>
                        </a:moveTo>
                        <a:lnTo>
                          <a:pt x="632" y="0"/>
                        </a:lnTo>
                        <a:cubicBezTo>
                          <a:pt x="632" y="0"/>
                          <a:pt x="585" y="340"/>
                          <a:pt x="0" y="381"/>
                        </a:cubicBezTo>
                        <a:cubicBezTo>
                          <a:pt x="19" y="1137"/>
                          <a:pt x="40" y="1358"/>
                          <a:pt x="221" y="1428"/>
                        </a:cubicBezTo>
                        <a:cubicBezTo>
                          <a:pt x="268" y="1446"/>
                          <a:pt x="309" y="1455"/>
                          <a:pt x="346" y="1455"/>
                        </a:cubicBezTo>
                        <a:cubicBezTo>
                          <a:pt x="454" y="1455"/>
                          <a:pt x="528" y="1379"/>
                          <a:pt x="600" y="1233"/>
                        </a:cubicBezTo>
                        <a:cubicBezTo>
                          <a:pt x="697" y="1037"/>
                          <a:pt x="829" y="97"/>
                          <a:pt x="632" y="0"/>
                        </a:cubicBezTo>
                        <a:close/>
                      </a:path>
                    </a:pathLst>
                  </a:custGeom>
                  <a:solidFill>
                    <a:srgbClr val="FFD8BB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26" name="Google Shape;726;p8"/>
                  <p:cNvSpPr/>
                  <p:nvPr/>
                </p:nvSpPr>
                <p:spPr>
                  <a:xfrm>
                    <a:off x="5980967" y="2073198"/>
                    <a:ext cx="23709" cy="335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1" h="1104" extrusionOk="0">
                        <a:moveTo>
                          <a:pt x="583" y="0"/>
                        </a:moveTo>
                        <a:cubicBezTo>
                          <a:pt x="583" y="0"/>
                          <a:pt x="566" y="244"/>
                          <a:pt x="53" y="244"/>
                        </a:cubicBezTo>
                        <a:cubicBezTo>
                          <a:pt x="36" y="244"/>
                          <a:pt x="19" y="244"/>
                          <a:pt x="1" y="243"/>
                        </a:cubicBezTo>
                        <a:lnTo>
                          <a:pt x="1" y="243"/>
                        </a:lnTo>
                        <a:cubicBezTo>
                          <a:pt x="82" y="830"/>
                          <a:pt x="120" y="1001"/>
                          <a:pt x="303" y="1072"/>
                        </a:cubicBezTo>
                        <a:cubicBezTo>
                          <a:pt x="360" y="1093"/>
                          <a:pt x="407" y="1103"/>
                          <a:pt x="448" y="1103"/>
                        </a:cubicBezTo>
                        <a:cubicBezTo>
                          <a:pt x="541" y="1103"/>
                          <a:pt x="601" y="1051"/>
                          <a:pt x="655" y="951"/>
                        </a:cubicBezTo>
                        <a:cubicBezTo>
                          <a:pt x="734" y="807"/>
                          <a:pt x="781" y="91"/>
                          <a:pt x="583" y="0"/>
                        </a:cubicBezTo>
                        <a:close/>
                      </a:path>
                    </a:pathLst>
                  </a:custGeom>
                  <a:solidFill>
                    <a:srgbClr val="FFD8BB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27" name="Google Shape;727;p8"/>
                  <p:cNvSpPr/>
                  <p:nvPr/>
                </p:nvSpPr>
                <p:spPr>
                  <a:xfrm>
                    <a:off x="5768547" y="1824318"/>
                    <a:ext cx="222490" cy="6003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29" h="19777" extrusionOk="0">
                        <a:moveTo>
                          <a:pt x="6184" y="0"/>
                        </a:moveTo>
                        <a:cubicBezTo>
                          <a:pt x="6128" y="0"/>
                          <a:pt x="6076" y="4"/>
                          <a:pt x="6028" y="11"/>
                        </a:cubicBezTo>
                        <a:cubicBezTo>
                          <a:pt x="4176" y="282"/>
                          <a:pt x="4013" y="1746"/>
                          <a:pt x="4013" y="1746"/>
                        </a:cubicBezTo>
                        <a:cubicBezTo>
                          <a:pt x="4013" y="1746"/>
                          <a:pt x="2747" y="2163"/>
                          <a:pt x="2893" y="3752"/>
                        </a:cubicBezTo>
                        <a:cubicBezTo>
                          <a:pt x="2459" y="3824"/>
                          <a:pt x="1" y="6789"/>
                          <a:pt x="1592" y="12718"/>
                        </a:cubicBezTo>
                        <a:cubicBezTo>
                          <a:pt x="2477" y="16018"/>
                          <a:pt x="2265" y="18353"/>
                          <a:pt x="1903" y="19776"/>
                        </a:cubicBezTo>
                        <a:lnTo>
                          <a:pt x="4206" y="19776"/>
                        </a:lnTo>
                        <a:cubicBezTo>
                          <a:pt x="4287" y="18323"/>
                          <a:pt x="4431" y="16428"/>
                          <a:pt x="5281" y="15510"/>
                        </a:cubicBezTo>
                        <a:cubicBezTo>
                          <a:pt x="5280" y="15357"/>
                          <a:pt x="5280" y="15203"/>
                          <a:pt x="5280" y="15050"/>
                        </a:cubicBezTo>
                        <a:cubicBezTo>
                          <a:pt x="3316" y="14641"/>
                          <a:pt x="2755" y="12785"/>
                          <a:pt x="2322" y="9846"/>
                        </a:cubicBezTo>
                        <a:cubicBezTo>
                          <a:pt x="1852" y="6665"/>
                          <a:pt x="3551" y="5597"/>
                          <a:pt x="4276" y="5290"/>
                        </a:cubicBezTo>
                        <a:cubicBezTo>
                          <a:pt x="4276" y="5290"/>
                          <a:pt x="4382" y="3845"/>
                          <a:pt x="5339" y="3555"/>
                        </a:cubicBezTo>
                        <a:cubicBezTo>
                          <a:pt x="5339" y="3555"/>
                          <a:pt x="5051" y="2289"/>
                          <a:pt x="6190" y="1693"/>
                        </a:cubicBezTo>
                        <a:cubicBezTo>
                          <a:pt x="6190" y="590"/>
                          <a:pt x="7328" y="283"/>
                          <a:pt x="7328" y="283"/>
                        </a:cubicBezTo>
                        <a:cubicBezTo>
                          <a:pt x="7322" y="274"/>
                          <a:pt x="7316" y="266"/>
                          <a:pt x="7308" y="257"/>
                        </a:cubicBezTo>
                        <a:cubicBezTo>
                          <a:pt x="6884" y="100"/>
                          <a:pt x="6482" y="0"/>
                          <a:pt x="618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28" name="Google Shape;728;p8"/>
                  <p:cNvSpPr/>
                  <p:nvPr/>
                </p:nvSpPr>
                <p:spPr>
                  <a:xfrm>
                    <a:off x="5768547" y="1824318"/>
                    <a:ext cx="222490" cy="6003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29" h="19777" extrusionOk="0">
                        <a:moveTo>
                          <a:pt x="6184" y="0"/>
                        </a:moveTo>
                        <a:cubicBezTo>
                          <a:pt x="6128" y="0"/>
                          <a:pt x="6076" y="4"/>
                          <a:pt x="6028" y="11"/>
                        </a:cubicBezTo>
                        <a:cubicBezTo>
                          <a:pt x="4176" y="282"/>
                          <a:pt x="4013" y="1746"/>
                          <a:pt x="4013" y="1746"/>
                        </a:cubicBezTo>
                        <a:cubicBezTo>
                          <a:pt x="4013" y="1746"/>
                          <a:pt x="2747" y="2163"/>
                          <a:pt x="2893" y="3752"/>
                        </a:cubicBezTo>
                        <a:cubicBezTo>
                          <a:pt x="2459" y="3824"/>
                          <a:pt x="1" y="6789"/>
                          <a:pt x="1592" y="12718"/>
                        </a:cubicBezTo>
                        <a:cubicBezTo>
                          <a:pt x="2477" y="16018"/>
                          <a:pt x="2265" y="18353"/>
                          <a:pt x="1903" y="19776"/>
                        </a:cubicBezTo>
                        <a:lnTo>
                          <a:pt x="4206" y="19776"/>
                        </a:lnTo>
                        <a:cubicBezTo>
                          <a:pt x="4287" y="18323"/>
                          <a:pt x="4431" y="16428"/>
                          <a:pt x="5281" y="15510"/>
                        </a:cubicBezTo>
                        <a:cubicBezTo>
                          <a:pt x="5280" y="15357"/>
                          <a:pt x="5280" y="15203"/>
                          <a:pt x="5280" y="15050"/>
                        </a:cubicBezTo>
                        <a:cubicBezTo>
                          <a:pt x="3316" y="14641"/>
                          <a:pt x="2755" y="12785"/>
                          <a:pt x="2322" y="9846"/>
                        </a:cubicBezTo>
                        <a:cubicBezTo>
                          <a:pt x="1852" y="6665"/>
                          <a:pt x="3551" y="5597"/>
                          <a:pt x="4276" y="5290"/>
                        </a:cubicBezTo>
                        <a:cubicBezTo>
                          <a:pt x="4276" y="5290"/>
                          <a:pt x="4382" y="3845"/>
                          <a:pt x="5339" y="3555"/>
                        </a:cubicBezTo>
                        <a:cubicBezTo>
                          <a:pt x="5339" y="3555"/>
                          <a:pt x="5051" y="2289"/>
                          <a:pt x="6190" y="1693"/>
                        </a:cubicBezTo>
                        <a:cubicBezTo>
                          <a:pt x="6190" y="590"/>
                          <a:pt x="7328" y="283"/>
                          <a:pt x="7328" y="283"/>
                        </a:cubicBezTo>
                        <a:cubicBezTo>
                          <a:pt x="7322" y="274"/>
                          <a:pt x="7316" y="266"/>
                          <a:pt x="7308" y="257"/>
                        </a:cubicBezTo>
                        <a:cubicBezTo>
                          <a:pt x="6884" y="100"/>
                          <a:pt x="6482" y="0"/>
                          <a:pt x="6184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03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29" name="Google Shape;729;p8"/>
                  <p:cNvSpPr/>
                  <p:nvPr/>
                </p:nvSpPr>
                <p:spPr>
                  <a:xfrm>
                    <a:off x="5776683" y="1822162"/>
                    <a:ext cx="334054" cy="6025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04" h="19848" extrusionOk="0">
                        <a:moveTo>
                          <a:pt x="5910" y="1"/>
                        </a:moveTo>
                        <a:cubicBezTo>
                          <a:pt x="5853" y="1"/>
                          <a:pt x="5800" y="4"/>
                          <a:pt x="5751" y="11"/>
                        </a:cubicBezTo>
                        <a:cubicBezTo>
                          <a:pt x="4050" y="260"/>
                          <a:pt x="3731" y="1513"/>
                          <a:pt x="3682" y="1765"/>
                        </a:cubicBezTo>
                        <a:cubicBezTo>
                          <a:pt x="3461" y="1858"/>
                          <a:pt x="2450" y="2356"/>
                          <a:pt x="2550" y="3775"/>
                        </a:cubicBezTo>
                        <a:cubicBezTo>
                          <a:pt x="2373" y="3856"/>
                          <a:pt x="2107" y="4143"/>
                          <a:pt x="1859" y="4526"/>
                        </a:cubicBezTo>
                        <a:cubicBezTo>
                          <a:pt x="1259" y="5458"/>
                          <a:pt x="0" y="8132"/>
                          <a:pt x="1255" y="12809"/>
                        </a:cubicBezTo>
                        <a:cubicBezTo>
                          <a:pt x="2137" y="16095"/>
                          <a:pt x="1916" y="18430"/>
                          <a:pt x="1554" y="19847"/>
                        </a:cubicBezTo>
                        <a:lnTo>
                          <a:pt x="1701" y="19847"/>
                        </a:lnTo>
                        <a:cubicBezTo>
                          <a:pt x="2064" y="18405"/>
                          <a:pt x="2274" y="16056"/>
                          <a:pt x="1394" y="12770"/>
                        </a:cubicBezTo>
                        <a:cubicBezTo>
                          <a:pt x="154" y="8149"/>
                          <a:pt x="1391" y="5519"/>
                          <a:pt x="1980" y="4603"/>
                        </a:cubicBezTo>
                        <a:cubicBezTo>
                          <a:pt x="2306" y="4096"/>
                          <a:pt x="2564" y="3908"/>
                          <a:pt x="2638" y="3895"/>
                        </a:cubicBezTo>
                        <a:lnTo>
                          <a:pt x="2703" y="3884"/>
                        </a:lnTo>
                        <a:lnTo>
                          <a:pt x="2697" y="3817"/>
                        </a:lnTo>
                        <a:cubicBezTo>
                          <a:pt x="2561" y="2304"/>
                          <a:pt x="3720" y="1902"/>
                          <a:pt x="3768" y="1886"/>
                        </a:cubicBezTo>
                        <a:lnTo>
                          <a:pt x="3812" y="1870"/>
                        </a:lnTo>
                        <a:lnTo>
                          <a:pt x="3818" y="1825"/>
                        </a:lnTo>
                        <a:cubicBezTo>
                          <a:pt x="3818" y="1811"/>
                          <a:pt x="3994" y="414"/>
                          <a:pt x="5771" y="154"/>
                        </a:cubicBezTo>
                        <a:cubicBezTo>
                          <a:pt x="5818" y="146"/>
                          <a:pt x="5867" y="143"/>
                          <a:pt x="5915" y="143"/>
                        </a:cubicBezTo>
                        <a:cubicBezTo>
                          <a:pt x="6855" y="143"/>
                          <a:pt x="8919" y="1183"/>
                          <a:pt x="9347" y="1908"/>
                        </a:cubicBezTo>
                        <a:cubicBezTo>
                          <a:pt x="9901" y="2848"/>
                          <a:pt x="10803" y="4830"/>
                          <a:pt x="10553" y="5270"/>
                        </a:cubicBezTo>
                        <a:cubicBezTo>
                          <a:pt x="10458" y="5436"/>
                          <a:pt x="10278" y="5502"/>
                          <a:pt x="10091" y="5502"/>
                        </a:cubicBezTo>
                        <a:cubicBezTo>
                          <a:pt x="10003" y="5502"/>
                          <a:pt x="9913" y="5488"/>
                          <a:pt x="9829" y="5461"/>
                        </a:cubicBezTo>
                        <a:cubicBezTo>
                          <a:pt x="9685" y="5417"/>
                          <a:pt x="9543" y="5330"/>
                          <a:pt x="9485" y="5219"/>
                        </a:cubicBezTo>
                        <a:cubicBezTo>
                          <a:pt x="9477" y="5170"/>
                          <a:pt x="9467" y="5120"/>
                          <a:pt x="9456" y="5073"/>
                        </a:cubicBezTo>
                        <a:lnTo>
                          <a:pt x="9254" y="4592"/>
                        </a:lnTo>
                        <a:lnTo>
                          <a:pt x="9314" y="5082"/>
                        </a:lnTo>
                        <a:cubicBezTo>
                          <a:pt x="9309" y="5143"/>
                          <a:pt x="9320" y="5206"/>
                          <a:pt x="9345" y="5261"/>
                        </a:cubicBezTo>
                        <a:cubicBezTo>
                          <a:pt x="9452" y="5916"/>
                          <a:pt x="9380" y="6673"/>
                          <a:pt x="9084" y="6865"/>
                        </a:cubicBezTo>
                        <a:cubicBezTo>
                          <a:pt x="9039" y="6893"/>
                          <a:pt x="8990" y="6907"/>
                          <a:pt x="8936" y="6907"/>
                        </a:cubicBezTo>
                        <a:cubicBezTo>
                          <a:pt x="8838" y="6907"/>
                          <a:pt x="8724" y="6860"/>
                          <a:pt x="8597" y="6766"/>
                        </a:cubicBezTo>
                        <a:lnTo>
                          <a:pt x="8434" y="6645"/>
                        </a:lnTo>
                        <a:lnTo>
                          <a:pt x="8434" y="6645"/>
                        </a:lnTo>
                        <a:lnTo>
                          <a:pt x="8484" y="6843"/>
                        </a:lnTo>
                        <a:cubicBezTo>
                          <a:pt x="8763" y="7929"/>
                          <a:pt x="8634" y="8341"/>
                          <a:pt x="8478" y="8493"/>
                        </a:cubicBezTo>
                        <a:cubicBezTo>
                          <a:pt x="8407" y="8563"/>
                          <a:pt x="8312" y="8598"/>
                          <a:pt x="8193" y="8598"/>
                        </a:cubicBezTo>
                        <a:cubicBezTo>
                          <a:pt x="8126" y="8598"/>
                          <a:pt x="8051" y="8587"/>
                          <a:pt x="7969" y="8565"/>
                        </a:cubicBezTo>
                        <a:cubicBezTo>
                          <a:pt x="7687" y="8393"/>
                          <a:pt x="7540" y="8235"/>
                          <a:pt x="7467" y="8132"/>
                        </a:cubicBezTo>
                        <a:cubicBezTo>
                          <a:pt x="7441" y="8094"/>
                          <a:pt x="7417" y="8055"/>
                          <a:pt x="7400" y="8012"/>
                        </a:cubicBezTo>
                        <a:cubicBezTo>
                          <a:pt x="7397" y="8003"/>
                          <a:pt x="7395" y="7997"/>
                          <a:pt x="7394" y="7994"/>
                        </a:cubicBezTo>
                        <a:lnTo>
                          <a:pt x="7256" y="8034"/>
                        </a:lnTo>
                        <a:cubicBezTo>
                          <a:pt x="7258" y="8044"/>
                          <a:pt x="7261" y="8053"/>
                          <a:pt x="7265" y="8061"/>
                        </a:cubicBezTo>
                        <a:cubicBezTo>
                          <a:pt x="7361" y="8354"/>
                          <a:pt x="7516" y="9087"/>
                          <a:pt x="7179" y="9294"/>
                        </a:cubicBezTo>
                        <a:cubicBezTo>
                          <a:pt x="7111" y="9335"/>
                          <a:pt x="7027" y="9356"/>
                          <a:pt x="6932" y="9356"/>
                        </a:cubicBezTo>
                        <a:cubicBezTo>
                          <a:pt x="6785" y="9356"/>
                          <a:pt x="6614" y="9306"/>
                          <a:pt x="6443" y="9209"/>
                        </a:cubicBezTo>
                        <a:cubicBezTo>
                          <a:pt x="6158" y="9048"/>
                          <a:pt x="5828" y="8714"/>
                          <a:pt x="5834" y="8308"/>
                        </a:cubicBezTo>
                        <a:cubicBezTo>
                          <a:pt x="5839" y="7956"/>
                          <a:pt x="5634" y="7651"/>
                          <a:pt x="5283" y="7493"/>
                        </a:cubicBezTo>
                        <a:cubicBezTo>
                          <a:pt x="5145" y="7430"/>
                          <a:pt x="5001" y="7400"/>
                          <a:pt x="4864" y="7400"/>
                        </a:cubicBezTo>
                        <a:cubicBezTo>
                          <a:pt x="4678" y="7400"/>
                          <a:pt x="4506" y="7457"/>
                          <a:pt x="4385" y="7568"/>
                        </a:cubicBezTo>
                        <a:cubicBezTo>
                          <a:pt x="4161" y="7770"/>
                          <a:pt x="4279" y="8733"/>
                          <a:pt x="4523" y="10562"/>
                        </a:cubicBezTo>
                        <a:cubicBezTo>
                          <a:pt x="4609" y="11212"/>
                          <a:pt x="4930" y="12667"/>
                          <a:pt x="4930" y="12667"/>
                        </a:cubicBezTo>
                        <a:cubicBezTo>
                          <a:pt x="4852" y="11929"/>
                          <a:pt x="4753" y="11198"/>
                          <a:pt x="4666" y="10543"/>
                        </a:cubicBezTo>
                        <a:cubicBezTo>
                          <a:pt x="4489" y="9212"/>
                          <a:pt x="4304" y="7837"/>
                          <a:pt x="4483" y="7674"/>
                        </a:cubicBezTo>
                        <a:cubicBezTo>
                          <a:pt x="4577" y="7588"/>
                          <a:pt x="4713" y="7544"/>
                          <a:pt x="4861" y="7544"/>
                        </a:cubicBezTo>
                        <a:cubicBezTo>
                          <a:pt x="4978" y="7544"/>
                          <a:pt x="5103" y="7571"/>
                          <a:pt x="5223" y="7626"/>
                        </a:cubicBezTo>
                        <a:cubicBezTo>
                          <a:pt x="5519" y="7759"/>
                          <a:pt x="5693" y="8014"/>
                          <a:pt x="5688" y="8307"/>
                        </a:cubicBezTo>
                        <a:cubicBezTo>
                          <a:pt x="5682" y="8777"/>
                          <a:pt x="6053" y="9154"/>
                          <a:pt x="6373" y="9336"/>
                        </a:cubicBezTo>
                        <a:cubicBezTo>
                          <a:pt x="6566" y="9446"/>
                          <a:pt x="6760" y="9502"/>
                          <a:pt x="6932" y="9502"/>
                        </a:cubicBezTo>
                        <a:cubicBezTo>
                          <a:pt x="7054" y="9502"/>
                          <a:pt x="7164" y="9474"/>
                          <a:pt x="7256" y="9417"/>
                        </a:cubicBezTo>
                        <a:cubicBezTo>
                          <a:pt x="7576" y="9222"/>
                          <a:pt x="7557" y="8734"/>
                          <a:pt x="7493" y="8384"/>
                        </a:cubicBezTo>
                        <a:lnTo>
                          <a:pt x="7493" y="8384"/>
                        </a:lnTo>
                        <a:cubicBezTo>
                          <a:pt x="7618" y="8504"/>
                          <a:pt x="7756" y="8609"/>
                          <a:pt x="7904" y="8695"/>
                        </a:cubicBezTo>
                        <a:lnTo>
                          <a:pt x="7922" y="8703"/>
                        </a:lnTo>
                        <a:cubicBezTo>
                          <a:pt x="8020" y="8730"/>
                          <a:pt x="8112" y="8744"/>
                          <a:pt x="8195" y="8744"/>
                        </a:cubicBezTo>
                        <a:cubicBezTo>
                          <a:pt x="8352" y="8744"/>
                          <a:pt x="8482" y="8695"/>
                          <a:pt x="8581" y="8598"/>
                        </a:cubicBezTo>
                        <a:cubicBezTo>
                          <a:pt x="8832" y="8354"/>
                          <a:pt x="8860" y="7810"/>
                          <a:pt x="8669" y="6980"/>
                        </a:cubicBezTo>
                        <a:lnTo>
                          <a:pt x="8669" y="6980"/>
                        </a:lnTo>
                        <a:cubicBezTo>
                          <a:pt x="8772" y="7033"/>
                          <a:pt x="8861" y="7052"/>
                          <a:pt x="8938" y="7052"/>
                        </a:cubicBezTo>
                        <a:cubicBezTo>
                          <a:pt x="9032" y="7052"/>
                          <a:pt x="9107" y="7023"/>
                          <a:pt x="9164" y="6987"/>
                        </a:cubicBezTo>
                        <a:cubicBezTo>
                          <a:pt x="9485" y="6780"/>
                          <a:pt x="9585" y="6114"/>
                          <a:pt x="9519" y="5469"/>
                        </a:cubicBezTo>
                        <a:lnTo>
                          <a:pt x="9519" y="5469"/>
                        </a:lnTo>
                        <a:cubicBezTo>
                          <a:pt x="9600" y="5529"/>
                          <a:pt x="9691" y="5573"/>
                          <a:pt x="9788" y="5601"/>
                        </a:cubicBezTo>
                        <a:cubicBezTo>
                          <a:pt x="9885" y="5631"/>
                          <a:pt x="9989" y="5648"/>
                          <a:pt x="10092" y="5648"/>
                        </a:cubicBezTo>
                        <a:cubicBezTo>
                          <a:pt x="10326" y="5648"/>
                          <a:pt x="10555" y="5561"/>
                          <a:pt x="10680" y="5342"/>
                        </a:cubicBezTo>
                        <a:cubicBezTo>
                          <a:pt x="11004" y="4775"/>
                          <a:pt x="9909" y="2573"/>
                          <a:pt x="9474" y="1836"/>
                        </a:cubicBezTo>
                        <a:cubicBezTo>
                          <a:pt x="9017" y="1065"/>
                          <a:pt x="6907" y="1"/>
                          <a:pt x="591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30" name="Google Shape;730;p8"/>
                  <p:cNvSpPr/>
                  <p:nvPr/>
                </p:nvSpPr>
                <p:spPr>
                  <a:xfrm>
                    <a:off x="5867456" y="1983427"/>
                    <a:ext cx="134605" cy="850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34" h="2801" extrusionOk="0">
                        <a:moveTo>
                          <a:pt x="1466" y="1"/>
                        </a:moveTo>
                        <a:cubicBezTo>
                          <a:pt x="1316" y="1"/>
                          <a:pt x="1165" y="17"/>
                          <a:pt x="1016" y="49"/>
                        </a:cubicBezTo>
                        <a:cubicBezTo>
                          <a:pt x="659" y="123"/>
                          <a:pt x="0" y="650"/>
                          <a:pt x="0" y="650"/>
                        </a:cubicBezTo>
                        <a:cubicBezTo>
                          <a:pt x="508" y="315"/>
                          <a:pt x="1002" y="146"/>
                          <a:pt x="1474" y="146"/>
                        </a:cubicBezTo>
                        <a:cubicBezTo>
                          <a:pt x="1686" y="146"/>
                          <a:pt x="1893" y="180"/>
                          <a:pt x="2095" y="248"/>
                        </a:cubicBezTo>
                        <a:cubicBezTo>
                          <a:pt x="3539" y="727"/>
                          <a:pt x="4291" y="2779"/>
                          <a:pt x="4297" y="2801"/>
                        </a:cubicBezTo>
                        <a:lnTo>
                          <a:pt x="4434" y="2751"/>
                        </a:lnTo>
                        <a:cubicBezTo>
                          <a:pt x="4402" y="2664"/>
                          <a:pt x="3652" y="613"/>
                          <a:pt x="2139" y="110"/>
                        </a:cubicBezTo>
                        <a:cubicBezTo>
                          <a:pt x="1921" y="38"/>
                          <a:pt x="1694" y="1"/>
                          <a:pt x="146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31" name="Google Shape;731;p8"/>
                  <p:cNvSpPr/>
                  <p:nvPr/>
                </p:nvSpPr>
                <p:spPr>
                  <a:xfrm>
                    <a:off x="5891318" y="1929298"/>
                    <a:ext cx="147112" cy="1009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46" h="3324" extrusionOk="0">
                        <a:moveTo>
                          <a:pt x="1143" y="1"/>
                        </a:moveTo>
                        <a:cubicBezTo>
                          <a:pt x="1127" y="1"/>
                          <a:pt x="1112" y="1"/>
                          <a:pt x="1096" y="1"/>
                        </a:cubicBezTo>
                        <a:cubicBezTo>
                          <a:pt x="714" y="9"/>
                          <a:pt x="0" y="413"/>
                          <a:pt x="0" y="413"/>
                        </a:cubicBezTo>
                        <a:cubicBezTo>
                          <a:pt x="385" y="235"/>
                          <a:pt x="767" y="146"/>
                          <a:pt x="1144" y="146"/>
                        </a:cubicBezTo>
                        <a:cubicBezTo>
                          <a:pt x="1444" y="146"/>
                          <a:pt x="1741" y="203"/>
                          <a:pt x="2033" y="316"/>
                        </a:cubicBezTo>
                        <a:cubicBezTo>
                          <a:pt x="3713" y="969"/>
                          <a:pt x="4702" y="3300"/>
                          <a:pt x="4711" y="3323"/>
                        </a:cubicBezTo>
                        <a:lnTo>
                          <a:pt x="4846" y="3268"/>
                        </a:lnTo>
                        <a:cubicBezTo>
                          <a:pt x="4803" y="3170"/>
                          <a:pt x="3825" y="858"/>
                          <a:pt x="2086" y="181"/>
                        </a:cubicBezTo>
                        <a:cubicBezTo>
                          <a:pt x="1786" y="63"/>
                          <a:pt x="1465" y="1"/>
                          <a:pt x="1143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32" name="Google Shape;732;p8"/>
                  <p:cNvSpPr/>
                  <p:nvPr/>
                </p:nvSpPr>
                <p:spPr>
                  <a:xfrm>
                    <a:off x="5907195" y="1871829"/>
                    <a:ext cx="157282" cy="1091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81" h="3594" extrusionOk="0">
                        <a:moveTo>
                          <a:pt x="1348" y="1"/>
                        </a:moveTo>
                        <a:cubicBezTo>
                          <a:pt x="827" y="1"/>
                          <a:pt x="0" y="180"/>
                          <a:pt x="0" y="180"/>
                        </a:cubicBezTo>
                        <a:cubicBezTo>
                          <a:pt x="313" y="130"/>
                          <a:pt x="607" y="107"/>
                          <a:pt x="884" y="107"/>
                        </a:cubicBezTo>
                        <a:cubicBezTo>
                          <a:pt x="4214" y="107"/>
                          <a:pt x="5005" y="3440"/>
                          <a:pt x="5040" y="3594"/>
                        </a:cubicBezTo>
                        <a:lnTo>
                          <a:pt x="5181" y="3561"/>
                        </a:lnTo>
                        <a:cubicBezTo>
                          <a:pt x="5173" y="3525"/>
                          <a:pt x="4443" y="443"/>
                          <a:pt x="1554" y="13"/>
                        </a:cubicBezTo>
                        <a:cubicBezTo>
                          <a:pt x="1494" y="5"/>
                          <a:pt x="1424" y="1"/>
                          <a:pt x="1348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33" name="Google Shape;733;p8"/>
                  <p:cNvSpPr/>
                  <p:nvPr/>
                </p:nvSpPr>
                <p:spPr>
                  <a:xfrm>
                    <a:off x="7904587" y="1824318"/>
                    <a:ext cx="339154" cy="6003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72" h="19777" extrusionOk="0">
                        <a:moveTo>
                          <a:pt x="4989" y="1"/>
                        </a:moveTo>
                        <a:cubicBezTo>
                          <a:pt x="4009" y="1"/>
                          <a:pt x="1939" y="1048"/>
                          <a:pt x="1494" y="1801"/>
                        </a:cubicBezTo>
                        <a:cubicBezTo>
                          <a:pt x="1001" y="2637"/>
                          <a:pt x="0" y="4729"/>
                          <a:pt x="290" y="5235"/>
                        </a:cubicBezTo>
                        <a:cubicBezTo>
                          <a:pt x="397" y="5425"/>
                          <a:pt x="602" y="5503"/>
                          <a:pt x="815" y="5503"/>
                        </a:cubicBezTo>
                        <a:cubicBezTo>
                          <a:pt x="1103" y="5503"/>
                          <a:pt x="1404" y="5360"/>
                          <a:pt x="1493" y="5160"/>
                        </a:cubicBezTo>
                        <a:lnTo>
                          <a:pt x="1493" y="5160"/>
                        </a:lnTo>
                        <a:cubicBezTo>
                          <a:pt x="1355" y="5968"/>
                          <a:pt x="1485" y="6910"/>
                          <a:pt x="1968" y="6910"/>
                        </a:cubicBezTo>
                        <a:cubicBezTo>
                          <a:pt x="2077" y="6910"/>
                          <a:pt x="2204" y="6862"/>
                          <a:pt x="2349" y="6754"/>
                        </a:cubicBezTo>
                        <a:lnTo>
                          <a:pt x="2349" y="6754"/>
                        </a:lnTo>
                        <a:cubicBezTo>
                          <a:pt x="2007" y="8092"/>
                          <a:pt x="2228" y="8600"/>
                          <a:pt x="2712" y="8600"/>
                        </a:cubicBezTo>
                        <a:cubicBezTo>
                          <a:pt x="2790" y="8600"/>
                          <a:pt x="2874" y="8587"/>
                          <a:pt x="2965" y="8562"/>
                        </a:cubicBezTo>
                        <a:cubicBezTo>
                          <a:pt x="3259" y="8385"/>
                          <a:pt x="3416" y="8217"/>
                          <a:pt x="3496" y="8103"/>
                        </a:cubicBezTo>
                        <a:cubicBezTo>
                          <a:pt x="3529" y="8059"/>
                          <a:pt x="3555" y="8012"/>
                          <a:pt x="3574" y="7960"/>
                        </a:cubicBezTo>
                        <a:lnTo>
                          <a:pt x="3574" y="7960"/>
                        </a:lnTo>
                        <a:cubicBezTo>
                          <a:pt x="3535" y="8082"/>
                          <a:pt x="3248" y="9014"/>
                          <a:pt x="3688" y="9285"/>
                        </a:cubicBezTo>
                        <a:cubicBezTo>
                          <a:pt x="3770" y="9335"/>
                          <a:pt x="3866" y="9358"/>
                          <a:pt x="3971" y="9358"/>
                        </a:cubicBezTo>
                        <a:cubicBezTo>
                          <a:pt x="4472" y="9358"/>
                          <a:pt x="5153" y="8834"/>
                          <a:pt x="5145" y="8236"/>
                        </a:cubicBezTo>
                        <a:cubicBezTo>
                          <a:pt x="5137" y="7716"/>
                          <a:pt x="5622" y="7401"/>
                          <a:pt x="6043" y="7401"/>
                        </a:cubicBezTo>
                        <a:cubicBezTo>
                          <a:pt x="6206" y="7401"/>
                          <a:pt x="6360" y="7449"/>
                          <a:pt x="6471" y="7550"/>
                        </a:cubicBezTo>
                        <a:cubicBezTo>
                          <a:pt x="6869" y="7910"/>
                          <a:pt x="5893" y="12104"/>
                          <a:pt x="5893" y="14997"/>
                        </a:cubicBezTo>
                        <a:cubicBezTo>
                          <a:pt x="5893" y="16842"/>
                          <a:pt x="5806" y="18639"/>
                          <a:pt x="5741" y="19776"/>
                        </a:cubicBezTo>
                        <a:lnTo>
                          <a:pt x="9270" y="19776"/>
                        </a:lnTo>
                        <a:cubicBezTo>
                          <a:pt x="8908" y="18353"/>
                          <a:pt x="8695" y="16018"/>
                          <a:pt x="9580" y="12720"/>
                        </a:cubicBezTo>
                        <a:cubicBezTo>
                          <a:pt x="11171" y="6790"/>
                          <a:pt x="8712" y="3826"/>
                          <a:pt x="8279" y="3754"/>
                        </a:cubicBezTo>
                        <a:cubicBezTo>
                          <a:pt x="8424" y="2163"/>
                          <a:pt x="7159" y="1748"/>
                          <a:pt x="7159" y="1748"/>
                        </a:cubicBezTo>
                        <a:cubicBezTo>
                          <a:pt x="7159" y="1748"/>
                          <a:pt x="6996" y="283"/>
                          <a:pt x="5145" y="11"/>
                        </a:cubicBezTo>
                        <a:cubicBezTo>
                          <a:pt x="5097" y="4"/>
                          <a:pt x="5045" y="1"/>
                          <a:pt x="4989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34" name="Google Shape;734;p8"/>
                  <p:cNvSpPr/>
                  <p:nvPr/>
                </p:nvSpPr>
                <p:spPr>
                  <a:xfrm>
                    <a:off x="7904587" y="1824318"/>
                    <a:ext cx="339154" cy="6003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72" h="19777" extrusionOk="0">
                        <a:moveTo>
                          <a:pt x="4989" y="1"/>
                        </a:moveTo>
                        <a:cubicBezTo>
                          <a:pt x="4009" y="1"/>
                          <a:pt x="1939" y="1048"/>
                          <a:pt x="1494" y="1801"/>
                        </a:cubicBezTo>
                        <a:cubicBezTo>
                          <a:pt x="1001" y="2637"/>
                          <a:pt x="0" y="4729"/>
                          <a:pt x="290" y="5235"/>
                        </a:cubicBezTo>
                        <a:cubicBezTo>
                          <a:pt x="397" y="5425"/>
                          <a:pt x="602" y="5503"/>
                          <a:pt x="815" y="5503"/>
                        </a:cubicBezTo>
                        <a:cubicBezTo>
                          <a:pt x="1103" y="5503"/>
                          <a:pt x="1404" y="5360"/>
                          <a:pt x="1493" y="5160"/>
                        </a:cubicBezTo>
                        <a:lnTo>
                          <a:pt x="1493" y="5160"/>
                        </a:lnTo>
                        <a:cubicBezTo>
                          <a:pt x="1355" y="5968"/>
                          <a:pt x="1485" y="6910"/>
                          <a:pt x="1968" y="6910"/>
                        </a:cubicBezTo>
                        <a:cubicBezTo>
                          <a:pt x="2077" y="6910"/>
                          <a:pt x="2204" y="6862"/>
                          <a:pt x="2349" y="6754"/>
                        </a:cubicBezTo>
                        <a:lnTo>
                          <a:pt x="2349" y="6754"/>
                        </a:lnTo>
                        <a:cubicBezTo>
                          <a:pt x="2007" y="8092"/>
                          <a:pt x="2228" y="8600"/>
                          <a:pt x="2712" y="8600"/>
                        </a:cubicBezTo>
                        <a:cubicBezTo>
                          <a:pt x="2790" y="8600"/>
                          <a:pt x="2874" y="8587"/>
                          <a:pt x="2965" y="8562"/>
                        </a:cubicBezTo>
                        <a:cubicBezTo>
                          <a:pt x="3259" y="8385"/>
                          <a:pt x="3416" y="8217"/>
                          <a:pt x="3496" y="8103"/>
                        </a:cubicBezTo>
                        <a:cubicBezTo>
                          <a:pt x="3529" y="8059"/>
                          <a:pt x="3555" y="8012"/>
                          <a:pt x="3574" y="7960"/>
                        </a:cubicBezTo>
                        <a:lnTo>
                          <a:pt x="3574" y="7960"/>
                        </a:lnTo>
                        <a:cubicBezTo>
                          <a:pt x="3535" y="8082"/>
                          <a:pt x="3248" y="9014"/>
                          <a:pt x="3688" y="9285"/>
                        </a:cubicBezTo>
                        <a:cubicBezTo>
                          <a:pt x="3770" y="9335"/>
                          <a:pt x="3866" y="9358"/>
                          <a:pt x="3971" y="9358"/>
                        </a:cubicBezTo>
                        <a:cubicBezTo>
                          <a:pt x="4472" y="9358"/>
                          <a:pt x="5153" y="8834"/>
                          <a:pt x="5145" y="8236"/>
                        </a:cubicBezTo>
                        <a:cubicBezTo>
                          <a:pt x="5137" y="7716"/>
                          <a:pt x="5622" y="7401"/>
                          <a:pt x="6043" y="7401"/>
                        </a:cubicBezTo>
                        <a:cubicBezTo>
                          <a:pt x="6206" y="7401"/>
                          <a:pt x="6360" y="7449"/>
                          <a:pt x="6471" y="7550"/>
                        </a:cubicBezTo>
                        <a:cubicBezTo>
                          <a:pt x="6869" y="7910"/>
                          <a:pt x="5893" y="12104"/>
                          <a:pt x="5893" y="14997"/>
                        </a:cubicBezTo>
                        <a:cubicBezTo>
                          <a:pt x="5893" y="16842"/>
                          <a:pt x="5806" y="18639"/>
                          <a:pt x="5741" y="19776"/>
                        </a:cubicBezTo>
                        <a:lnTo>
                          <a:pt x="9270" y="19776"/>
                        </a:lnTo>
                        <a:cubicBezTo>
                          <a:pt x="8908" y="18353"/>
                          <a:pt x="8695" y="16018"/>
                          <a:pt x="9580" y="12720"/>
                        </a:cubicBezTo>
                        <a:cubicBezTo>
                          <a:pt x="11171" y="6790"/>
                          <a:pt x="8712" y="3826"/>
                          <a:pt x="8279" y="3754"/>
                        </a:cubicBezTo>
                        <a:cubicBezTo>
                          <a:pt x="8424" y="2163"/>
                          <a:pt x="7159" y="1748"/>
                          <a:pt x="7159" y="1748"/>
                        </a:cubicBezTo>
                        <a:cubicBezTo>
                          <a:pt x="7159" y="1748"/>
                          <a:pt x="6996" y="283"/>
                          <a:pt x="5145" y="11"/>
                        </a:cubicBezTo>
                        <a:cubicBezTo>
                          <a:pt x="5097" y="4"/>
                          <a:pt x="5045" y="1"/>
                          <a:pt x="4989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03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35" name="Google Shape;735;p8"/>
                  <p:cNvSpPr/>
                  <p:nvPr/>
                </p:nvSpPr>
                <p:spPr>
                  <a:xfrm>
                    <a:off x="7911660" y="1936978"/>
                    <a:ext cx="26745" cy="450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81" h="1484" extrusionOk="0">
                        <a:moveTo>
                          <a:pt x="417" y="1"/>
                        </a:moveTo>
                        <a:cubicBezTo>
                          <a:pt x="199" y="24"/>
                          <a:pt x="1" y="953"/>
                          <a:pt x="26" y="1170"/>
                        </a:cubicBezTo>
                        <a:cubicBezTo>
                          <a:pt x="49" y="1382"/>
                          <a:pt x="115" y="1484"/>
                          <a:pt x="301" y="1484"/>
                        </a:cubicBezTo>
                        <a:cubicBezTo>
                          <a:pt x="305" y="1484"/>
                          <a:pt x="309" y="1484"/>
                          <a:pt x="314" y="1484"/>
                        </a:cubicBezTo>
                        <a:cubicBezTo>
                          <a:pt x="511" y="1479"/>
                          <a:pt x="603" y="1278"/>
                          <a:pt x="881" y="574"/>
                        </a:cubicBezTo>
                        <a:cubicBezTo>
                          <a:pt x="345" y="337"/>
                          <a:pt x="417" y="1"/>
                          <a:pt x="417" y="1"/>
                        </a:cubicBezTo>
                        <a:close/>
                      </a:path>
                    </a:pathLst>
                  </a:custGeom>
                  <a:solidFill>
                    <a:srgbClr val="FFD8BB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36" name="Google Shape;736;p8"/>
                  <p:cNvSpPr/>
                  <p:nvPr/>
                </p:nvSpPr>
                <p:spPr>
                  <a:xfrm>
                    <a:off x="7944934" y="1983700"/>
                    <a:ext cx="25197" cy="442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0" h="1457" extrusionOk="0">
                        <a:moveTo>
                          <a:pt x="197" y="1"/>
                        </a:moveTo>
                        <a:lnTo>
                          <a:pt x="197" y="1"/>
                        </a:lnTo>
                        <a:cubicBezTo>
                          <a:pt x="1" y="98"/>
                          <a:pt x="132" y="1038"/>
                          <a:pt x="228" y="1233"/>
                        </a:cubicBezTo>
                        <a:cubicBezTo>
                          <a:pt x="300" y="1379"/>
                          <a:pt x="374" y="1457"/>
                          <a:pt x="483" y="1457"/>
                        </a:cubicBezTo>
                        <a:cubicBezTo>
                          <a:pt x="520" y="1457"/>
                          <a:pt x="561" y="1448"/>
                          <a:pt x="607" y="1429"/>
                        </a:cubicBezTo>
                        <a:cubicBezTo>
                          <a:pt x="790" y="1359"/>
                          <a:pt x="809" y="1138"/>
                          <a:pt x="829" y="382"/>
                        </a:cubicBezTo>
                        <a:cubicBezTo>
                          <a:pt x="245" y="342"/>
                          <a:pt x="197" y="1"/>
                          <a:pt x="197" y="1"/>
                        </a:cubicBezTo>
                        <a:close/>
                      </a:path>
                    </a:pathLst>
                  </a:custGeom>
                  <a:solidFill>
                    <a:srgbClr val="FFD8BB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37" name="Google Shape;737;p8"/>
                  <p:cNvSpPr/>
                  <p:nvPr/>
                </p:nvSpPr>
                <p:spPr>
                  <a:xfrm>
                    <a:off x="7967187" y="2040259"/>
                    <a:ext cx="25197" cy="441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0" h="1455" extrusionOk="0">
                        <a:moveTo>
                          <a:pt x="198" y="0"/>
                        </a:moveTo>
                        <a:cubicBezTo>
                          <a:pt x="1" y="97"/>
                          <a:pt x="132" y="1037"/>
                          <a:pt x="229" y="1233"/>
                        </a:cubicBezTo>
                        <a:cubicBezTo>
                          <a:pt x="302" y="1379"/>
                          <a:pt x="375" y="1455"/>
                          <a:pt x="484" y="1455"/>
                        </a:cubicBezTo>
                        <a:cubicBezTo>
                          <a:pt x="521" y="1455"/>
                          <a:pt x="562" y="1446"/>
                          <a:pt x="608" y="1428"/>
                        </a:cubicBezTo>
                        <a:cubicBezTo>
                          <a:pt x="790" y="1358"/>
                          <a:pt x="810" y="1137"/>
                          <a:pt x="829" y="381"/>
                        </a:cubicBezTo>
                        <a:cubicBezTo>
                          <a:pt x="245" y="340"/>
                          <a:pt x="198" y="0"/>
                          <a:pt x="198" y="0"/>
                        </a:cubicBezTo>
                        <a:close/>
                      </a:path>
                    </a:pathLst>
                  </a:custGeom>
                  <a:solidFill>
                    <a:srgbClr val="FFD8BB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38" name="Google Shape;738;p8"/>
                  <p:cNvSpPr/>
                  <p:nvPr/>
                </p:nvSpPr>
                <p:spPr>
                  <a:xfrm>
                    <a:off x="8007594" y="2073198"/>
                    <a:ext cx="23709" cy="335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1" h="1104" extrusionOk="0">
                        <a:moveTo>
                          <a:pt x="198" y="0"/>
                        </a:moveTo>
                        <a:cubicBezTo>
                          <a:pt x="1" y="91"/>
                          <a:pt x="51" y="807"/>
                          <a:pt x="128" y="951"/>
                        </a:cubicBezTo>
                        <a:cubicBezTo>
                          <a:pt x="181" y="1051"/>
                          <a:pt x="241" y="1103"/>
                          <a:pt x="333" y="1103"/>
                        </a:cubicBezTo>
                        <a:cubicBezTo>
                          <a:pt x="375" y="1103"/>
                          <a:pt x="422" y="1093"/>
                          <a:pt x="479" y="1072"/>
                        </a:cubicBezTo>
                        <a:cubicBezTo>
                          <a:pt x="662" y="1001"/>
                          <a:pt x="699" y="830"/>
                          <a:pt x="781" y="243"/>
                        </a:cubicBezTo>
                        <a:lnTo>
                          <a:pt x="781" y="243"/>
                        </a:lnTo>
                        <a:cubicBezTo>
                          <a:pt x="763" y="244"/>
                          <a:pt x="745" y="244"/>
                          <a:pt x="728" y="244"/>
                        </a:cubicBezTo>
                        <a:cubicBezTo>
                          <a:pt x="216" y="244"/>
                          <a:pt x="198" y="0"/>
                          <a:pt x="198" y="0"/>
                        </a:cubicBezTo>
                        <a:close/>
                      </a:path>
                    </a:pathLst>
                  </a:custGeom>
                  <a:solidFill>
                    <a:srgbClr val="FFD8BB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39" name="Google Shape;739;p8"/>
                  <p:cNvSpPr/>
                  <p:nvPr/>
                </p:nvSpPr>
                <p:spPr>
                  <a:xfrm>
                    <a:off x="8021255" y="1824318"/>
                    <a:ext cx="222490" cy="6003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29" h="19777" extrusionOk="0">
                        <a:moveTo>
                          <a:pt x="1146" y="0"/>
                        </a:moveTo>
                        <a:cubicBezTo>
                          <a:pt x="847" y="0"/>
                          <a:pt x="446" y="100"/>
                          <a:pt x="21" y="257"/>
                        </a:cubicBezTo>
                        <a:cubicBezTo>
                          <a:pt x="14" y="266"/>
                          <a:pt x="8" y="274"/>
                          <a:pt x="0" y="283"/>
                        </a:cubicBezTo>
                        <a:cubicBezTo>
                          <a:pt x="0" y="283"/>
                          <a:pt x="1139" y="590"/>
                          <a:pt x="1139" y="1693"/>
                        </a:cubicBezTo>
                        <a:cubicBezTo>
                          <a:pt x="2279" y="2289"/>
                          <a:pt x="1989" y="3555"/>
                          <a:pt x="1989" y="3555"/>
                        </a:cubicBezTo>
                        <a:cubicBezTo>
                          <a:pt x="2948" y="3845"/>
                          <a:pt x="3054" y="5290"/>
                          <a:pt x="3054" y="5290"/>
                        </a:cubicBezTo>
                        <a:cubicBezTo>
                          <a:pt x="3778" y="5597"/>
                          <a:pt x="5477" y="6665"/>
                          <a:pt x="5007" y="9846"/>
                        </a:cubicBezTo>
                        <a:cubicBezTo>
                          <a:pt x="4573" y="12785"/>
                          <a:pt x="4013" y="14641"/>
                          <a:pt x="2049" y="15050"/>
                        </a:cubicBezTo>
                        <a:cubicBezTo>
                          <a:pt x="2049" y="15203"/>
                          <a:pt x="2049" y="15357"/>
                          <a:pt x="2047" y="15510"/>
                        </a:cubicBezTo>
                        <a:cubicBezTo>
                          <a:pt x="2899" y="16430"/>
                          <a:pt x="3042" y="18323"/>
                          <a:pt x="3123" y="19776"/>
                        </a:cubicBezTo>
                        <a:lnTo>
                          <a:pt x="5427" y="19776"/>
                        </a:lnTo>
                        <a:cubicBezTo>
                          <a:pt x="5065" y="18353"/>
                          <a:pt x="4854" y="16018"/>
                          <a:pt x="5739" y="12718"/>
                        </a:cubicBezTo>
                        <a:cubicBezTo>
                          <a:pt x="7328" y="6789"/>
                          <a:pt x="4871" y="3824"/>
                          <a:pt x="4437" y="3752"/>
                        </a:cubicBezTo>
                        <a:cubicBezTo>
                          <a:pt x="4581" y="2161"/>
                          <a:pt x="3316" y="1746"/>
                          <a:pt x="3316" y="1746"/>
                        </a:cubicBezTo>
                        <a:cubicBezTo>
                          <a:pt x="3316" y="1746"/>
                          <a:pt x="3153" y="282"/>
                          <a:pt x="1302" y="11"/>
                        </a:cubicBezTo>
                        <a:cubicBezTo>
                          <a:pt x="1254" y="4"/>
                          <a:pt x="1202" y="0"/>
                          <a:pt x="114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40" name="Google Shape;740;p8"/>
                  <p:cNvSpPr/>
                  <p:nvPr/>
                </p:nvSpPr>
                <p:spPr>
                  <a:xfrm>
                    <a:off x="8021255" y="1824318"/>
                    <a:ext cx="222490" cy="6003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29" h="19777" extrusionOk="0">
                        <a:moveTo>
                          <a:pt x="1146" y="0"/>
                        </a:moveTo>
                        <a:cubicBezTo>
                          <a:pt x="847" y="0"/>
                          <a:pt x="446" y="100"/>
                          <a:pt x="21" y="257"/>
                        </a:cubicBezTo>
                        <a:cubicBezTo>
                          <a:pt x="14" y="266"/>
                          <a:pt x="8" y="274"/>
                          <a:pt x="0" y="283"/>
                        </a:cubicBezTo>
                        <a:cubicBezTo>
                          <a:pt x="0" y="283"/>
                          <a:pt x="1139" y="590"/>
                          <a:pt x="1139" y="1693"/>
                        </a:cubicBezTo>
                        <a:cubicBezTo>
                          <a:pt x="2279" y="2289"/>
                          <a:pt x="1989" y="3555"/>
                          <a:pt x="1989" y="3555"/>
                        </a:cubicBezTo>
                        <a:cubicBezTo>
                          <a:pt x="2948" y="3845"/>
                          <a:pt x="3054" y="5290"/>
                          <a:pt x="3054" y="5290"/>
                        </a:cubicBezTo>
                        <a:cubicBezTo>
                          <a:pt x="3778" y="5597"/>
                          <a:pt x="5477" y="6665"/>
                          <a:pt x="5007" y="9846"/>
                        </a:cubicBezTo>
                        <a:cubicBezTo>
                          <a:pt x="4573" y="12785"/>
                          <a:pt x="4013" y="14641"/>
                          <a:pt x="2049" y="15050"/>
                        </a:cubicBezTo>
                        <a:cubicBezTo>
                          <a:pt x="2049" y="15203"/>
                          <a:pt x="2049" y="15357"/>
                          <a:pt x="2047" y="15510"/>
                        </a:cubicBezTo>
                        <a:cubicBezTo>
                          <a:pt x="2899" y="16430"/>
                          <a:pt x="3042" y="18323"/>
                          <a:pt x="3123" y="19776"/>
                        </a:cubicBezTo>
                        <a:lnTo>
                          <a:pt x="5427" y="19776"/>
                        </a:lnTo>
                        <a:cubicBezTo>
                          <a:pt x="5065" y="18353"/>
                          <a:pt x="4854" y="16018"/>
                          <a:pt x="5739" y="12718"/>
                        </a:cubicBezTo>
                        <a:cubicBezTo>
                          <a:pt x="7328" y="6789"/>
                          <a:pt x="4871" y="3824"/>
                          <a:pt x="4437" y="3752"/>
                        </a:cubicBezTo>
                        <a:cubicBezTo>
                          <a:pt x="4581" y="2161"/>
                          <a:pt x="3316" y="1746"/>
                          <a:pt x="3316" y="1746"/>
                        </a:cubicBezTo>
                        <a:cubicBezTo>
                          <a:pt x="3316" y="1746"/>
                          <a:pt x="3153" y="282"/>
                          <a:pt x="1302" y="11"/>
                        </a:cubicBezTo>
                        <a:cubicBezTo>
                          <a:pt x="1254" y="4"/>
                          <a:pt x="1202" y="0"/>
                          <a:pt x="1146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503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41" name="Google Shape;741;p8"/>
                  <p:cNvSpPr/>
                  <p:nvPr/>
                </p:nvSpPr>
                <p:spPr>
                  <a:xfrm>
                    <a:off x="7901642" y="1822071"/>
                    <a:ext cx="334054" cy="6025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04" h="19849" extrusionOk="0">
                        <a:moveTo>
                          <a:pt x="5092" y="1"/>
                        </a:moveTo>
                        <a:cubicBezTo>
                          <a:pt x="4097" y="1"/>
                          <a:pt x="1985" y="1065"/>
                          <a:pt x="1530" y="1836"/>
                        </a:cubicBezTo>
                        <a:cubicBezTo>
                          <a:pt x="1095" y="2573"/>
                          <a:pt x="0" y="4775"/>
                          <a:pt x="323" y="5344"/>
                        </a:cubicBezTo>
                        <a:cubicBezTo>
                          <a:pt x="448" y="5562"/>
                          <a:pt x="677" y="5649"/>
                          <a:pt x="910" y="5649"/>
                        </a:cubicBezTo>
                        <a:cubicBezTo>
                          <a:pt x="1013" y="5649"/>
                          <a:pt x="1117" y="5632"/>
                          <a:pt x="1214" y="5602"/>
                        </a:cubicBezTo>
                        <a:cubicBezTo>
                          <a:pt x="1311" y="5574"/>
                          <a:pt x="1402" y="5530"/>
                          <a:pt x="1483" y="5471"/>
                        </a:cubicBezTo>
                        <a:lnTo>
                          <a:pt x="1483" y="5471"/>
                        </a:lnTo>
                        <a:cubicBezTo>
                          <a:pt x="1417" y="6117"/>
                          <a:pt x="1518" y="6783"/>
                          <a:pt x="1839" y="6988"/>
                        </a:cubicBezTo>
                        <a:cubicBezTo>
                          <a:pt x="1896" y="7024"/>
                          <a:pt x="1970" y="7054"/>
                          <a:pt x="2064" y="7054"/>
                        </a:cubicBezTo>
                        <a:cubicBezTo>
                          <a:pt x="2141" y="7054"/>
                          <a:pt x="2231" y="7034"/>
                          <a:pt x="2334" y="6982"/>
                        </a:cubicBezTo>
                        <a:lnTo>
                          <a:pt x="2334" y="6982"/>
                        </a:lnTo>
                        <a:cubicBezTo>
                          <a:pt x="2143" y="7812"/>
                          <a:pt x="2172" y="8355"/>
                          <a:pt x="2421" y="8600"/>
                        </a:cubicBezTo>
                        <a:cubicBezTo>
                          <a:pt x="2521" y="8697"/>
                          <a:pt x="2650" y="8746"/>
                          <a:pt x="2807" y="8746"/>
                        </a:cubicBezTo>
                        <a:cubicBezTo>
                          <a:pt x="2891" y="8746"/>
                          <a:pt x="2982" y="8732"/>
                          <a:pt x="3081" y="8705"/>
                        </a:cubicBezTo>
                        <a:lnTo>
                          <a:pt x="3098" y="8697"/>
                        </a:lnTo>
                        <a:cubicBezTo>
                          <a:pt x="3247" y="8611"/>
                          <a:pt x="3386" y="8506"/>
                          <a:pt x="3510" y="8385"/>
                        </a:cubicBezTo>
                        <a:lnTo>
                          <a:pt x="3510" y="8385"/>
                        </a:lnTo>
                        <a:cubicBezTo>
                          <a:pt x="3445" y="8736"/>
                          <a:pt x="3427" y="9223"/>
                          <a:pt x="3748" y="9419"/>
                        </a:cubicBezTo>
                        <a:cubicBezTo>
                          <a:pt x="3839" y="9476"/>
                          <a:pt x="3949" y="9504"/>
                          <a:pt x="4070" y="9504"/>
                        </a:cubicBezTo>
                        <a:cubicBezTo>
                          <a:pt x="4242" y="9504"/>
                          <a:pt x="4436" y="9447"/>
                          <a:pt x="4631" y="9337"/>
                        </a:cubicBezTo>
                        <a:cubicBezTo>
                          <a:pt x="4949" y="9156"/>
                          <a:pt x="5320" y="8778"/>
                          <a:pt x="5314" y="8308"/>
                        </a:cubicBezTo>
                        <a:cubicBezTo>
                          <a:pt x="5309" y="8015"/>
                          <a:pt x="5483" y="7760"/>
                          <a:pt x="5779" y="7627"/>
                        </a:cubicBezTo>
                        <a:cubicBezTo>
                          <a:pt x="5899" y="7573"/>
                          <a:pt x="6024" y="7546"/>
                          <a:pt x="6141" y="7546"/>
                        </a:cubicBezTo>
                        <a:cubicBezTo>
                          <a:pt x="6290" y="7546"/>
                          <a:pt x="6425" y="7590"/>
                          <a:pt x="6520" y="7676"/>
                        </a:cubicBezTo>
                        <a:cubicBezTo>
                          <a:pt x="6698" y="7839"/>
                          <a:pt x="6513" y="9214"/>
                          <a:pt x="6336" y="10545"/>
                        </a:cubicBezTo>
                        <a:cubicBezTo>
                          <a:pt x="6249" y="11199"/>
                          <a:pt x="6152" y="11931"/>
                          <a:pt x="6072" y="12668"/>
                        </a:cubicBezTo>
                        <a:cubicBezTo>
                          <a:pt x="6072" y="12668"/>
                          <a:pt x="6393" y="11213"/>
                          <a:pt x="6479" y="10564"/>
                        </a:cubicBezTo>
                        <a:cubicBezTo>
                          <a:pt x="6723" y="8736"/>
                          <a:pt x="6841" y="7773"/>
                          <a:pt x="6617" y="7569"/>
                        </a:cubicBezTo>
                        <a:cubicBezTo>
                          <a:pt x="6495" y="7458"/>
                          <a:pt x="6323" y="7401"/>
                          <a:pt x="6137" y="7401"/>
                        </a:cubicBezTo>
                        <a:cubicBezTo>
                          <a:pt x="6000" y="7401"/>
                          <a:pt x="5856" y="7432"/>
                          <a:pt x="5718" y="7494"/>
                        </a:cubicBezTo>
                        <a:cubicBezTo>
                          <a:pt x="5369" y="7651"/>
                          <a:pt x="5163" y="7956"/>
                          <a:pt x="5168" y="8310"/>
                        </a:cubicBezTo>
                        <a:cubicBezTo>
                          <a:pt x="5174" y="8716"/>
                          <a:pt x="4842" y="9049"/>
                          <a:pt x="4557" y="9210"/>
                        </a:cubicBezTo>
                        <a:cubicBezTo>
                          <a:pt x="4388" y="9308"/>
                          <a:pt x="4216" y="9357"/>
                          <a:pt x="4069" y="9357"/>
                        </a:cubicBezTo>
                        <a:cubicBezTo>
                          <a:pt x="3974" y="9357"/>
                          <a:pt x="3889" y="9337"/>
                          <a:pt x="3821" y="9295"/>
                        </a:cubicBezTo>
                        <a:cubicBezTo>
                          <a:pt x="3485" y="9088"/>
                          <a:pt x="3641" y="8355"/>
                          <a:pt x="3737" y="8062"/>
                        </a:cubicBezTo>
                        <a:cubicBezTo>
                          <a:pt x="3740" y="8055"/>
                          <a:pt x="3743" y="8045"/>
                          <a:pt x="3746" y="8036"/>
                        </a:cubicBezTo>
                        <a:lnTo>
                          <a:pt x="3607" y="7995"/>
                        </a:lnTo>
                        <a:cubicBezTo>
                          <a:pt x="3607" y="7998"/>
                          <a:pt x="3604" y="8005"/>
                          <a:pt x="3601" y="8014"/>
                        </a:cubicBezTo>
                        <a:cubicBezTo>
                          <a:pt x="3583" y="8056"/>
                          <a:pt x="3561" y="8095"/>
                          <a:pt x="3533" y="8133"/>
                        </a:cubicBezTo>
                        <a:cubicBezTo>
                          <a:pt x="3461" y="8236"/>
                          <a:pt x="3316" y="8394"/>
                          <a:pt x="3032" y="8567"/>
                        </a:cubicBezTo>
                        <a:cubicBezTo>
                          <a:pt x="2950" y="8589"/>
                          <a:pt x="2875" y="8600"/>
                          <a:pt x="2808" y="8600"/>
                        </a:cubicBezTo>
                        <a:cubicBezTo>
                          <a:pt x="2688" y="8600"/>
                          <a:pt x="2593" y="8565"/>
                          <a:pt x="2523" y="8495"/>
                        </a:cubicBezTo>
                        <a:cubicBezTo>
                          <a:pt x="2366" y="8343"/>
                          <a:pt x="2240" y="7931"/>
                          <a:pt x="2517" y="6844"/>
                        </a:cubicBezTo>
                        <a:lnTo>
                          <a:pt x="2567" y="6647"/>
                        </a:lnTo>
                        <a:lnTo>
                          <a:pt x="2404" y="6767"/>
                        </a:lnTo>
                        <a:cubicBezTo>
                          <a:pt x="2277" y="6861"/>
                          <a:pt x="2164" y="6908"/>
                          <a:pt x="2066" y="6908"/>
                        </a:cubicBezTo>
                        <a:cubicBezTo>
                          <a:pt x="2012" y="6908"/>
                          <a:pt x="1963" y="6894"/>
                          <a:pt x="1919" y="6866"/>
                        </a:cubicBezTo>
                        <a:cubicBezTo>
                          <a:pt x="1623" y="6675"/>
                          <a:pt x="1551" y="5917"/>
                          <a:pt x="1657" y="5262"/>
                        </a:cubicBezTo>
                        <a:cubicBezTo>
                          <a:pt x="1682" y="5208"/>
                          <a:pt x="1693" y="5145"/>
                          <a:pt x="1688" y="5084"/>
                        </a:cubicBezTo>
                        <a:lnTo>
                          <a:pt x="1748" y="4594"/>
                        </a:lnTo>
                        <a:lnTo>
                          <a:pt x="1544" y="5074"/>
                        </a:lnTo>
                        <a:cubicBezTo>
                          <a:pt x="1535" y="5123"/>
                          <a:pt x="1525" y="5171"/>
                          <a:pt x="1518" y="5220"/>
                        </a:cubicBezTo>
                        <a:cubicBezTo>
                          <a:pt x="1458" y="5331"/>
                          <a:pt x="1317" y="5419"/>
                          <a:pt x="1172" y="5463"/>
                        </a:cubicBezTo>
                        <a:cubicBezTo>
                          <a:pt x="1089" y="5489"/>
                          <a:pt x="999" y="5504"/>
                          <a:pt x="910" y="5504"/>
                        </a:cubicBezTo>
                        <a:cubicBezTo>
                          <a:pt x="724" y="5504"/>
                          <a:pt x="544" y="5438"/>
                          <a:pt x="450" y="5272"/>
                        </a:cubicBezTo>
                        <a:cubicBezTo>
                          <a:pt x="197" y="4832"/>
                          <a:pt x="1099" y="2849"/>
                          <a:pt x="1654" y="1909"/>
                        </a:cubicBezTo>
                        <a:cubicBezTo>
                          <a:pt x="2081" y="1184"/>
                          <a:pt x="4147" y="144"/>
                          <a:pt x="5087" y="144"/>
                        </a:cubicBezTo>
                        <a:cubicBezTo>
                          <a:pt x="5135" y="144"/>
                          <a:pt x="5182" y="147"/>
                          <a:pt x="5231" y="155"/>
                        </a:cubicBezTo>
                        <a:cubicBezTo>
                          <a:pt x="7007" y="415"/>
                          <a:pt x="7182" y="1812"/>
                          <a:pt x="7184" y="1826"/>
                        </a:cubicBezTo>
                        <a:lnTo>
                          <a:pt x="7188" y="1872"/>
                        </a:lnTo>
                        <a:lnTo>
                          <a:pt x="7232" y="1887"/>
                        </a:lnTo>
                        <a:cubicBezTo>
                          <a:pt x="7282" y="1903"/>
                          <a:pt x="8441" y="2306"/>
                          <a:pt x="8305" y="3818"/>
                        </a:cubicBezTo>
                        <a:lnTo>
                          <a:pt x="8299" y="3886"/>
                        </a:lnTo>
                        <a:lnTo>
                          <a:pt x="8365" y="3897"/>
                        </a:lnTo>
                        <a:cubicBezTo>
                          <a:pt x="8438" y="3909"/>
                          <a:pt x="8695" y="4097"/>
                          <a:pt x="9022" y="4605"/>
                        </a:cubicBezTo>
                        <a:cubicBezTo>
                          <a:pt x="9611" y="5521"/>
                          <a:pt x="10848" y="8150"/>
                          <a:pt x="9608" y="12772"/>
                        </a:cubicBezTo>
                        <a:cubicBezTo>
                          <a:pt x="8726" y="16057"/>
                          <a:pt x="8938" y="18406"/>
                          <a:pt x="9300" y="19849"/>
                        </a:cubicBezTo>
                        <a:lnTo>
                          <a:pt x="9447" y="19849"/>
                        </a:lnTo>
                        <a:cubicBezTo>
                          <a:pt x="9085" y="18432"/>
                          <a:pt x="8866" y="16096"/>
                          <a:pt x="9747" y="12809"/>
                        </a:cubicBezTo>
                        <a:cubicBezTo>
                          <a:pt x="11003" y="8131"/>
                          <a:pt x="9743" y="5458"/>
                          <a:pt x="9143" y="4526"/>
                        </a:cubicBezTo>
                        <a:cubicBezTo>
                          <a:pt x="8897" y="4143"/>
                          <a:pt x="8631" y="3856"/>
                          <a:pt x="8452" y="3775"/>
                        </a:cubicBezTo>
                        <a:cubicBezTo>
                          <a:pt x="8554" y="2356"/>
                          <a:pt x="7541" y="1858"/>
                          <a:pt x="7320" y="1765"/>
                        </a:cubicBezTo>
                        <a:cubicBezTo>
                          <a:pt x="7273" y="1513"/>
                          <a:pt x="6954" y="260"/>
                          <a:pt x="5251" y="11"/>
                        </a:cubicBezTo>
                        <a:cubicBezTo>
                          <a:pt x="5202" y="4"/>
                          <a:pt x="5149" y="1"/>
                          <a:pt x="50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42" name="Google Shape;742;p8"/>
                  <p:cNvSpPr/>
                  <p:nvPr/>
                </p:nvSpPr>
                <p:spPr>
                  <a:xfrm>
                    <a:off x="8010266" y="1983427"/>
                    <a:ext cx="134575" cy="850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33" h="2801" extrusionOk="0">
                        <a:moveTo>
                          <a:pt x="2967" y="1"/>
                        </a:moveTo>
                        <a:cubicBezTo>
                          <a:pt x="2739" y="1"/>
                          <a:pt x="2511" y="38"/>
                          <a:pt x="2293" y="110"/>
                        </a:cubicBezTo>
                        <a:cubicBezTo>
                          <a:pt x="782" y="613"/>
                          <a:pt x="32" y="2664"/>
                          <a:pt x="1" y="2751"/>
                        </a:cubicBezTo>
                        <a:lnTo>
                          <a:pt x="135" y="2801"/>
                        </a:lnTo>
                        <a:cubicBezTo>
                          <a:pt x="143" y="2779"/>
                          <a:pt x="893" y="727"/>
                          <a:pt x="2339" y="248"/>
                        </a:cubicBezTo>
                        <a:cubicBezTo>
                          <a:pt x="2541" y="180"/>
                          <a:pt x="2748" y="146"/>
                          <a:pt x="2960" y="146"/>
                        </a:cubicBezTo>
                        <a:cubicBezTo>
                          <a:pt x="3432" y="146"/>
                          <a:pt x="3925" y="315"/>
                          <a:pt x="4433" y="650"/>
                        </a:cubicBezTo>
                        <a:cubicBezTo>
                          <a:pt x="4433" y="650"/>
                          <a:pt x="3775" y="123"/>
                          <a:pt x="3416" y="49"/>
                        </a:cubicBezTo>
                        <a:cubicBezTo>
                          <a:pt x="3268" y="17"/>
                          <a:pt x="3117" y="1"/>
                          <a:pt x="2967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43" name="Google Shape;743;p8"/>
                  <p:cNvSpPr/>
                  <p:nvPr/>
                </p:nvSpPr>
                <p:spPr>
                  <a:xfrm>
                    <a:off x="7973896" y="1929298"/>
                    <a:ext cx="147082" cy="1009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45" h="3324" extrusionOk="0">
                        <a:moveTo>
                          <a:pt x="3702" y="1"/>
                        </a:moveTo>
                        <a:cubicBezTo>
                          <a:pt x="3379" y="1"/>
                          <a:pt x="3059" y="63"/>
                          <a:pt x="2758" y="181"/>
                        </a:cubicBezTo>
                        <a:cubicBezTo>
                          <a:pt x="1022" y="858"/>
                          <a:pt x="41" y="3170"/>
                          <a:pt x="1" y="3268"/>
                        </a:cubicBezTo>
                        <a:lnTo>
                          <a:pt x="134" y="3323"/>
                        </a:lnTo>
                        <a:cubicBezTo>
                          <a:pt x="143" y="3300"/>
                          <a:pt x="1131" y="969"/>
                          <a:pt x="2812" y="316"/>
                        </a:cubicBezTo>
                        <a:cubicBezTo>
                          <a:pt x="3103" y="203"/>
                          <a:pt x="3400" y="146"/>
                          <a:pt x="3701" y="146"/>
                        </a:cubicBezTo>
                        <a:cubicBezTo>
                          <a:pt x="4078" y="146"/>
                          <a:pt x="4460" y="235"/>
                          <a:pt x="4844" y="413"/>
                        </a:cubicBezTo>
                        <a:cubicBezTo>
                          <a:pt x="4844" y="413"/>
                          <a:pt x="4130" y="9"/>
                          <a:pt x="3748" y="1"/>
                        </a:cubicBezTo>
                        <a:cubicBezTo>
                          <a:pt x="3733" y="1"/>
                          <a:pt x="3717" y="1"/>
                          <a:pt x="370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44" name="Google Shape;744;p8"/>
                  <p:cNvSpPr/>
                  <p:nvPr/>
                </p:nvSpPr>
                <p:spPr>
                  <a:xfrm>
                    <a:off x="7947787" y="1871829"/>
                    <a:ext cx="157313" cy="1091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82" h="3594" extrusionOk="0">
                        <a:moveTo>
                          <a:pt x="3834" y="1"/>
                        </a:moveTo>
                        <a:cubicBezTo>
                          <a:pt x="3757" y="1"/>
                          <a:pt x="3688" y="5"/>
                          <a:pt x="3628" y="13"/>
                        </a:cubicBezTo>
                        <a:cubicBezTo>
                          <a:pt x="738" y="443"/>
                          <a:pt x="9" y="3525"/>
                          <a:pt x="1" y="3561"/>
                        </a:cubicBezTo>
                        <a:lnTo>
                          <a:pt x="142" y="3594"/>
                        </a:lnTo>
                        <a:cubicBezTo>
                          <a:pt x="176" y="3440"/>
                          <a:pt x="968" y="107"/>
                          <a:pt x="4298" y="107"/>
                        </a:cubicBezTo>
                        <a:cubicBezTo>
                          <a:pt x="4575" y="107"/>
                          <a:pt x="4869" y="130"/>
                          <a:pt x="5181" y="180"/>
                        </a:cubicBezTo>
                        <a:cubicBezTo>
                          <a:pt x="5181" y="180"/>
                          <a:pt x="4355" y="1"/>
                          <a:pt x="3834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45" name="Google Shape;745;p8"/>
                  <p:cNvSpPr/>
                  <p:nvPr/>
                </p:nvSpPr>
                <p:spPr>
                  <a:xfrm>
                    <a:off x="5651575" y="2518073"/>
                    <a:ext cx="570326" cy="20397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787" h="67191" extrusionOk="0">
                        <a:moveTo>
                          <a:pt x="5036" y="0"/>
                        </a:moveTo>
                        <a:cubicBezTo>
                          <a:pt x="5036" y="0"/>
                          <a:pt x="1174" y="16297"/>
                          <a:pt x="128" y="35918"/>
                        </a:cubicBezTo>
                        <a:cubicBezTo>
                          <a:pt x="1" y="38316"/>
                          <a:pt x="3000" y="62881"/>
                          <a:pt x="2967" y="65356"/>
                        </a:cubicBezTo>
                        <a:cubicBezTo>
                          <a:pt x="7818" y="66848"/>
                          <a:pt x="12050" y="67190"/>
                          <a:pt x="14913" y="67190"/>
                        </a:cubicBezTo>
                        <a:cubicBezTo>
                          <a:pt x="17342" y="67190"/>
                          <a:pt x="18786" y="66944"/>
                          <a:pt x="18786" y="66944"/>
                        </a:cubicBezTo>
                        <a:cubicBezTo>
                          <a:pt x="18786" y="66944"/>
                          <a:pt x="14916" y="41475"/>
                          <a:pt x="14985" y="38648"/>
                        </a:cubicBezTo>
                        <a:cubicBezTo>
                          <a:pt x="15222" y="28755"/>
                          <a:pt x="15562" y="5842"/>
                          <a:pt x="13806" y="0"/>
                        </a:cubicBezTo>
                        <a:cubicBezTo>
                          <a:pt x="12957" y="99"/>
                          <a:pt x="11700" y="132"/>
                          <a:pt x="10401" y="132"/>
                        </a:cubicBezTo>
                        <a:cubicBezTo>
                          <a:pt x="7802" y="132"/>
                          <a:pt x="5036" y="0"/>
                          <a:pt x="5036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46" name="Google Shape;746;p8"/>
                  <p:cNvSpPr/>
                  <p:nvPr/>
                </p:nvSpPr>
                <p:spPr>
                  <a:xfrm>
                    <a:off x="5948787" y="2518073"/>
                    <a:ext cx="273157" cy="20397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998" h="67192" extrusionOk="0">
                        <a:moveTo>
                          <a:pt x="4016" y="0"/>
                        </a:moveTo>
                        <a:cubicBezTo>
                          <a:pt x="3177" y="97"/>
                          <a:pt x="1936" y="132"/>
                          <a:pt x="652" y="132"/>
                        </a:cubicBezTo>
                        <a:cubicBezTo>
                          <a:pt x="2340" y="6189"/>
                          <a:pt x="297" y="29829"/>
                          <a:pt x="62" y="39652"/>
                        </a:cubicBezTo>
                        <a:cubicBezTo>
                          <a:pt x="1" y="42189"/>
                          <a:pt x="2295" y="62921"/>
                          <a:pt x="2763" y="67116"/>
                        </a:cubicBezTo>
                        <a:cubicBezTo>
                          <a:pt x="3628" y="67170"/>
                          <a:pt x="4421" y="67191"/>
                          <a:pt x="5129" y="67191"/>
                        </a:cubicBezTo>
                        <a:cubicBezTo>
                          <a:pt x="7556" y="67191"/>
                          <a:pt x="8998" y="66945"/>
                          <a:pt x="8998" y="66945"/>
                        </a:cubicBezTo>
                        <a:cubicBezTo>
                          <a:pt x="8998" y="66945"/>
                          <a:pt x="5128" y="41475"/>
                          <a:pt x="5195" y="38649"/>
                        </a:cubicBezTo>
                        <a:cubicBezTo>
                          <a:pt x="5433" y="28757"/>
                          <a:pt x="5773" y="5842"/>
                          <a:pt x="4016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479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47" name="Google Shape;747;p8"/>
                  <p:cNvSpPr/>
                  <p:nvPr/>
                </p:nvSpPr>
                <p:spPr>
                  <a:xfrm>
                    <a:off x="5800788" y="2399098"/>
                    <a:ext cx="272003" cy="1563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960" h="5149" extrusionOk="0">
                        <a:moveTo>
                          <a:pt x="934" y="1"/>
                        </a:moveTo>
                        <a:cubicBezTo>
                          <a:pt x="934" y="1"/>
                          <a:pt x="536" y="1326"/>
                          <a:pt x="0" y="4651"/>
                        </a:cubicBezTo>
                        <a:cubicBezTo>
                          <a:pt x="1123" y="5024"/>
                          <a:pt x="2492" y="5149"/>
                          <a:pt x="3820" y="5149"/>
                        </a:cubicBezTo>
                        <a:cubicBezTo>
                          <a:pt x="6474" y="5149"/>
                          <a:pt x="8960" y="4651"/>
                          <a:pt x="8960" y="4651"/>
                        </a:cubicBezTo>
                        <a:cubicBezTo>
                          <a:pt x="8960" y="4651"/>
                          <a:pt x="8888" y="3169"/>
                          <a:pt x="8236" y="1"/>
                        </a:cubicBezTo>
                        <a:cubicBezTo>
                          <a:pt x="7152" y="319"/>
                          <a:pt x="5979" y="425"/>
                          <a:pt x="4897" y="425"/>
                        </a:cubicBezTo>
                        <a:cubicBezTo>
                          <a:pt x="2734" y="425"/>
                          <a:pt x="934" y="1"/>
                          <a:pt x="93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48" name="Google Shape;748;p8"/>
                  <p:cNvSpPr/>
                  <p:nvPr/>
                </p:nvSpPr>
                <p:spPr>
                  <a:xfrm>
                    <a:off x="5968034" y="2399098"/>
                    <a:ext cx="104764" cy="1533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51" h="5053" extrusionOk="0">
                        <a:moveTo>
                          <a:pt x="2727" y="1"/>
                        </a:moveTo>
                        <a:cubicBezTo>
                          <a:pt x="1844" y="259"/>
                          <a:pt x="904" y="377"/>
                          <a:pt x="1" y="413"/>
                        </a:cubicBezTo>
                        <a:lnTo>
                          <a:pt x="457" y="5053"/>
                        </a:lnTo>
                        <a:cubicBezTo>
                          <a:pt x="2165" y="4909"/>
                          <a:pt x="3451" y="4651"/>
                          <a:pt x="3451" y="4651"/>
                        </a:cubicBezTo>
                        <a:cubicBezTo>
                          <a:pt x="3451" y="4651"/>
                          <a:pt x="3379" y="3169"/>
                          <a:pt x="2727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479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49" name="Google Shape;749;p8"/>
                  <p:cNvSpPr/>
                  <p:nvPr/>
                </p:nvSpPr>
                <p:spPr>
                  <a:xfrm>
                    <a:off x="7731512" y="2518073"/>
                    <a:ext cx="633288" cy="20203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861" h="66551" extrusionOk="0">
                        <a:moveTo>
                          <a:pt x="7040" y="0"/>
                        </a:moveTo>
                        <a:cubicBezTo>
                          <a:pt x="5283" y="5842"/>
                          <a:pt x="5623" y="28749"/>
                          <a:pt x="5861" y="38645"/>
                        </a:cubicBezTo>
                        <a:cubicBezTo>
                          <a:pt x="5928" y="41473"/>
                          <a:pt x="1" y="66150"/>
                          <a:pt x="1" y="66150"/>
                        </a:cubicBezTo>
                        <a:cubicBezTo>
                          <a:pt x="1" y="66150"/>
                          <a:pt x="1865" y="66551"/>
                          <a:pt x="4911" y="66551"/>
                        </a:cubicBezTo>
                        <a:cubicBezTo>
                          <a:pt x="7735" y="66551"/>
                          <a:pt x="11574" y="66206"/>
                          <a:pt x="15887" y="64880"/>
                        </a:cubicBezTo>
                        <a:cubicBezTo>
                          <a:pt x="18747" y="58525"/>
                          <a:pt x="20861" y="38747"/>
                          <a:pt x="20751" y="36551"/>
                        </a:cubicBezTo>
                        <a:cubicBezTo>
                          <a:pt x="19755" y="16648"/>
                          <a:pt x="15810" y="0"/>
                          <a:pt x="15810" y="0"/>
                        </a:cubicBezTo>
                        <a:cubicBezTo>
                          <a:pt x="15810" y="0"/>
                          <a:pt x="13044" y="132"/>
                          <a:pt x="10446" y="132"/>
                        </a:cubicBezTo>
                        <a:cubicBezTo>
                          <a:pt x="9146" y="132"/>
                          <a:pt x="7889" y="99"/>
                          <a:pt x="7040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50" name="Google Shape;750;p8"/>
                  <p:cNvSpPr/>
                  <p:nvPr/>
                </p:nvSpPr>
                <p:spPr>
                  <a:xfrm>
                    <a:off x="7731512" y="2518073"/>
                    <a:ext cx="633288" cy="20203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861" h="66551" extrusionOk="0">
                        <a:moveTo>
                          <a:pt x="15810" y="0"/>
                        </a:moveTo>
                        <a:cubicBezTo>
                          <a:pt x="15810" y="0"/>
                          <a:pt x="14506" y="63"/>
                          <a:pt x="12847" y="102"/>
                        </a:cubicBezTo>
                        <a:cubicBezTo>
                          <a:pt x="13773" y="4365"/>
                          <a:pt x="14225" y="22279"/>
                          <a:pt x="15057" y="38919"/>
                        </a:cubicBezTo>
                        <a:cubicBezTo>
                          <a:pt x="15167" y="41115"/>
                          <a:pt x="13267" y="58938"/>
                          <a:pt x="10407" y="65293"/>
                        </a:cubicBezTo>
                        <a:cubicBezTo>
                          <a:pt x="8601" y="65848"/>
                          <a:pt x="7157" y="66032"/>
                          <a:pt x="5917" y="66032"/>
                        </a:cubicBezTo>
                        <a:cubicBezTo>
                          <a:pt x="3644" y="66032"/>
                          <a:pt x="2059" y="65415"/>
                          <a:pt x="196" y="65334"/>
                        </a:cubicBezTo>
                        <a:cubicBezTo>
                          <a:pt x="71" y="65857"/>
                          <a:pt x="1" y="66150"/>
                          <a:pt x="1" y="66150"/>
                        </a:cubicBezTo>
                        <a:cubicBezTo>
                          <a:pt x="1" y="66150"/>
                          <a:pt x="1865" y="66551"/>
                          <a:pt x="4911" y="66551"/>
                        </a:cubicBezTo>
                        <a:cubicBezTo>
                          <a:pt x="7735" y="66551"/>
                          <a:pt x="11574" y="66206"/>
                          <a:pt x="15887" y="64880"/>
                        </a:cubicBezTo>
                        <a:cubicBezTo>
                          <a:pt x="18747" y="58525"/>
                          <a:pt x="20861" y="38745"/>
                          <a:pt x="20751" y="36551"/>
                        </a:cubicBezTo>
                        <a:cubicBezTo>
                          <a:pt x="19755" y="16648"/>
                          <a:pt x="15810" y="0"/>
                          <a:pt x="15810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479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51" name="Google Shape;751;p8"/>
                  <p:cNvSpPr/>
                  <p:nvPr/>
                </p:nvSpPr>
                <p:spPr>
                  <a:xfrm>
                    <a:off x="7943173" y="2399098"/>
                    <a:ext cx="272034" cy="1563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961" h="5149" extrusionOk="0">
                        <a:moveTo>
                          <a:pt x="723" y="1"/>
                        </a:moveTo>
                        <a:cubicBezTo>
                          <a:pt x="73" y="3169"/>
                          <a:pt x="1" y="4651"/>
                          <a:pt x="1" y="4651"/>
                        </a:cubicBezTo>
                        <a:cubicBezTo>
                          <a:pt x="1" y="4651"/>
                          <a:pt x="2486" y="5149"/>
                          <a:pt x="5140" y="5149"/>
                        </a:cubicBezTo>
                        <a:cubicBezTo>
                          <a:pt x="6468" y="5149"/>
                          <a:pt x="7838" y="5024"/>
                          <a:pt x="8960" y="4651"/>
                        </a:cubicBezTo>
                        <a:cubicBezTo>
                          <a:pt x="8423" y="1326"/>
                          <a:pt x="8025" y="1"/>
                          <a:pt x="8025" y="1"/>
                        </a:cubicBezTo>
                        <a:cubicBezTo>
                          <a:pt x="8025" y="1"/>
                          <a:pt x="6226" y="425"/>
                          <a:pt x="4062" y="425"/>
                        </a:cubicBezTo>
                        <a:cubicBezTo>
                          <a:pt x="2981" y="425"/>
                          <a:pt x="1808" y="319"/>
                          <a:pt x="72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52" name="Google Shape;752;p8"/>
                  <p:cNvSpPr/>
                  <p:nvPr/>
                </p:nvSpPr>
                <p:spPr>
                  <a:xfrm>
                    <a:off x="8113060" y="2399098"/>
                    <a:ext cx="102092" cy="1557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63" h="5130" extrusionOk="0">
                        <a:moveTo>
                          <a:pt x="2429" y="1"/>
                        </a:moveTo>
                        <a:cubicBezTo>
                          <a:pt x="2429" y="1"/>
                          <a:pt x="1418" y="239"/>
                          <a:pt x="0" y="358"/>
                        </a:cubicBezTo>
                        <a:lnTo>
                          <a:pt x="422" y="5130"/>
                        </a:lnTo>
                        <a:cubicBezTo>
                          <a:pt x="1460" y="5081"/>
                          <a:pt x="2487" y="4943"/>
                          <a:pt x="3363" y="4651"/>
                        </a:cubicBezTo>
                        <a:cubicBezTo>
                          <a:pt x="2827" y="1326"/>
                          <a:pt x="2429" y="1"/>
                          <a:pt x="2429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479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753" name="Google Shape;753;p8"/>
                <p:cNvGrpSpPr/>
                <p:nvPr/>
              </p:nvGrpSpPr>
              <p:grpSpPr>
                <a:xfrm rot="1174362">
                  <a:off x="993001" y="3834120"/>
                  <a:ext cx="1522069" cy="1548921"/>
                  <a:chOff x="658816" y="3875056"/>
                  <a:chExt cx="1769862" cy="1801086"/>
                </a:xfrm>
              </p:grpSpPr>
              <p:sp>
                <p:nvSpPr>
                  <p:cNvPr id="754" name="Google Shape;754;p8"/>
                  <p:cNvSpPr/>
                  <p:nvPr/>
                </p:nvSpPr>
                <p:spPr>
                  <a:xfrm flipH="1">
                    <a:off x="1674625" y="5389061"/>
                    <a:ext cx="141642" cy="1767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202" h="11485" extrusionOk="0">
                        <a:moveTo>
                          <a:pt x="7862" y="0"/>
                        </a:moveTo>
                        <a:cubicBezTo>
                          <a:pt x="7842" y="0"/>
                          <a:pt x="7822" y="2"/>
                          <a:pt x="7801" y="5"/>
                        </a:cubicBezTo>
                        <a:cubicBezTo>
                          <a:pt x="7568" y="36"/>
                          <a:pt x="7405" y="252"/>
                          <a:pt x="7439" y="484"/>
                        </a:cubicBezTo>
                        <a:lnTo>
                          <a:pt x="8274" y="6355"/>
                        </a:lnTo>
                        <a:lnTo>
                          <a:pt x="259" y="10683"/>
                        </a:lnTo>
                        <a:cubicBezTo>
                          <a:pt x="87" y="10776"/>
                          <a:pt x="1" y="10973"/>
                          <a:pt x="49" y="11162"/>
                        </a:cubicBezTo>
                        <a:cubicBezTo>
                          <a:pt x="97" y="11351"/>
                          <a:pt x="268" y="11485"/>
                          <a:pt x="462" y="11485"/>
                        </a:cubicBezTo>
                        <a:cubicBezTo>
                          <a:pt x="532" y="11483"/>
                          <a:pt x="602" y="11465"/>
                          <a:pt x="664" y="11431"/>
                        </a:cubicBezTo>
                        <a:lnTo>
                          <a:pt x="9202" y="6825"/>
                        </a:lnTo>
                        <a:lnTo>
                          <a:pt x="8281" y="366"/>
                        </a:lnTo>
                        <a:cubicBezTo>
                          <a:pt x="8252" y="154"/>
                          <a:pt x="8070" y="0"/>
                          <a:pt x="7862" y="0"/>
                        </a:cubicBezTo>
                        <a:close/>
                      </a:path>
                    </a:pathLst>
                  </a:custGeom>
                  <a:solidFill>
                    <a:srgbClr val="8CC4F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55" name="Google Shape;755;p8"/>
                  <p:cNvSpPr/>
                  <p:nvPr/>
                </p:nvSpPr>
                <p:spPr>
                  <a:xfrm flipH="1">
                    <a:off x="1402746" y="5296486"/>
                    <a:ext cx="287717" cy="1780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692" h="11569" extrusionOk="0">
                        <a:moveTo>
                          <a:pt x="18120" y="0"/>
                        </a:moveTo>
                        <a:cubicBezTo>
                          <a:pt x="17933" y="0"/>
                          <a:pt x="17753" y="105"/>
                          <a:pt x="17667" y="286"/>
                        </a:cubicBezTo>
                        <a:lnTo>
                          <a:pt x="12838" y="10345"/>
                        </a:lnTo>
                        <a:lnTo>
                          <a:pt x="718" y="6447"/>
                        </a:lnTo>
                        <a:cubicBezTo>
                          <a:pt x="667" y="6431"/>
                          <a:pt x="615" y="6423"/>
                          <a:pt x="563" y="6423"/>
                        </a:cubicBezTo>
                        <a:cubicBezTo>
                          <a:pt x="351" y="6423"/>
                          <a:pt x="154" y="6558"/>
                          <a:pt x="85" y="6772"/>
                        </a:cubicBezTo>
                        <a:cubicBezTo>
                          <a:pt x="0" y="7036"/>
                          <a:pt x="145" y="7318"/>
                          <a:pt x="411" y="7403"/>
                        </a:cubicBezTo>
                        <a:lnTo>
                          <a:pt x="13363" y="11568"/>
                        </a:lnTo>
                        <a:lnTo>
                          <a:pt x="18571" y="720"/>
                        </a:lnTo>
                        <a:cubicBezTo>
                          <a:pt x="18691" y="471"/>
                          <a:pt x="18586" y="170"/>
                          <a:pt x="18337" y="50"/>
                        </a:cubicBezTo>
                        <a:cubicBezTo>
                          <a:pt x="18267" y="16"/>
                          <a:pt x="18193" y="0"/>
                          <a:pt x="18120" y="0"/>
                        </a:cubicBezTo>
                        <a:close/>
                      </a:path>
                    </a:pathLst>
                  </a:custGeom>
                  <a:solidFill>
                    <a:srgbClr val="FF815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56" name="Google Shape;756;p8"/>
                  <p:cNvSpPr/>
                  <p:nvPr/>
                </p:nvSpPr>
                <p:spPr>
                  <a:xfrm flipH="1">
                    <a:off x="1072480" y="3875056"/>
                    <a:ext cx="654935" cy="12363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549" h="80321" extrusionOk="0">
                        <a:moveTo>
                          <a:pt x="19479" y="0"/>
                        </a:moveTo>
                        <a:cubicBezTo>
                          <a:pt x="14561" y="0"/>
                          <a:pt x="10368" y="9188"/>
                          <a:pt x="10793" y="16409"/>
                        </a:cubicBezTo>
                        <a:cubicBezTo>
                          <a:pt x="9828" y="19411"/>
                          <a:pt x="5751" y="22138"/>
                          <a:pt x="3039" y="25516"/>
                        </a:cubicBezTo>
                        <a:cubicBezTo>
                          <a:pt x="328" y="28895"/>
                          <a:pt x="0" y="34589"/>
                          <a:pt x="4523" y="38906"/>
                        </a:cubicBezTo>
                        <a:cubicBezTo>
                          <a:pt x="9046" y="43225"/>
                          <a:pt x="1039" y="49464"/>
                          <a:pt x="884" y="54225"/>
                        </a:cubicBezTo>
                        <a:cubicBezTo>
                          <a:pt x="729" y="58989"/>
                          <a:pt x="6428" y="60952"/>
                          <a:pt x="8399" y="66283"/>
                        </a:cubicBezTo>
                        <a:cubicBezTo>
                          <a:pt x="10369" y="71615"/>
                          <a:pt x="11813" y="78236"/>
                          <a:pt x="17456" y="80076"/>
                        </a:cubicBezTo>
                        <a:cubicBezTo>
                          <a:pt x="17973" y="80244"/>
                          <a:pt x="18495" y="80320"/>
                          <a:pt x="19018" y="80320"/>
                        </a:cubicBezTo>
                        <a:cubicBezTo>
                          <a:pt x="24209" y="80320"/>
                          <a:pt x="29454" y="72784"/>
                          <a:pt x="29454" y="72784"/>
                        </a:cubicBezTo>
                        <a:cubicBezTo>
                          <a:pt x="29454" y="72784"/>
                          <a:pt x="42548" y="60910"/>
                          <a:pt x="34196" y="50393"/>
                        </a:cubicBezTo>
                        <a:cubicBezTo>
                          <a:pt x="25842" y="39875"/>
                          <a:pt x="37461" y="43579"/>
                          <a:pt x="36889" y="34682"/>
                        </a:cubicBezTo>
                        <a:cubicBezTo>
                          <a:pt x="36318" y="25785"/>
                          <a:pt x="26820" y="25994"/>
                          <a:pt x="25348" y="19314"/>
                        </a:cubicBezTo>
                        <a:cubicBezTo>
                          <a:pt x="23877" y="12633"/>
                          <a:pt x="28121" y="5246"/>
                          <a:pt x="22166" y="947"/>
                        </a:cubicBezTo>
                        <a:cubicBezTo>
                          <a:pt x="21262" y="295"/>
                          <a:pt x="20359" y="0"/>
                          <a:pt x="19479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57" name="Google Shape;757;p8"/>
                  <p:cNvSpPr/>
                  <p:nvPr/>
                </p:nvSpPr>
                <p:spPr>
                  <a:xfrm flipH="1">
                    <a:off x="1418016" y="3952564"/>
                    <a:ext cx="133930" cy="11852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701" h="77000" extrusionOk="0">
                        <a:moveTo>
                          <a:pt x="8223" y="0"/>
                        </a:moveTo>
                        <a:cubicBezTo>
                          <a:pt x="8044" y="0"/>
                          <a:pt x="7877" y="114"/>
                          <a:pt x="7818" y="294"/>
                        </a:cubicBezTo>
                        <a:cubicBezTo>
                          <a:pt x="1" y="24032"/>
                          <a:pt x="7222" y="76111"/>
                          <a:pt x="7295" y="76632"/>
                        </a:cubicBezTo>
                        <a:cubicBezTo>
                          <a:pt x="7325" y="76842"/>
                          <a:pt x="7506" y="76999"/>
                          <a:pt x="7718" y="76999"/>
                        </a:cubicBezTo>
                        <a:cubicBezTo>
                          <a:pt x="7738" y="76999"/>
                          <a:pt x="7758" y="76996"/>
                          <a:pt x="7776" y="76993"/>
                        </a:cubicBezTo>
                        <a:cubicBezTo>
                          <a:pt x="8010" y="76961"/>
                          <a:pt x="8172" y="76746"/>
                          <a:pt x="8139" y="76513"/>
                        </a:cubicBezTo>
                        <a:cubicBezTo>
                          <a:pt x="8065" y="75992"/>
                          <a:pt x="871" y="24112"/>
                          <a:pt x="8627" y="559"/>
                        </a:cubicBezTo>
                        <a:cubicBezTo>
                          <a:pt x="8700" y="337"/>
                          <a:pt x="8578" y="95"/>
                          <a:pt x="8356" y="21"/>
                        </a:cubicBezTo>
                        <a:cubicBezTo>
                          <a:pt x="8312" y="7"/>
                          <a:pt x="8267" y="0"/>
                          <a:pt x="8223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58" name="Google Shape;758;p8"/>
                  <p:cNvSpPr/>
                  <p:nvPr/>
                </p:nvSpPr>
                <p:spPr>
                  <a:xfrm flipH="1">
                    <a:off x="1367142" y="4167265"/>
                    <a:ext cx="205613" cy="981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358" h="6379" extrusionOk="0">
                        <a:moveTo>
                          <a:pt x="474" y="1"/>
                        </a:moveTo>
                        <a:cubicBezTo>
                          <a:pt x="358" y="1"/>
                          <a:pt x="243" y="47"/>
                          <a:pt x="160" y="138"/>
                        </a:cubicBezTo>
                        <a:cubicBezTo>
                          <a:pt x="1" y="312"/>
                          <a:pt x="11" y="581"/>
                          <a:pt x="185" y="739"/>
                        </a:cubicBezTo>
                        <a:lnTo>
                          <a:pt x="6298" y="6378"/>
                        </a:lnTo>
                        <a:lnTo>
                          <a:pt x="13128" y="1304"/>
                        </a:lnTo>
                        <a:cubicBezTo>
                          <a:pt x="13317" y="1165"/>
                          <a:pt x="13357" y="898"/>
                          <a:pt x="13217" y="709"/>
                        </a:cubicBezTo>
                        <a:cubicBezTo>
                          <a:pt x="13133" y="597"/>
                          <a:pt x="13004" y="537"/>
                          <a:pt x="12874" y="537"/>
                        </a:cubicBezTo>
                        <a:cubicBezTo>
                          <a:pt x="12785" y="537"/>
                          <a:pt x="12696" y="564"/>
                          <a:pt x="12620" y="621"/>
                        </a:cubicBezTo>
                        <a:lnTo>
                          <a:pt x="6358" y="5274"/>
                        </a:lnTo>
                        <a:lnTo>
                          <a:pt x="761" y="113"/>
                        </a:lnTo>
                        <a:cubicBezTo>
                          <a:pt x="680" y="38"/>
                          <a:pt x="577" y="1"/>
                          <a:pt x="474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59" name="Google Shape;759;p8"/>
                  <p:cNvSpPr/>
                  <p:nvPr/>
                </p:nvSpPr>
                <p:spPr>
                  <a:xfrm flipH="1">
                    <a:off x="1258386" y="4412271"/>
                    <a:ext cx="383535" cy="1777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917" h="11548" extrusionOk="0">
                        <a:moveTo>
                          <a:pt x="24436" y="1"/>
                        </a:moveTo>
                        <a:cubicBezTo>
                          <a:pt x="24346" y="1"/>
                          <a:pt x="24256" y="29"/>
                          <a:pt x="24178" y="88"/>
                        </a:cubicBezTo>
                        <a:lnTo>
                          <a:pt x="10588" y="10458"/>
                        </a:lnTo>
                        <a:lnTo>
                          <a:pt x="746" y="2237"/>
                        </a:lnTo>
                        <a:cubicBezTo>
                          <a:pt x="667" y="2172"/>
                          <a:pt x="571" y="2141"/>
                          <a:pt x="477" y="2141"/>
                        </a:cubicBezTo>
                        <a:cubicBezTo>
                          <a:pt x="355" y="2141"/>
                          <a:pt x="234" y="2193"/>
                          <a:pt x="149" y="2293"/>
                        </a:cubicBezTo>
                        <a:cubicBezTo>
                          <a:pt x="0" y="2474"/>
                          <a:pt x="22" y="2739"/>
                          <a:pt x="199" y="2890"/>
                        </a:cubicBezTo>
                        <a:lnTo>
                          <a:pt x="10565" y="11548"/>
                        </a:lnTo>
                        <a:lnTo>
                          <a:pt x="24695" y="765"/>
                        </a:lnTo>
                        <a:cubicBezTo>
                          <a:pt x="24882" y="621"/>
                          <a:pt x="24917" y="354"/>
                          <a:pt x="24775" y="168"/>
                        </a:cubicBezTo>
                        <a:cubicBezTo>
                          <a:pt x="24691" y="58"/>
                          <a:pt x="24564" y="1"/>
                          <a:pt x="24436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60" name="Google Shape;760;p8"/>
                  <p:cNvSpPr/>
                  <p:nvPr/>
                </p:nvSpPr>
                <p:spPr>
                  <a:xfrm flipH="1">
                    <a:off x="1279706" y="4719055"/>
                    <a:ext cx="347024" cy="1740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545" h="11310" extrusionOk="0">
                        <a:moveTo>
                          <a:pt x="22069" y="0"/>
                        </a:moveTo>
                        <a:cubicBezTo>
                          <a:pt x="21963" y="0"/>
                          <a:pt x="21856" y="40"/>
                          <a:pt x="21773" y="121"/>
                        </a:cubicBezTo>
                        <a:lnTo>
                          <a:pt x="10798" y="10182"/>
                        </a:lnTo>
                        <a:lnTo>
                          <a:pt x="741" y="1840"/>
                        </a:lnTo>
                        <a:cubicBezTo>
                          <a:pt x="663" y="1778"/>
                          <a:pt x="570" y="1748"/>
                          <a:pt x="477" y="1748"/>
                        </a:cubicBezTo>
                        <a:cubicBezTo>
                          <a:pt x="354" y="1748"/>
                          <a:pt x="232" y="1801"/>
                          <a:pt x="148" y="1903"/>
                        </a:cubicBezTo>
                        <a:cubicBezTo>
                          <a:pt x="1" y="2081"/>
                          <a:pt x="23" y="2345"/>
                          <a:pt x="198" y="2497"/>
                        </a:cubicBezTo>
                        <a:lnTo>
                          <a:pt x="10826" y="11310"/>
                        </a:lnTo>
                        <a:lnTo>
                          <a:pt x="22349" y="747"/>
                        </a:lnTo>
                        <a:cubicBezTo>
                          <a:pt x="22530" y="590"/>
                          <a:pt x="22545" y="315"/>
                          <a:pt x="22383" y="137"/>
                        </a:cubicBezTo>
                        <a:cubicBezTo>
                          <a:pt x="22299" y="47"/>
                          <a:pt x="22184" y="0"/>
                          <a:pt x="22069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61" name="Google Shape;761;p8"/>
                  <p:cNvSpPr/>
                  <p:nvPr/>
                </p:nvSpPr>
                <p:spPr>
                  <a:xfrm flipH="1">
                    <a:off x="1546580" y="5192444"/>
                    <a:ext cx="882098" cy="4063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307" h="26402" extrusionOk="0">
                        <a:moveTo>
                          <a:pt x="16085" y="1"/>
                        </a:moveTo>
                        <a:cubicBezTo>
                          <a:pt x="11262" y="1"/>
                          <a:pt x="5916" y="561"/>
                          <a:pt x="0" y="1848"/>
                        </a:cubicBezTo>
                        <a:cubicBezTo>
                          <a:pt x="13241" y="7385"/>
                          <a:pt x="21434" y="26401"/>
                          <a:pt x="46194" y="26401"/>
                        </a:cubicBezTo>
                        <a:cubicBezTo>
                          <a:pt x="49572" y="26401"/>
                          <a:pt x="53257" y="26047"/>
                          <a:pt x="57306" y="25257"/>
                        </a:cubicBezTo>
                        <a:cubicBezTo>
                          <a:pt x="57306" y="25257"/>
                          <a:pt x="48472" y="1"/>
                          <a:pt x="16085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62" name="Google Shape;762;p8"/>
                  <p:cNvSpPr/>
                  <p:nvPr/>
                </p:nvSpPr>
                <p:spPr>
                  <a:xfrm flipH="1">
                    <a:off x="1500861" y="5227519"/>
                    <a:ext cx="823776" cy="3889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518" h="25266" extrusionOk="0">
                        <a:moveTo>
                          <a:pt x="437" y="0"/>
                        </a:moveTo>
                        <a:cubicBezTo>
                          <a:pt x="434" y="0"/>
                          <a:pt x="432" y="1"/>
                          <a:pt x="429" y="2"/>
                        </a:cubicBezTo>
                        <a:cubicBezTo>
                          <a:pt x="197" y="2"/>
                          <a:pt x="8" y="187"/>
                          <a:pt x="5" y="421"/>
                        </a:cubicBezTo>
                        <a:cubicBezTo>
                          <a:pt x="0" y="653"/>
                          <a:pt x="184" y="845"/>
                          <a:pt x="416" y="852"/>
                        </a:cubicBezTo>
                        <a:cubicBezTo>
                          <a:pt x="21600" y="1510"/>
                          <a:pt x="52486" y="24940"/>
                          <a:pt x="52797" y="25177"/>
                        </a:cubicBezTo>
                        <a:cubicBezTo>
                          <a:pt x="52870" y="25234"/>
                          <a:pt x="52961" y="25264"/>
                          <a:pt x="53054" y="25265"/>
                        </a:cubicBezTo>
                        <a:lnTo>
                          <a:pt x="53054" y="25264"/>
                        </a:lnTo>
                        <a:cubicBezTo>
                          <a:pt x="53238" y="25264"/>
                          <a:pt x="53400" y="25147"/>
                          <a:pt x="53459" y="24973"/>
                        </a:cubicBezTo>
                        <a:cubicBezTo>
                          <a:pt x="53517" y="24801"/>
                          <a:pt x="53459" y="24611"/>
                          <a:pt x="53315" y="24499"/>
                        </a:cubicBezTo>
                        <a:cubicBezTo>
                          <a:pt x="53002" y="24261"/>
                          <a:pt x="21901" y="667"/>
                          <a:pt x="443" y="2"/>
                        </a:cubicBezTo>
                        <a:cubicBezTo>
                          <a:pt x="441" y="1"/>
                          <a:pt x="439" y="0"/>
                          <a:pt x="437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63" name="Google Shape;763;p8"/>
                  <p:cNvSpPr/>
                  <p:nvPr/>
                </p:nvSpPr>
                <p:spPr>
                  <a:xfrm flipH="1">
                    <a:off x="2059210" y="5198908"/>
                    <a:ext cx="124371" cy="1514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80" h="9842" extrusionOk="0">
                        <a:moveTo>
                          <a:pt x="3287" y="0"/>
                        </a:moveTo>
                        <a:cubicBezTo>
                          <a:pt x="3157" y="0"/>
                          <a:pt x="3028" y="55"/>
                          <a:pt x="2947" y="165"/>
                        </a:cubicBezTo>
                        <a:cubicBezTo>
                          <a:pt x="2808" y="355"/>
                          <a:pt x="2835" y="611"/>
                          <a:pt x="3023" y="749"/>
                        </a:cubicBezTo>
                        <a:cubicBezTo>
                          <a:pt x="3269" y="992"/>
                          <a:pt x="5354" y="3812"/>
                          <a:pt x="6796" y="5787"/>
                        </a:cubicBezTo>
                        <a:lnTo>
                          <a:pt x="272" y="9035"/>
                        </a:lnTo>
                        <a:cubicBezTo>
                          <a:pt x="93" y="9122"/>
                          <a:pt x="1" y="9321"/>
                          <a:pt x="46" y="9513"/>
                        </a:cubicBezTo>
                        <a:cubicBezTo>
                          <a:pt x="91" y="9705"/>
                          <a:pt x="263" y="9842"/>
                          <a:pt x="460" y="9842"/>
                        </a:cubicBezTo>
                        <a:cubicBezTo>
                          <a:pt x="527" y="9840"/>
                          <a:pt x="591" y="9825"/>
                          <a:pt x="649" y="9795"/>
                        </a:cubicBezTo>
                        <a:lnTo>
                          <a:pt x="8079" y="6101"/>
                        </a:lnTo>
                        <a:lnTo>
                          <a:pt x="7782" y="5693"/>
                        </a:lnTo>
                        <a:cubicBezTo>
                          <a:pt x="5992" y="3237"/>
                          <a:pt x="3805" y="272"/>
                          <a:pt x="3555" y="86"/>
                        </a:cubicBezTo>
                        <a:cubicBezTo>
                          <a:pt x="3476" y="29"/>
                          <a:pt x="3381" y="0"/>
                          <a:pt x="3287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64" name="Google Shape;764;p8"/>
                  <p:cNvSpPr/>
                  <p:nvPr/>
                </p:nvSpPr>
                <p:spPr>
                  <a:xfrm flipH="1">
                    <a:off x="1842491" y="5268028"/>
                    <a:ext cx="142981" cy="2119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289" h="13770" extrusionOk="0">
                        <a:moveTo>
                          <a:pt x="7569" y="0"/>
                        </a:moveTo>
                        <a:cubicBezTo>
                          <a:pt x="7546" y="0"/>
                          <a:pt x="7523" y="2"/>
                          <a:pt x="7499" y="6"/>
                        </a:cubicBezTo>
                        <a:cubicBezTo>
                          <a:pt x="7265" y="44"/>
                          <a:pt x="7107" y="267"/>
                          <a:pt x="7148" y="501"/>
                        </a:cubicBezTo>
                        <a:lnTo>
                          <a:pt x="8358" y="7829"/>
                        </a:lnTo>
                        <a:lnTo>
                          <a:pt x="235" y="12985"/>
                        </a:lnTo>
                        <a:cubicBezTo>
                          <a:pt x="74" y="13087"/>
                          <a:pt x="1" y="13282"/>
                          <a:pt x="54" y="13464"/>
                        </a:cubicBezTo>
                        <a:cubicBezTo>
                          <a:pt x="106" y="13646"/>
                          <a:pt x="273" y="13770"/>
                          <a:pt x="464" y="13770"/>
                        </a:cubicBezTo>
                        <a:cubicBezTo>
                          <a:pt x="544" y="13770"/>
                          <a:pt x="622" y="13747"/>
                          <a:pt x="691" y="13703"/>
                        </a:cubicBezTo>
                        <a:lnTo>
                          <a:pt x="9289" y="8246"/>
                        </a:lnTo>
                        <a:lnTo>
                          <a:pt x="7989" y="362"/>
                        </a:lnTo>
                        <a:cubicBezTo>
                          <a:pt x="7957" y="150"/>
                          <a:pt x="7776" y="0"/>
                          <a:pt x="7569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65" name="Google Shape;765;p8"/>
                  <p:cNvSpPr/>
                  <p:nvPr/>
                </p:nvSpPr>
                <p:spPr>
                  <a:xfrm flipH="1">
                    <a:off x="1677280" y="4772261"/>
                    <a:ext cx="733668" cy="608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664" h="39503" extrusionOk="0">
                        <a:moveTo>
                          <a:pt x="1" y="0"/>
                        </a:moveTo>
                        <a:cubicBezTo>
                          <a:pt x="12473" y="10513"/>
                          <a:pt x="13509" y="35678"/>
                          <a:pt x="47663" y="39503"/>
                        </a:cubicBezTo>
                        <a:cubicBezTo>
                          <a:pt x="47663" y="39503"/>
                          <a:pt x="46524" y="4201"/>
                          <a:pt x="1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66" name="Google Shape;766;p8"/>
                  <p:cNvSpPr/>
                  <p:nvPr/>
                </p:nvSpPr>
                <p:spPr>
                  <a:xfrm flipH="1">
                    <a:off x="1639133" y="4810260"/>
                    <a:ext cx="679056" cy="6166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116" h="40063" extrusionOk="0">
                        <a:moveTo>
                          <a:pt x="566" y="0"/>
                        </a:moveTo>
                        <a:cubicBezTo>
                          <a:pt x="359" y="0"/>
                          <a:pt x="166" y="129"/>
                          <a:pt x="94" y="337"/>
                        </a:cubicBezTo>
                        <a:cubicBezTo>
                          <a:pt x="0" y="602"/>
                          <a:pt x="144" y="891"/>
                          <a:pt x="411" y="978"/>
                        </a:cubicBezTo>
                        <a:cubicBezTo>
                          <a:pt x="20402" y="7944"/>
                          <a:pt x="42838" y="39531"/>
                          <a:pt x="43062" y="39849"/>
                        </a:cubicBezTo>
                        <a:cubicBezTo>
                          <a:pt x="43155" y="39983"/>
                          <a:pt x="43309" y="40063"/>
                          <a:pt x="43473" y="40063"/>
                        </a:cubicBezTo>
                        <a:cubicBezTo>
                          <a:pt x="43879" y="40063"/>
                          <a:pt x="44116" y="39603"/>
                          <a:pt x="43882" y="39273"/>
                        </a:cubicBezTo>
                        <a:cubicBezTo>
                          <a:pt x="43655" y="38950"/>
                          <a:pt x="21037" y="7103"/>
                          <a:pt x="742" y="32"/>
                        </a:cubicBezTo>
                        <a:cubicBezTo>
                          <a:pt x="684" y="11"/>
                          <a:pt x="625" y="0"/>
                          <a:pt x="566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67" name="Google Shape;767;p8"/>
                  <p:cNvSpPr/>
                  <p:nvPr/>
                </p:nvSpPr>
                <p:spPr>
                  <a:xfrm flipH="1">
                    <a:off x="1677280" y="4772261"/>
                    <a:ext cx="733668" cy="608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664" h="39503" extrusionOk="0">
                        <a:moveTo>
                          <a:pt x="1" y="0"/>
                        </a:moveTo>
                        <a:cubicBezTo>
                          <a:pt x="12473" y="10513"/>
                          <a:pt x="13509" y="35678"/>
                          <a:pt x="47663" y="39503"/>
                        </a:cubicBezTo>
                        <a:cubicBezTo>
                          <a:pt x="47663" y="39503"/>
                          <a:pt x="46524" y="4201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6D9EEB">
                      <a:alpha val="414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68" name="Google Shape;768;p8"/>
                  <p:cNvSpPr/>
                  <p:nvPr/>
                </p:nvSpPr>
                <p:spPr>
                  <a:xfrm flipH="1">
                    <a:off x="2078447" y="4838349"/>
                    <a:ext cx="136839" cy="1345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890" h="8739" extrusionOk="0">
                        <a:moveTo>
                          <a:pt x="5905" y="1"/>
                        </a:moveTo>
                        <a:cubicBezTo>
                          <a:pt x="5807" y="1"/>
                          <a:pt x="5709" y="29"/>
                          <a:pt x="5625" y="90"/>
                        </a:cubicBezTo>
                        <a:cubicBezTo>
                          <a:pt x="5401" y="254"/>
                          <a:pt x="5339" y="548"/>
                          <a:pt x="5503" y="772"/>
                        </a:cubicBezTo>
                        <a:cubicBezTo>
                          <a:pt x="5667" y="1088"/>
                          <a:pt x="6779" y="4314"/>
                          <a:pt x="7560" y="6613"/>
                        </a:cubicBezTo>
                        <a:lnTo>
                          <a:pt x="450" y="7741"/>
                        </a:lnTo>
                        <a:cubicBezTo>
                          <a:pt x="188" y="7779"/>
                          <a:pt x="1" y="8013"/>
                          <a:pt x="23" y="8276"/>
                        </a:cubicBezTo>
                        <a:cubicBezTo>
                          <a:pt x="42" y="8537"/>
                          <a:pt x="260" y="8738"/>
                          <a:pt x="521" y="8738"/>
                        </a:cubicBezTo>
                        <a:cubicBezTo>
                          <a:pt x="523" y="8738"/>
                          <a:pt x="525" y="8738"/>
                          <a:pt x="527" y="8738"/>
                        </a:cubicBezTo>
                        <a:cubicBezTo>
                          <a:pt x="554" y="8738"/>
                          <a:pt x="581" y="8737"/>
                          <a:pt x="606" y="8733"/>
                        </a:cubicBezTo>
                        <a:lnTo>
                          <a:pt x="8889" y="7420"/>
                        </a:lnTo>
                        <a:lnTo>
                          <a:pt x="8701" y="6855"/>
                        </a:lnTo>
                        <a:cubicBezTo>
                          <a:pt x="7284" y="2660"/>
                          <a:pt x="6490" y="428"/>
                          <a:pt x="6337" y="219"/>
                        </a:cubicBezTo>
                        <a:cubicBezTo>
                          <a:pt x="6235" y="80"/>
                          <a:pt x="6070" y="1"/>
                          <a:pt x="5905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69" name="Google Shape;769;p8"/>
                  <p:cNvSpPr/>
                  <p:nvPr/>
                </p:nvSpPr>
                <p:spPr>
                  <a:xfrm flipH="1">
                    <a:off x="1884765" y="4983560"/>
                    <a:ext cx="180415" cy="1723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721" h="11195" extrusionOk="0">
                        <a:moveTo>
                          <a:pt x="11198" y="1"/>
                        </a:moveTo>
                        <a:cubicBezTo>
                          <a:pt x="10947" y="1"/>
                          <a:pt x="10724" y="176"/>
                          <a:pt x="10688" y="430"/>
                        </a:cubicBezTo>
                        <a:lnTo>
                          <a:pt x="9652" y="7736"/>
                        </a:lnTo>
                        <a:lnTo>
                          <a:pt x="406" y="10207"/>
                        </a:lnTo>
                        <a:cubicBezTo>
                          <a:pt x="161" y="10270"/>
                          <a:pt x="0" y="10506"/>
                          <a:pt x="34" y="10758"/>
                        </a:cubicBezTo>
                        <a:cubicBezTo>
                          <a:pt x="67" y="11008"/>
                          <a:pt x="281" y="11194"/>
                          <a:pt x="532" y="11194"/>
                        </a:cubicBezTo>
                        <a:cubicBezTo>
                          <a:pt x="533" y="11194"/>
                          <a:pt x="534" y="11194"/>
                          <a:pt x="535" y="11194"/>
                        </a:cubicBezTo>
                        <a:cubicBezTo>
                          <a:pt x="578" y="11193"/>
                          <a:pt x="623" y="11188"/>
                          <a:pt x="665" y="11178"/>
                        </a:cubicBezTo>
                        <a:lnTo>
                          <a:pt x="10551" y="8533"/>
                        </a:lnTo>
                        <a:lnTo>
                          <a:pt x="11681" y="572"/>
                        </a:lnTo>
                        <a:cubicBezTo>
                          <a:pt x="11721" y="298"/>
                          <a:pt x="11530" y="42"/>
                          <a:pt x="11255" y="3"/>
                        </a:cubicBezTo>
                        <a:cubicBezTo>
                          <a:pt x="11236" y="2"/>
                          <a:pt x="11217" y="1"/>
                          <a:pt x="11198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70" name="Google Shape;770;p8"/>
                  <p:cNvSpPr/>
                  <p:nvPr/>
                </p:nvSpPr>
                <p:spPr>
                  <a:xfrm flipH="1">
                    <a:off x="1755237" y="5150935"/>
                    <a:ext cx="174166" cy="1375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15" h="8934" extrusionOk="0">
                        <a:moveTo>
                          <a:pt x="10767" y="0"/>
                        </a:moveTo>
                        <a:cubicBezTo>
                          <a:pt x="10527" y="0"/>
                          <a:pt x="10321" y="179"/>
                          <a:pt x="10280" y="423"/>
                        </a:cubicBezTo>
                        <a:lnTo>
                          <a:pt x="9326" y="6224"/>
                        </a:lnTo>
                        <a:lnTo>
                          <a:pt x="436" y="7940"/>
                        </a:lnTo>
                        <a:cubicBezTo>
                          <a:pt x="179" y="7985"/>
                          <a:pt x="0" y="8221"/>
                          <a:pt x="25" y="8480"/>
                        </a:cubicBezTo>
                        <a:cubicBezTo>
                          <a:pt x="50" y="8738"/>
                          <a:pt x="265" y="8934"/>
                          <a:pt x="523" y="8934"/>
                        </a:cubicBezTo>
                        <a:cubicBezTo>
                          <a:pt x="525" y="8934"/>
                          <a:pt x="527" y="8934"/>
                          <a:pt x="530" y="8934"/>
                        </a:cubicBezTo>
                        <a:cubicBezTo>
                          <a:pt x="563" y="8934"/>
                          <a:pt x="595" y="8931"/>
                          <a:pt x="627" y="8926"/>
                        </a:cubicBezTo>
                        <a:lnTo>
                          <a:pt x="10205" y="7076"/>
                        </a:lnTo>
                        <a:lnTo>
                          <a:pt x="11270" y="585"/>
                        </a:lnTo>
                        <a:cubicBezTo>
                          <a:pt x="11315" y="311"/>
                          <a:pt x="11129" y="54"/>
                          <a:pt x="10857" y="9"/>
                        </a:cubicBezTo>
                        <a:cubicBezTo>
                          <a:pt x="10826" y="3"/>
                          <a:pt x="10796" y="0"/>
                          <a:pt x="10767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71" name="Google Shape;771;p8"/>
                  <p:cNvSpPr/>
                  <p:nvPr/>
                </p:nvSpPr>
                <p:spPr>
                  <a:xfrm flipH="1">
                    <a:off x="1324676" y="4680316"/>
                    <a:ext cx="628799" cy="97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851" h="63643" extrusionOk="0">
                        <a:moveTo>
                          <a:pt x="6468" y="1"/>
                        </a:moveTo>
                        <a:cubicBezTo>
                          <a:pt x="5113" y="1"/>
                          <a:pt x="3930" y="611"/>
                          <a:pt x="3121" y="2041"/>
                        </a:cubicBezTo>
                        <a:cubicBezTo>
                          <a:pt x="0" y="7558"/>
                          <a:pt x="5990" y="11822"/>
                          <a:pt x="7245" y="17590"/>
                        </a:cubicBezTo>
                        <a:cubicBezTo>
                          <a:pt x="8499" y="23359"/>
                          <a:pt x="974" y="26619"/>
                          <a:pt x="3734" y="33801"/>
                        </a:cubicBezTo>
                        <a:cubicBezTo>
                          <a:pt x="6493" y="40982"/>
                          <a:pt x="14267" y="33891"/>
                          <a:pt x="11509" y="45149"/>
                        </a:cubicBezTo>
                        <a:cubicBezTo>
                          <a:pt x="8750" y="56407"/>
                          <a:pt x="23296" y="60998"/>
                          <a:pt x="23296" y="60998"/>
                        </a:cubicBezTo>
                        <a:cubicBezTo>
                          <a:pt x="23296" y="60998"/>
                          <a:pt x="27791" y="63643"/>
                          <a:pt x="31661" y="63643"/>
                        </a:cubicBezTo>
                        <a:cubicBezTo>
                          <a:pt x="33042" y="63643"/>
                          <a:pt x="34344" y="63306"/>
                          <a:pt x="35334" y="62392"/>
                        </a:cubicBezTo>
                        <a:cubicBezTo>
                          <a:pt x="39097" y="58915"/>
                          <a:pt x="37842" y="53202"/>
                          <a:pt x="37466" y="48312"/>
                        </a:cubicBezTo>
                        <a:cubicBezTo>
                          <a:pt x="37090" y="43422"/>
                          <a:pt x="40851" y="39828"/>
                          <a:pt x="39011" y="36149"/>
                        </a:cubicBezTo>
                        <a:cubicBezTo>
                          <a:pt x="37174" y="32471"/>
                          <a:pt x="28646" y="30465"/>
                          <a:pt x="30636" y="25449"/>
                        </a:cubicBezTo>
                        <a:cubicBezTo>
                          <a:pt x="32626" y="20432"/>
                          <a:pt x="30318" y="16086"/>
                          <a:pt x="26973" y="14413"/>
                        </a:cubicBezTo>
                        <a:cubicBezTo>
                          <a:pt x="23630" y="12741"/>
                          <a:pt x="19450" y="12073"/>
                          <a:pt x="17610" y="10066"/>
                        </a:cubicBezTo>
                        <a:cubicBezTo>
                          <a:pt x="15629" y="4988"/>
                          <a:pt x="10343" y="1"/>
                          <a:pt x="6468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72" name="Google Shape;772;p8"/>
                  <p:cNvSpPr/>
                  <p:nvPr/>
                </p:nvSpPr>
                <p:spPr>
                  <a:xfrm flipH="1">
                    <a:off x="1412562" y="4744388"/>
                    <a:ext cx="445690" cy="9317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955" h="60533" extrusionOk="0">
                        <a:moveTo>
                          <a:pt x="557" y="1"/>
                        </a:moveTo>
                        <a:cubicBezTo>
                          <a:pt x="435" y="1"/>
                          <a:pt x="311" y="45"/>
                          <a:pt x="214" y="136"/>
                        </a:cubicBezTo>
                        <a:cubicBezTo>
                          <a:pt x="12" y="324"/>
                          <a:pt x="0" y="642"/>
                          <a:pt x="189" y="844"/>
                        </a:cubicBezTo>
                        <a:cubicBezTo>
                          <a:pt x="14736" y="16492"/>
                          <a:pt x="27784" y="59739"/>
                          <a:pt x="27914" y="60175"/>
                        </a:cubicBezTo>
                        <a:cubicBezTo>
                          <a:pt x="27977" y="60387"/>
                          <a:pt x="28173" y="60533"/>
                          <a:pt x="28395" y="60533"/>
                        </a:cubicBezTo>
                        <a:cubicBezTo>
                          <a:pt x="28444" y="60533"/>
                          <a:pt x="28492" y="60524"/>
                          <a:pt x="28539" y="60511"/>
                        </a:cubicBezTo>
                        <a:cubicBezTo>
                          <a:pt x="28803" y="60432"/>
                          <a:pt x="28955" y="60152"/>
                          <a:pt x="28875" y="59886"/>
                        </a:cubicBezTo>
                        <a:cubicBezTo>
                          <a:pt x="28746" y="59450"/>
                          <a:pt x="15630" y="15980"/>
                          <a:pt x="924" y="161"/>
                        </a:cubicBezTo>
                        <a:cubicBezTo>
                          <a:pt x="825" y="54"/>
                          <a:pt x="692" y="1"/>
                          <a:pt x="557" y="1"/>
                        </a:cubicBezTo>
                        <a:close/>
                      </a:path>
                    </a:pathLst>
                  </a:custGeom>
                  <a:solidFill>
                    <a:srgbClr val="DEE7E9">
                      <a:alpha val="3964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73" name="Google Shape;773;p8"/>
                  <p:cNvSpPr/>
                  <p:nvPr/>
                </p:nvSpPr>
                <p:spPr>
                  <a:xfrm flipH="1">
                    <a:off x="1653722" y="4862250"/>
                    <a:ext cx="163884" cy="11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647" h="7425" extrusionOk="0">
                        <a:moveTo>
                          <a:pt x="10078" y="0"/>
                        </a:moveTo>
                        <a:cubicBezTo>
                          <a:pt x="9881" y="0"/>
                          <a:pt x="9695" y="117"/>
                          <a:pt x="9616" y="310"/>
                        </a:cubicBezTo>
                        <a:lnTo>
                          <a:pt x="7130" y="6270"/>
                        </a:lnTo>
                        <a:lnTo>
                          <a:pt x="652" y="4901"/>
                        </a:lnTo>
                        <a:cubicBezTo>
                          <a:pt x="618" y="4894"/>
                          <a:pt x="583" y="4891"/>
                          <a:pt x="549" y="4891"/>
                        </a:cubicBezTo>
                        <a:cubicBezTo>
                          <a:pt x="317" y="4891"/>
                          <a:pt x="108" y="5053"/>
                          <a:pt x="57" y="5289"/>
                        </a:cubicBezTo>
                        <a:cubicBezTo>
                          <a:pt x="1" y="5560"/>
                          <a:pt x="174" y="5825"/>
                          <a:pt x="445" y="5884"/>
                        </a:cubicBezTo>
                        <a:lnTo>
                          <a:pt x="7736" y="7424"/>
                        </a:lnTo>
                        <a:lnTo>
                          <a:pt x="10542" y="694"/>
                        </a:lnTo>
                        <a:cubicBezTo>
                          <a:pt x="10647" y="439"/>
                          <a:pt x="10527" y="146"/>
                          <a:pt x="10271" y="39"/>
                        </a:cubicBezTo>
                        <a:cubicBezTo>
                          <a:pt x="10208" y="13"/>
                          <a:pt x="10142" y="0"/>
                          <a:pt x="10078" y="0"/>
                        </a:cubicBezTo>
                        <a:close/>
                      </a:path>
                    </a:pathLst>
                  </a:custGeom>
                  <a:solidFill>
                    <a:srgbClr val="DEE7E9">
                      <a:alpha val="3964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74" name="Google Shape;774;p8"/>
                  <p:cNvSpPr/>
                  <p:nvPr/>
                </p:nvSpPr>
                <p:spPr>
                  <a:xfrm flipH="1">
                    <a:off x="1499227" y="5055235"/>
                    <a:ext cx="318425" cy="1745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687" h="11338" extrusionOk="0">
                        <a:moveTo>
                          <a:pt x="20113" y="0"/>
                        </a:moveTo>
                        <a:cubicBezTo>
                          <a:pt x="19925" y="0"/>
                          <a:pt x="19746" y="106"/>
                          <a:pt x="19660" y="287"/>
                        </a:cubicBezTo>
                        <a:lnTo>
                          <a:pt x="14951" y="10185"/>
                        </a:lnTo>
                        <a:lnTo>
                          <a:pt x="662" y="6970"/>
                        </a:lnTo>
                        <a:cubicBezTo>
                          <a:pt x="625" y="6962"/>
                          <a:pt x="589" y="6958"/>
                          <a:pt x="552" y="6958"/>
                        </a:cubicBezTo>
                        <a:cubicBezTo>
                          <a:pt x="322" y="6958"/>
                          <a:pt x="114" y="7117"/>
                          <a:pt x="62" y="7351"/>
                        </a:cubicBezTo>
                        <a:cubicBezTo>
                          <a:pt x="0" y="7622"/>
                          <a:pt x="171" y="7889"/>
                          <a:pt x="441" y="7951"/>
                        </a:cubicBezTo>
                        <a:lnTo>
                          <a:pt x="15512" y="11338"/>
                        </a:lnTo>
                        <a:lnTo>
                          <a:pt x="20566" y="718"/>
                        </a:lnTo>
                        <a:cubicBezTo>
                          <a:pt x="20686" y="467"/>
                          <a:pt x="20579" y="168"/>
                          <a:pt x="20329" y="50"/>
                        </a:cubicBezTo>
                        <a:cubicBezTo>
                          <a:pt x="20259" y="16"/>
                          <a:pt x="20185" y="0"/>
                          <a:pt x="20113" y="0"/>
                        </a:cubicBezTo>
                        <a:close/>
                      </a:path>
                    </a:pathLst>
                  </a:custGeom>
                  <a:solidFill>
                    <a:srgbClr val="DEE7E9">
                      <a:alpha val="3964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75" name="Google Shape;775;p8"/>
                  <p:cNvSpPr/>
                  <p:nvPr/>
                </p:nvSpPr>
                <p:spPr>
                  <a:xfrm flipH="1">
                    <a:off x="658816" y="4243988"/>
                    <a:ext cx="858409" cy="13373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768" h="86882" extrusionOk="0">
                        <a:moveTo>
                          <a:pt x="46938" y="0"/>
                        </a:moveTo>
                        <a:cubicBezTo>
                          <a:pt x="41647" y="0"/>
                          <a:pt x="34433" y="6807"/>
                          <a:pt x="31727" y="13740"/>
                        </a:cubicBezTo>
                        <a:cubicBezTo>
                          <a:pt x="29216" y="16480"/>
                          <a:pt x="23510" y="17393"/>
                          <a:pt x="18945" y="19675"/>
                        </a:cubicBezTo>
                        <a:cubicBezTo>
                          <a:pt x="14381" y="21957"/>
                          <a:pt x="11229" y="27892"/>
                          <a:pt x="13946" y="34740"/>
                        </a:cubicBezTo>
                        <a:cubicBezTo>
                          <a:pt x="16663" y="41587"/>
                          <a:pt x="5023" y="44326"/>
                          <a:pt x="2511" y="49348"/>
                        </a:cubicBezTo>
                        <a:cubicBezTo>
                          <a:pt x="0" y="54369"/>
                          <a:pt x="5136" y="59276"/>
                          <a:pt x="4622" y="65952"/>
                        </a:cubicBezTo>
                        <a:cubicBezTo>
                          <a:pt x="4109" y="72629"/>
                          <a:pt x="2398" y="80428"/>
                          <a:pt x="7532" y="85173"/>
                        </a:cubicBezTo>
                        <a:cubicBezTo>
                          <a:pt x="8883" y="86422"/>
                          <a:pt x="10661" y="86882"/>
                          <a:pt x="12547" y="86882"/>
                        </a:cubicBezTo>
                        <a:cubicBezTo>
                          <a:pt x="17831" y="86882"/>
                          <a:pt x="23966" y="83272"/>
                          <a:pt x="23966" y="83272"/>
                        </a:cubicBezTo>
                        <a:cubicBezTo>
                          <a:pt x="23966" y="83272"/>
                          <a:pt x="43823" y="77003"/>
                          <a:pt x="40057" y="61635"/>
                        </a:cubicBezTo>
                        <a:cubicBezTo>
                          <a:pt x="36291" y="46267"/>
                          <a:pt x="46904" y="55948"/>
                          <a:pt x="50672" y="46143"/>
                        </a:cubicBezTo>
                        <a:cubicBezTo>
                          <a:pt x="54438" y="36338"/>
                          <a:pt x="44166" y="31887"/>
                          <a:pt x="45878" y="24012"/>
                        </a:cubicBezTo>
                        <a:cubicBezTo>
                          <a:pt x="47589" y="16138"/>
                          <a:pt x="55768" y="10317"/>
                          <a:pt x="51507" y="2785"/>
                        </a:cubicBezTo>
                        <a:cubicBezTo>
                          <a:pt x="50403" y="833"/>
                          <a:pt x="48788" y="0"/>
                          <a:pt x="46938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76" name="Google Shape;776;p8"/>
                  <p:cNvSpPr/>
                  <p:nvPr/>
                </p:nvSpPr>
                <p:spPr>
                  <a:xfrm flipH="1">
                    <a:off x="658816" y="4243988"/>
                    <a:ext cx="858409" cy="13373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768" h="86882" extrusionOk="0">
                        <a:moveTo>
                          <a:pt x="46938" y="0"/>
                        </a:moveTo>
                        <a:cubicBezTo>
                          <a:pt x="41647" y="0"/>
                          <a:pt x="34433" y="6807"/>
                          <a:pt x="31727" y="13740"/>
                        </a:cubicBezTo>
                        <a:cubicBezTo>
                          <a:pt x="29216" y="16480"/>
                          <a:pt x="23510" y="17393"/>
                          <a:pt x="18945" y="19675"/>
                        </a:cubicBezTo>
                        <a:cubicBezTo>
                          <a:pt x="14381" y="21957"/>
                          <a:pt x="11229" y="27892"/>
                          <a:pt x="13946" y="34740"/>
                        </a:cubicBezTo>
                        <a:cubicBezTo>
                          <a:pt x="16663" y="41587"/>
                          <a:pt x="5023" y="44326"/>
                          <a:pt x="2511" y="49348"/>
                        </a:cubicBezTo>
                        <a:cubicBezTo>
                          <a:pt x="0" y="54369"/>
                          <a:pt x="5136" y="59276"/>
                          <a:pt x="4622" y="65952"/>
                        </a:cubicBezTo>
                        <a:cubicBezTo>
                          <a:pt x="4109" y="72629"/>
                          <a:pt x="2398" y="80428"/>
                          <a:pt x="7532" y="85173"/>
                        </a:cubicBezTo>
                        <a:cubicBezTo>
                          <a:pt x="8883" y="86422"/>
                          <a:pt x="10661" y="86882"/>
                          <a:pt x="12547" y="86882"/>
                        </a:cubicBezTo>
                        <a:cubicBezTo>
                          <a:pt x="17831" y="86882"/>
                          <a:pt x="23966" y="83272"/>
                          <a:pt x="23966" y="83272"/>
                        </a:cubicBezTo>
                        <a:cubicBezTo>
                          <a:pt x="23966" y="83272"/>
                          <a:pt x="43823" y="77003"/>
                          <a:pt x="40057" y="61635"/>
                        </a:cubicBezTo>
                        <a:cubicBezTo>
                          <a:pt x="36291" y="46267"/>
                          <a:pt x="46904" y="55948"/>
                          <a:pt x="50672" y="46143"/>
                        </a:cubicBezTo>
                        <a:cubicBezTo>
                          <a:pt x="54438" y="36338"/>
                          <a:pt x="44166" y="31887"/>
                          <a:pt x="45878" y="24012"/>
                        </a:cubicBezTo>
                        <a:cubicBezTo>
                          <a:pt x="47589" y="16138"/>
                          <a:pt x="55768" y="10317"/>
                          <a:pt x="51507" y="2785"/>
                        </a:cubicBezTo>
                        <a:cubicBezTo>
                          <a:pt x="50403" y="833"/>
                          <a:pt x="48788" y="0"/>
                          <a:pt x="46938" y="0"/>
                        </a:cubicBezTo>
                        <a:close/>
                      </a:path>
                    </a:pathLst>
                  </a:custGeom>
                  <a:solidFill>
                    <a:srgbClr val="6D9EEB">
                      <a:alpha val="414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77" name="Google Shape;777;p8"/>
                  <p:cNvSpPr/>
                  <p:nvPr/>
                </p:nvSpPr>
                <p:spPr>
                  <a:xfrm flipH="1">
                    <a:off x="791960" y="4334255"/>
                    <a:ext cx="602155" cy="12663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120" h="82271" extrusionOk="0">
                        <a:moveTo>
                          <a:pt x="38564" y="0"/>
                        </a:moveTo>
                        <a:cubicBezTo>
                          <a:pt x="38430" y="0"/>
                          <a:pt x="38296" y="54"/>
                          <a:pt x="38197" y="160"/>
                        </a:cubicBezTo>
                        <a:cubicBezTo>
                          <a:pt x="18149" y="21726"/>
                          <a:pt x="258" y="81027"/>
                          <a:pt x="79" y="81624"/>
                        </a:cubicBezTo>
                        <a:cubicBezTo>
                          <a:pt x="1" y="81889"/>
                          <a:pt x="151" y="82170"/>
                          <a:pt x="417" y="82249"/>
                        </a:cubicBezTo>
                        <a:cubicBezTo>
                          <a:pt x="464" y="82262"/>
                          <a:pt x="512" y="82270"/>
                          <a:pt x="561" y="82270"/>
                        </a:cubicBezTo>
                        <a:cubicBezTo>
                          <a:pt x="781" y="82270"/>
                          <a:pt x="977" y="82125"/>
                          <a:pt x="1040" y="81913"/>
                        </a:cubicBezTo>
                        <a:cubicBezTo>
                          <a:pt x="1221" y="81318"/>
                          <a:pt x="19043" y="22239"/>
                          <a:pt x="38930" y="843"/>
                        </a:cubicBezTo>
                        <a:cubicBezTo>
                          <a:pt x="39119" y="641"/>
                          <a:pt x="39109" y="323"/>
                          <a:pt x="38905" y="135"/>
                        </a:cubicBezTo>
                        <a:cubicBezTo>
                          <a:pt x="38809" y="45"/>
                          <a:pt x="38686" y="0"/>
                          <a:pt x="38564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78" name="Google Shape;778;p8"/>
                  <p:cNvSpPr/>
                  <p:nvPr/>
                </p:nvSpPr>
                <p:spPr>
                  <a:xfrm flipH="1">
                    <a:off x="847457" y="4495181"/>
                    <a:ext cx="217481" cy="1499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29" h="9740" extrusionOk="0">
                        <a:moveTo>
                          <a:pt x="572" y="0"/>
                        </a:moveTo>
                        <a:cubicBezTo>
                          <a:pt x="507" y="0"/>
                          <a:pt x="442" y="13"/>
                          <a:pt x="378" y="39"/>
                        </a:cubicBezTo>
                        <a:cubicBezTo>
                          <a:pt x="123" y="146"/>
                          <a:pt x="1" y="438"/>
                          <a:pt x="108" y="694"/>
                        </a:cubicBezTo>
                        <a:lnTo>
                          <a:pt x="3879" y="9740"/>
                        </a:lnTo>
                        <a:lnTo>
                          <a:pt x="13684" y="7668"/>
                        </a:lnTo>
                        <a:cubicBezTo>
                          <a:pt x="13955" y="7611"/>
                          <a:pt x="14129" y="7345"/>
                          <a:pt x="14072" y="7075"/>
                        </a:cubicBezTo>
                        <a:cubicBezTo>
                          <a:pt x="14020" y="6834"/>
                          <a:pt x="13806" y="6679"/>
                          <a:pt x="13572" y="6679"/>
                        </a:cubicBezTo>
                        <a:cubicBezTo>
                          <a:pt x="13540" y="6679"/>
                          <a:pt x="13509" y="6681"/>
                          <a:pt x="13477" y="6687"/>
                        </a:cubicBezTo>
                        <a:lnTo>
                          <a:pt x="4485" y="8587"/>
                        </a:lnTo>
                        <a:lnTo>
                          <a:pt x="1033" y="308"/>
                        </a:lnTo>
                        <a:cubicBezTo>
                          <a:pt x="953" y="116"/>
                          <a:pt x="767" y="0"/>
                          <a:pt x="572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79" name="Google Shape;779;p8"/>
                  <p:cNvSpPr/>
                  <p:nvPr/>
                </p:nvSpPr>
                <p:spPr>
                  <a:xfrm flipH="1">
                    <a:off x="847371" y="4758624"/>
                    <a:ext cx="428373" cy="2321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30" h="15085" extrusionOk="0">
                        <a:moveTo>
                          <a:pt x="571" y="1"/>
                        </a:moveTo>
                        <a:cubicBezTo>
                          <a:pt x="499" y="1"/>
                          <a:pt x="426" y="16"/>
                          <a:pt x="356" y="49"/>
                        </a:cubicBezTo>
                        <a:cubicBezTo>
                          <a:pt x="107" y="170"/>
                          <a:pt x="0" y="469"/>
                          <a:pt x="119" y="719"/>
                        </a:cubicBezTo>
                        <a:lnTo>
                          <a:pt x="6956" y="15085"/>
                        </a:lnTo>
                        <a:lnTo>
                          <a:pt x="27388" y="10493"/>
                        </a:lnTo>
                        <a:cubicBezTo>
                          <a:pt x="27659" y="10432"/>
                          <a:pt x="27829" y="10164"/>
                          <a:pt x="27767" y="9894"/>
                        </a:cubicBezTo>
                        <a:cubicBezTo>
                          <a:pt x="27715" y="9660"/>
                          <a:pt x="27507" y="9500"/>
                          <a:pt x="27278" y="9500"/>
                        </a:cubicBezTo>
                        <a:cubicBezTo>
                          <a:pt x="27242" y="9500"/>
                          <a:pt x="27206" y="9504"/>
                          <a:pt x="27169" y="9513"/>
                        </a:cubicBezTo>
                        <a:lnTo>
                          <a:pt x="7517" y="13932"/>
                        </a:lnTo>
                        <a:lnTo>
                          <a:pt x="1026" y="288"/>
                        </a:lnTo>
                        <a:cubicBezTo>
                          <a:pt x="939" y="107"/>
                          <a:pt x="759" y="1"/>
                          <a:pt x="571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80" name="Google Shape;780;p8"/>
                  <p:cNvSpPr/>
                  <p:nvPr/>
                </p:nvSpPr>
                <p:spPr>
                  <a:xfrm flipH="1">
                    <a:off x="1021107" y="5087956"/>
                    <a:ext cx="386367" cy="2368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101" h="15386" extrusionOk="0">
                        <a:moveTo>
                          <a:pt x="572" y="1"/>
                        </a:moveTo>
                        <a:cubicBezTo>
                          <a:pt x="499" y="1"/>
                          <a:pt x="425" y="17"/>
                          <a:pt x="354" y="51"/>
                        </a:cubicBezTo>
                        <a:cubicBezTo>
                          <a:pt x="105" y="171"/>
                          <a:pt x="0" y="470"/>
                          <a:pt x="120" y="721"/>
                        </a:cubicBezTo>
                        <a:lnTo>
                          <a:pt x="7161" y="15385"/>
                        </a:lnTo>
                        <a:lnTo>
                          <a:pt x="24693" y="9750"/>
                        </a:lnTo>
                        <a:cubicBezTo>
                          <a:pt x="24957" y="9664"/>
                          <a:pt x="25100" y="9382"/>
                          <a:pt x="25015" y="9118"/>
                        </a:cubicBezTo>
                        <a:cubicBezTo>
                          <a:pt x="24948" y="8905"/>
                          <a:pt x="24749" y="8770"/>
                          <a:pt x="24538" y="8770"/>
                        </a:cubicBezTo>
                        <a:cubicBezTo>
                          <a:pt x="24487" y="8770"/>
                          <a:pt x="24436" y="8778"/>
                          <a:pt x="24385" y="8794"/>
                        </a:cubicBezTo>
                        <a:lnTo>
                          <a:pt x="7686" y="14162"/>
                        </a:lnTo>
                        <a:lnTo>
                          <a:pt x="1024" y="286"/>
                        </a:lnTo>
                        <a:cubicBezTo>
                          <a:pt x="938" y="106"/>
                          <a:pt x="759" y="1"/>
                          <a:pt x="572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781" name="Google Shape;781;p8"/>
                <p:cNvGrpSpPr/>
                <p:nvPr/>
              </p:nvGrpSpPr>
              <p:grpSpPr>
                <a:xfrm rot="-1174362" flipH="1">
                  <a:off x="6693226" y="3834120"/>
                  <a:ext cx="1522069" cy="1548921"/>
                  <a:chOff x="658816" y="3875056"/>
                  <a:chExt cx="1769862" cy="1801086"/>
                </a:xfrm>
              </p:grpSpPr>
              <p:sp>
                <p:nvSpPr>
                  <p:cNvPr id="782" name="Google Shape;782;p8"/>
                  <p:cNvSpPr/>
                  <p:nvPr/>
                </p:nvSpPr>
                <p:spPr>
                  <a:xfrm flipH="1">
                    <a:off x="1674625" y="5389061"/>
                    <a:ext cx="141642" cy="1767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202" h="11485" extrusionOk="0">
                        <a:moveTo>
                          <a:pt x="7862" y="0"/>
                        </a:moveTo>
                        <a:cubicBezTo>
                          <a:pt x="7842" y="0"/>
                          <a:pt x="7822" y="2"/>
                          <a:pt x="7801" y="5"/>
                        </a:cubicBezTo>
                        <a:cubicBezTo>
                          <a:pt x="7568" y="36"/>
                          <a:pt x="7405" y="252"/>
                          <a:pt x="7439" y="484"/>
                        </a:cubicBezTo>
                        <a:lnTo>
                          <a:pt x="8274" y="6355"/>
                        </a:lnTo>
                        <a:lnTo>
                          <a:pt x="259" y="10683"/>
                        </a:lnTo>
                        <a:cubicBezTo>
                          <a:pt x="87" y="10776"/>
                          <a:pt x="1" y="10973"/>
                          <a:pt x="49" y="11162"/>
                        </a:cubicBezTo>
                        <a:cubicBezTo>
                          <a:pt x="97" y="11351"/>
                          <a:pt x="268" y="11485"/>
                          <a:pt x="462" y="11485"/>
                        </a:cubicBezTo>
                        <a:cubicBezTo>
                          <a:pt x="532" y="11483"/>
                          <a:pt x="602" y="11465"/>
                          <a:pt x="664" y="11431"/>
                        </a:cubicBezTo>
                        <a:lnTo>
                          <a:pt x="9202" y="6825"/>
                        </a:lnTo>
                        <a:lnTo>
                          <a:pt x="8281" y="366"/>
                        </a:lnTo>
                        <a:cubicBezTo>
                          <a:pt x="8252" y="154"/>
                          <a:pt x="8070" y="0"/>
                          <a:pt x="7862" y="0"/>
                        </a:cubicBezTo>
                        <a:close/>
                      </a:path>
                    </a:pathLst>
                  </a:custGeom>
                  <a:solidFill>
                    <a:srgbClr val="8CC4F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83" name="Google Shape;783;p8"/>
                  <p:cNvSpPr/>
                  <p:nvPr/>
                </p:nvSpPr>
                <p:spPr>
                  <a:xfrm flipH="1">
                    <a:off x="1402746" y="5296486"/>
                    <a:ext cx="287717" cy="1780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692" h="11569" extrusionOk="0">
                        <a:moveTo>
                          <a:pt x="18120" y="0"/>
                        </a:moveTo>
                        <a:cubicBezTo>
                          <a:pt x="17933" y="0"/>
                          <a:pt x="17753" y="105"/>
                          <a:pt x="17667" y="286"/>
                        </a:cubicBezTo>
                        <a:lnTo>
                          <a:pt x="12838" y="10345"/>
                        </a:lnTo>
                        <a:lnTo>
                          <a:pt x="718" y="6447"/>
                        </a:lnTo>
                        <a:cubicBezTo>
                          <a:pt x="667" y="6431"/>
                          <a:pt x="615" y="6423"/>
                          <a:pt x="563" y="6423"/>
                        </a:cubicBezTo>
                        <a:cubicBezTo>
                          <a:pt x="351" y="6423"/>
                          <a:pt x="154" y="6558"/>
                          <a:pt x="85" y="6772"/>
                        </a:cubicBezTo>
                        <a:cubicBezTo>
                          <a:pt x="0" y="7036"/>
                          <a:pt x="145" y="7318"/>
                          <a:pt x="411" y="7403"/>
                        </a:cubicBezTo>
                        <a:lnTo>
                          <a:pt x="13363" y="11568"/>
                        </a:lnTo>
                        <a:lnTo>
                          <a:pt x="18571" y="720"/>
                        </a:lnTo>
                        <a:cubicBezTo>
                          <a:pt x="18691" y="471"/>
                          <a:pt x="18586" y="170"/>
                          <a:pt x="18337" y="50"/>
                        </a:cubicBezTo>
                        <a:cubicBezTo>
                          <a:pt x="18267" y="16"/>
                          <a:pt x="18193" y="0"/>
                          <a:pt x="18120" y="0"/>
                        </a:cubicBezTo>
                        <a:close/>
                      </a:path>
                    </a:pathLst>
                  </a:custGeom>
                  <a:solidFill>
                    <a:srgbClr val="FF815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84" name="Google Shape;784;p8"/>
                  <p:cNvSpPr/>
                  <p:nvPr/>
                </p:nvSpPr>
                <p:spPr>
                  <a:xfrm flipH="1">
                    <a:off x="1072480" y="3875056"/>
                    <a:ext cx="654935" cy="12363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549" h="80321" extrusionOk="0">
                        <a:moveTo>
                          <a:pt x="19479" y="0"/>
                        </a:moveTo>
                        <a:cubicBezTo>
                          <a:pt x="14561" y="0"/>
                          <a:pt x="10368" y="9188"/>
                          <a:pt x="10793" y="16409"/>
                        </a:cubicBezTo>
                        <a:cubicBezTo>
                          <a:pt x="9828" y="19411"/>
                          <a:pt x="5751" y="22138"/>
                          <a:pt x="3039" y="25516"/>
                        </a:cubicBezTo>
                        <a:cubicBezTo>
                          <a:pt x="328" y="28895"/>
                          <a:pt x="0" y="34589"/>
                          <a:pt x="4523" y="38906"/>
                        </a:cubicBezTo>
                        <a:cubicBezTo>
                          <a:pt x="9046" y="43225"/>
                          <a:pt x="1039" y="49464"/>
                          <a:pt x="884" y="54225"/>
                        </a:cubicBezTo>
                        <a:cubicBezTo>
                          <a:pt x="729" y="58989"/>
                          <a:pt x="6428" y="60952"/>
                          <a:pt x="8399" y="66283"/>
                        </a:cubicBezTo>
                        <a:cubicBezTo>
                          <a:pt x="10369" y="71615"/>
                          <a:pt x="11813" y="78236"/>
                          <a:pt x="17456" y="80076"/>
                        </a:cubicBezTo>
                        <a:cubicBezTo>
                          <a:pt x="17973" y="80244"/>
                          <a:pt x="18495" y="80320"/>
                          <a:pt x="19018" y="80320"/>
                        </a:cubicBezTo>
                        <a:cubicBezTo>
                          <a:pt x="24209" y="80320"/>
                          <a:pt x="29454" y="72784"/>
                          <a:pt x="29454" y="72784"/>
                        </a:cubicBezTo>
                        <a:cubicBezTo>
                          <a:pt x="29454" y="72784"/>
                          <a:pt x="42548" y="60910"/>
                          <a:pt x="34196" y="50393"/>
                        </a:cubicBezTo>
                        <a:cubicBezTo>
                          <a:pt x="25842" y="39875"/>
                          <a:pt x="37461" y="43579"/>
                          <a:pt x="36889" y="34682"/>
                        </a:cubicBezTo>
                        <a:cubicBezTo>
                          <a:pt x="36318" y="25785"/>
                          <a:pt x="26820" y="25994"/>
                          <a:pt x="25348" y="19314"/>
                        </a:cubicBezTo>
                        <a:cubicBezTo>
                          <a:pt x="23877" y="12633"/>
                          <a:pt x="28121" y="5246"/>
                          <a:pt x="22166" y="947"/>
                        </a:cubicBezTo>
                        <a:cubicBezTo>
                          <a:pt x="21262" y="295"/>
                          <a:pt x="20359" y="0"/>
                          <a:pt x="19479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85" name="Google Shape;785;p8"/>
                  <p:cNvSpPr/>
                  <p:nvPr/>
                </p:nvSpPr>
                <p:spPr>
                  <a:xfrm flipH="1">
                    <a:off x="1418016" y="3952564"/>
                    <a:ext cx="133930" cy="11852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701" h="77000" extrusionOk="0">
                        <a:moveTo>
                          <a:pt x="8223" y="0"/>
                        </a:moveTo>
                        <a:cubicBezTo>
                          <a:pt x="8044" y="0"/>
                          <a:pt x="7877" y="114"/>
                          <a:pt x="7818" y="294"/>
                        </a:cubicBezTo>
                        <a:cubicBezTo>
                          <a:pt x="1" y="24032"/>
                          <a:pt x="7222" y="76111"/>
                          <a:pt x="7295" y="76632"/>
                        </a:cubicBezTo>
                        <a:cubicBezTo>
                          <a:pt x="7325" y="76842"/>
                          <a:pt x="7506" y="76999"/>
                          <a:pt x="7718" y="76999"/>
                        </a:cubicBezTo>
                        <a:cubicBezTo>
                          <a:pt x="7738" y="76999"/>
                          <a:pt x="7758" y="76996"/>
                          <a:pt x="7776" y="76993"/>
                        </a:cubicBezTo>
                        <a:cubicBezTo>
                          <a:pt x="8010" y="76961"/>
                          <a:pt x="8172" y="76746"/>
                          <a:pt x="8139" y="76513"/>
                        </a:cubicBezTo>
                        <a:cubicBezTo>
                          <a:pt x="8065" y="75992"/>
                          <a:pt x="871" y="24112"/>
                          <a:pt x="8627" y="559"/>
                        </a:cubicBezTo>
                        <a:cubicBezTo>
                          <a:pt x="8700" y="337"/>
                          <a:pt x="8578" y="95"/>
                          <a:pt x="8356" y="21"/>
                        </a:cubicBezTo>
                        <a:cubicBezTo>
                          <a:pt x="8312" y="7"/>
                          <a:pt x="8267" y="0"/>
                          <a:pt x="8223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86" name="Google Shape;786;p8"/>
                  <p:cNvSpPr/>
                  <p:nvPr/>
                </p:nvSpPr>
                <p:spPr>
                  <a:xfrm flipH="1">
                    <a:off x="1367142" y="4167265"/>
                    <a:ext cx="205613" cy="981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358" h="6379" extrusionOk="0">
                        <a:moveTo>
                          <a:pt x="474" y="1"/>
                        </a:moveTo>
                        <a:cubicBezTo>
                          <a:pt x="358" y="1"/>
                          <a:pt x="243" y="47"/>
                          <a:pt x="160" y="138"/>
                        </a:cubicBezTo>
                        <a:cubicBezTo>
                          <a:pt x="1" y="312"/>
                          <a:pt x="11" y="581"/>
                          <a:pt x="185" y="739"/>
                        </a:cubicBezTo>
                        <a:lnTo>
                          <a:pt x="6298" y="6378"/>
                        </a:lnTo>
                        <a:lnTo>
                          <a:pt x="13128" y="1304"/>
                        </a:lnTo>
                        <a:cubicBezTo>
                          <a:pt x="13317" y="1165"/>
                          <a:pt x="13357" y="898"/>
                          <a:pt x="13217" y="709"/>
                        </a:cubicBezTo>
                        <a:cubicBezTo>
                          <a:pt x="13133" y="597"/>
                          <a:pt x="13004" y="537"/>
                          <a:pt x="12874" y="537"/>
                        </a:cubicBezTo>
                        <a:cubicBezTo>
                          <a:pt x="12785" y="537"/>
                          <a:pt x="12696" y="564"/>
                          <a:pt x="12620" y="621"/>
                        </a:cubicBezTo>
                        <a:lnTo>
                          <a:pt x="6358" y="5274"/>
                        </a:lnTo>
                        <a:lnTo>
                          <a:pt x="761" y="113"/>
                        </a:lnTo>
                        <a:cubicBezTo>
                          <a:pt x="680" y="38"/>
                          <a:pt x="577" y="1"/>
                          <a:pt x="474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87" name="Google Shape;787;p8"/>
                  <p:cNvSpPr/>
                  <p:nvPr/>
                </p:nvSpPr>
                <p:spPr>
                  <a:xfrm flipH="1">
                    <a:off x="1258386" y="4412271"/>
                    <a:ext cx="383535" cy="1777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917" h="11548" extrusionOk="0">
                        <a:moveTo>
                          <a:pt x="24436" y="1"/>
                        </a:moveTo>
                        <a:cubicBezTo>
                          <a:pt x="24346" y="1"/>
                          <a:pt x="24256" y="29"/>
                          <a:pt x="24178" y="88"/>
                        </a:cubicBezTo>
                        <a:lnTo>
                          <a:pt x="10588" y="10458"/>
                        </a:lnTo>
                        <a:lnTo>
                          <a:pt x="746" y="2237"/>
                        </a:lnTo>
                        <a:cubicBezTo>
                          <a:pt x="667" y="2172"/>
                          <a:pt x="571" y="2141"/>
                          <a:pt x="477" y="2141"/>
                        </a:cubicBezTo>
                        <a:cubicBezTo>
                          <a:pt x="355" y="2141"/>
                          <a:pt x="234" y="2193"/>
                          <a:pt x="149" y="2293"/>
                        </a:cubicBezTo>
                        <a:cubicBezTo>
                          <a:pt x="0" y="2474"/>
                          <a:pt x="22" y="2739"/>
                          <a:pt x="199" y="2890"/>
                        </a:cubicBezTo>
                        <a:lnTo>
                          <a:pt x="10565" y="11548"/>
                        </a:lnTo>
                        <a:lnTo>
                          <a:pt x="24695" y="765"/>
                        </a:lnTo>
                        <a:cubicBezTo>
                          <a:pt x="24882" y="621"/>
                          <a:pt x="24917" y="354"/>
                          <a:pt x="24775" y="168"/>
                        </a:cubicBezTo>
                        <a:cubicBezTo>
                          <a:pt x="24691" y="58"/>
                          <a:pt x="24564" y="1"/>
                          <a:pt x="24436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88" name="Google Shape;788;p8"/>
                  <p:cNvSpPr/>
                  <p:nvPr/>
                </p:nvSpPr>
                <p:spPr>
                  <a:xfrm flipH="1">
                    <a:off x="1279706" y="4719055"/>
                    <a:ext cx="347024" cy="1740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545" h="11310" extrusionOk="0">
                        <a:moveTo>
                          <a:pt x="22069" y="0"/>
                        </a:moveTo>
                        <a:cubicBezTo>
                          <a:pt x="21963" y="0"/>
                          <a:pt x="21856" y="40"/>
                          <a:pt x="21773" y="121"/>
                        </a:cubicBezTo>
                        <a:lnTo>
                          <a:pt x="10798" y="10182"/>
                        </a:lnTo>
                        <a:lnTo>
                          <a:pt x="741" y="1840"/>
                        </a:lnTo>
                        <a:cubicBezTo>
                          <a:pt x="663" y="1778"/>
                          <a:pt x="570" y="1748"/>
                          <a:pt x="477" y="1748"/>
                        </a:cubicBezTo>
                        <a:cubicBezTo>
                          <a:pt x="354" y="1748"/>
                          <a:pt x="232" y="1801"/>
                          <a:pt x="148" y="1903"/>
                        </a:cubicBezTo>
                        <a:cubicBezTo>
                          <a:pt x="1" y="2081"/>
                          <a:pt x="23" y="2345"/>
                          <a:pt x="198" y="2497"/>
                        </a:cubicBezTo>
                        <a:lnTo>
                          <a:pt x="10826" y="11310"/>
                        </a:lnTo>
                        <a:lnTo>
                          <a:pt x="22349" y="747"/>
                        </a:lnTo>
                        <a:cubicBezTo>
                          <a:pt x="22530" y="590"/>
                          <a:pt x="22545" y="315"/>
                          <a:pt x="22383" y="137"/>
                        </a:cubicBezTo>
                        <a:cubicBezTo>
                          <a:pt x="22299" y="47"/>
                          <a:pt x="22184" y="0"/>
                          <a:pt x="22069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89" name="Google Shape;789;p8"/>
                  <p:cNvSpPr/>
                  <p:nvPr/>
                </p:nvSpPr>
                <p:spPr>
                  <a:xfrm flipH="1">
                    <a:off x="1546580" y="5192444"/>
                    <a:ext cx="882098" cy="4063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307" h="26402" extrusionOk="0">
                        <a:moveTo>
                          <a:pt x="16085" y="1"/>
                        </a:moveTo>
                        <a:cubicBezTo>
                          <a:pt x="11262" y="1"/>
                          <a:pt x="5916" y="561"/>
                          <a:pt x="0" y="1848"/>
                        </a:cubicBezTo>
                        <a:cubicBezTo>
                          <a:pt x="13241" y="7385"/>
                          <a:pt x="21434" y="26401"/>
                          <a:pt x="46194" y="26401"/>
                        </a:cubicBezTo>
                        <a:cubicBezTo>
                          <a:pt x="49572" y="26401"/>
                          <a:pt x="53257" y="26047"/>
                          <a:pt x="57306" y="25257"/>
                        </a:cubicBezTo>
                        <a:cubicBezTo>
                          <a:pt x="57306" y="25257"/>
                          <a:pt x="48472" y="1"/>
                          <a:pt x="16085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90" name="Google Shape;790;p8"/>
                  <p:cNvSpPr/>
                  <p:nvPr/>
                </p:nvSpPr>
                <p:spPr>
                  <a:xfrm flipH="1">
                    <a:off x="1500861" y="5227519"/>
                    <a:ext cx="823776" cy="3889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518" h="25266" extrusionOk="0">
                        <a:moveTo>
                          <a:pt x="437" y="0"/>
                        </a:moveTo>
                        <a:cubicBezTo>
                          <a:pt x="434" y="0"/>
                          <a:pt x="432" y="1"/>
                          <a:pt x="429" y="2"/>
                        </a:cubicBezTo>
                        <a:cubicBezTo>
                          <a:pt x="197" y="2"/>
                          <a:pt x="8" y="187"/>
                          <a:pt x="5" y="421"/>
                        </a:cubicBezTo>
                        <a:cubicBezTo>
                          <a:pt x="0" y="653"/>
                          <a:pt x="184" y="845"/>
                          <a:pt x="416" y="852"/>
                        </a:cubicBezTo>
                        <a:cubicBezTo>
                          <a:pt x="21600" y="1510"/>
                          <a:pt x="52486" y="24940"/>
                          <a:pt x="52797" y="25177"/>
                        </a:cubicBezTo>
                        <a:cubicBezTo>
                          <a:pt x="52870" y="25234"/>
                          <a:pt x="52961" y="25264"/>
                          <a:pt x="53054" y="25265"/>
                        </a:cubicBezTo>
                        <a:lnTo>
                          <a:pt x="53054" y="25264"/>
                        </a:lnTo>
                        <a:cubicBezTo>
                          <a:pt x="53238" y="25264"/>
                          <a:pt x="53400" y="25147"/>
                          <a:pt x="53459" y="24973"/>
                        </a:cubicBezTo>
                        <a:cubicBezTo>
                          <a:pt x="53517" y="24801"/>
                          <a:pt x="53459" y="24611"/>
                          <a:pt x="53315" y="24499"/>
                        </a:cubicBezTo>
                        <a:cubicBezTo>
                          <a:pt x="53002" y="24261"/>
                          <a:pt x="21901" y="667"/>
                          <a:pt x="443" y="2"/>
                        </a:cubicBezTo>
                        <a:cubicBezTo>
                          <a:pt x="441" y="1"/>
                          <a:pt x="439" y="0"/>
                          <a:pt x="437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91" name="Google Shape;791;p8"/>
                  <p:cNvSpPr/>
                  <p:nvPr/>
                </p:nvSpPr>
                <p:spPr>
                  <a:xfrm flipH="1">
                    <a:off x="2059210" y="5198908"/>
                    <a:ext cx="124371" cy="1514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80" h="9842" extrusionOk="0">
                        <a:moveTo>
                          <a:pt x="3287" y="0"/>
                        </a:moveTo>
                        <a:cubicBezTo>
                          <a:pt x="3157" y="0"/>
                          <a:pt x="3028" y="55"/>
                          <a:pt x="2947" y="165"/>
                        </a:cubicBezTo>
                        <a:cubicBezTo>
                          <a:pt x="2808" y="355"/>
                          <a:pt x="2835" y="611"/>
                          <a:pt x="3023" y="749"/>
                        </a:cubicBezTo>
                        <a:cubicBezTo>
                          <a:pt x="3269" y="992"/>
                          <a:pt x="5354" y="3812"/>
                          <a:pt x="6796" y="5787"/>
                        </a:cubicBezTo>
                        <a:lnTo>
                          <a:pt x="272" y="9035"/>
                        </a:lnTo>
                        <a:cubicBezTo>
                          <a:pt x="93" y="9122"/>
                          <a:pt x="1" y="9321"/>
                          <a:pt x="46" y="9513"/>
                        </a:cubicBezTo>
                        <a:cubicBezTo>
                          <a:pt x="91" y="9705"/>
                          <a:pt x="263" y="9842"/>
                          <a:pt x="460" y="9842"/>
                        </a:cubicBezTo>
                        <a:cubicBezTo>
                          <a:pt x="527" y="9840"/>
                          <a:pt x="591" y="9825"/>
                          <a:pt x="649" y="9795"/>
                        </a:cubicBezTo>
                        <a:lnTo>
                          <a:pt x="8079" y="6101"/>
                        </a:lnTo>
                        <a:lnTo>
                          <a:pt x="7782" y="5693"/>
                        </a:lnTo>
                        <a:cubicBezTo>
                          <a:pt x="5992" y="3237"/>
                          <a:pt x="3805" y="272"/>
                          <a:pt x="3555" y="86"/>
                        </a:cubicBezTo>
                        <a:cubicBezTo>
                          <a:pt x="3476" y="29"/>
                          <a:pt x="3381" y="0"/>
                          <a:pt x="3287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92" name="Google Shape;792;p8"/>
                  <p:cNvSpPr/>
                  <p:nvPr/>
                </p:nvSpPr>
                <p:spPr>
                  <a:xfrm flipH="1">
                    <a:off x="1842491" y="5268028"/>
                    <a:ext cx="142981" cy="2119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289" h="13770" extrusionOk="0">
                        <a:moveTo>
                          <a:pt x="7569" y="0"/>
                        </a:moveTo>
                        <a:cubicBezTo>
                          <a:pt x="7546" y="0"/>
                          <a:pt x="7523" y="2"/>
                          <a:pt x="7499" y="6"/>
                        </a:cubicBezTo>
                        <a:cubicBezTo>
                          <a:pt x="7265" y="44"/>
                          <a:pt x="7107" y="267"/>
                          <a:pt x="7148" y="501"/>
                        </a:cubicBezTo>
                        <a:lnTo>
                          <a:pt x="8358" y="7829"/>
                        </a:lnTo>
                        <a:lnTo>
                          <a:pt x="235" y="12985"/>
                        </a:lnTo>
                        <a:cubicBezTo>
                          <a:pt x="74" y="13087"/>
                          <a:pt x="1" y="13282"/>
                          <a:pt x="54" y="13464"/>
                        </a:cubicBezTo>
                        <a:cubicBezTo>
                          <a:pt x="106" y="13646"/>
                          <a:pt x="273" y="13770"/>
                          <a:pt x="464" y="13770"/>
                        </a:cubicBezTo>
                        <a:cubicBezTo>
                          <a:pt x="544" y="13770"/>
                          <a:pt x="622" y="13747"/>
                          <a:pt x="691" y="13703"/>
                        </a:cubicBezTo>
                        <a:lnTo>
                          <a:pt x="9289" y="8246"/>
                        </a:lnTo>
                        <a:lnTo>
                          <a:pt x="7989" y="362"/>
                        </a:lnTo>
                        <a:cubicBezTo>
                          <a:pt x="7957" y="150"/>
                          <a:pt x="7776" y="0"/>
                          <a:pt x="7569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93" name="Google Shape;793;p8"/>
                  <p:cNvSpPr/>
                  <p:nvPr/>
                </p:nvSpPr>
                <p:spPr>
                  <a:xfrm flipH="1">
                    <a:off x="1677280" y="4772261"/>
                    <a:ext cx="733668" cy="608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664" h="39503" extrusionOk="0">
                        <a:moveTo>
                          <a:pt x="1" y="0"/>
                        </a:moveTo>
                        <a:cubicBezTo>
                          <a:pt x="12473" y="10513"/>
                          <a:pt x="13509" y="35678"/>
                          <a:pt x="47663" y="39503"/>
                        </a:cubicBezTo>
                        <a:cubicBezTo>
                          <a:pt x="47663" y="39503"/>
                          <a:pt x="46524" y="4201"/>
                          <a:pt x="1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94" name="Google Shape;794;p8"/>
                  <p:cNvSpPr/>
                  <p:nvPr/>
                </p:nvSpPr>
                <p:spPr>
                  <a:xfrm flipH="1">
                    <a:off x="1639133" y="4810260"/>
                    <a:ext cx="679056" cy="6166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116" h="40063" extrusionOk="0">
                        <a:moveTo>
                          <a:pt x="566" y="0"/>
                        </a:moveTo>
                        <a:cubicBezTo>
                          <a:pt x="359" y="0"/>
                          <a:pt x="166" y="129"/>
                          <a:pt x="94" y="337"/>
                        </a:cubicBezTo>
                        <a:cubicBezTo>
                          <a:pt x="0" y="602"/>
                          <a:pt x="144" y="891"/>
                          <a:pt x="411" y="978"/>
                        </a:cubicBezTo>
                        <a:cubicBezTo>
                          <a:pt x="20402" y="7944"/>
                          <a:pt x="42838" y="39531"/>
                          <a:pt x="43062" y="39849"/>
                        </a:cubicBezTo>
                        <a:cubicBezTo>
                          <a:pt x="43155" y="39983"/>
                          <a:pt x="43309" y="40063"/>
                          <a:pt x="43473" y="40063"/>
                        </a:cubicBezTo>
                        <a:cubicBezTo>
                          <a:pt x="43879" y="40063"/>
                          <a:pt x="44116" y="39603"/>
                          <a:pt x="43882" y="39273"/>
                        </a:cubicBezTo>
                        <a:cubicBezTo>
                          <a:pt x="43655" y="38950"/>
                          <a:pt x="21037" y="7103"/>
                          <a:pt x="742" y="32"/>
                        </a:cubicBezTo>
                        <a:cubicBezTo>
                          <a:pt x="684" y="11"/>
                          <a:pt x="625" y="0"/>
                          <a:pt x="566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95" name="Google Shape;795;p8"/>
                  <p:cNvSpPr/>
                  <p:nvPr/>
                </p:nvSpPr>
                <p:spPr>
                  <a:xfrm flipH="1">
                    <a:off x="1677280" y="4772261"/>
                    <a:ext cx="733668" cy="608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664" h="39503" extrusionOk="0">
                        <a:moveTo>
                          <a:pt x="1" y="0"/>
                        </a:moveTo>
                        <a:cubicBezTo>
                          <a:pt x="12473" y="10513"/>
                          <a:pt x="13509" y="35678"/>
                          <a:pt x="47663" y="39503"/>
                        </a:cubicBezTo>
                        <a:cubicBezTo>
                          <a:pt x="47663" y="39503"/>
                          <a:pt x="46524" y="4201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6D9EEB">
                      <a:alpha val="414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96" name="Google Shape;796;p8"/>
                  <p:cNvSpPr/>
                  <p:nvPr/>
                </p:nvSpPr>
                <p:spPr>
                  <a:xfrm flipH="1">
                    <a:off x="2078447" y="4838349"/>
                    <a:ext cx="136839" cy="1345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890" h="8739" extrusionOk="0">
                        <a:moveTo>
                          <a:pt x="5905" y="1"/>
                        </a:moveTo>
                        <a:cubicBezTo>
                          <a:pt x="5807" y="1"/>
                          <a:pt x="5709" y="29"/>
                          <a:pt x="5625" y="90"/>
                        </a:cubicBezTo>
                        <a:cubicBezTo>
                          <a:pt x="5401" y="254"/>
                          <a:pt x="5339" y="548"/>
                          <a:pt x="5503" y="772"/>
                        </a:cubicBezTo>
                        <a:cubicBezTo>
                          <a:pt x="5667" y="1088"/>
                          <a:pt x="6779" y="4314"/>
                          <a:pt x="7560" y="6613"/>
                        </a:cubicBezTo>
                        <a:lnTo>
                          <a:pt x="450" y="7741"/>
                        </a:lnTo>
                        <a:cubicBezTo>
                          <a:pt x="188" y="7779"/>
                          <a:pt x="1" y="8013"/>
                          <a:pt x="23" y="8276"/>
                        </a:cubicBezTo>
                        <a:cubicBezTo>
                          <a:pt x="42" y="8537"/>
                          <a:pt x="260" y="8738"/>
                          <a:pt x="521" y="8738"/>
                        </a:cubicBezTo>
                        <a:cubicBezTo>
                          <a:pt x="523" y="8738"/>
                          <a:pt x="525" y="8738"/>
                          <a:pt x="527" y="8738"/>
                        </a:cubicBezTo>
                        <a:cubicBezTo>
                          <a:pt x="554" y="8738"/>
                          <a:pt x="581" y="8737"/>
                          <a:pt x="606" y="8733"/>
                        </a:cubicBezTo>
                        <a:lnTo>
                          <a:pt x="8889" y="7420"/>
                        </a:lnTo>
                        <a:lnTo>
                          <a:pt x="8701" y="6855"/>
                        </a:lnTo>
                        <a:cubicBezTo>
                          <a:pt x="7284" y="2660"/>
                          <a:pt x="6490" y="428"/>
                          <a:pt x="6337" y="219"/>
                        </a:cubicBezTo>
                        <a:cubicBezTo>
                          <a:pt x="6235" y="80"/>
                          <a:pt x="6070" y="1"/>
                          <a:pt x="5905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97" name="Google Shape;797;p8"/>
                  <p:cNvSpPr/>
                  <p:nvPr/>
                </p:nvSpPr>
                <p:spPr>
                  <a:xfrm flipH="1">
                    <a:off x="1884765" y="4983560"/>
                    <a:ext cx="180415" cy="1723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721" h="11195" extrusionOk="0">
                        <a:moveTo>
                          <a:pt x="11198" y="1"/>
                        </a:moveTo>
                        <a:cubicBezTo>
                          <a:pt x="10947" y="1"/>
                          <a:pt x="10724" y="176"/>
                          <a:pt x="10688" y="430"/>
                        </a:cubicBezTo>
                        <a:lnTo>
                          <a:pt x="9652" y="7736"/>
                        </a:lnTo>
                        <a:lnTo>
                          <a:pt x="406" y="10207"/>
                        </a:lnTo>
                        <a:cubicBezTo>
                          <a:pt x="161" y="10270"/>
                          <a:pt x="0" y="10506"/>
                          <a:pt x="34" y="10758"/>
                        </a:cubicBezTo>
                        <a:cubicBezTo>
                          <a:pt x="67" y="11008"/>
                          <a:pt x="281" y="11194"/>
                          <a:pt x="532" y="11194"/>
                        </a:cubicBezTo>
                        <a:cubicBezTo>
                          <a:pt x="533" y="11194"/>
                          <a:pt x="534" y="11194"/>
                          <a:pt x="535" y="11194"/>
                        </a:cubicBezTo>
                        <a:cubicBezTo>
                          <a:pt x="578" y="11193"/>
                          <a:pt x="623" y="11188"/>
                          <a:pt x="665" y="11178"/>
                        </a:cubicBezTo>
                        <a:lnTo>
                          <a:pt x="10551" y="8533"/>
                        </a:lnTo>
                        <a:lnTo>
                          <a:pt x="11681" y="572"/>
                        </a:lnTo>
                        <a:cubicBezTo>
                          <a:pt x="11721" y="298"/>
                          <a:pt x="11530" y="42"/>
                          <a:pt x="11255" y="3"/>
                        </a:cubicBezTo>
                        <a:cubicBezTo>
                          <a:pt x="11236" y="2"/>
                          <a:pt x="11217" y="1"/>
                          <a:pt x="11198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98" name="Google Shape;798;p8"/>
                  <p:cNvSpPr/>
                  <p:nvPr/>
                </p:nvSpPr>
                <p:spPr>
                  <a:xfrm flipH="1">
                    <a:off x="1755237" y="5150935"/>
                    <a:ext cx="174166" cy="1375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15" h="8934" extrusionOk="0">
                        <a:moveTo>
                          <a:pt x="10767" y="0"/>
                        </a:moveTo>
                        <a:cubicBezTo>
                          <a:pt x="10527" y="0"/>
                          <a:pt x="10321" y="179"/>
                          <a:pt x="10280" y="423"/>
                        </a:cubicBezTo>
                        <a:lnTo>
                          <a:pt x="9326" y="6224"/>
                        </a:lnTo>
                        <a:lnTo>
                          <a:pt x="436" y="7940"/>
                        </a:lnTo>
                        <a:cubicBezTo>
                          <a:pt x="179" y="7985"/>
                          <a:pt x="0" y="8221"/>
                          <a:pt x="25" y="8480"/>
                        </a:cubicBezTo>
                        <a:cubicBezTo>
                          <a:pt x="50" y="8738"/>
                          <a:pt x="265" y="8934"/>
                          <a:pt x="523" y="8934"/>
                        </a:cubicBezTo>
                        <a:cubicBezTo>
                          <a:pt x="525" y="8934"/>
                          <a:pt x="527" y="8934"/>
                          <a:pt x="530" y="8934"/>
                        </a:cubicBezTo>
                        <a:cubicBezTo>
                          <a:pt x="563" y="8934"/>
                          <a:pt x="595" y="8931"/>
                          <a:pt x="627" y="8926"/>
                        </a:cubicBezTo>
                        <a:lnTo>
                          <a:pt x="10205" y="7076"/>
                        </a:lnTo>
                        <a:lnTo>
                          <a:pt x="11270" y="585"/>
                        </a:lnTo>
                        <a:cubicBezTo>
                          <a:pt x="11315" y="311"/>
                          <a:pt x="11129" y="54"/>
                          <a:pt x="10857" y="9"/>
                        </a:cubicBezTo>
                        <a:cubicBezTo>
                          <a:pt x="10826" y="3"/>
                          <a:pt x="10796" y="0"/>
                          <a:pt x="10767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99" name="Google Shape;799;p8"/>
                  <p:cNvSpPr/>
                  <p:nvPr/>
                </p:nvSpPr>
                <p:spPr>
                  <a:xfrm flipH="1">
                    <a:off x="1324676" y="4680316"/>
                    <a:ext cx="628799" cy="97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851" h="63643" extrusionOk="0">
                        <a:moveTo>
                          <a:pt x="6468" y="1"/>
                        </a:moveTo>
                        <a:cubicBezTo>
                          <a:pt x="5113" y="1"/>
                          <a:pt x="3930" y="611"/>
                          <a:pt x="3121" y="2041"/>
                        </a:cubicBezTo>
                        <a:cubicBezTo>
                          <a:pt x="0" y="7558"/>
                          <a:pt x="5990" y="11822"/>
                          <a:pt x="7245" y="17590"/>
                        </a:cubicBezTo>
                        <a:cubicBezTo>
                          <a:pt x="8499" y="23359"/>
                          <a:pt x="974" y="26619"/>
                          <a:pt x="3734" y="33801"/>
                        </a:cubicBezTo>
                        <a:cubicBezTo>
                          <a:pt x="6493" y="40982"/>
                          <a:pt x="14267" y="33891"/>
                          <a:pt x="11509" y="45149"/>
                        </a:cubicBezTo>
                        <a:cubicBezTo>
                          <a:pt x="8750" y="56407"/>
                          <a:pt x="23296" y="60998"/>
                          <a:pt x="23296" y="60998"/>
                        </a:cubicBezTo>
                        <a:cubicBezTo>
                          <a:pt x="23296" y="60998"/>
                          <a:pt x="27791" y="63643"/>
                          <a:pt x="31661" y="63643"/>
                        </a:cubicBezTo>
                        <a:cubicBezTo>
                          <a:pt x="33042" y="63643"/>
                          <a:pt x="34344" y="63306"/>
                          <a:pt x="35334" y="62392"/>
                        </a:cubicBezTo>
                        <a:cubicBezTo>
                          <a:pt x="39097" y="58915"/>
                          <a:pt x="37842" y="53202"/>
                          <a:pt x="37466" y="48312"/>
                        </a:cubicBezTo>
                        <a:cubicBezTo>
                          <a:pt x="37090" y="43422"/>
                          <a:pt x="40851" y="39828"/>
                          <a:pt x="39011" y="36149"/>
                        </a:cubicBezTo>
                        <a:cubicBezTo>
                          <a:pt x="37174" y="32471"/>
                          <a:pt x="28646" y="30465"/>
                          <a:pt x="30636" y="25449"/>
                        </a:cubicBezTo>
                        <a:cubicBezTo>
                          <a:pt x="32626" y="20432"/>
                          <a:pt x="30318" y="16086"/>
                          <a:pt x="26973" y="14413"/>
                        </a:cubicBezTo>
                        <a:cubicBezTo>
                          <a:pt x="23630" y="12741"/>
                          <a:pt x="19450" y="12073"/>
                          <a:pt x="17610" y="10066"/>
                        </a:cubicBezTo>
                        <a:cubicBezTo>
                          <a:pt x="15629" y="4988"/>
                          <a:pt x="10343" y="1"/>
                          <a:pt x="6468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00" name="Google Shape;800;p8"/>
                  <p:cNvSpPr/>
                  <p:nvPr/>
                </p:nvSpPr>
                <p:spPr>
                  <a:xfrm flipH="1">
                    <a:off x="1412562" y="4744388"/>
                    <a:ext cx="445690" cy="9317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955" h="60533" extrusionOk="0">
                        <a:moveTo>
                          <a:pt x="557" y="1"/>
                        </a:moveTo>
                        <a:cubicBezTo>
                          <a:pt x="435" y="1"/>
                          <a:pt x="311" y="45"/>
                          <a:pt x="214" y="136"/>
                        </a:cubicBezTo>
                        <a:cubicBezTo>
                          <a:pt x="12" y="324"/>
                          <a:pt x="0" y="642"/>
                          <a:pt x="189" y="844"/>
                        </a:cubicBezTo>
                        <a:cubicBezTo>
                          <a:pt x="14736" y="16492"/>
                          <a:pt x="27784" y="59739"/>
                          <a:pt x="27914" y="60175"/>
                        </a:cubicBezTo>
                        <a:cubicBezTo>
                          <a:pt x="27977" y="60387"/>
                          <a:pt x="28173" y="60533"/>
                          <a:pt x="28395" y="60533"/>
                        </a:cubicBezTo>
                        <a:cubicBezTo>
                          <a:pt x="28444" y="60533"/>
                          <a:pt x="28492" y="60524"/>
                          <a:pt x="28539" y="60511"/>
                        </a:cubicBezTo>
                        <a:cubicBezTo>
                          <a:pt x="28803" y="60432"/>
                          <a:pt x="28955" y="60152"/>
                          <a:pt x="28875" y="59886"/>
                        </a:cubicBezTo>
                        <a:cubicBezTo>
                          <a:pt x="28746" y="59450"/>
                          <a:pt x="15630" y="15980"/>
                          <a:pt x="924" y="161"/>
                        </a:cubicBezTo>
                        <a:cubicBezTo>
                          <a:pt x="825" y="54"/>
                          <a:pt x="692" y="1"/>
                          <a:pt x="557" y="1"/>
                        </a:cubicBezTo>
                        <a:close/>
                      </a:path>
                    </a:pathLst>
                  </a:custGeom>
                  <a:solidFill>
                    <a:srgbClr val="DEE7E9">
                      <a:alpha val="3964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01" name="Google Shape;801;p8"/>
                  <p:cNvSpPr/>
                  <p:nvPr/>
                </p:nvSpPr>
                <p:spPr>
                  <a:xfrm flipH="1">
                    <a:off x="1653722" y="4862250"/>
                    <a:ext cx="163884" cy="11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647" h="7425" extrusionOk="0">
                        <a:moveTo>
                          <a:pt x="10078" y="0"/>
                        </a:moveTo>
                        <a:cubicBezTo>
                          <a:pt x="9881" y="0"/>
                          <a:pt x="9695" y="117"/>
                          <a:pt x="9616" y="310"/>
                        </a:cubicBezTo>
                        <a:lnTo>
                          <a:pt x="7130" y="6270"/>
                        </a:lnTo>
                        <a:lnTo>
                          <a:pt x="652" y="4901"/>
                        </a:lnTo>
                        <a:cubicBezTo>
                          <a:pt x="618" y="4894"/>
                          <a:pt x="583" y="4891"/>
                          <a:pt x="549" y="4891"/>
                        </a:cubicBezTo>
                        <a:cubicBezTo>
                          <a:pt x="317" y="4891"/>
                          <a:pt x="108" y="5053"/>
                          <a:pt x="57" y="5289"/>
                        </a:cubicBezTo>
                        <a:cubicBezTo>
                          <a:pt x="1" y="5560"/>
                          <a:pt x="174" y="5825"/>
                          <a:pt x="445" y="5884"/>
                        </a:cubicBezTo>
                        <a:lnTo>
                          <a:pt x="7736" y="7424"/>
                        </a:lnTo>
                        <a:lnTo>
                          <a:pt x="10542" y="694"/>
                        </a:lnTo>
                        <a:cubicBezTo>
                          <a:pt x="10647" y="439"/>
                          <a:pt x="10527" y="146"/>
                          <a:pt x="10271" y="39"/>
                        </a:cubicBezTo>
                        <a:cubicBezTo>
                          <a:pt x="10208" y="13"/>
                          <a:pt x="10142" y="0"/>
                          <a:pt x="10078" y="0"/>
                        </a:cubicBezTo>
                        <a:close/>
                      </a:path>
                    </a:pathLst>
                  </a:custGeom>
                  <a:solidFill>
                    <a:srgbClr val="DEE7E9">
                      <a:alpha val="3964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02" name="Google Shape;802;p8"/>
                  <p:cNvSpPr/>
                  <p:nvPr/>
                </p:nvSpPr>
                <p:spPr>
                  <a:xfrm flipH="1">
                    <a:off x="1499227" y="5055235"/>
                    <a:ext cx="318425" cy="1745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687" h="11338" extrusionOk="0">
                        <a:moveTo>
                          <a:pt x="20113" y="0"/>
                        </a:moveTo>
                        <a:cubicBezTo>
                          <a:pt x="19925" y="0"/>
                          <a:pt x="19746" y="106"/>
                          <a:pt x="19660" y="287"/>
                        </a:cubicBezTo>
                        <a:lnTo>
                          <a:pt x="14951" y="10185"/>
                        </a:lnTo>
                        <a:lnTo>
                          <a:pt x="662" y="6970"/>
                        </a:lnTo>
                        <a:cubicBezTo>
                          <a:pt x="625" y="6962"/>
                          <a:pt x="589" y="6958"/>
                          <a:pt x="552" y="6958"/>
                        </a:cubicBezTo>
                        <a:cubicBezTo>
                          <a:pt x="322" y="6958"/>
                          <a:pt x="114" y="7117"/>
                          <a:pt x="62" y="7351"/>
                        </a:cubicBezTo>
                        <a:cubicBezTo>
                          <a:pt x="0" y="7622"/>
                          <a:pt x="171" y="7889"/>
                          <a:pt x="441" y="7951"/>
                        </a:cubicBezTo>
                        <a:lnTo>
                          <a:pt x="15512" y="11338"/>
                        </a:lnTo>
                        <a:lnTo>
                          <a:pt x="20566" y="718"/>
                        </a:lnTo>
                        <a:cubicBezTo>
                          <a:pt x="20686" y="467"/>
                          <a:pt x="20579" y="168"/>
                          <a:pt x="20329" y="50"/>
                        </a:cubicBezTo>
                        <a:cubicBezTo>
                          <a:pt x="20259" y="16"/>
                          <a:pt x="20185" y="0"/>
                          <a:pt x="20113" y="0"/>
                        </a:cubicBezTo>
                        <a:close/>
                      </a:path>
                    </a:pathLst>
                  </a:custGeom>
                  <a:solidFill>
                    <a:srgbClr val="DEE7E9">
                      <a:alpha val="3964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03" name="Google Shape;803;p8"/>
                  <p:cNvSpPr/>
                  <p:nvPr/>
                </p:nvSpPr>
                <p:spPr>
                  <a:xfrm flipH="1">
                    <a:off x="658816" y="4243988"/>
                    <a:ext cx="858409" cy="13373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768" h="86882" extrusionOk="0">
                        <a:moveTo>
                          <a:pt x="46938" y="0"/>
                        </a:moveTo>
                        <a:cubicBezTo>
                          <a:pt x="41647" y="0"/>
                          <a:pt x="34433" y="6807"/>
                          <a:pt x="31727" y="13740"/>
                        </a:cubicBezTo>
                        <a:cubicBezTo>
                          <a:pt x="29216" y="16480"/>
                          <a:pt x="23510" y="17393"/>
                          <a:pt x="18945" y="19675"/>
                        </a:cubicBezTo>
                        <a:cubicBezTo>
                          <a:pt x="14381" y="21957"/>
                          <a:pt x="11229" y="27892"/>
                          <a:pt x="13946" y="34740"/>
                        </a:cubicBezTo>
                        <a:cubicBezTo>
                          <a:pt x="16663" y="41587"/>
                          <a:pt x="5023" y="44326"/>
                          <a:pt x="2511" y="49348"/>
                        </a:cubicBezTo>
                        <a:cubicBezTo>
                          <a:pt x="0" y="54369"/>
                          <a:pt x="5136" y="59276"/>
                          <a:pt x="4622" y="65952"/>
                        </a:cubicBezTo>
                        <a:cubicBezTo>
                          <a:pt x="4109" y="72629"/>
                          <a:pt x="2398" y="80428"/>
                          <a:pt x="7532" y="85173"/>
                        </a:cubicBezTo>
                        <a:cubicBezTo>
                          <a:pt x="8883" y="86422"/>
                          <a:pt x="10661" y="86882"/>
                          <a:pt x="12547" y="86882"/>
                        </a:cubicBezTo>
                        <a:cubicBezTo>
                          <a:pt x="17831" y="86882"/>
                          <a:pt x="23966" y="83272"/>
                          <a:pt x="23966" y="83272"/>
                        </a:cubicBezTo>
                        <a:cubicBezTo>
                          <a:pt x="23966" y="83272"/>
                          <a:pt x="43823" y="77003"/>
                          <a:pt x="40057" y="61635"/>
                        </a:cubicBezTo>
                        <a:cubicBezTo>
                          <a:pt x="36291" y="46267"/>
                          <a:pt x="46904" y="55948"/>
                          <a:pt x="50672" y="46143"/>
                        </a:cubicBezTo>
                        <a:cubicBezTo>
                          <a:pt x="54438" y="36338"/>
                          <a:pt x="44166" y="31887"/>
                          <a:pt x="45878" y="24012"/>
                        </a:cubicBezTo>
                        <a:cubicBezTo>
                          <a:pt x="47589" y="16138"/>
                          <a:pt x="55768" y="10317"/>
                          <a:pt x="51507" y="2785"/>
                        </a:cubicBezTo>
                        <a:cubicBezTo>
                          <a:pt x="50403" y="833"/>
                          <a:pt x="48788" y="0"/>
                          <a:pt x="46938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04" name="Google Shape;804;p8"/>
                  <p:cNvSpPr/>
                  <p:nvPr/>
                </p:nvSpPr>
                <p:spPr>
                  <a:xfrm flipH="1">
                    <a:off x="658816" y="4243988"/>
                    <a:ext cx="858409" cy="13373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768" h="86882" extrusionOk="0">
                        <a:moveTo>
                          <a:pt x="46938" y="0"/>
                        </a:moveTo>
                        <a:cubicBezTo>
                          <a:pt x="41647" y="0"/>
                          <a:pt x="34433" y="6807"/>
                          <a:pt x="31727" y="13740"/>
                        </a:cubicBezTo>
                        <a:cubicBezTo>
                          <a:pt x="29216" y="16480"/>
                          <a:pt x="23510" y="17393"/>
                          <a:pt x="18945" y="19675"/>
                        </a:cubicBezTo>
                        <a:cubicBezTo>
                          <a:pt x="14381" y="21957"/>
                          <a:pt x="11229" y="27892"/>
                          <a:pt x="13946" y="34740"/>
                        </a:cubicBezTo>
                        <a:cubicBezTo>
                          <a:pt x="16663" y="41587"/>
                          <a:pt x="5023" y="44326"/>
                          <a:pt x="2511" y="49348"/>
                        </a:cubicBezTo>
                        <a:cubicBezTo>
                          <a:pt x="0" y="54369"/>
                          <a:pt x="5136" y="59276"/>
                          <a:pt x="4622" y="65952"/>
                        </a:cubicBezTo>
                        <a:cubicBezTo>
                          <a:pt x="4109" y="72629"/>
                          <a:pt x="2398" y="80428"/>
                          <a:pt x="7532" y="85173"/>
                        </a:cubicBezTo>
                        <a:cubicBezTo>
                          <a:pt x="8883" y="86422"/>
                          <a:pt x="10661" y="86882"/>
                          <a:pt x="12547" y="86882"/>
                        </a:cubicBezTo>
                        <a:cubicBezTo>
                          <a:pt x="17831" y="86882"/>
                          <a:pt x="23966" y="83272"/>
                          <a:pt x="23966" y="83272"/>
                        </a:cubicBezTo>
                        <a:cubicBezTo>
                          <a:pt x="23966" y="83272"/>
                          <a:pt x="43823" y="77003"/>
                          <a:pt x="40057" y="61635"/>
                        </a:cubicBezTo>
                        <a:cubicBezTo>
                          <a:pt x="36291" y="46267"/>
                          <a:pt x="46904" y="55948"/>
                          <a:pt x="50672" y="46143"/>
                        </a:cubicBezTo>
                        <a:cubicBezTo>
                          <a:pt x="54438" y="36338"/>
                          <a:pt x="44166" y="31887"/>
                          <a:pt x="45878" y="24012"/>
                        </a:cubicBezTo>
                        <a:cubicBezTo>
                          <a:pt x="47589" y="16138"/>
                          <a:pt x="55768" y="10317"/>
                          <a:pt x="51507" y="2785"/>
                        </a:cubicBezTo>
                        <a:cubicBezTo>
                          <a:pt x="50403" y="833"/>
                          <a:pt x="48788" y="0"/>
                          <a:pt x="46938" y="0"/>
                        </a:cubicBezTo>
                        <a:close/>
                      </a:path>
                    </a:pathLst>
                  </a:custGeom>
                  <a:solidFill>
                    <a:srgbClr val="6D9EEB">
                      <a:alpha val="414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05" name="Google Shape;805;p8"/>
                  <p:cNvSpPr/>
                  <p:nvPr/>
                </p:nvSpPr>
                <p:spPr>
                  <a:xfrm flipH="1">
                    <a:off x="791960" y="4334255"/>
                    <a:ext cx="602155" cy="12663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120" h="82271" extrusionOk="0">
                        <a:moveTo>
                          <a:pt x="38564" y="0"/>
                        </a:moveTo>
                        <a:cubicBezTo>
                          <a:pt x="38430" y="0"/>
                          <a:pt x="38296" y="54"/>
                          <a:pt x="38197" y="160"/>
                        </a:cubicBezTo>
                        <a:cubicBezTo>
                          <a:pt x="18149" y="21726"/>
                          <a:pt x="258" y="81027"/>
                          <a:pt x="79" y="81624"/>
                        </a:cubicBezTo>
                        <a:cubicBezTo>
                          <a:pt x="1" y="81889"/>
                          <a:pt x="151" y="82170"/>
                          <a:pt x="417" y="82249"/>
                        </a:cubicBezTo>
                        <a:cubicBezTo>
                          <a:pt x="464" y="82262"/>
                          <a:pt x="512" y="82270"/>
                          <a:pt x="561" y="82270"/>
                        </a:cubicBezTo>
                        <a:cubicBezTo>
                          <a:pt x="781" y="82270"/>
                          <a:pt x="977" y="82125"/>
                          <a:pt x="1040" y="81913"/>
                        </a:cubicBezTo>
                        <a:cubicBezTo>
                          <a:pt x="1221" y="81318"/>
                          <a:pt x="19043" y="22239"/>
                          <a:pt x="38930" y="843"/>
                        </a:cubicBezTo>
                        <a:cubicBezTo>
                          <a:pt x="39119" y="641"/>
                          <a:pt x="39109" y="323"/>
                          <a:pt x="38905" y="135"/>
                        </a:cubicBezTo>
                        <a:cubicBezTo>
                          <a:pt x="38809" y="45"/>
                          <a:pt x="38686" y="0"/>
                          <a:pt x="38564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06" name="Google Shape;806;p8"/>
                  <p:cNvSpPr/>
                  <p:nvPr/>
                </p:nvSpPr>
                <p:spPr>
                  <a:xfrm flipH="1">
                    <a:off x="847457" y="4495181"/>
                    <a:ext cx="217481" cy="1499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29" h="9740" extrusionOk="0">
                        <a:moveTo>
                          <a:pt x="572" y="0"/>
                        </a:moveTo>
                        <a:cubicBezTo>
                          <a:pt x="507" y="0"/>
                          <a:pt x="442" y="13"/>
                          <a:pt x="378" y="39"/>
                        </a:cubicBezTo>
                        <a:cubicBezTo>
                          <a:pt x="123" y="146"/>
                          <a:pt x="1" y="438"/>
                          <a:pt x="108" y="694"/>
                        </a:cubicBezTo>
                        <a:lnTo>
                          <a:pt x="3879" y="9740"/>
                        </a:lnTo>
                        <a:lnTo>
                          <a:pt x="13684" y="7668"/>
                        </a:lnTo>
                        <a:cubicBezTo>
                          <a:pt x="13955" y="7611"/>
                          <a:pt x="14129" y="7345"/>
                          <a:pt x="14072" y="7075"/>
                        </a:cubicBezTo>
                        <a:cubicBezTo>
                          <a:pt x="14020" y="6834"/>
                          <a:pt x="13806" y="6679"/>
                          <a:pt x="13572" y="6679"/>
                        </a:cubicBezTo>
                        <a:cubicBezTo>
                          <a:pt x="13540" y="6679"/>
                          <a:pt x="13509" y="6681"/>
                          <a:pt x="13477" y="6687"/>
                        </a:cubicBezTo>
                        <a:lnTo>
                          <a:pt x="4485" y="8587"/>
                        </a:lnTo>
                        <a:lnTo>
                          <a:pt x="1033" y="308"/>
                        </a:lnTo>
                        <a:cubicBezTo>
                          <a:pt x="953" y="116"/>
                          <a:pt x="767" y="0"/>
                          <a:pt x="572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07" name="Google Shape;807;p8"/>
                  <p:cNvSpPr/>
                  <p:nvPr/>
                </p:nvSpPr>
                <p:spPr>
                  <a:xfrm flipH="1">
                    <a:off x="847371" y="4758624"/>
                    <a:ext cx="428373" cy="2321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30" h="15085" extrusionOk="0">
                        <a:moveTo>
                          <a:pt x="571" y="1"/>
                        </a:moveTo>
                        <a:cubicBezTo>
                          <a:pt x="499" y="1"/>
                          <a:pt x="426" y="16"/>
                          <a:pt x="356" y="49"/>
                        </a:cubicBezTo>
                        <a:cubicBezTo>
                          <a:pt x="107" y="170"/>
                          <a:pt x="0" y="469"/>
                          <a:pt x="119" y="719"/>
                        </a:cubicBezTo>
                        <a:lnTo>
                          <a:pt x="6956" y="15085"/>
                        </a:lnTo>
                        <a:lnTo>
                          <a:pt x="27388" y="10493"/>
                        </a:lnTo>
                        <a:cubicBezTo>
                          <a:pt x="27659" y="10432"/>
                          <a:pt x="27829" y="10164"/>
                          <a:pt x="27767" y="9894"/>
                        </a:cubicBezTo>
                        <a:cubicBezTo>
                          <a:pt x="27715" y="9660"/>
                          <a:pt x="27507" y="9500"/>
                          <a:pt x="27278" y="9500"/>
                        </a:cubicBezTo>
                        <a:cubicBezTo>
                          <a:pt x="27242" y="9500"/>
                          <a:pt x="27206" y="9504"/>
                          <a:pt x="27169" y="9513"/>
                        </a:cubicBezTo>
                        <a:lnTo>
                          <a:pt x="7517" y="13932"/>
                        </a:lnTo>
                        <a:lnTo>
                          <a:pt x="1026" y="288"/>
                        </a:lnTo>
                        <a:cubicBezTo>
                          <a:pt x="939" y="107"/>
                          <a:pt x="759" y="1"/>
                          <a:pt x="571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08" name="Google Shape;808;p8"/>
                  <p:cNvSpPr/>
                  <p:nvPr/>
                </p:nvSpPr>
                <p:spPr>
                  <a:xfrm flipH="1">
                    <a:off x="1021107" y="5087956"/>
                    <a:ext cx="386367" cy="2368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101" h="15386" extrusionOk="0">
                        <a:moveTo>
                          <a:pt x="572" y="1"/>
                        </a:moveTo>
                        <a:cubicBezTo>
                          <a:pt x="499" y="1"/>
                          <a:pt x="425" y="17"/>
                          <a:pt x="354" y="51"/>
                        </a:cubicBezTo>
                        <a:cubicBezTo>
                          <a:pt x="105" y="171"/>
                          <a:pt x="0" y="470"/>
                          <a:pt x="120" y="721"/>
                        </a:cubicBezTo>
                        <a:lnTo>
                          <a:pt x="7161" y="15385"/>
                        </a:lnTo>
                        <a:lnTo>
                          <a:pt x="24693" y="9750"/>
                        </a:lnTo>
                        <a:cubicBezTo>
                          <a:pt x="24957" y="9664"/>
                          <a:pt x="25100" y="9382"/>
                          <a:pt x="25015" y="9118"/>
                        </a:cubicBezTo>
                        <a:cubicBezTo>
                          <a:pt x="24948" y="8905"/>
                          <a:pt x="24749" y="8770"/>
                          <a:pt x="24538" y="8770"/>
                        </a:cubicBezTo>
                        <a:cubicBezTo>
                          <a:pt x="24487" y="8770"/>
                          <a:pt x="24436" y="8778"/>
                          <a:pt x="24385" y="8794"/>
                        </a:cubicBezTo>
                        <a:lnTo>
                          <a:pt x="7686" y="14162"/>
                        </a:lnTo>
                        <a:lnTo>
                          <a:pt x="1024" y="286"/>
                        </a:lnTo>
                        <a:cubicBezTo>
                          <a:pt x="938" y="106"/>
                          <a:pt x="759" y="1"/>
                          <a:pt x="572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809" name="Google Shape;809;p8"/>
              <p:cNvGrpSpPr/>
              <p:nvPr/>
            </p:nvGrpSpPr>
            <p:grpSpPr>
              <a:xfrm>
                <a:off x="-722520" y="-555850"/>
                <a:ext cx="3193589" cy="3039926"/>
                <a:chOff x="-802298" y="-555850"/>
                <a:chExt cx="3193589" cy="3039926"/>
              </a:xfrm>
            </p:grpSpPr>
            <p:grpSp>
              <p:nvGrpSpPr>
                <p:cNvPr id="810" name="Google Shape;810;p8"/>
                <p:cNvGrpSpPr/>
                <p:nvPr/>
              </p:nvGrpSpPr>
              <p:grpSpPr>
                <a:xfrm rot="10800000" flipH="1">
                  <a:off x="1032745" y="-101954"/>
                  <a:ext cx="1358546" cy="1382514"/>
                  <a:chOff x="658816" y="3875056"/>
                  <a:chExt cx="1769862" cy="1801086"/>
                </a:xfrm>
              </p:grpSpPr>
              <p:sp>
                <p:nvSpPr>
                  <p:cNvPr id="811" name="Google Shape;811;p8"/>
                  <p:cNvSpPr/>
                  <p:nvPr/>
                </p:nvSpPr>
                <p:spPr>
                  <a:xfrm flipH="1">
                    <a:off x="1674625" y="5389061"/>
                    <a:ext cx="141642" cy="1767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202" h="11485" extrusionOk="0">
                        <a:moveTo>
                          <a:pt x="7862" y="0"/>
                        </a:moveTo>
                        <a:cubicBezTo>
                          <a:pt x="7842" y="0"/>
                          <a:pt x="7822" y="2"/>
                          <a:pt x="7801" y="5"/>
                        </a:cubicBezTo>
                        <a:cubicBezTo>
                          <a:pt x="7568" y="36"/>
                          <a:pt x="7405" y="252"/>
                          <a:pt x="7439" y="484"/>
                        </a:cubicBezTo>
                        <a:lnTo>
                          <a:pt x="8274" y="6355"/>
                        </a:lnTo>
                        <a:lnTo>
                          <a:pt x="259" y="10683"/>
                        </a:lnTo>
                        <a:cubicBezTo>
                          <a:pt x="87" y="10776"/>
                          <a:pt x="1" y="10973"/>
                          <a:pt x="49" y="11162"/>
                        </a:cubicBezTo>
                        <a:cubicBezTo>
                          <a:pt x="97" y="11351"/>
                          <a:pt x="268" y="11485"/>
                          <a:pt x="462" y="11485"/>
                        </a:cubicBezTo>
                        <a:cubicBezTo>
                          <a:pt x="532" y="11483"/>
                          <a:pt x="602" y="11465"/>
                          <a:pt x="664" y="11431"/>
                        </a:cubicBezTo>
                        <a:lnTo>
                          <a:pt x="9202" y="6825"/>
                        </a:lnTo>
                        <a:lnTo>
                          <a:pt x="8281" y="366"/>
                        </a:lnTo>
                        <a:cubicBezTo>
                          <a:pt x="8252" y="154"/>
                          <a:pt x="8070" y="0"/>
                          <a:pt x="7862" y="0"/>
                        </a:cubicBezTo>
                        <a:close/>
                      </a:path>
                    </a:pathLst>
                  </a:custGeom>
                  <a:solidFill>
                    <a:srgbClr val="8CC4F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2" name="Google Shape;812;p8"/>
                  <p:cNvSpPr/>
                  <p:nvPr/>
                </p:nvSpPr>
                <p:spPr>
                  <a:xfrm flipH="1">
                    <a:off x="1402746" y="5296486"/>
                    <a:ext cx="287717" cy="1780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692" h="11569" extrusionOk="0">
                        <a:moveTo>
                          <a:pt x="18120" y="0"/>
                        </a:moveTo>
                        <a:cubicBezTo>
                          <a:pt x="17933" y="0"/>
                          <a:pt x="17753" y="105"/>
                          <a:pt x="17667" y="286"/>
                        </a:cubicBezTo>
                        <a:lnTo>
                          <a:pt x="12838" y="10345"/>
                        </a:lnTo>
                        <a:lnTo>
                          <a:pt x="718" y="6447"/>
                        </a:lnTo>
                        <a:cubicBezTo>
                          <a:pt x="667" y="6431"/>
                          <a:pt x="615" y="6423"/>
                          <a:pt x="563" y="6423"/>
                        </a:cubicBezTo>
                        <a:cubicBezTo>
                          <a:pt x="351" y="6423"/>
                          <a:pt x="154" y="6558"/>
                          <a:pt x="85" y="6772"/>
                        </a:cubicBezTo>
                        <a:cubicBezTo>
                          <a:pt x="0" y="7036"/>
                          <a:pt x="145" y="7318"/>
                          <a:pt x="411" y="7403"/>
                        </a:cubicBezTo>
                        <a:lnTo>
                          <a:pt x="13363" y="11568"/>
                        </a:lnTo>
                        <a:lnTo>
                          <a:pt x="18571" y="720"/>
                        </a:lnTo>
                        <a:cubicBezTo>
                          <a:pt x="18691" y="471"/>
                          <a:pt x="18586" y="170"/>
                          <a:pt x="18337" y="50"/>
                        </a:cubicBezTo>
                        <a:cubicBezTo>
                          <a:pt x="18267" y="16"/>
                          <a:pt x="18193" y="0"/>
                          <a:pt x="18120" y="0"/>
                        </a:cubicBezTo>
                        <a:close/>
                      </a:path>
                    </a:pathLst>
                  </a:custGeom>
                  <a:solidFill>
                    <a:srgbClr val="FF815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3" name="Google Shape;813;p8"/>
                  <p:cNvSpPr/>
                  <p:nvPr/>
                </p:nvSpPr>
                <p:spPr>
                  <a:xfrm flipH="1">
                    <a:off x="1072480" y="3875056"/>
                    <a:ext cx="654935" cy="12363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549" h="80321" extrusionOk="0">
                        <a:moveTo>
                          <a:pt x="19479" y="0"/>
                        </a:moveTo>
                        <a:cubicBezTo>
                          <a:pt x="14561" y="0"/>
                          <a:pt x="10368" y="9188"/>
                          <a:pt x="10793" y="16409"/>
                        </a:cubicBezTo>
                        <a:cubicBezTo>
                          <a:pt x="9828" y="19411"/>
                          <a:pt x="5751" y="22138"/>
                          <a:pt x="3039" y="25516"/>
                        </a:cubicBezTo>
                        <a:cubicBezTo>
                          <a:pt x="328" y="28895"/>
                          <a:pt x="0" y="34589"/>
                          <a:pt x="4523" y="38906"/>
                        </a:cubicBezTo>
                        <a:cubicBezTo>
                          <a:pt x="9046" y="43225"/>
                          <a:pt x="1039" y="49464"/>
                          <a:pt x="884" y="54225"/>
                        </a:cubicBezTo>
                        <a:cubicBezTo>
                          <a:pt x="729" y="58989"/>
                          <a:pt x="6428" y="60952"/>
                          <a:pt x="8399" y="66283"/>
                        </a:cubicBezTo>
                        <a:cubicBezTo>
                          <a:pt x="10369" y="71615"/>
                          <a:pt x="11813" y="78236"/>
                          <a:pt x="17456" y="80076"/>
                        </a:cubicBezTo>
                        <a:cubicBezTo>
                          <a:pt x="17973" y="80244"/>
                          <a:pt x="18495" y="80320"/>
                          <a:pt x="19018" y="80320"/>
                        </a:cubicBezTo>
                        <a:cubicBezTo>
                          <a:pt x="24209" y="80320"/>
                          <a:pt x="29454" y="72784"/>
                          <a:pt x="29454" y="72784"/>
                        </a:cubicBezTo>
                        <a:cubicBezTo>
                          <a:pt x="29454" y="72784"/>
                          <a:pt x="42548" y="60910"/>
                          <a:pt x="34196" y="50393"/>
                        </a:cubicBezTo>
                        <a:cubicBezTo>
                          <a:pt x="25842" y="39875"/>
                          <a:pt x="37461" y="43579"/>
                          <a:pt x="36889" y="34682"/>
                        </a:cubicBezTo>
                        <a:cubicBezTo>
                          <a:pt x="36318" y="25785"/>
                          <a:pt x="26820" y="25994"/>
                          <a:pt x="25348" y="19314"/>
                        </a:cubicBezTo>
                        <a:cubicBezTo>
                          <a:pt x="23877" y="12633"/>
                          <a:pt x="28121" y="5246"/>
                          <a:pt x="22166" y="947"/>
                        </a:cubicBezTo>
                        <a:cubicBezTo>
                          <a:pt x="21262" y="295"/>
                          <a:pt x="20359" y="0"/>
                          <a:pt x="19479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4" name="Google Shape;814;p8"/>
                  <p:cNvSpPr/>
                  <p:nvPr/>
                </p:nvSpPr>
                <p:spPr>
                  <a:xfrm flipH="1">
                    <a:off x="1418016" y="3952564"/>
                    <a:ext cx="133930" cy="11852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701" h="77000" extrusionOk="0">
                        <a:moveTo>
                          <a:pt x="8223" y="0"/>
                        </a:moveTo>
                        <a:cubicBezTo>
                          <a:pt x="8044" y="0"/>
                          <a:pt x="7877" y="114"/>
                          <a:pt x="7818" y="294"/>
                        </a:cubicBezTo>
                        <a:cubicBezTo>
                          <a:pt x="1" y="24032"/>
                          <a:pt x="7222" y="76111"/>
                          <a:pt x="7295" y="76632"/>
                        </a:cubicBezTo>
                        <a:cubicBezTo>
                          <a:pt x="7325" y="76842"/>
                          <a:pt x="7506" y="76999"/>
                          <a:pt x="7718" y="76999"/>
                        </a:cubicBezTo>
                        <a:cubicBezTo>
                          <a:pt x="7738" y="76999"/>
                          <a:pt x="7758" y="76996"/>
                          <a:pt x="7776" y="76993"/>
                        </a:cubicBezTo>
                        <a:cubicBezTo>
                          <a:pt x="8010" y="76961"/>
                          <a:pt x="8172" y="76746"/>
                          <a:pt x="8139" y="76513"/>
                        </a:cubicBezTo>
                        <a:cubicBezTo>
                          <a:pt x="8065" y="75992"/>
                          <a:pt x="871" y="24112"/>
                          <a:pt x="8627" y="559"/>
                        </a:cubicBezTo>
                        <a:cubicBezTo>
                          <a:pt x="8700" y="337"/>
                          <a:pt x="8578" y="95"/>
                          <a:pt x="8356" y="21"/>
                        </a:cubicBezTo>
                        <a:cubicBezTo>
                          <a:pt x="8312" y="7"/>
                          <a:pt x="8267" y="0"/>
                          <a:pt x="8223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5" name="Google Shape;815;p8"/>
                  <p:cNvSpPr/>
                  <p:nvPr/>
                </p:nvSpPr>
                <p:spPr>
                  <a:xfrm flipH="1">
                    <a:off x="1367142" y="4167265"/>
                    <a:ext cx="205613" cy="981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358" h="6379" extrusionOk="0">
                        <a:moveTo>
                          <a:pt x="474" y="1"/>
                        </a:moveTo>
                        <a:cubicBezTo>
                          <a:pt x="358" y="1"/>
                          <a:pt x="243" y="47"/>
                          <a:pt x="160" y="138"/>
                        </a:cubicBezTo>
                        <a:cubicBezTo>
                          <a:pt x="1" y="312"/>
                          <a:pt x="11" y="581"/>
                          <a:pt x="185" y="739"/>
                        </a:cubicBezTo>
                        <a:lnTo>
                          <a:pt x="6298" y="6378"/>
                        </a:lnTo>
                        <a:lnTo>
                          <a:pt x="13128" y="1304"/>
                        </a:lnTo>
                        <a:cubicBezTo>
                          <a:pt x="13317" y="1165"/>
                          <a:pt x="13357" y="898"/>
                          <a:pt x="13217" y="709"/>
                        </a:cubicBezTo>
                        <a:cubicBezTo>
                          <a:pt x="13133" y="597"/>
                          <a:pt x="13004" y="537"/>
                          <a:pt x="12874" y="537"/>
                        </a:cubicBezTo>
                        <a:cubicBezTo>
                          <a:pt x="12785" y="537"/>
                          <a:pt x="12696" y="564"/>
                          <a:pt x="12620" y="621"/>
                        </a:cubicBezTo>
                        <a:lnTo>
                          <a:pt x="6358" y="5274"/>
                        </a:lnTo>
                        <a:lnTo>
                          <a:pt x="761" y="113"/>
                        </a:lnTo>
                        <a:cubicBezTo>
                          <a:pt x="680" y="38"/>
                          <a:pt x="577" y="1"/>
                          <a:pt x="474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6" name="Google Shape;816;p8"/>
                  <p:cNvSpPr/>
                  <p:nvPr/>
                </p:nvSpPr>
                <p:spPr>
                  <a:xfrm flipH="1">
                    <a:off x="1258386" y="4412271"/>
                    <a:ext cx="383535" cy="1777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917" h="11548" extrusionOk="0">
                        <a:moveTo>
                          <a:pt x="24436" y="1"/>
                        </a:moveTo>
                        <a:cubicBezTo>
                          <a:pt x="24346" y="1"/>
                          <a:pt x="24256" y="29"/>
                          <a:pt x="24178" y="88"/>
                        </a:cubicBezTo>
                        <a:lnTo>
                          <a:pt x="10588" y="10458"/>
                        </a:lnTo>
                        <a:lnTo>
                          <a:pt x="746" y="2237"/>
                        </a:lnTo>
                        <a:cubicBezTo>
                          <a:pt x="667" y="2172"/>
                          <a:pt x="571" y="2141"/>
                          <a:pt x="477" y="2141"/>
                        </a:cubicBezTo>
                        <a:cubicBezTo>
                          <a:pt x="355" y="2141"/>
                          <a:pt x="234" y="2193"/>
                          <a:pt x="149" y="2293"/>
                        </a:cubicBezTo>
                        <a:cubicBezTo>
                          <a:pt x="0" y="2474"/>
                          <a:pt x="22" y="2739"/>
                          <a:pt x="199" y="2890"/>
                        </a:cubicBezTo>
                        <a:lnTo>
                          <a:pt x="10565" y="11548"/>
                        </a:lnTo>
                        <a:lnTo>
                          <a:pt x="24695" y="765"/>
                        </a:lnTo>
                        <a:cubicBezTo>
                          <a:pt x="24882" y="621"/>
                          <a:pt x="24917" y="354"/>
                          <a:pt x="24775" y="168"/>
                        </a:cubicBezTo>
                        <a:cubicBezTo>
                          <a:pt x="24691" y="58"/>
                          <a:pt x="24564" y="1"/>
                          <a:pt x="24436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7" name="Google Shape;817;p8"/>
                  <p:cNvSpPr/>
                  <p:nvPr/>
                </p:nvSpPr>
                <p:spPr>
                  <a:xfrm flipH="1">
                    <a:off x="1279706" y="4719055"/>
                    <a:ext cx="347024" cy="1740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545" h="11310" extrusionOk="0">
                        <a:moveTo>
                          <a:pt x="22069" y="0"/>
                        </a:moveTo>
                        <a:cubicBezTo>
                          <a:pt x="21963" y="0"/>
                          <a:pt x="21856" y="40"/>
                          <a:pt x="21773" y="121"/>
                        </a:cubicBezTo>
                        <a:lnTo>
                          <a:pt x="10798" y="10182"/>
                        </a:lnTo>
                        <a:lnTo>
                          <a:pt x="741" y="1840"/>
                        </a:lnTo>
                        <a:cubicBezTo>
                          <a:pt x="663" y="1778"/>
                          <a:pt x="570" y="1748"/>
                          <a:pt x="477" y="1748"/>
                        </a:cubicBezTo>
                        <a:cubicBezTo>
                          <a:pt x="354" y="1748"/>
                          <a:pt x="232" y="1801"/>
                          <a:pt x="148" y="1903"/>
                        </a:cubicBezTo>
                        <a:cubicBezTo>
                          <a:pt x="1" y="2081"/>
                          <a:pt x="23" y="2345"/>
                          <a:pt x="198" y="2497"/>
                        </a:cubicBezTo>
                        <a:lnTo>
                          <a:pt x="10826" y="11310"/>
                        </a:lnTo>
                        <a:lnTo>
                          <a:pt x="22349" y="747"/>
                        </a:lnTo>
                        <a:cubicBezTo>
                          <a:pt x="22530" y="590"/>
                          <a:pt x="22545" y="315"/>
                          <a:pt x="22383" y="137"/>
                        </a:cubicBezTo>
                        <a:cubicBezTo>
                          <a:pt x="22299" y="47"/>
                          <a:pt x="22184" y="0"/>
                          <a:pt x="22069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8" name="Google Shape;818;p8"/>
                  <p:cNvSpPr/>
                  <p:nvPr/>
                </p:nvSpPr>
                <p:spPr>
                  <a:xfrm flipH="1">
                    <a:off x="1546580" y="5192444"/>
                    <a:ext cx="882098" cy="4063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307" h="26402" extrusionOk="0">
                        <a:moveTo>
                          <a:pt x="16085" y="1"/>
                        </a:moveTo>
                        <a:cubicBezTo>
                          <a:pt x="11262" y="1"/>
                          <a:pt x="5916" y="561"/>
                          <a:pt x="0" y="1848"/>
                        </a:cubicBezTo>
                        <a:cubicBezTo>
                          <a:pt x="13241" y="7385"/>
                          <a:pt x="21434" y="26401"/>
                          <a:pt x="46194" y="26401"/>
                        </a:cubicBezTo>
                        <a:cubicBezTo>
                          <a:pt x="49572" y="26401"/>
                          <a:pt x="53257" y="26047"/>
                          <a:pt x="57306" y="25257"/>
                        </a:cubicBezTo>
                        <a:cubicBezTo>
                          <a:pt x="57306" y="25257"/>
                          <a:pt x="48472" y="1"/>
                          <a:pt x="16085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9" name="Google Shape;819;p8"/>
                  <p:cNvSpPr/>
                  <p:nvPr/>
                </p:nvSpPr>
                <p:spPr>
                  <a:xfrm flipH="1">
                    <a:off x="1500861" y="5227519"/>
                    <a:ext cx="823776" cy="3889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518" h="25266" extrusionOk="0">
                        <a:moveTo>
                          <a:pt x="437" y="0"/>
                        </a:moveTo>
                        <a:cubicBezTo>
                          <a:pt x="434" y="0"/>
                          <a:pt x="432" y="1"/>
                          <a:pt x="429" y="2"/>
                        </a:cubicBezTo>
                        <a:cubicBezTo>
                          <a:pt x="197" y="2"/>
                          <a:pt x="8" y="187"/>
                          <a:pt x="5" y="421"/>
                        </a:cubicBezTo>
                        <a:cubicBezTo>
                          <a:pt x="0" y="653"/>
                          <a:pt x="184" y="845"/>
                          <a:pt x="416" y="852"/>
                        </a:cubicBezTo>
                        <a:cubicBezTo>
                          <a:pt x="21600" y="1510"/>
                          <a:pt x="52486" y="24940"/>
                          <a:pt x="52797" y="25177"/>
                        </a:cubicBezTo>
                        <a:cubicBezTo>
                          <a:pt x="52870" y="25234"/>
                          <a:pt x="52961" y="25264"/>
                          <a:pt x="53054" y="25265"/>
                        </a:cubicBezTo>
                        <a:lnTo>
                          <a:pt x="53054" y="25264"/>
                        </a:lnTo>
                        <a:cubicBezTo>
                          <a:pt x="53238" y="25264"/>
                          <a:pt x="53400" y="25147"/>
                          <a:pt x="53459" y="24973"/>
                        </a:cubicBezTo>
                        <a:cubicBezTo>
                          <a:pt x="53517" y="24801"/>
                          <a:pt x="53459" y="24611"/>
                          <a:pt x="53315" y="24499"/>
                        </a:cubicBezTo>
                        <a:cubicBezTo>
                          <a:pt x="53002" y="24261"/>
                          <a:pt x="21901" y="667"/>
                          <a:pt x="443" y="2"/>
                        </a:cubicBezTo>
                        <a:cubicBezTo>
                          <a:pt x="441" y="1"/>
                          <a:pt x="439" y="0"/>
                          <a:pt x="437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0" name="Google Shape;820;p8"/>
                  <p:cNvSpPr/>
                  <p:nvPr/>
                </p:nvSpPr>
                <p:spPr>
                  <a:xfrm flipH="1">
                    <a:off x="2059210" y="5198908"/>
                    <a:ext cx="124371" cy="1514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80" h="9842" extrusionOk="0">
                        <a:moveTo>
                          <a:pt x="3287" y="0"/>
                        </a:moveTo>
                        <a:cubicBezTo>
                          <a:pt x="3157" y="0"/>
                          <a:pt x="3028" y="55"/>
                          <a:pt x="2947" y="165"/>
                        </a:cubicBezTo>
                        <a:cubicBezTo>
                          <a:pt x="2808" y="355"/>
                          <a:pt x="2835" y="611"/>
                          <a:pt x="3023" y="749"/>
                        </a:cubicBezTo>
                        <a:cubicBezTo>
                          <a:pt x="3269" y="992"/>
                          <a:pt x="5354" y="3812"/>
                          <a:pt x="6796" y="5787"/>
                        </a:cubicBezTo>
                        <a:lnTo>
                          <a:pt x="272" y="9035"/>
                        </a:lnTo>
                        <a:cubicBezTo>
                          <a:pt x="93" y="9122"/>
                          <a:pt x="1" y="9321"/>
                          <a:pt x="46" y="9513"/>
                        </a:cubicBezTo>
                        <a:cubicBezTo>
                          <a:pt x="91" y="9705"/>
                          <a:pt x="263" y="9842"/>
                          <a:pt x="460" y="9842"/>
                        </a:cubicBezTo>
                        <a:cubicBezTo>
                          <a:pt x="527" y="9840"/>
                          <a:pt x="591" y="9825"/>
                          <a:pt x="649" y="9795"/>
                        </a:cubicBezTo>
                        <a:lnTo>
                          <a:pt x="8079" y="6101"/>
                        </a:lnTo>
                        <a:lnTo>
                          <a:pt x="7782" y="5693"/>
                        </a:lnTo>
                        <a:cubicBezTo>
                          <a:pt x="5992" y="3237"/>
                          <a:pt x="3805" y="272"/>
                          <a:pt x="3555" y="86"/>
                        </a:cubicBezTo>
                        <a:cubicBezTo>
                          <a:pt x="3476" y="29"/>
                          <a:pt x="3381" y="0"/>
                          <a:pt x="3287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1" name="Google Shape;821;p8"/>
                  <p:cNvSpPr/>
                  <p:nvPr/>
                </p:nvSpPr>
                <p:spPr>
                  <a:xfrm flipH="1">
                    <a:off x="1842491" y="5268028"/>
                    <a:ext cx="142981" cy="2119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289" h="13770" extrusionOk="0">
                        <a:moveTo>
                          <a:pt x="7569" y="0"/>
                        </a:moveTo>
                        <a:cubicBezTo>
                          <a:pt x="7546" y="0"/>
                          <a:pt x="7523" y="2"/>
                          <a:pt x="7499" y="6"/>
                        </a:cubicBezTo>
                        <a:cubicBezTo>
                          <a:pt x="7265" y="44"/>
                          <a:pt x="7107" y="267"/>
                          <a:pt x="7148" y="501"/>
                        </a:cubicBezTo>
                        <a:lnTo>
                          <a:pt x="8358" y="7829"/>
                        </a:lnTo>
                        <a:lnTo>
                          <a:pt x="235" y="12985"/>
                        </a:lnTo>
                        <a:cubicBezTo>
                          <a:pt x="74" y="13087"/>
                          <a:pt x="1" y="13282"/>
                          <a:pt x="54" y="13464"/>
                        </a:cubicBezTo>
                        <a:cubicBezTo>
                          <a:pt x="106" y="13646"/>
                          <a:pt x="273" y="13770"/>
                          <a:pt x="464" y="13770"/>
                        </a:cubicBezTo>
                        <a:cubicBezTo>
                          <a:pt x="544" y="13770"/>
                          <a:pt x="622" y="13747"/>
                          <a:pt x="691" y="13703"/>
                        </a:cubicBezTo>
                        <a:lnTo>
                          <a:pt x="9289" y="8246"/>
                        </a:lnTo>
                        <a:lnTo>
                          <a:pt x="7989" y="362"/>
                        </a:lnTo>
                        <a:cubicBezTo>
                          <a:pt x="7957" y="150"/>
                          <a:pt x="7776" y="0"/>
                          <a:pt x="7569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2" name="Google Shape;822;p8"/>
                  <p:cNvSpPr/>
                  <p:nvPr/>
                </p:nvSpPr>
                <p:spPr>
                  <a:xfrm flipH="1">
                    <a:off x="1677280" y="4772261"/>
                    <a:ext cx="733668" cy="608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664" h="39503" extrusionOk="0">
                        <a:moveTo>
                          <a:pt x="1" y="0"/>
                        </a:moveTo>
                        <a:cubicBezTo>
                          <a:pt x="12473" y="10513"/>
                          <a:pt x="13509" y="35678"/>
                          <a:pt x="47663" y="39503"/>
                        </a:cubicBezTo>
                        <a:cubicBezTo>
                          <a:pt x="47663" y="39503"/>
                          <a:pt x="46524" y="4201"/>
                          <a:pt x="1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3" name="Google Shape;823;p8"/>
                  <p:cNvSpPr/>
                  <p:nvPr/>
                </p:nvSpPr>
                <p:spPr>
                  <a:xfrm flipH="1">
                    <a:off x="1639133" y="4810260"/>
                    <a:ext cx="679056" cy="6166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116" h="40063" extrusionOk="0">
                        <a:moveTo>
                          <a:pt x="566" y="0"/>
                        </a:moveTo>
                        <a:cubicBezTo>
                          <a:pt x="359" y="0"/>
                          <a:pt x="166" y="129"/>
                          <a:pt x="94" y="337"/>
                        </a:cubicBezTo>
                        <a:cubicBezTo>
                          <a:pt x="0" y="602"/>
                          <a:pt x="144" y="891"/>
                          <a:pt x="411" y="978"/>
                        </a:cubicBezTo>
                        <a:cubicBezTo>
                          <a:pt x="20402" y="7944"/>
                          <a:pt x="42838" y="39531"/>
                          <a:pt x="43062" y="39849"/>
                        </a:cubicBezTo>
                        <a:cubicBezTo>
                          <a:pt x="43155" y="39983"/>
                          <a:pt x="43309" y="40063"/>
                          <a:pt x="43473" y="40063"/>
                        </a:cubicBezTo>
                        <a:cubicBezTo>
                          <a:pt x="43879" y="40063"/>
                          <a:pt x="44116" y="39603"/>
                          <a:pt x="43882" y="39273"/>
                        </a:cubicBezTo>
                        <a:cubicBezTo>
                          <a:pt x="43655" y="38950"/>
                          <a:pt x="21037" y="7103"/>
                          <a:pt x="742" y="32"/>
                        </a:cubicBezTo>
                        <a:cubicBezTo>
                          <a:pt x="684" y="11"/>
                          <a:pt x="625" y="0"/>
                          <a:pt x="566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4" name="Google Shape;824;p8"/>
                  <p:cNvSpPr/>
                  <p:nvPr/>
                </p:nvSpPr>
                <p:spPr>
                  <a:xfrm flipH="1">
                    <a:off x="1677280" y="4772261"/>
                    <a:ext cx="733668" cy="608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664" h="39503" extrusionOk="0">
                        <a:moveTo>
                          <a:pt x="1" y="0"/>
                        </a:moveTo>
                        <a:cubicBezTo>
                          <a:pt x="12473" y="10513"/>
                          <a:pt x="13509" y="35678"/>
                          <a:pt x="47663" y="39503"/>
                        </a:cubicBezTo>
                        <a:cubicBezTo>
                          <a:pt x="47663" y="39503"/>
                          <a:pt x="46524" y="4201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6D9EEB">
                      <a:alpha val="414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5" name="Google Shape;825;p8"/>
                  <p:cNvSpPr/>
                  <p:nvPr/>
                </p:nvSpPr>
                <p:spPr>
                  <a:xfrm flipH="1">
                    <a:off x="2078447" y="4838349"/>
                    <a:ext cx="136839" cy="1345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890" h="8739" extrusionOk="0">
                        <a:moveTo>
                          <a:pt x="5905" y="1"/>
                        </a:moveTo>
                        <a:cubicBezTo>
                          <a:pt x="5807" y="1"/>
                          <a:pt x="5709" y="29"/>
                          <a:pt x="5625" y="90"/>
                        </a:cubicBezTo>
                        <a:cubicBezTo>
                          <a:pt x="5401" y="254"/>
                          <a:pt x="5339" y="548"/>
                          <a:pt x="5503" y="772"/>
                        </a:cubicBezTo>
                        <a:cubicBezTo>
                          <a:pt x="5667" y="1088"/>
                          <a:pt x="6779" y="4314"/>
                          <a:pt x="7560" y="6613"/>
                        </a:cubicBezTo>
                        <a:lnTo>
                          <a:pt x="450" y="7741"/>
                        </a:lnTo>
                        <a:cubicBezTo>
                          <a:pt x="188" y="7779"/>
                          <a:pt x="1" y="8013"/>
                          <a:pt x="23" y="8276"/>
                        </a:cubicBezTo>
                        <a:cubicBezTo>
                          <a:pt x="42" y="8537"/>
                          <a:pt x="260" y="8738"/>
                          <a:pt x="521" y="8738"/>
                        </a:cubicBezTo>
                        <a:cubicBezTo>
                          <a:pt x="523" y="8738"/>
                          <a:pt x="525" y="8738"/>
                          <a:pt x="527" y="8738"/>
                        </a:cubicBezTo>
                        <a:cubicBezTo>
                          <a:pt x="554" y="8738"/>
                          <a:pt x="581" y="8737"/>
                          <a:pt x="606" y="8733"/>
                        </a:cubicBezTo>
                        <a:lnTo>
                          <a:pt x="8889" y="7420"/>
                        </a:lnTo>
                        <a:lnTo>
                          <a:pt x="8701" y="6855"/>
                        </a:lnTo>
                        <a:cubicBezTo>
                          <a:pt x="7284" y="2660"/>
                          <a:pt x="6490" y="428"/>
                          <a:pt x="6337" y="219"/>
                        </a:cubicBezTo>
                        <a:cubicBezTo>
                          <a:pt x="6235" y="80"/>
                          <a:pt x="6070" y="1"/>
                          <a:pt x="5905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6" name="Google Shape;826;p8"/>
                  <p:cNvSpPr/>
                  <p:nvPr/>
                </p:nvSpPr>
                <p:spPr>
                  <a:xfrm flipH="1">
                    <a:off x="1884765" y="4983560"/>
                    <a:ext cx="180415" cy="1723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721" h="11195" extrusionOk="0">
                        <a:moveTo>
                          <a:pt x="11198" y="1"/>
                        </a:moveTo>
                        <a:cubicBezTo>
                          <a:pt x="10947" y="1"/>
                          <a:pt x="10724" y="176"/>
                          <a:pt x="10688" y="430"/>
                        </a:cubicBezTo>
                        <a:lnTo>
                          <a:pt x="9652" y="7736"/>
                        </a:lnTo>
                        <a:lnTo>
                          <a:pt x="406" y="10207"/>
                        </a:lnTo>
                        <a:cubicBezTo>
                          <a:pt x="161" y="10270"/>
                          <a:pt x="0" y="10506"/>
                          <a:pt x="34" y="10758"/>
                        </a:cubicBezTo>
                        <a:cubicBezTo>
                          <a:pt x="67" y="11008"/>
                          <a:pt x="281" y="11194"/>
                          <a:pt x="532" y="11194"/>
                        </a:cubicBezTo>
                        <a:cubicBezTo>
                          <a:pt x="533" y="11194"/>
                          <a:pt x="534" y="11194"/>
                          <a:pt x="535" y="11194"/>
                        </a:cubicBezTo>
                        <a:cubicBezTo>
                          <a:pt x="578" y="11193"/>
                          <a:pt x="623" y="11188"/>
                          <a:pt x="665" y="11178"/>
                        </a:cubicBezTo>
                        <a:lnTo>
                          <a:pt x="10551" y="8533"/>
                        </a:lnTo>
                        <a:lnTo>
                          <a:pt x="11681" y="572"/>
                        </a:lnTo>
                        <a:cubicBezTo>
                          <a:pt x="11721" y="298"/>
                          <a:pt x="11530" y="42"/>
                          <a:pt x="11255" y="3"/>
                        </a:cubicBezTo>
                        <a:cubicBezTo>
                          <a:pt x="11236" y="2"/>
                          <a:pt x="11217" y="1"/>
                          <a:pt x="11198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7" name="Google Shape;827;p8"/>
                  <p:cNvSpPr/>
                  <p:nvPr/>
                </p:nvSpPr>
                <p:spPr>
                  <a:xfrm flipH="1">
                    <a:off x="1755237" y="5150935"/>
                    <a:ext cx="174166" cy="1375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15" h="8934" extrusionOk="0">
                        <a:moveTo>
                          <a:pt x="10767" y="0"/>
                        </a:moveTo>
                        <a:cubicBezTo>
                          <a:pt x="10527" y="0"/>
                          <a:pt x="10321" y="179"/>
                          <a:pt x="10280" y="423"/>
                        </a:cubicBezTo>
                        <a:lnTo>
                          <a:pt x="9326" y="6224"/>
                        </a:lnTo>
                        <a:lnTo>
                          <a:pt x="436" y="7940"/>
                        </a:lnTo>
                        <a:cubicBezTo>
                          <a:pt x="179" y="7985"/>
                          <a:pt x="0" y="8221"/>
                          <a:pt x="25" y="8480"/>
                        </a:cubicBezTo>
                        <a:cubicBezTo>
                          <a:pt x="50" y="8738"/>
                          <a:pt x="265" y="8934"/>
                          <a:pt x="523" y="8934"/>
                        </a:cubicBezTo>
                        <a:cubicBezTo>
                          <a:pt x="525" y="8934"/>
                          <a:pt x="527" y="8934"/>
                          <a:pt x="530" y="8934"/>
                        </a:cubicBezTo>
                        <a:cubicBezTo>
                          <a:pt x="563" y="8934"/>
                          <a:pt x="595" y="8931"/>
                          <a:pt x="627" y="8926"/>
                        </a:cubicBezTo>
                        <a:lnTo>
                          <a:pt x="10205" y="7076"/>
                        </a:lnTo>
                        <a:lnTo>
                          <a:pt x="11270" y="585"/>
                        </a:lnTo>
                        <a:cubicBezTo>
                          <a:pt x="11315" y="311"/>
                          <a:pt x="11129" y="54"/>
                          <a:pt x="10857" y="9"/>
                        </a:cubicBezTo>
                        <a:cubicBezTo>
                          <a:pt x="10826" y="3"/>
                          <a:pt x="10796" y="0"/>
                          <a:pt x="10767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8" name="Google Shape;828;p8"/>
                  <p:cNvSpPr/>
                  <p:nvPr/>
                </p:nvSpPr>
                <p:spPr>
                  <a:xfrm flipH="1">
                    <a:off x="1324676" y="4680316"/>
                    <a:ext cx="628799" cy="97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851" h="63643" extrusionOk="0">
                        <a:moveTo>
                          <a:pt x="6468" y="1"/>
                        </a:moveTo>
                        <a:cubicBezTo>
                          <a:pt x="5113" y="1"/>
                          <a:pt x="3930" y="611"/>
                          <a:pt x="3121" y="2041"/>
                        </a:cubicBezTo>
                        <a:cubicBezTo>
                          <a:pt x="0" y="7558"/>
                          <a:pt x="5990" y="11822"/>
                          <a:pt x="7245" y="17590"/>
                        </a:cubicBezTo>
                        <a:cubicBezTo>
                          <a:pt x="8499" y="23359"/>
                          <a:pt x="974" y="26619"/>
                          <a:pt x="3734" y="33801"/>
                        </a:cubicBezTo>
                        <a:cubicBezTo>
                          <a:pt x="6493" y="40982"/>
                          <a:pt x="14267" y="33891"/>
                          <a:pt x="11509" y="45149"/>
                        </a:cubicBezTo>
                        <a:cubicBezTo>
                          <a:pt x="8750" y="56407"/>
                          <a:pt x="23296" y="60998"/>
                          <a:pt x="23296" y="60998"/>
                        </a:cubicBezTo>
                        <a:cubicBezTo>
                          <a:pt x="23296" y="60998"/>
                          <a:pt x="27791" y="63643"/>
                          <a:pt x="31661" y="63643"/>
                        </a:cubicBezTo>
                        <a:cubicBezTo>
                          <a:pt x="33042" y="63643"/>
                          <a:pt x="34344" y="63306"/>
                          <a:pt x="35334" y="62392"/>
                        </a:cubicBezTo>
                        <a:cubicBezTo>
                          <a:pt x="39097" y="58915"/>
                          <a:pt x="37842" y="53202"/>
                          <a:pt x="37466" y="48312"/>
                        </a:cubicBezTo>
                        <a:cubicBezTo>
                          <a:pt x="37090" y="43422"/>
                          <a:pt x="40851" y="39828"/>
                          <a:pt x="39011" y="36149"/>
                        </a:cubicBezTo>
                        <a:cubicBezTo>
                          <a:pt x="37174" y="32471"/>
                          <a:pt x="28646" y="30465"/>
                          <a:pt x="30636" y="25449"/>
                        </a:cubicBezTo>
                        <a:cubicBezTo>
                          <a:pt x="32626" y="20432"/>
                          <a:pt x="30318" y="16086"/>
                          <a:pt x="26973" y="14413"/>
                        </a:cubicBezTo>
                        <a:cubicBezTo>
                          <a:pt x="23630" y="12741"/>
                          <a:pt x="19450" y="12073"/>
                          <a:pt x="17610" y="10066"/>
                        </a:cubicBezTo>
                        <a:cubicBezTo>
                          <a:pt x="15629" y="4988"/>
                          <a:pt x="10343" y="1"/>
                          <a:pt x="6468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9" name="Google Shape;829;p8"/>
                  <p:cNvSpPr/>
                  <p:nvPr/>
                </p:nvSpPr>
                <p:spPr>
                  <a:xfrm flipH="1">
                    <a:off x="1412562" y="4744388"/>
                    <a:ext cx="445690" cy="9317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955" h="60533" extrusionOk="0">
                        <a:moveTo>
                          <a:pt x="557" y="1"/>
                        </a:moveTo>
                        <a:cubicBezTo>
                          <a:pt x="435" y="1"/>
                          <a:pt x="311" y="45"/>
                          <a:pt x="214" y="136"/>
                        </a:cubicBezTo>
                        <a:cubicBezTo>
                          <a:pt x="12" y="324"/>
                          <a:pt x="0" y="642"/>
                          <a:pt x="189" y="844"/>
                        </a:cubicBezTo>
                        <a:cubicBezTo>
                          <a:pt x="14736" y="16492"/>
                          <a:pt x="27784" y="59739"/>
                          <a:pt x="27914" y="60175"/>
                        </a:cubicBezTo>
                        <a:cubicBezTo>
                          <a:pt x="27977" y="60387"/>
                          <a:pt x="28173" y="60533"/>
                          <a:pt x="28395" y="60533"/>
                        </a:cubicBezTo>
                        <a:cubicBezTo>
                          <a:pt x="28444" y="60533"/>
                          <a:pt x="28492" y="60524"/>
                          <a:pt x="28539" y="60511"/>
                        </a:cubicBezTo>
                        <a:cubicBezTo>
                          <a:pt x="28803" y="60432"/>
                          <a:pt x="28955" y="60152"/>
                          <a:pt x="28875" y="59886"/>
                        </a:cubicBezTo>
                        <a:cubicBezTo>
                          <a:pt x="28746" y="59450"/>
                          <a:pt x="15630" y="15980"/>
                          <a:pt x="924" y="161"/>
                        </a:cubicBezTo>
                        <a:cubicBezTo>
                          <a:pt x="825" y="54"/>
                          <a:pt x="692" y="1"/>
                          <a:pt x="557" y="1"/>
                        </a:cubicBezTo>
                        <a:close/>
                      </a:path>
                    </a:pathLst>
                  </a:custGeom>
                  <a:solidFill>
                    <a:srgbClr val="DEE7E9">
                      <a:alpha val="3964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30" name="Google Shape;830;p8"/>
                  <p:cNvSpPr/>
                  <p:nvPr/>
                </p:nvSpPr>
                <p:spPr>
                  <a:xfrm flipH="1">
                    <a:off x="1653722" y="4862250"/>
                    <a:ext cx="163884" cy="11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647" h="7425" extrusionOk="0">
                        <a:moveTo>
                          <a:pt x="10078" y="0"/>
                        </a:moveTo>
                        <a:cubicBezTo>
                          <a:pt x="9881" y="0"/>
                          <a:pt x="9695" y="117"/>
                          <a:pt x="9616" y="310"/>
                        </a:cubicBezTo>
                        <a:lnTo>
                          <a:pt x="7130" y="6270"/>
                        </a:lnTo>
                        <a:lnTo>
                          <a:pt x="652" y="4901"/>
                        </a:lnTo>
                        <a:cubicBezTo>
                          <a:pt x="618" y="4894"/>
                          <a:pt x="583" y="4891"/>
                          <a:pt x="549" y="4891"/>
                        </a:cubicBezTo>
                        <a:cubicBezTo>
                          <a:pt x="317" y="4891"/>
                          <a:pt x="108" y="5053"/>
                          <a:pt x="57" y="5289"/>
                        </a:cubicBezTo>
                        <a:cubicBezTo>
                          <a:pt x="1" y="5560"/>
                          <a:pt x="174" y="5825"/>
                          <a:pt x="445" y="5884"/>
                        </a:cubicBezTo>
                        <a:lnTo>
                          <a:pt x="7736" y="7424"/>
                        </a:lnTo>
                        <a:lnTo>
                          <a:pt x="10542" y="694"/>
                        </a:lnTo>
                        <a:cubicBezTo>
                          <a:pt x="10647" y="439"/>
                          <a:pt x="10527" y="146"/>
                          <a:pt x="10271" y="39"/>
                        </a:cubicBezTo>
                        <a:cubicBezTo>
                          <a:pt x="10208" y="13"/>
                          <a:pt x="10142" y="0"/>
                          <a:pt x="10078" y="0"/>
                        </a:cubicBezTo>
                        <a:close/>
                      </a:path>
                    </a:pathLst>
                  </a:custGeom>
                  <a:solidFill>
                    <a:srgbClr val="DEE7E9">
                      <a:alpha val="3964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31" name="Google Shape;831;p8"/>
                  <p:cNvSpPr/>
                  <p:nvPr/>
                </p:nvSpPr>
                <p:spPr>
                  <a:xfrm flipH="1">
                    <a:off x="1499227" y="5055235"/>
                    <a:ext cx="318425" cy="1745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687" h="11338" extrusionOk="0">
                        <a:moveTo>
                          <a:pt x="20113" y="0"/>
                        </a:moveTo>
                        <a:cubicBezTo>
                          <a:pt x="19925" y="0"/>
                          <a:pt x="19746" y="106"/>
                          <a:pt x="19660" y="287"/>
                        </a:cubicBezTo>
                        <a:lnTo>
                          <a:pt x="14951" y="10185"/>
                        </a:lnTo>
                        <a:lnTo>
                          <a:pt x="662" y="6970"/>
                        </a:lnTo>
                        <a:cubicBezTo>
                          <a:pt x="625" y="6962"/>
                          <a:pt x="589" y="6958"/>
                          <a:pt x="552" y="6958"/>
                        </a:cubicBezTo>
                        <a:cubicBezTo>
                          <a:pt x="322" y="6958"/>
                          <a:pt x="114" y="7117"/>
                          <a:pt x="62" y="7351"/>
                        </a:cubicBezTo>
                        <a:cubicBezTo>
                          <a:pt x="0" y="7622"/>
                          <a:pt x="171" y="7889"/>
                          <a:pt x="441" y="7951"/>
                        </a:cubicBezTo>
                        <a:lnTo>
                          <a:pt x="15512" y="11338"/>
                        </a:lnTo>
                        <a:lnTo>
                          <a:pt x="20566" y="718"/>
                        </a:lnTo>
                        <a:cubicBezTo>
                          <a:pt x="20686" y="467"/>
                          <a:pt x="20579" y="168"/>
                          <a:pt x="20329" y="50"/>
                        </a:cubicBezTo>
                        <a:cubicBezTo>
                          <a:pt x="20259" y="16"/>
                          <a:pt x="20185" y="0"/>
                          <a:pt x="20113" y="0"/>
                        </a:cubicBezTo>
                        <a:close/>
                      </a:path>
                    </a:pathLst>
                  </a:custGeom>
                  <a:solidFill>
                    <a:srgbClr val="DEE7E9">
                      <a:alpha val="3964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32" name="Google Shape;832;p8"/>
                  <p:cNvSpPr/>
                  <p:nvPr/>
                </p:nvSpPr>
                <p:spPr>
                  <a:xfrm flipH="1">
                    <a:off x="658816" y="4243988"/>
                    <a:ext cx="858409" cy="13373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768" h="86882" extrusionOk="0">
                        <a:moveTo>
                          <a:pt x="46938" y="0"/>
                        </a:moveTo>
                        <a:cubicBezTo>
                          <a:pt x="41647" y="0"/>
                          <a:pt x="34433" y="6807"/>
                          <a:pt x="31727" y="13740"/>
                        </a:cubicBezTo>
                        <a:cubicBezTo>
                          <a:pt x="29216" y="16480"/>
                          <a:pt x="23510" y="17393"/>
                          <a:pt x="18945" y="19675"/>
                        </a:cubicBezTo>
                        <a:cubicBezTo>
                          <a:pt x="14381" y="21957"/>
                          <a:pt x="11229" y="27892"/>
                          <a:pt x="13946" y="34740"/>
                        </a:cubicBezTo>
                        <a:cubicBezTo>
                          <a:pt x="16663" y="41587"/>
                          <a:pt x="5023" y="44326"/>
                          <a:pt x="2511" y="49348"/>
                        </a:cubicBezTo>
                        <a:cubicBezTo>
                          <a:pt x="0" y="54369"/>
                          <a:pt x="5136" y="59276"/>
                          <a:pt x="4622" y="65952"/>
                        </a:cubicBezTo>
                        <a:cubicBezTo>
                          <a:pt x="4109" y="72629"/>
                          <a:pt x="2398" y="80428"/>
                          <a:pt x="7532" y="85173"/>
                        </a:cubicBezTo>
                        <a:cubicBezTo>
                          <a:pt x="8883" y="86422"/>
                          <a:pt x="10661" y="86882"/>
                          <a:pt x="12547" y="86882"/>
                        </a:cubicBezTo>
                        <a:cubicBezTo>
                          <a:pt x="17831" y="86882"/>
                          <a:pt x="23966" y="83272"/>
                          <a:pt x="23966" y="83272"/>
                        </a:cubicBezTo>
                        <a:cubicBezTo>
                          <a:pt x="23966" y="83272"/>
                          <a:pt x="43823" y="77003"/>
                          <a:pt x="40057" y="61635"/>
                        </a:cubicBezTo>
                        <a:cubicBezTo>
                          <a:pt x="36291" y="46267"/>
                          <a:pt x="46904" y="55948"/>
                          <a:pt x="50672" y="46143"/>
                        </a:cubicBezTo>
                        <a:cubicBezTo>
                          <a:pt x="54438" y="36338"/>
                          <a:pt x="44166" y="31887"/>
                          <a:pt x="45878" y="24012"/>
                        </a:cubicBezTo>
                        <a:cubicBezTo>
                          <a:pt x="47589" y="16138"/>
                          <a:pt x="55768" y="10317"/>
                          <a:pt x="51507" y="2785"/>
                        </a:cubicBezTo>
                        <a:cubicBezTo>
                          <a:pt x="50403" y="833"/>
                          <a:pt x="48788" y="0"/>
                          <a:pt x="46938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33" name="Google Shape;833;p8"/>
                  <p:cNvSpPr/>
                  <p:nvPr/>
                </p:nvSpPr>
                <p:spPr>
                  <a:xfrm flipH="1">
                    <a:off x="658816" y="4243988"/>
                    <a:ext cx="858409" cy="13373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768" h="86882" extrusionOk="0">
                        <a:moveTo>
                          <a:pt x="46938" y="0"/>
                        </a:moveTo>
                        <a:cubicBezTo>
                          <a:pt x="41647" y="0"/>
                          <a:pt x="34433" y="6807"/>
                          <a:pt x="31727" y="13740"/>
                        </a:cubicBezTo>
                        <a:cubicBezTo>
                          <a:pt x="29216" y="16480"/>
                          <a:pt x="23510" y="17393"/>
                          <a:pt x="18945" y="19675"/>
                        </a:cubicBezTo>
                        <a:cubicBezTo>
                          <a:pt x="14381" y="21957"/>
                          <a:pt x="11229" y="27892"/>
                          <a:pt x="13946" y="34740"/>
                        </a:cubicBezTo>
                        <a:cubicBezTo>
                          <a:pt x="16663" y="41587"/>
                          <a:pt x="5023" y="44326"/>
                          <a:pt x="2511" y="49348"/>
                        </a:cubicBezTo>
                        <a:cubicBezTo>
                          <a:pt x="0" y="54369"/>
                          <a:pt x="5136" y="59276"/>
                          <a:pt x="4622" y="65952"/>
                        </a:cubicBezTo>
                        <a:cubicBezTo>
                          <a:pt x="4109" y="72629"/>
                          <a:pt x="2398" y="80428"/>
                          <a:pt x="7532" y="85173"/>
                        </a:cubicBezTo>
                        <a:cubicBezTo>
                          <a:pt x="8883" y="86422"/>
                          <a:pt x="10661" y="86882"/>
                          <a:pt x="12547" y="86882"/>
                        </a:cubicBezTo>
                        <a:cubicBezTo>
                          <a:pt x="17831" y="86882"/>
                          <a:pt x="23966" y="83272"/>
                          <a:pt x="23966" y="83272"/>
                        </a:cubicBezTo>
                        <a:cubicBezTo>
                          <a:pt x="23966" y="83272"/>
                          <a:pt x="43823" y="77003"/>
                          <a:pt x="40057" y="61635"/>
                        </a:cubicBezTo>
                        <a:cubicBezTo>
                          <a:pt x="36291" y="46267"/>
                          <a:pt x="46904" y="55948"/>
                          <a:pt x="50672" y="46143"/>
                        </a:cubicBezTo>
                        <a:cubicBezTo>
                          <a:pt x="54438" y="36338"/>
                          <a:pt x="44166" y="31887"/>
                          <a:pt x="45878" y="24012"/>
                        </a:cubicBezTo>
                        <a:cubicBezTo>
                          <a:pt x="47589" y="16138"/>
                          <a:pt x="55768" y="10317"/>
                          <a:pt x="51507" y="2785"/>
                        </a:cubicBezTo>
                        <a:cubicBezTo>
                          <a:pt x="50403" y="833"/>
                          <a:pt x="48788" y="0"/>
                          <a:pt x="46938" y="0"/>
                        </a:cubicBezTo>
                        <a:close/>
                      </a:path>
                    </a:pathLst>
                  </a:custGeom>
                  <a:solidFill>
                    <a:srgbClr val="6D9EEB">
                      <a:alpha val="414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34" name="Google Shape;834;p8"/>
                  <p:cNvSpPr/>
                  <p:nvPr/>
                </p:nvSpPr>
                <p:spPr>
                  <a:xfrm flipH="1">
                    <a:off x="791960" y="4334255"/>
                    <a:ext cx="602155" cy="12663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120" h="82271" extrusionOk="0">
                        <a:moveTo>
                          <a:pt x="38564" y="0"/>
                        </a:moveTo>
                        <a:cubicBezTo>
                          <a:pt x="38430" y="0"/>
                          <a:pt x="38296" y="54"/>
                          <a:pt x="38197" y="160"/>
                        </a:cubicBezTo>
                        <a:cubicBezTo>
                          <a:pt x="18149" y="21726"/>
                          <a:pt x="258" y="81027"/>
                          <a:pt x="79" y="81624"/>
                        </a:cubicBezTo>
                        <a:cubicBezTo>
                          <a:pt x="1" y="81889"/>
                          <a:pt x="151" y="82170"/>
                          <a:pt x="417" y="82249"/>
                        </a:cubicBezTo>
                        <a:cubicBezTo>
                          <a:pt x="464" y="82262"/>
                          <a:pt x="512" y="82270"/>
                          <a:pt x="561" y="82270"/>
                        </a:cubicBezTo>
                        <a:cubicBezTo>
                          <a:pt x="781" y="82270"/>
                          <a:pt x="977" y="82125"/>
                          <a:pt x="1040" y="81913"/>
                        </a:cubicBezTo>
                        <a:cubicBezTo>
                          <a:pt x="1221" y="81318"/>
                          <a:pt x="19043" y="22239"/>
                          <a:pt x="38930" y="843"/>
                        </a:cubicBezTo>
                        <a:cubicBezTo>
                          <a:pt x="39119" y="641"/>
                          <a:pt x="39109" y="323"/>
                          <a:pt x="38905" y="135"/>
                        </a:cubicBezTo>
                        <a:cubicBezTo>
                          <a:pt x="38809" y="45"/>
                          <a:pt x="38686" y="0"/>
                          <a:pt x="38564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35" name="Google Shape;835;p8"/>
                  <p:cNvSpPr/>
                  <p:nvPr/>
                </p:nvSpPr>
                <p:spPr>
                  <a:xfrm flipH="1">
                    <a:off x="847457" y="4495181"/>
                    <a:ext cx="217481" cy="1499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29" h="9740" extrusionOk="0">
                        <a:moveTo>
                          <a:pt x="572" y="0"/>
                        </a:moveTo>
                        <a:cubicBezTo>
                          <a:pt x="507" y="0"/>
                          <a:pt x="442" y="13"/>
                          <a:pt x="378" y="39"/>
                        </a:cubicBezTo>
                        <a:cubicBezTo>
                          <a:pt x="123" y="146"/>
                          <a:pt x="1" y="438"/>
                          <a:pt x="108" y="694"/>
                        </a:cubicBezTo>
                        <a:lnTo>
                          <a:pt x="3879" y="9740"/>
                        </a:lnTo>
                        <a:lnTo>
                          <a:pt x="13684" y="7668"/>
                        </a:lnTo>
                        <a:cubicBezTo>
                          <a:pt x="13955" y="7611"/>
                          <a:pt x="14129" y="7345"/>
                          <a:pt x="14072" y="7075"/>
                        </a:cubicBezTo>
                        <a:cubicBezTo>
                          <a:pt x="14020" y="6834"/>
                          <a:pt x="13806" y="6679"/>
                          <a:pt x="13572" y="6679"/>
                        </a:cubicBezTo>
                        <a:cubicBezTo>
                          <a:pt x="13540" y="6679"/>
                          <a:pt x="13509" y="6681"/>
                          <a:pt x="13477" y="6687"/>
                        </a:cubicBezTo>
                        <a:lnTo>
                          <a:pt x="4485" y="8587"/>
                        </a:lnTo>
                        <a:lnTo>
                          <a:pt x="1033" y="308"/>
                        </a:lnTo>
                        <a:cubicBezTo>
                          <a:pt x="953" y="116"/>
                          <a:pt x="767" y="0"/>
                          <a:pt x="572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36" name="Google Shape;836;p8"/>
                  <p:cNvSpPr/>
                  <p:nvPr/>
                </p:nvSpPr>
                <p:spPr>
                  <a:xfrm flipH="1">
                    <a:off x="847371" y="4758624"/>
                    <a:ext cx="428373" cy="2321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30" h="15085" extrusionOk="0">
                        <a:moveTo>
                          <a:pt x="571" y="1"/>
                        </a:moveTo>
                        <a:cubicBezTo>
                          <a:pt x="499" y="1"/>
                          <a:pt x="426" y="16"/>
                          <a:pt x="356" y="49"/>
                        </a:cubicBezTo>
                        <a:cubicBezTo>
                          <a:pt x="107" y="170"/>
                          <a:pt x="0" y="469"/>
                          <a:pt x="119" y="719"/>
                        </a:cubicBezTo>
                        <a:lnTo>
                          <a:pt x="6956" y="15085"/>
                        </a:lnTo>
                        <a:lnTo>
                          <a:pt x="27388" y="10493"/>
                        </a:lnTo>
                        <a:cubicBezTo>
                          <a:pt x="27659" y="10432"/>
                          <a:pt x="27829" y="10164"/>
                          <a:pt x="27767" y="9894"/>
                        </a:cubicBezTo>
                        <a:cubicBezTo>
                          <a:pt x="27715" y="9660"/>
                          <a:pt x="27507" y="9500"/>
                          <a:pt x="27278" y="9500"/>
                        </a:cubicBezTo>
                        <a:cubicBezTo>
                          <a:pt x="27242" y="9500"/>
                          <a:pt x="27206" y="9504"/>
                          <a:pt x="27169" y="9513"/>
                        </a:cubicBezTo>
                        <a:lnTo>
                          <a:pt x="7517" y="13932"/>
                        </a:lnTo>
                        <a:lnTo>
                          <a:pt x="1026" y="288"/>
                        </a:lnTo>
                        <a:cubicBezTo>
                          <a:pt x="939" y="107"/>
                          <a:pt x="759" y="1"/>
                          <a:pt x="571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37" name="Google Shape;837;p8"/>
                  <p:cNvSpPr/>
                  <p:nvPr/>
                </p:nvSpPr>
                <p:spPr>
                  <a:xfrm flipH="1">
                    <a:off x="1021107" y="5087956"/>
                    <a:ext cx="386367" cy="2368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101" h="15386" extrusionOk="0">
                        <a:moveTo>
                          <a:pt x="572" y="1"/>
                        </a:moveTo>
                        <a:cubicBezTo>
                          <a:pt x="499" y="1"/>
                          <a:pt x="425" y="17"/>
                          <a:pt x="354" y="51"/>
                        </a:cubicBezTo>
                        <a:cubicBezTo>
                          <a:pt x="105" y="171"/>
                          <a:pt x="0" y="470"/>
                          <a:pt x="120" y="721"/>
                        </a:cubicBezTo>
                        <a:lnTo>
                          <a:pt x="7161" y="15385"/>
                        </a:lnTo>
                        <a:lnTo>
                          <a:pt x="24693" y="9750"/>
                        </a:lnTo>
                        <a:cubicBezTo>
                          <a:pt x="24957" y="9664"/>
                          <a:pt x="25100" y="9382"/>
                          <a:pt x="25015" y="9118"/>
                        </a:cubicBezTo>
                        <a:cubicBezTo>
                          <a:pt x="24948" y="8905"/>
                          <a:pt x="24749" y="8770"/>
                          <a:pt x="24538" y="8770"/>
                        </a:cubicBezTo>
                        <a:cubicBezTo>
                          <a:pt x="24487" y="8770"/>
                          <a:pt x="24436" y="8778"/>
                          <a:pt x="24385" y="8794"/>
                        </a:cubicBezTo>
                        <a:lnTo>
                          <a:pt x="7686" y="14162"/>
                        </a:lnTo>
                        <a:lnTo>
                          <a:pt x="1024" y="286"/>
                        </a:lnTo>
                        <a:cubicBezTo>
                          <a:pt x="938" y="106"/>
                          <a:pt x="759" y="1"/>
                          <a:pt x="572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838" name="Google Shape;838;p8"/>
                <p:cNvGrpSpPr/>
                <p:nvPr/>
              </p:nvGrpSpPr>
              <p:grpSpPr>
                <a:xfrm rot="8670002" flipH="1">
                  <a:off x="-365391" y="-133530"/>
                  <a:ext cx="2157229" cy="2195287"/>
                  <a:chOff x="658816" y="3875056"/>
                  <a:chExt cx="1769862" cy="1801086"/>
                </a:xfrm>
              </p:grpSpPr>
              <p:sp>
                <p:nvSpPr>
                  <p:cNvPr id="839" name="Google Shape;839;p8"/>
                  <p:cNvSpPr/>
                  <p:nvPr/>
                </p:nvSpPr>
                <p:spPr>
                  <a:xfrm flipH="1">
                    <a:off x="1674625" y="5389061"/>
                    <a:ext cx="141642" cy="1767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202" h="11485" extrusionOk="0">
                        <a:moveTo>
                          <a:pt x="7862" y="0"/>
                        </a:moveTo>
                        <a:cubicBezTo>
                          <a:pt x="7842" y="0"/>
                          <a:pt x="7822" y="2"/>
                          <a:pt x="7801" y="5"/>
                        </a:cubicBezTo>
                        <a:cubicBezTo>
                          <a:pt x="7568" y="36"/>
                          <a:pt x="7405" y="252"/>
                          <a:pt x="7439" y="484"/>
                        </a:cubicBezTo>
                        <a:lnTo>
                          <a:pt x="8274" y="6355"/>
                        </a:lnTo>
                        <a:lnTo>
                          <a:pt x="259" y="10683"/>
                        </a:lnTo>
                        <a:cubicBezTo>
                          <a:pt x="87" y="10776"/>
                          <a:pt x="1" y="10973"/>
                          <a:pt x="49" y="11162"/>
                        </a:cubicBezTo>
                        <a:cubicBezTo>
                          <a:pt x="97" y="11351"/>
                          <a:pt x="268" y="11485"/>
                          <a:pt x="462" y="11485"/>
                        </a:cubicBezTo>
                        <a:cubicBezTo>
                          <a:pt x="532" y="11483"/>
                          <a:pt x="602" y="11465"/>
                          <a:pt x="664" y="11431"/>
                        </a:cubicBezTo>
                        <a:lnTo>
                          <a:pt x="9202" y="6825"/>
                        </a:lnTo>
                        <a:lnTo>
                          <a:pt x="8281" y="366"/>
                        </a:lnTo>
                        <a:cubicBezTo>
                          <a:pt x="8252" y="154"/>
                          <a:pt x="8070" y="0"/>
                          <a:pt x="7862" y="0"/>
                        </a:cubicBezTo>
                        <a:close/>
                      </a:path>
                    </a:pathLst>
                  </a:custGeom>
                  <a:solidFill>
                    <a:srgbClr val="8CC4F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40" name="Google Shape;840;p8"/>
                  <p:cNvSpPr/>
                  <p:nvPr/>
                </p:nvSpPr>
                <p:spPr>
                  <a:xfrm flipH="1">
                    <a:off x="1402746" y="5296486"/>
                    <a:ext cx="287717" cy="1780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692" h="11569" extrusionOk="0">
                        <a:moveTo>
                          <a:pt x="18120" y="0"/>
                        </a:moveTo>
                        <a:cubicBezTo>
                          <a:pt x="17933" y="0"/>
                          <a:pt x="17753" y="105"/>
                          <a:pt x="17667" y="286"/>
                        </a:cubicBezTo>
                        <a:lnTo>
                          <a:pt x="12838" y="10345"/>
                        </a:lnTo>
                        <a:lnTo>
                          <a:pt x="718" y="6447"/>
                        </a:lnTo>
                        <a:cubicBezTo>
                          <a:pt x="667" y="6431"/>
                          <a:pt x="615" y="6423"/>
                          <a:pt x="563" y="6423"/>
                        </a:cubicBezTo>
                        <a:cubicBezTo>
                          <a:pt x="351" y="6423"/>
                          <a:pt x="154" y="6558"/>
                          <a:pt x="85" y="6772"/>
                        </a:cubicBezTo>
                        <a:cubicBezTo>
                          <a:pt x="0" y="7036"/>
                          <a:pt x="145" y="7318"/>
                          <a:pt x="411" y="7403"/>
                        </a:cubicBezTo>
                        <a:lnTo>
                          <a:pt x="13363" y="11568"/>
                        </a:lnTo>
                        <a:lnTo>
                          <a:pt x="18571" y="720"/>
                        </a:lnTo>
                        <a:cubicBezTo>
                          <a:pt x="18691" y="471"/>
                          <a:pt x="18586" y="170"/>
                          <a:pt x="18337" y="50"/>
                        </a:cubicBezTo>
                        <a:cubicBezTo>
                          <a:pt x="18267" y="16"/>
                          <a:pt x="18193" y="0"/>
                          <a:pt x="18120" y="0"/>
                        </a:cubicBezTo>
                        <a:close/>
                      </a:path>
                    </a:pathLst>
                  </a:custGeom>
                  <a:solidFill>
                    <a:srgbClr val="FF815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41" name="Google Shape;841;p8"/>
                  <p:cNvSpPr/>
                  <p:nvPr/>
                </p:nvSpPr>
                <p:spPr>
                  <a:xfrm flipH="1">
                    <a:off x="1072480" y="3875056"/>
                    <a:ext cx="654935" cy="12363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549" h="80321" extrusionOk="0">
                        <a:moveTo>
                          <a:pt x="19479" y="0"/>
                        </a:moveTo>
                        <a:cubicBezTo>
                          <a:pt x="14561" y="0"/>
                          <a:pt x="10368" y="9188"/>
                          <a:pt x="10793" y="16409"/>
                        </a:cubicBezTo>
                        <a:cubicBezTo>
                          <a:pt x="9828" y="19411"/>
                          <a:pt x="5751" y="22138"/>
                          <a:pt x="3039" y="25516"/>
                        </a:cubicBezTo>
                        <a:cubicBezTo>
                          <a:pt x="328" y="28895"/>
                          <a:pt x="0" y="34589"/>
                          <a:pt x="4523" y="38906"/>
                        </a:cubicBezTo>
                        <a:cubicBezTo>
                          <a:pt x="9046" y="43225"/>
                          <a:pt x="1039" y="49464"/>
                          <a:pt x="884" y="54225"/>
                        </a:cubicBezTo>
                        <a:cubicBezTo>
                          <a:pt x="729" y="58989"/>
                          <a:pt x="6428" y="60952"/>
                          <a:pt x="8399" y="66283"/>
                        </a:cubicBezTo>
                        <a:cubicBezTo>
                          <a:pt x="10369" y="71615"/>
                          <a:pt x="11813" y="78236"/>
                          <a:pt x="17456" y="80076"/>
                        </a:cubicBezTo>
                        <a:cubicBezTo>
                          <a:pt x="17973" y="80244"/>
                          <a:pt x="18495" y="80320"/>
                          <a:pt x="19018" y="80320"/>
                        </a:cubicBezTo>
                        <a:cubicBezTo>
                          <a:pt x="24209" y="80320"/>
                          <a:pt x="29454" y="72784"/>
                          <a:pt x="29454" y="72784"/>
                        </a:cubicBezTo>
                        <a:cubicBezTo>
                          <a:pt x="29454" y="72784"/>
                          <a:pt x="42548" y="60910"/>
                          <a:pt x="34196" y="50393"/>
                        </a:cubicBezTo>
                        <a:cubicBezTo>
                          <a:pt x="25842" y="39875"/>
                          <a:pt x="37461" y="43579"/>
                          <a:pt x="36889" y="34682"/>
                        </a:cubicBezTo>
                        <a:cubicBezTo>
                          <a:pt x="36318" y="25785"/>
                          <a:pt x="26820" y="25994"/>
                          <a:pt x="25348" y="19314"/>
                        </a:cubicBezTo>
                        <a:cubicBezTo>
                          <a:pt x="23877" y="12633"/>
                          <a:pt x="28121" y="5246"/>
                          <a:pt x="22166" y="947"/>
                        </a:cubicBezTo>
                        <a:cubicBezTo>
                          <a:pt x="21262" y="295"/>
                          <a:pt x="20359" y="0"/>
                          <a:pt x="19479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42" name="Google Shape;842;p8"/>
                  <p:cNvSpPr/>
                  <p:nvPr/>
                </p:nvSpPr>
                <p:spPr>
                  <a:xfrm flipH="1">
                    <a:off x="1418016" y="3952564"/>
                    <a:ext cx="133930" cy="11852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701" h="77000" extrusionOk="0">
                        <a:moveTo>
                          <a:pt x="8223" y="0"/>
                        </a:moveTo>
                        <a:cubicBezTo>
                          <a:pt x="8044" y="0"/>
                          <a:pt x="7877" y="114"/>
                          <a:pt x="7818" y="294"/>
                        </a:cubicBezTo>
                        <a:cubicBezTo>
                          <a:pt x="1" y="24032"/>
                          <a:pt x="7222" y="76111"/>
                          <a:pt x="7295" y="76632"/>
                        </a:cubicBezTo>
                        <a:cubicBezTo>
                          <a:pt x="7325" y="76842"/>
                          <a:pt x="7506" y="76999"/>
                          <a:pt x="7718" y="76999"/>
                        </a:cubicBezTo>
                        <a:cubicBezTo>
                          <a:pt x="7738" y="76999"/>
                          <a:pt x="7758" y="76996"/>
                          <a:pt x="7776" y="76993"/>
                        </a:cubicBezTo>
                        <a:cubicBezTo>
                          <a:pt x="8010" y="76961"/>
                          <a:pt x="8172" y="76746"/>
                          <a:pt x="8139" y="76513"/>
                        </a:cubicBezTo>
                        <a:cubicBezTo>
                          <a:pt x="8065" y="75992"/>
                          <a:pt x="871" y="24112"/>
                          <a:pt x="8627" y="559"/>
                        </a:cubicBezTo>
                        <a:cubicBezTo>
                          <a:pt x="8700" y="337"/>
                          <a:pt x="8578" y="95"/>
                          <a:pt x="8356" y="21"/>
                        </a:cubicBezTo>
                        <a:cubicBezTo>
                          <a:pt x="8312" y="7"/>
                          <a:pt x="8267" y="0"/>
                          <a:pt x="8223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43" name="Google Shape;843;p8"/>
                  <p:cNvSpPr/>
                  <p:nvPr/>
                </p:nvSpPr>
                <p:spPr>
                  <a:xfrm flipH="1">
                    <a:off x="1367142" y="4167265"/>
                    <a:ext cx="205613" cy="981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358" h="6379" extrusionOk="0">
                        <a:moveTo>
                          <a:pt x="474" y="1"/>
                        </a:moveTo>
                        <a:cubicBezTo>
                          <a:pt x="358" y="1"/>
                          <a:pt x="243" y="47"/>
                          <a:pt x="160" y="138"/>
                        </a:cubicBezTo>
                        <a:cubicBezTo>
                          <a:pt x="1" y="312"/>
                          <a:pt x="11" y="581"/>
                          <a:pt x="185" y="739"/>
                        </a:cubicBezTo>
                        <a:lnTo>
                          <a:pt x="6298" y="6378"/>
                        </a:lnTo>
                        <a:lnTo>
                          <a:pt x="13128" y="1304"/>
                        </a:lnTo>
                        <a:cubicBezTo>
                          <a:pt x="13317" y="1165"/>
                          <a:pt x="13357" y="898"/>
                          <a:pt x="13217" y="709"/>
                        </a:cubicBezTo>
                        <a:cubicBezTo>
                          <a:pt x="13133" y="597"/>
                          <a:pt x="13004" y="537"/>
                          <a:pt x="12874" y="537"/>
                        </a:cubicBezTo>
                        <a:cubicBezTo>
                          <a:pt x="12785" y="537"/>
                          <a:pt x="12696" y="564"/>
                          <a:pt x="12620" y="621"/>
                        </a:cubicBezTo>
                        <a:lnTo>
                          <a:pt x="6358" y="5274"/>
                        </a:lnTo>
                        <a:lnTo>
                          <a:pt x="761" y="113"/>
                        </a:lnTo>
                        <a:cubicBezTo>
                          <a:pt x="680" y="38"/>
                          <a:pt x="577" y="1"/>
                          <a:pt x="474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44" name="Google Shape;844;p8"/>
                  <p:cNvSpPr/>
                  <p:nvPr/>
                </p:nvSpPr>
                <p:spPr>
                  <a:xfrm flipH="1">
                    <a:off x="1258386" y="4412271"/>
                    <a:ext cx="383535" cy="1777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917" h="11548" extrusionOk="0">
                        <a:moveTo>
                          <a:pt x="24436" y="1"/>
                        </a:moveTo>
                        <a:cubicBezTo>
                          <a:pt x="24346" y="1"/>
                          <a:pt x="24256" y="29"/>
                          <a:pt x="24178" y="88"/>
                        </a:cubicBezTo>
                        <a:lnTo>
                          <a:pt x="10588" y="10458"/>
                        </a:lnTo>
                        <a:lnTo>
                          <a:pt x="746" y="2237"/>
                        </a:lnTo>
                        <a:cubicBezTo>
                          <a:pt x="667" y="2172"/>
                          <a:pt x="571" y="2141"/>
                          <a:pt x="477" y="2141"/>
                        </a:cubicBezTo>
                        <a:cubicBezTo>
                          <a:pt x="355" y="2141"/>
                          <a:pt x="234" y="2193"/>
                          <a:pt x="149" y="2293"/>
                        </a:cubicBezTo>
                        <a:cubicBezTo>
                          <a:pt x="0" y="2474"/>
                          <a:pt x="22" y="2739"/>
                          <a:pt x="199" y="2890"/>
                        </a:cubicBezTo>
                        <a:lnTo>
                          <a:pt x="10565" y="11548"/>
                        </a:lnTo>
                        <a:lnTo>
                          <a:pt x="24695" y="765"/>
                        </a:lnTo>
                        <a:cubicBezTo>
                          <a:pt x="24882" y="621"/>
                          <a:pt x="24917" y="354"/>
                          <a:pt x="24775" y="168"/>
                        </a:cubicBezTo>
                        <a:cubicBezTo>
                          <a:pt x="24691" y="58"/>
                          <a:pt x="24564" y="1"/>
                          <a:pt x="24436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45" name="Google Shape;845;p8"/>
                  <p:cNvSpPr/>
                  <p:nvPr/>
                </p:nvSpPr>
                <p:spPr>
                  <a:xfrm flipH="1">
                    <a:off x="1279706" y="4719055"/>
                    <a:ext cx="347024" cy="1740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545" h="11310" extrusionOk="0">
                        <a:moveTo>
                          <a:pt x="22069" y="0"/>
                        </a:moveTo>
                        <a:cubicBezTo>
                          <a:pt x="21963" y="0"/>
                          <a:pt x="21856" y="40"/>
                          <a:pt x="21773" y="121"/>
                        </a:cubicBezTo>
                        <a:lnTo>
                          <a:pt x="10798" y="10182"/>
                        </a:lnTo>
                        <a:lnTo>
                          <a:pt x="741" y="1840"/>
                        </a:lnTo>
                        <a:cubicBezTo>
                          <a:pt x="663" y="1778"/>
                          <a:pt x="570" y="1748"/>
                          <a:pt x="477" y="1748"/>
                        </a:cubicBezTo>
                        <a:cubicBezTo>
                          <a:pt x="354" y="1748"/>
                          <a:pt x="232" y="1801"/>
                          <a:pt x="148" y="1903"/>
                        </a:cubicBezTo>
                        <a:cubicBezTo>
                          <a:pt x="1" y="2081"/>
                          <a:pt x="23" y="2345"/>
                          <a:pt x="198" y="2497"/>
                        </a:cubicBezTo>
                        <a:lnTo>
                          <a:pt x="10826" y="11310"/>
                        </a:lnTo>
                        <a:lnTo>
                          <a:pt x="22349" y="747"/>
                        </a:lnTo>
                        <a:cubicBezTo>
                          <a:pt x="22530" y="590"/>
                          <a:pt x="22545" y="315"/>
                          <a:pt x="22383" y="137"/>
                        </a:cubicBezTo>
                        <a:cubicBezTo>
                          <a:pt x="22299" y="47"/>
                          <a:pt x="22184" y="0"/>
                          <a:pt x="22069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46" name="Google Shape;846;p8"/>
                  <p:cNvSpPr/>
                  <p:nvPr/>
                </p:nvSpPr>
                <p:spPr>
                  <a:xfrm flipH="1">
                    <a:off x="1546580" y="5192444"/>
                    <a:ext cx="882098" cy="4063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307" h="26402" extrusionOk="0">
                        <a:moveTo>
                          <a:pt x="16085" y="1"/>
                        </a:moveTo>
                        <a:cubicBezTo>
                          <a:pt x="11262" y="1"/>
                          <a:pt x="5916" y="561"/>
                          <a:pt x="0" y="1848"/>
                        </a:cubicBezTo>
                        <a:cubicBezTo>
                          <a:pt x="13241" y="7385"/>
                          <a:pt x="21434" y="26401"/>
                          <a:pt x="46194" y="26401"/>
                        </a:cubicBezTo>
                        <a:cubicBezTo>
                          <a:pt x="49572" y="26401"/>
                          <a:pt x="53257" y="26047"/>
                          <a:pt x="57306" y="25257"/>
                        </a:cubicBezTo>
                        <a:cubicBezTo>
                          <a:pt x="57306" y="25257"/>
                          <a:pt x="48472" y="1"/>
                          <a:pt x="16085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47" name="Google Shape;847;p8"/>
                  <p:cNvSpPr/>
                  <p:nvPr/>
                </p:nvSpPr>
                <p:spPr>
                  <a:xfrm flipH="1">
                    <a:off x="1500861" y="5227519"/>
                    <a:ext cx="823776" cy="3889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518" h="25266" extrusionOk="0">
                        <a:moveTo>
                          <a:pt x="437" y="0"/>
                        </a:moveTo>
                        <a:cubicBezTo>
                          <a:pt x="434" y="0"/>
                          <a:pt x="432" y="1"/>
                          <a:pt x="429" y="2"/>
                        </a:cubicBezTo>
                        <a:cubicBezTo>
                          <a:pt x="197" y="2"/>
                          <a:pt x="8" y="187"/>
                          <a:pt x="5" y="421"/>
                        </a:cubicBezTo>
                        <a:cubicBezTo>
                          <a:pt x="0" y="653"/>
                          <a:pt x="184" y="845"/>
                          <a:pt x="416" y="852"/>
                        </a:cubicBezTo>
                        <a:cubicBezTo>
                          <a:pt x="21600" y="1510"/>
                          <a:pt x="52486" y="24940"/>
                          <a:pt x="52797" y="25177"/>
                        </a:cubicBezTo>
                        <a:cubicBezTo>
                          <a:pt x="52870" y="25234"/>
                          <a:pt x="52961" y="25264"/>
                          <a:pt x="53054" y="25265"/>
                        </a:cubicBezTo>
                        <a:lnTo>
                          <a:pt x="53054" y="25264"/>
                        </a:lnTo>
                        <a:cubicBezTo>
                          <a:pt x="53238" y="25264"/>
                          <a:pt x="53400" y="25147"/>
                          <a:pt x="53459" y="24973"/>
                        </a:cubicBezTo>
                        <a:cubicBezTo>
                          <a:pt x="53517" y="24801"/>
                          <a:pt x="53459" y="24611"/>
                          <a:pt x="53315" y="24499"/>
                        </a:cubicBezTo>
                        <a:cubicBezTo>
                          <a:pt x="53002" y="24261"/>
                          <a:pt x="21901" y="667"/>
                          <a:pt x="443" y="2"/>
                        </a:cubicBezTo>
                        <a:cubicBezTo>
                          <a:pt x="441" y="1"/>
                          <a:pt x="439" y="0"/>
                          <a:pt x="437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48" name="Google Shape;848;p8"/>
                  <p:cNvSpPr/>
                  <p:nvPr/>
                </p:nvSpPr>
                <p:spPr>
                  <a:xfrm flipH="1">
                    <a:off x="2059210" y="5198908"/>
                    <a:ext cx="124371" cy="1514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80" h="9842" extrusionOk="0">
                        <a:moveTo>
                          <a:pt x="3287" y="0"/>
                        </a:moveTo>
                        <a:cubicBezTo>
                          <a:pt x="3157" y="0"/>
                          <a:pt x="3028" y="55"/>
                          <a:pt x="2947" y="165"/>
                        </a:cubicBezTo>
                        <a:cubicBezTo>
                          <a:pt x="2808" y="355"/>
                          <a:pt x="2835" y="611"/>
                          <a:pt x="3023" y="749"/>
                        </a:cubicBezTo>
                        <a:cubicBezTo>
                          <a:pt x="3269" y="992"/>
                          <a:pt x="5354" y="3812"/>
                          <a:pt x="6796" y="5787"/>
                        </a:cubicBezTo>
                        <a:lnTo>
                          <a:pt x="272" y="9035"/>
                        </a:lnTo>
                        <a:cubicBezTo>
                          <a:pt x="93" y="9122"/>
                          <a:pt x="1" y="9321"/>
                          <a:pt x="46" y="9513"/>
                        </a:cubicBezTo>
                        <a:cubicBezTo>
                          <a:pt x="91" y="9705"/>
                          <a:pt x="263" y="9842"/>
                          <a:pt x="460" y="9842"/>
                        </a:cubicBezTo>
                        <a:cubicBezTo>
                          <a:pt x="527" y="9840"/>
                          <a:pt x="591" y="9825"/>
                          <a:pt x="649" y="9795"/>
                        </a:cubicBezTo>
                        <a:lnTo>
                          <a:pt x="8079" y="6101"/>
                        </a:lnTo>
                        <a:lnTo>
                          <a:pt x="7782" y="5693"/>
                        </a:lnTo>
                        <a:cubicBezTo>
                          <a:pt x="5992" y="3237"/>
                          <a:pt x="3805" y="272"/>
                          <a:pt x="3555" y="86"/>
                        </a:cubicBezTo>
                        <a:cubicBezTo>
                          <a:pt x="3476" y="29"/>
                          <a:pt x="3381" y="0"/>
                          <a:pt x="3287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49" name="Google Shape;849;p8"/>
                  <p:cNvSpPr/>
                  <p:nvPr/>
                </p:nvSpPr>
                <p:spPr>
                  <a:xfrm flipH="1">
                    <a:off x="1842491" y="5268028"/>
                    <a:ext cx="142981" cy="2119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289" h="13770" extrusionOk="0">
                        <a:moveTo>
                          <a:pt x="7569" y="0"/>
                        </a:moveTo>
                        <a:cubicBezTo>
                          <a:pt x="7546" y="0"/>
                          <a:pt x="7523" y="2"/>
                          <a:pt x="7499" y="6"/>
                        </a:cubicBezTo>
                        <a:cubicBezTo>
                          <a:pt x="7265" y="44"/>
                          <a:pt x="7107" y="267"/>
                          <a:pt x="7148" y="501"/>
                        </a:cubicBezTo>
                        <a:lnTo>
                          <a:pt x="8358" y="7829"/>
                        </a:lnTo>
                        <a:lnTo>
                          <a:pt x="235" y="12985"/>
                        </a:lnTo>
                        <a:cubicBezTo>
                          <a:pt x="74" y="13087"/>
                          <a:pt x="1" y="13282"/>
                          <a:pt x="54" y="13464"/>
                        </a:cubicBezTo>
                        <a:cubicBezTo>
                          <a:pt x="106" y="13646"/>
                          <a:pt x="273" y="13770"/>
                          <a:pt x="464" y="13770"/>
                        </a:cubicBezTo>
                        <a:cubicBezTo>
                          <a:pt x="544" y="13770"/>
                          <a:pt x="622" y="13747"/>
                          <a:pt x="691" y="13703"/>
                        </a:cubicBezTo>
                        <a:lnTo>
                          <a:pt x="9289" y="8246"/>
                        </a:lnTo>
                        <a:lnTo>
                          <a:pt x="7989" y="362"/>
                        </a:lnTo>
                        <a:cubicBezTo>
                          <a:pt x="7957" y="150"/>
                          <a:pt x="7776" y="0"/>
                          <a:pt x="7569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50" name="Google Shape;850;p8"/>
                  <p:cNvSpPr/>
                  <p:nvPr/>
                </p:nvSpPr>
                <p:spPr>
                  <a:xfrm flipH="1">
                    <a:off x="1677280" y="4772261"/>
                    <a:ext cx="733668" cy="608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664" h="39503" extrusionOk="0">
                        <a:moveTo>
                          <a:pt x="1" y="0"/>
                        </a:moveTo>
                        <a:cubicBezTo>
                          <a:pt x="12473" y="10513"/>
                          <a:pt x="13509" y="35678"/>
                          <a:pt x="47663" y="39503"/>
                        </a:cubicBezTo>
                        <a:cubicBezTo>
                          <a:pt x="47663" y="39503"/>
                          <a:pt x="46524" y="4201"/>
                          <a:pt x="1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51" name="Google Shape;851;p8"/>
                  <p:cNvSpPr/>
                  <p:nvPr/>
                </p:nvSpPr>
                <p:spPr>
                  <a:xfrm flipH="1">
                    <a:off x="1639133" y="4810260"/>
                    <a:ext cx="679056" cy="6166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116" h="40063" extrusionOk="0">
                        <a:moveTo>
                          <a:pt x="566" y="0"/>
                        </a:moveTo>
                        <a:cubicBezTo>
                          <a:pt x="359" y="0"/>
                          <a:pt x="166" y="129"/>
                          <a:pt x="94" y="337"/>
                        </a:cubicBezTo>
                        <a:cubicBezTo>
                          <a:pt x="0" y="602"/>
                          <a:pt x="144" y="891"/>
                          <a:pt x="411" y="978"/>
                        </a:cubicBezTo>
                        <a:cubicBezTo>
                          <a:pt x="20402" y="7944"/>
                          <a:pt x="42838" y="39531"/>
                          <a:pt x="43062" y="39849"/>
                        </a:cubicBezTo>
                        <a:cubicBezTo>
                          <a:pt x="43155" y="39983"/>
                          <a:pt x="43309" y="40063"/>
                          <a:pt x="43473" y="40063"/>
                        </a:cubicBezTo>
                        <a:cubicBezTo>
                          <a:pt x="43879" y="40063"/>
                          <a:pt x="44116" y="39603"/>
                          <a:pt x="43882" y="39273"/>
                        </a:cubicBezTo>
                        <a:cubicBezTo>
                          <a:pt x="43655" y="38950"/>
                          <a:pt x="21037" y="7103"/>
                          <a:pt x="742" y="32"/>
                        </a:cubicBezTo>
                        <a:cubicBezTo>
                          <a:pt x="684" y="11"/>
                          <a:pt x="625" y="0"/>
                          <a:pt x="566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52" name="Google Shape;852;p8"/>
                  <p:cNvSpPr/>
                  <p:nvPr/>
                </p:nvSpPr>
                <p:spPr>
                  <a:xfrm flipH="1">
                    <a:off x="1677280" y="4772261"/>
                    <a:ext cx="733668" cy="608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664" h="39503" extrusionOk="0">
                        <a:moveTo>
                          <a:pt x="1" y="0"/>
                        </a:moveTo>
                        <a:cubicBezTo>
                          <a:pt x="12473" y="10513"/>
                          <a:pt x="13509" y="35678"/>
                          <a:pt x="47663" y="39503"/>
                        </a:cubicBezTo>
                        <a:cubicBezTo>
                          <a:pt x="47663" y="39503"/>
                          <a:pt x="46524" y="4201"/>
                          <a:pt x="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53" name="Google Shape;853;p8"/>
                  <p:cNvSpPr/>
                  <p:nvPr/>
                </p:nvSpPr>
                <p:spPr>
                  <a:xfrm flipH="1">
                    <a:off x="2078447" y="4838349"/>
                    <a:ext cx="136839" cy="1345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890" h="8739" extrusionOk="0">
                        <a:moveTo>
                          <a:pt x="5905" y="1"/>
                        </a:moveTo>
                        <a:cubicBezTo>
                          <a:pt x="5807" y="1"/>
                          <a:pt x="5709" y="29"/>
                          <a:pt x="5625" y="90"/>
                        </a:cubicBezTo>
                        <a:cubicBezTo>
                          <a:pt x="5401" y="254"/>
                          <a:pt x="5339" y="548"/>
                          <a:pt x="5503" y="772"/>
                        </a:cubicBezTo>
                        <a:cubicBezTo>
                          <a:pt x="5667" y="1088"/>
                          <a:pt x="6779" y="4314"/>
                          <a:pt x="7560" y="6613"/>
                        </a:cubicBezTo>
                        <a:lnTo>
                          <a:pt x="450" y="7741"/>
                        </a:lnTo>
                        <a:cubicBezTo>
                          <a:pt x="188" y="7779"/>
                          <a:pt x="1" y="8013"/>
                          <a:pt x="23" y="8276"/>
                        </a:cubicBezTo>
                        <a:cubicBezTo>
                          <a:pt x="42" y="8537"/>
                          <a:pt x="260" y="8738"/>
                          <a:pt x="521" y="8738"/>
                        </a:cubicBezTo>
                        <a:cubicBezTo>
                          <a:pt x="523" y="8738"/>
                          <a:pt x="525" y="8738"/>
                          <a:pt x="527" y="8738"/>
                        </a:cubicBezTo>
                        <a:cubicBezTo>
                          <a:pt x="554" y="8738"/>
                          <a:pt x="581" y="8737"/>
                          <a:pt x="606" y="8733"/>
                        </a:cubicBezTo>
                        <a:lnTo>
                          <a:pt x="8889" y="7420"/>
                        </a:lnTo>
                        <a:lnTo>
                          <a:pt x="8701" y="6855"/>
                        </a:lnTo>
                        <a:cubicBezTo>
                          <a:pt x="7284" y="2660"/>
                          <a:pt x="6490" y="428"/>
                          <a:pt x="6337" y="219"/>
                        </a:cubicBezTo>
                        <a:cubicBezTo>
                          <a:pt x="6235" y="80"/>
                          <a:pt x="6070" y="1"/>
                          <a:pt x="5905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54" name="Google Shape;854;p8"/>
                  <p:cNvSpPr/>
                  <p:nvPr/>
                </p:nvSpPr>
                <p:spPr>
                  <a:xfrm flipH="1">
                    <a:off x="1884765" y="4983560"/>
                    <a:ext cx="180415" cy="1723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721" h="11195" extrusionOk="0">
                        <a:moveTo>
                          <a:pt x="11198" y="1"/>
                        </a:moveTo>
                        <a:cubicBezTo>
                          <a:pt x="10947" y="1"/>
                          <a:pt x="10724" y="176"/>
                          <a:pt x="10688" y="430"/>
                        </a:cubicBezTo>
                        <a:lnTo>
                          <a:pt x="9652" y="7736"/>
                        </a:lnTo>
                        <a:lnTo>
                          <a:pt x="406" y="10207"/>
                        </a:lnTo>
                        <a:cubicBezTo>
                          <a:pt x="161" y="10270"/>
                          <a:pt x="0" y="10506"/>
                          <a:pt x="34" y="10758"/>
                        </a:cubicBezTo>
                        <a:cubicBezTo>
                          <a:pt x="67" y="11008"/>
                          <a:pt x="281" y="11194"/>
                          <a:pt x="532" y="11194"/>
                        </a:cubicBezTo>
                        <a:cubicBezTo>
                          <a:pt x="533" y="11194"/>
                          <a:pt x="534" y="11194"/>
                          <a:pt x="535" y="11194"/>
                        </a:cubicBezTo>
                        <a:cubicBezTo>
                          <a:pt x="578" y="11193"/>
                          <a:pt x="623" y="11188"/>
                          <a:pt x="665" y="11178"/>
                        </a:cubicBezTo>
                        <a:lnTo>
                          <a:pt x="10551" y="8533"/>
                        </a:lnTo>
                        <a:lnTo>
                          <a:pt x="11681" y="572"/>
                        </a:lnTo>
                        <a:cubicBezTo>
                          <a:pt x="11721" y="298"/>
                          <a:pt x="11530" y="42"/>
                          <a:pt x="11255" y="3"/>
                        </a:cubicBezTo>
                        <a:cubicBezTo>
                          <a:pt x="11236" y="2"/>
                          <a:pt x="11217" y="1"/>
                          <a:pt x="11198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55" name="Google Shape;855;p8"/>
                  <p:cNvSpPr/>
                  <p:nvPr/>
                </p:nvSpPr>
                <p:spPr>
                  <a:xfrm flipH="1">
                    <a:off x="1755237" y="5150935"/>
                    <a:ext cx="174166" cy="1375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15" h="8934" extrusionOk="0">
                        <a:moveTo>
                          <a:pt x="10767" y="0"/>
                        </a:moveTo>
                        <a:cubicBezTo>
                          <a:pt x="10527" y="0"/>
                          <a:pt x="10321" y="179"/>
                          <a:pt x="10280" y="423"/>
                        </a:cubicBezTo>
                        <a:lnTo>
                          <a:pt x="9326" y="6224"/>
                        </a:lnTo>
                        <a:lnTo>
                          <a:pt x="436" y="7940"/>
                        </a:lnTo>
                        <a:cubicBezTo>
                          <a:pt x="179" y="7985"/>
                          <a:pt x="0" y="8221"/>
                          <a:pt x="25" y="8480"/>
                        </a:cubicBezTo>
                        <a:cubicBezTo>
                          <a:pt x="50" y="8738"/>
                          <a:pt x="265" y="8934"/>
                          <a:pt x="523" y="8934"/>
                        </a:cubicBezTo>
                        <a:cubicBezTo>
                          <a:pt x="525" y="8934"/>
                          <a:pt x="527" y="8934"/>
                          <a:pt x="530" y="8934"/>
                        </a:cubicBezTo>
                        <a:cubicBezTo>
                          <a:pt x="563" y="8934"/>
                          <a:pt x="595" y="8931"/>
                          <a:pt x="627" y="8926"/>
                        </a:cubicBezTo>
                        <a:lnTo>
                          <a:pt x="10205" y="7076"/>
                        </a:lnTo>
                        <a:lnTo>
                          <a:pt x="11270" y="585"/>
                        </a:lnTo>
                        <a:cubicBezTo>
                          <a:pt x="11315" y="311"/>
                          <a:pt x="11129" y="54"/>
                          <a:pt x="10857" y="9"/>
                        </a:cubicBezTo>
                        <a:cubicBezTo>
                          <a:pt x="10826" y="3"/>
                          <a:pt x="10796" y="0"/>
                          <a:pt x="10767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56" name="Google Shape;856;p8"/>
                  <p:cNvSpPr/>
                  <p:nvPr/>
                </p:nvSpPr>
                <p:spPr>
                  <a:xfrm flipH="1">
                    <a:off x="1324676" y="4680316"/>
                    <a:ext cx="628799" cy="97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851" h="63643" extrusionOk="0">
                        <a:moveTo>
                          <a:pt x="6468" y="1"/>
                        </a:moveTo>
                        <a:cubicBezTo>
                          <a:pt x="5113" y="1"/>
                          <a:pt x="3930" y="611"/>
                          <a:pt x="3121" y="2041"/>
                        </a:cubicBezTo>
                        <a:cubicBezTo>
                          <a:pt x="0" y="7558"/>
                          <a:pt x="5990" y="11822"/>
                          <a:pt x="7245" y="17590"/>
                        </a:cubicBezTo>
                        <a:cubicBezTo>
                          <a:pt x="8499" y="23359"/>
                          <a:pt x="974" y="26619"/>
                          <a:pt x="3734" y="33801"/>
                        </a:cubicBezTo>
                        <a:cubicBezTo>
                          <a:pt x="6493" y="40982"/>
                          <a:pt x="14267" y="33891"/>
                          <a:pt x="11509" y="45149"/>
                        </a:cubicBezTo>
                        <a:cubicBezTo>
                          <a:pt x="8750" y="56407"/>
                          <a:pt x="23296" y="60998"/>
                          <a:pt x="23296" y="60998"/>
                        </a:cubicBezTo>
                        <a:cubicBezTo>
                          <a:pt x="23296" y="60998"/>
                          <a:pt x="27791" y="63643"/>
                          <a:pt x="31661" y="63643"/>
                        </a:cubicBezTo>
                        <a:cubicBezTo>
                          <a:pt x="33042" y="63643"/>
                          <a:pt x="34344" y="63306"/>
                          <a:pt x="35334" y="62392"/>
                        </a:cubicBezTo>
                        <a:cubicBezTo>
                          <a:pt x="39097" y="58915"/>
                          <a:pt x="37842" y="53202"/>
                          <a:pt x="37466" y="48312"/>
                        </a:cubicBezTo>
                        <a:cubicBezTo>
                          <a:pt x="37090" y="43422"/>
                          <a:pt x="40851" y="39828"/>
                          <a:pt x="39011" y="36149"/>
                        </a:cubicBezTo>
                        <a:cubicBezTo>
                          <a:pt x="37174" y="32471"/>
                          <a:pt x="28646" y="30465"/>
                          <a:pt x="30636" y="25449"/>
                        </a:cubicBezTo>
                        <a:cubicBezTo>
                          <a:pt x="32626" y="20432"/>
                          <a:pt x="30318" y="16086"/>
                          <a:pt x="26973" y="14413"/>
                        </a:cubicBezTo>
                        <a:cubicBezTo>
                          <a:pt x="23630" y="12741"/>
                          <a:pt x="19450" y="12073"/>
                          <a:pt x="17610" y="10066"/>
                        </a:cubicBezTo>
                        <a:cubicBezTo>
                          <a:pt x="15629" y="4988"/>
                          <a:pt x="10343" y="1"/>
                          <a:pt x="6468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57" name="Google Shape;857;p8"/>
                  <p:cNvSpPr/>
                  <p:nvPr/>
                </p:nvSpPr>
                <p:spPr>
                  <a:xfrm flipH="1">
                    <a:off x="1412562" y="4744388"/>
                    <a:ext cx="445690" cy="9317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955" h="60533" extrusionOk="0">
                        <a:moveTo>
                          <a:pt x="557" y="1"/>
                        </a:moveTo>
                        <a:cubicBezTo>
                          <a:pt x="435" y="1"/>
                          <a:pt x="311" y="45"/>
                          <a:pt x="214" y="136"/>
                        </a:cubicBezTo>
                        <a:cubicBezTo>
                          <a:pt x="12" y="324"/>
                          <a:pt x="0" y="642"/>
                          <a:pt x="189" y="844"/>
                        </a:cubicBezTo>
                        <a:cubicBezTo>
                          <a:pt x="14736" y="16492"/>
                          <a:pt x="27784" y="59739"/>
                          <a:pt x="27914" y="60175"/>
                        </a:cubicBezTo>
                        <a:cubicBezTo>
                          <a:pt x="27977" y="60387"/>
                          <a:pt x="28173" y="60533"/>
                          <a:pt x="28395" y="60533"/>
                        </a:cubicBezTo>
                        <a:cubicBezTo>
                          <a:pt x="28444" y="60533"/>
                          <a:pt x="28492" y="60524"/>
                          <a:pt x="28539" y="60511"/>
                        </a:cubicBezTo>
                        <a:cubicBezTo>
                          <a:pt x="28803" y="60432"/>
                          <a:pt x="28955" y="60152"/>
                          <a:pt x="28875" y="59886"/>
                        </a:cubicBezTo>
                        <a:cubicBezTo>
                          <a:pt x="28746" y="59450"/>
                          <a:pt x="15630" y="15980"/>
                          <a:pt x="924" y="161"/>
                        </a:cubicBezTo>
                        <a:cubicBezTo>
                          <a:pt x="825" y="54"/>
                          <a:pt x="692" y="1"/>
                          <a:pt x="557" y="1"/>
                        </a:cubicBezTo>
                        <a:close/>
                      </a:path>
                    </a:pathLst>
                  </a:custGeom>
                  <a:solidFill>
                    <a:srgbClr val="DEE7E9">
                      <a:alpha val="3964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58" name="Google Shape;858;p8"/>
                  <p:cNvSpPr/>
                  <p:nvPr/>
                </p:nvSpPr>
                <p:spPr>
                  <a:xfrm flipH="1">
                    <a:off x="1653722" y="4862250"/>
                    <a:ext cx="163884" cy="11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647" h="7425" extrusionOk="0">
                        <a:moveTo>
                          <a:pt x="10078" y="0"/>
                        </a:moveTo>
                        <a:cubicBezTo>
                          <a:pt x="9881" y="0"/>
                          <a:pt x="9695" y="117"/>
                          <a:pt x="9616" y="310"/>
                        </a:cubicBezTo>
                        <a:lnTo>
                          <a:pt x="7130" y="6270"/>
                        </a:lnTo>
                        <a:lnTo>
                          <a:pt x="652" y="4901"/>
                        </a:lnTo>
                        <a:cubicBezTo>
                          <a:pt x="618" y="4894"/>
                          <a:pt x="583" y="4891"/>
                          <a:pt x="549" y="4891"/>
                        </a:cubicBezTo>
                        <a:cubicBezTo>
                          <a:pt x="317" y="4891"/>
                          <a:pt x="108" y="5053"/>
                          <a:pt x="57" y="5289"/>
                        </a:cubicBezTo>
                        <a:cubicBezTo>
                          <a:pt x="1" y="5560"/>
                          <a:pt x="174" y="5825"/>
                          <a:pt x="445" y="5884"/>
                        </a:cubicBezTo>
                        <a:lnTo>
                          <a:pt x="7736" y="7424"/>
                        </a:lnTo>
                        <a:lnTo>
                          <a:pt x="10542" y="694"/>
                        </a:lnTo>
                        <a:cubicBezTo>
                          <a:pt x="10647" y="439"/>
                          <a:pt x="10527" y="146"/>
                          <a:pt x="10271" y="39"/>
                        </a:cubicBezTo>
                        <a:cubicBezTo>
                          <a:pt x="10208" y="13"/>
                          <a:pt x="10142" y="0"/>
                          <a:pt x="10078" y="0"/>
                        </a:cubicBezTo>
                        <a:close/>
                      </a:path>
                    </a:pathLst>
                  </a:custGeom>
                  <a:solidFill>
                    <a:srgbClr val="DEE7E9">
                      <a:alpha val="3964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59" name="Google Shape;859;p8"/>
                  <p:cNvSpPr/>
                  <p:nvPr/>
                </p:nvSpPr>
                <p:spPr>
                  <a:xfrm flipH="1">
                    <a:off x="1499227" y="5055235"/>
                    <a:ext cx="318425" cy="1745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687" h="11338" extrusionOk="0">
                        <a:moveTo>
                          <a:pt x="20113" y="0"/>
                        </a:moveTo>
                        <a:cubicBezTo>
                          <a:pt x="19925" y="0"/>
                          <a:pt x="19746" y="106"/>
                          <a:pt x="19660" y="287"/>
                        </a:cubicBezTo>
                        <a:lnTo>
                          <a:pt x="14951" y="10185"/>
                        </a:lnTo>
                        <a:lnTo>
                          <a:pt x="662" y="6970"/>
                        </a:lnTo>
                        <a:cubicBezTo>
                          <a:pt x="625" y="6962"/>
                          <a:pt x="589" y="6958"/>
                          <a:pt x="552" y="6958"/>
                        </a:cubicBezTo>
                        <a:cubicBezTo>
                          <a:pt x="322" y="6958"/>
                          <a:pt x="114" y="7117"/>
                          <a:pt x="62" y="7351"/>
                        </a:cubicBezTo>
                        <a:cubicBezTo>
                          <a:pt x="0" y="7622"/>
                          <a:pt x="171" y="7889"/>
                          <a:pt x="441" y="7951"/>
                        </a:cubicBezTo>
                        <a:lnTo>
                          <a:pt x="15512" y="11338"/>
                        </a:lnTo>
                        <a:lnTo>
                          <a:pt x="20566" y="718"/>
                        </a:lnTo>
                        <a:cubicBezTo>
                          <a:pt x="20686" y="467"/>
                          <a:pt x="20579" y="168"/>
                          <a:pt x="20329" y="50"/>
                        </a:cubicBezTo>
                        <a:cubicBezTo>
                          <a:pt x="20259" y="16"/>
                          <a:pt x="20185" y="0"/>
                          <a:pt x="20113" y="0"/>
                        </a:cubicBezTo>
                        <a:close/>
                      </a:path>
                    </a:pathLst>
                  </a:custGeom>
                  <a:solidFill>
                    <a:srgbClr val="DEE7E9">
                      <a:alpha val="3964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60" name="Google Shape;860;p8"/>
                  <p:cNvSpPr/>
                  <p:nvPr/>
                </p:nvSpPr>
                <p:spPr>
                  <a:xfrm flipH="1">
                    <a:off x="658816" y="4243988"/>
                    <a:ext cx="858409" cy="13373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768" h="86882" extrusionOk="0">
                        <a:moveTo>
                          <a:pt x="46938" y="0"/>
                        </a:moveTo>
                        <a:cubicBezTo>
                          <a:pt x="41647" y="0"/>
                          <a:pt x="34433" y="6807"/>
                          <a:pt x="31727" y="13740"/>
                        </a:cubicBezTo>
                        <a:cubicBezTo>
                          <a:pt x="29216" y="16480"/>
                          <a:pt x="23510" y="17393"/>
                          <a:pt x="18945" y="19675"/>
                        </a:cubicBezTo>
                        <a:cubicBezTo>
                          <a:pt x="14381" y="21957"/>
                          <a:pt x="11229" y="27892"/>
                          <a:pt x="13946" y="34740"/>
                        </a:cubicBezTo>
                        <a:cubicBezTo>
                          <a:pt x="16663" y="41587"/>
                          <a:pt x="5023" y="44326"/>
                          <a:pt x="2511" y="49348"/>
                        </a:cubicBezTo>
                        <a:cubicBezTo>
                          <a:pt x="0" y="54369"/>
                          <a:pt x="5136" y="59276"/>
                          <a:pt x="4622" y="65952"/>
                        </a:cubicBezTo>
                        <a:cubicBezTo>
                          <a:pt x="4109" y="72629"/>
                          <a:pt x="2398" y="80428"/>
                          <a:pt x="7532" y="85173"/>
                        </a:cubicBezTo>
                        <a:cubicBezTo>
                          <a:pt x="8883" y="86422"/>
                          <a:pt x="10661" y="86882"/>
                          <a:pt x="12547" y="86882"/>
                        </a:cubicBezTo>
                        <a:cubicBezTo>
                          <a:pt x="17831" y="86882"/>
                          <a:pt x="23966" y="83272"/>
                          <a:pt x="23966" y="83272"/>
                        </a:cubicBezTo>
                        <a:cubicBezTo>
                          <a:pt x="23966" y="83272"/>
                          <a:pt x="43823" y="77003"/>
                          <a:pt x="40057" y="61635"/>
                        </a:cubicBezTo>
                        <a:cubicBezTo>
                          <a:pt x="36291" y="46267"/>
                          <a:pt x="46904" y="55948"/>
                          <a:pt x="50672" y="46143"/>
                        </a:cubicBezTo>
                        <a:cubicBezTo>
                          <a:pt x="54438" y="36338"/>
                          <a:pt x="44166" y="31887"/>
                          <a:pt x="45878" y="24012"/>
                        </a:cubicBezTo>
                        <a:cubicBezTo>
                          <a:pt x="47589" y="16138"/>
                          <a:pt x="55768" y="10317"/>
                          <a:pt x="51507" y="2785"/>
                        </a:cubicBezTo>
                        <a:cubicBezTo>
                          <a:pt x="50403" y="833"/>
                          <a:pt x="48788" y="0"/>
                          <a:pt x="46938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61" name="Google Shape;861;p8"/>
                  <p:cNvSpPr/>
                  <p:nvPr/>
                </p:nvSpPr>
                <p:spPr>
                  <a:xfrm flipH="1">
                    <a:off x="658816" y="4243988"/>
                    <a:ext cx="858409" cy="13373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768" h="86882" extrusionOk="0">
                        <a:moveTo>
                          <a:pt x="46938" y="0"/>
                        </a:moveTo>
                        <a:cubicBezTo>
                          <a:pt x="41647" y="0"/>
                          <a:pt x="34433" y="6807"/>
                          <a:pt x="31727" y="13740"/>
                        </a:cubicBezTo>
                        <a:cubicBezTo>
                          <a:pt x="29216" y="16480"/>
                          <a:pt x="23510" y="17393"/>
                          <a:pt x="18945" y="19675"/>
                        </a:cubicBezTo>
                        <a:cubicBezTo>
                          <a:pt x="14381" y="21957"/>
                          <a:pt x="11229" y="27892"/>
                          <a:pt x="13946" y="34740"/>
                        </a:cubicBezTo>
                        <a:cubicBezTo>
                          <a:pt x="16663" y="41587"/>
                          <a:pt x="5023" y="44326"/>
                          <a:pt x="2511" y="49348"/>
                        </a:cubicBezTo>
                        <a:cubicBezTo>
                          <a:pt x="0" y="54369"/>
                          <a:pt x="5136" y="59276"/>
                          <a:pt x="4622" y="65952"/>
                        </a:cubicBezTo>
                        <a:cubicBezTo>
                          <a:pt x="4109" y="72629"/>
                          <a:pt x="2398" y="80428"/>
                          <a:pt x="7532" y="85173"/>
                        </a:cubicBezTo>
                        <a:cubicBezTo>
                          <a:pt x="8883" y="86422"/>
                          <a:pt x="10661" y="86882"/>
                          <a:pt x="12547" y="86882"/>
                        </a:cubicBezTo>
                        <a:cubicBezTo>
                          <a:pt x="17831" y="86882"/>
                          <a:pt x="23966" y="83272"/>
                          <a:pt x="23966" y="83272"/>
                        </a:cubicBezTo>
                        <a:cubicBezTo>
                          <a:pt x="23966" y="83272"/>
                          <a:pt x="43823" y="77003"/>
                          <a:pt x="40057" y="61635"/>
                        </a:cubicBezTo>
                        <a:cubicBezTo>
                          <a:pt x="36291" y="46267"/>
                          <a:pt x="46904" y="55948"/>
                          <a:pt x="50672" y="46143"/>
                        </a:cubicBezTo>
                        <a:cubicBezTo>
                          <a:pt x="54438" y="36338"/>
                          <a:pt x="44166" y="31887"/>
                          <a:pt x="45878" y="24012"/>
                        </a:cubicBezTo>
                        <a:cubicBezTo>
                          <a:pt x="47589" y="16138"/>
                          <a:pt x="55768" y="10317"/>
                          <a:pt x="51507" y="2785"/>
                        </a:cubicBezTo>
                        <a:cubicBezTo>
                          <a:pt x="50403" y="833"/>
                          <a:pt x="48788" y="0"/>
                          <a:pt x="46938" y="0"/>
                        </a:cubicBezTo>
                        <a:close/>
                      </a:path>
                    </a:pathLst>
                  </a:custGeom>
                  <a:solidFill>
                    <a:srgbClr val="6D9EEB">
                      <a:alpha val="414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62" name="Google Shape;862;p8"/>
                  <p:cNvSpPr/>
                  <p:nvPr/>
                </p:nvSpPr>
                <p:spPr>
                  <a:xfrm flipH="1">
                    <a:off x="791960" y="4334255"/>
                    <a:ext cx="602155" cy="12663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120" h="82271" extrusionOk="0">
                        <a:moveTo>
                          <a:pt x="38564" y="0"/>
                        </a:moveTo>
                        <a:cubicBezTo>
                          <a:pt x="38430" y="0"/>
                          <a:pt x="38296" y="54"/>
                          <a:pt x="38197" y="160"/>
                        </a:cubicBezTo>
                        <a:cubicBezTo>
                          <a:pt x="18149" y="21726"/>
                          <a:pt x="258" y="81027"/>
                          <a:pt x="79" y="81624"/>
                        </a:cubicBezTo>
                        <a:cubicBezTo>
                          <a:pt x="1" y="81889"/>
                          <a:pt x="151" y="82170"/>
                          <a:pt x="417" y="82249"/>
                        </a:cubicBezTo>
                        <a:cubicBezTo>
                          <a:pt x="464" y="82262"/>
                          <a:pt x="512" y="82270"/>
                          <a:pt x="561" y="82270"/>
                        </a:cubicBezTo>
                        <a:cubicBezTo>
                          <a:pt x="781" y="82270"/>
                          <a:pt x="977" y="82125"/>
                          <a:pt x="1040" y="81913"/>
                        </a:cubicBezTo>
                        <a:cubicBezTo>
                          <a:pt x="1221" y="81318"/>
                          <a:pt x="19043" y="22239"/>
                          <a:pt x="38930" y="843"/>
                        </a:cubicBezTo>
                        <a:cubicBezTo>
                          <a:pt x="39119" y="641"/>
                          <a:pt x="39109" y="323"/>
                          <a:pt x="38905" y="135"/>
                        </a:cubicBezTo>
                        <a:cubicBezTo>
                          <a:pt x="38809" y="45"/>
                          <a:pt x="38686" y="0"/>
                          <a:pt x="38564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63" name="Google Shape;863;p8"/>
                  <p:cNvSpPr/>
                  <p:nvPr/>
                </p:nvSpPr>
                <p:spPr>
                  <a:xfrm flipH="1">
                    <a:off x="847457" y="4495181"/>
                    <a:ext cx="217481" cy="1499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29" h="9740" extrusionOk="0">
                        <a:moveTo>
                          <a:pt x="572" y="0"/>
                        </a:moveTo>
                        <a:cubicBezTo>
                          <a:pt x="507" y="0"/>
                          <a:pt x="442" y="13"/>
                          <a:pt x="378" y="39"/>
                        </a:cubicBezTo>
                        <a:cubicBezTo>
                          <a:pt x="123" y="146"/>
                          <a:pt x="1" y="438"/>
                          <a:pt x="108" y="694"/>
                        </a:cubicBezTo>
                        <a:lnTo>
                          <a:pt x="3879" y="9740"/>
                        </a:lnTo>
                        <a:lnTo>
                          <a:pt x="13684" y="7668"/>
                        </a:lnTo>
                        <a:cubicBezTo>
                          <a:pt x="13955" y="7611"/>
                          <a:pt x="14129" y="7345"/>
                          <a:pt x="14072" y="7075"/>
                        </a:cubicBezTo>
                        <a:cubicBezTo>
                          <a:pt x="14020" y="6834"/>
                          <a:pt x="13806" y="6679"/>
                          <a:pt x="13572" y="6679"/>
                        </a:cubicBezTo>
                        <a:cubicBezTo>
                          <a:pt x="13540" y="6679"/>
                          <a:pt x="13509" y="6681"/>
                          <a:pt x="13477" y="6687"/>
                        </a:cubicBezTo>
                        <a:lnTo>
                          <a:pt x="4485" y="8587"/>
                        </a:lnTo>
                        <a:lnTo>
                          <a:pt x="1033" y="308"/>
                        </a:lnTo>
                        <a:cubicBezTo>
                          <a:pt x="953" y="116"/>
                          <a:pt x="767" y="0"/>
                          <a:pt x="572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64" name="Google Shape;864;p8"/>
                  <p:cNvSpPr/>
                  <p:nvPr/>
                </p:nvSpPr>
                <p:spPr>
                  <a:xfrm flipH="1">
                    <a:off x="847371" y="4758624"/>
                    <a:ext cx="428373" cy="2321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30" h="15085" extrusionOk="0">
                        <a:moveTo>
                          <a:pt x="571" y="1"/>
                        </a:moveTo>
                        <a:cubicBezTo>
                          <a:pt x="499" y="1"/>
                          <a:pt x="426" y="16"/>
                          <a:pt x="356" y="49"/>
                        </a:cubicBezTo>
                        <a:cubicBezTo>
                          <a:pt x="107" y="170"/>
                          <a:pt x="0" y="469"/>
                          <a:pt x="119" y="719"/>
                        </a:cubicBezTo>
                        <a:lnTo>
                          <a:pt x="6956" y="15085"/>
                        </a:lnTo>
                        <a:lnTo>
                          <a:pt x="27388" y="10493"/>
                        </a:lnTo>
                        <a:cubicBezTo>
                          <a:pt x="27659" y="10432"/>
                          <a:pt x="27829" y="10164"/>
                          <a:pt x="27767" y="9894"/>
                        </a:cubicBezTo>
                        <a:cubicBezTo>
                          <a:pt x="27715" y="9660"/>
                          <a:pt x="27507" y="9500"/>
                          <a:pt x="27278" y="9500"/>
                        </a:cubicBezTo>
                        <a:cubicBezTo>
                          <a:pt x="27242" y="9500"/>
                          <a:pt x="27206" y="9504"/>
                          <a:pt x="27169" y="9513"/>
                        </a:cubicBezTo>
                        <a:lnTo>
                          <a:pt x="7517" y="13932"/>
                        </a:lnTo>
                        <a:lnTo>
                          <a:pt x="1026" y="288"/>
                        </a:lnTo>
                        <a:cubicBezTo>
                          <a:pt x="939" y="107"/>
                          <a:pt x="759" y="1"/>
                          <a:pt x="571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65" name="Google Shape;865;p8"/>
                  <p:cNvSpPr/>
                  <p:nvPr/>
                </p:nvSpPr>
                <p:spPr>
                  <a:xfrm flipH="1">
                    <a:off x="1021107" y="5087956"/>
                    <a:ext cx="386367" cy="2368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101" h="15386" extrusionOk="0">
                        <a:moveTo>
                          <a:pt x="572" y="1"/>
                        </a:moveTo>
                        <a:cubicBezTo>
                          <a:pt x="499" y="1"/>
                          <a:pt x="425" y="17"/>
                          <a:pt x="354" y="51"/>
                        </a:cubicBezTo>
                        <a:cubicBezTo>
                          <a:pt x="105" y="171"/>
                          <a:pt x="0" y="470"/>
                          <a:pt x="120" y="721"/>
                        </a:cubicBezTo>
                        <a:lnTo>
                          <a:pt x="7161" y="15385"/>
                        </a:lnTo>
                        <a:lnTo>
                          <a:pt x="24693" y="9750"/>
                        </a:lnTo>
                        <a:cubicBezTo>
                          <a:pt x="24957" y="9664"/>
                          <a:pt x="25100" y="9382"/>
                          <a:pt x="25015" y="9118"/>
                        </a:cubicBezTo>
                        <a:cubicBezTo>
                          <a:pt x="24948" y="8905"/>
                          <a:pt x="24749" y="8770"/>
                          <a:pt x="24538" y="8770"/>
                        </a:cubicBezTo>
                        <a:cubicBezTo>
                          <a:pt x="24487" y="8770"/>
                          <a:pt x="24436" y="8778"/>
                          <a:pt x="24385" y="8794"/>
                        </a:cubicBezTo>
                        <a:lnTo>
                          <a:pt x="7686" y="14162"/>
                        </a:lnTo>
                        <a:lnTo>
                          <a:pt x="1024" y="286"/>
                        </a:lnTo>
                        <a:cubicBezTo>
                          <a:pt x="938" y="106"/>
                          <a:pt x="759" y="1"/>
                          <a:pt x="572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866" name="Google Shape;866;p8"/>
              <p:cNvGrpSpPr/>
              <p:nvPr/>
            </p:nvGrpSpPr>
            <p:grpSpPr>
              <a:xfrm>
                <a:off x="6672930" y="-555850"/>
                <a:ext cx="3193589" cy="3039926"/>
                <a:chOff x="6593152" y="-555850"/>
                <a:chExt cx="3193589" cy="3039926"/>
              </a:xfrm>
            </p:grpSpPr>
            <p:grpSp>
              <p:nvGrpSpPr>
                <p:cNvPr id="867" name="Google Shape;867;p8"/>
                <p:cNvGrpSpPr/>
                <p:nvPr/>
              </p:nvGrpSpPr>
              <p:grpSpPr>
                <a:xfrm rot="10800000">
                  <a:off x="6593152" y="-101954"/>
                  <a:ext cx="1358546" cy="1382514"/>
                  <a:chOff x="658816" y="3875056"/>
                  <a:chExt cx="1769862" cy="1801086"/>
                </a:xfrm>
              </p:grpSpPr>
              <p:sp>
                <p:nvSpPr>
                  <p:cNvPr id="868" name="Google Shape;868;p8"/>
                  <p:cNvSpPr/>
                  <p:nvPr/>
                </p:nvSpPr>
                <p:spPr>
                  <a:xfrm flipH="1">
                    <a:off x="1674625" y="5389061"/>
                    <a:ext cx="141642" cy="1767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202" h="11485" extrusionOk="0">
                        <a:moveTo>
                          <a:pt x="7862" y="0"/>
                        </a:moveTo>
                        <a:cubicBezTo>
                          <a:pt x="7842" y="0"/>
                          <a:pt x="7822" y="2"/>
                          <a:pt x="7801" y="5"/>
                        </a:cubicBezTo>
                        <a:cubicBezTo>
                          <a:pt x="7568" y="36"/>
                          <a:pt x="7405" y="252"/>
                          <a:pt x="7439" y="484"/>
                        </a:cubicBezTo>
                        <a:lnTo>
                          <a:pt x="8274" y="6355"/>
                        </a:lnTo>
                        <a:lnTo>
                          <a:pt x="259" y="10683"/>
                        </a:lnTo>
                        <a:cubicBezTo>
                          <a:pt x="87" y="10776"/>
                          <a:pt x="1" y="10973"/>
                          <a:pt x="49" y="11162"/>
                        </a:cubicBezTo>
                        <a:cubicBezTo>
                          <a:pt x="97" y="11351"/>
                          <a:pt x="268" y="11485"/>
                          <a:pt x="462" y="11485"/>
                        </a:cubicBezTo>
                        <a:cubicBezTo>
                          <a:pt x="532" y="11483"/>
                          <a:pt x="602" y="11465"/>
                          <a:pt x="664" y="11431"/>
                        </a:cubicBezTo>
                        <a:lnTo>
                          <a:pt x="9202" y="6825"/>
                        </a:lnTo>
                        <a:lnTo>
                          <a:pt x="8281" y="366"/>
                        </a:lnTo>
                        <a:cubicBezTo>
                          <a:pt x="8252" y="154"/>
                          <a:pt x="8070" y="0"/>
                          <a:pt x="7862" y="0"/>
                        </a:cubicBezTo>
                        <a:close/>
                      </a:path>
                    </a:pathLst>
                  </a:custGeom>
                  <a:solidFill>
                    <a:srgbClr val="8CC4F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69" name="Google Shape;869;p8"/>
                  <p:cNvSpPr/>
                  <p:nvPr/>
                </p:nvSpPr>
                <p:spPr>
                  <a:xfrm flipH="1">
                    <a:off x="1402746" y="5296486"/>
                    <a:ext cx="287717" cy="1780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692" h="11569" extrusionOk="0">
                        <a:moveTo>
                          <a:pt x="18120" y="0"/>
                        </a:moveTo>
                        <a:cubicBezTo>
                          <a:pt x="17933" y="0"/>
                          <a:pt x="17753" y="105"/>
                          <a:pt x="17667" y="286"/>
                        </a:cubicBezTo>
                        <a:lnTo>
                          <a:pt x="12838" y="10345"/>
                        </a:lnTo>
                        <a:lnTo>
                          <a:pt x="718" y="6447"/>
                        </a:lnTo>
                        <a:cubicBezTo>
                          <a:pt x="667" y="6431"/>
                          <a:pt x="615" y="6423"/>
                          <a:pt x="563" y="6423"/>
                        </a:cubicBezTo>
                        <a:cubicBezTo>
                          <a:pt x="351" y="6423"/>
                          <a:pt x="154" y="6558"/>
                          <a:pt x="85" y="6772"/>
                        </a:cubicBezTo>
                        <a:cubicBezTo>
                          <a:pt x="0" y="7036"/>
                          <a:pt x="145" y="7318"/>
                          <a:pt x="411" y="7403"/>
                        </a:cubicBezTo>
                        <a:lnTo>
                          <a:pt x="13363" y="11568"/>
                        </a:lnTo>
                        <a:lnTo>
                          <a:pt x="18571" y="720"/>
                        </a:lnTo>
                        <a:cubicBezTo>
                          <a:pt x="18691" y="471"/>
                          <a:pt x="18586" y="170"/>
                          <a:pt x="18337" y="50"/>
                        </a:cubicBezTo>
                        <a:cubicBezTo>
                          <a:pt x="18267" y="16"/>
                          <a:pt x="18193" y="0"/>
                          <a:pt x="18120" y="0"/>
                        </a:cubicBezTo>
                        <a:close/>
                      </a:path>
                    </a:pathLst>
                  </a:custGeom>
                  <a:solidFill>
                    <a:srgbClr val="FF815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70" name="Google Shape;870;p8"/>
                  <p:cNvSpPr/>
                  <p:nvPr/>
                </p:nvSpPr>
                <p:spPr>
                  <a:xfrm flipH="1">
                    <a:off x="1072480" y="3875056"/>
                    <a:ext cx="654935" cy="12363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549" h="80321" extrusionOk="0">
                        <a:moveTo>
                          <a:pt x="19479" y="0"/>
                        </a:moveTo>
                        <a:cubicBezTo>
                          <a:pt x="14561" y="0"/>
                          <a:pt x="10368" y="9188"/>
                          <a:pt x="10793" y="16409"/>
                        </a:cubicBezTo>
                        <a:cubicBezTo>
                          <a:pt x="9828" y="19411"/>
                          <a:pt x="5751" y="22138"/>
                          <a:pt x="3039" y="25516"/>
                        </a:cubicBezTo>
                        <a:cubicBezTo>
                          <a:pt x="328" y="28895"/>
                          <a:pt x="0" y="34589"/>
                          <a:pt x="4523" y="38906"/>
                        </a:cubicBezTo>
                        <a:cubicBezTo>
                          <a:pt x="9046" y="43225"/>
                          <a:pt x="1039" y="49464"/>
                          <a:pt x="884" y="54225"/>
                        </a:cubicBezTo>
                        <a:cubicBezTo>
                          <a:pt x="729" y="58989"/>
                          <a:pt x="6428" y="60952"/>
                          <a:pt x="8399" y="66283"/>
                        </a:cubicBezTo>
                        <a:cubicBezTo>
                          <a:pt x="10369" y="71615"/>
                          <a:pt x="11813" y="78236"/>
                          <a:pt x="17456" y="80076"/>
                        </a:cubicBezTo>
                        <a:cubicBezTo>
                          <a:pt x="17973" y="80244"/>
                          <a:pt x="18495" y="80320"/>
                          <a:pt x="19018" y="80320"/>
                        </a:cubicBezTo>
                        <a:cubicBezTo>
                          <a:pt x="24209" y="80320"/>
                          <a:pt x="29454" y="72784"/>
                          <a:pt x="29454" y="72784"/>
                        </a:cubicBezTo>
                        <a:cubicBezTo>
                          <a:pt x="29454" y="72784"/>
                          <a:pt x="42548" y="60910"/>
                          <a:pt x="34196" y="50393"/>
                        </a:cubicBezTo>
                        <a:cubicBezTo>
                          <a:pt x="25842" y="39875"/>
                          <a:pt x="37461" y="43579"/>
                          <a:pt x="36889" y="34682"/>
                        </a:cubicBezTo>
                        <a:cubicBezTo>
                          <a:pt x="36318" y="25785"/>
                          <a:pt x="26820" y="25994"/>
                          <a:pt x="25348" y="19314"/>
                        </a:cubicBezTo>
                        <a:cubicBezTo>
                          <a:pt x="23877" y="12633"/>
                          <a:pt x="28121" y="5246"/>
                          <a:pt x="22166" y="947"/>
                        </a:cubicBezTo>
                        <a:cubicBezTo>
                          <a:pt x="21262" y="295"/>
                          <a:pt x="20359" y="0"/>
                          <a:pt x="19479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71" name="Google Shape;871;p8"/>
                  <p:cNvSpPr/>
                  <p:nvPr/>
                </p:nvSpPr>
                <p:spPr>
                  <a:xfrm flipH="1">
                    <a:off x="1418016" y="3952564"/>
                    <a:ext cx="133930" cy="11852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701" h="77000" extrusionOk="0">
                        <a:moveTo>
                          <a:pt x="8223" y="0"/>
                        </a:moveTo>
                        <a:cubicBezTo>
                          <a:pt x="8044" y="0"/>
                          <a:pt x="7877" y="114"/>
                          <a:pt x="7818" y="294"/>
                        </a:cubicBezTo>
                        <a:cubicBezTo>
                          <a:pt x="1" y="24032"/>
                          <a:pt x="7222" y="76111"/>
                          <a:pt x="7295" y="76632"/>
                        </a:cubicBezTo>
                        <a:cubicBezTo>
                          <a:pt x="7325" y="76842"/>
                          <a:pt x="7506" y="76999"/>
                          <a:pt x="7718" y="76999"/>
                        </a:cubicBezTo>
                        <a:cubicBezTo>
                          <a:pt x="7738" y="76999"/>
                          <a:pt x="7758" y="76996"/>
                          <a:pt x="7776" y="76993"/>
                        </a:cubicBezTo>
                        <a:cubicBezTo>
                          <a:pt x="8010" y="76961"/>
                          <a:pt x="8172" y="76746"/>
                          <a:pt x="8139" y="76513"/>
                        </a:cubicBezTo>
                        <a:cubicBezTo>
                          <a:pt x="8065" y="75992"/>
                          <a:pt x="871" y="24112"/>
                          <a:pt x="8627" y="559"/>
                        </a:cubicBezTo>
                        <a:cubicBezTo>
                          <a:pt x="8700" y="337"/>
                          <a:pt x="8578" y="95"/>
                          <a:pt x="8356" y="21"/>
                        </a:cubicBezTo>
                        <a:cubicBezTo>
                          <a:pt x="8312" y="7"/>
                          <a:pt x="8267" y="0"/>
                          <a:pt x="8223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72" name="Google Shape;872;p8"/>
                  <p:cNvSpPr/>
                  <p:nvPr/>
                </p:nvSpPr>
                <p:spPr>
                  <a:xfrm flipH="1">
                    <a:off x="1367142" y="4167265"/>
                    <a:ext cx="205613" cy="981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358" h="6379" extrusionOk="0">
                        <a:moveTo>
                          <a:pt x="474" y="1"/>
                        </a:moveTo>
                        <a:cubicBezTo>
                          <a:pt x="358" y="1"/>
                          <a:pt x="243" y="47"/>
                          <a:pt x="160" y="138"/>
                        </a:cubicBezTo>
                        <a:cubicBezTo>
                          <a:pt x="1" y="312"/>
                          <a:pt x="11" y="581"/>
                          <a:pt x="185" y="739"/>
                        </a:cubicBezTo>
                        <a:lnTo>
                          <a:pt x="6298" y="6378"/>
                        </a:lnTo>
                        <a:lnTo>
                          <a:pt x="13128" y="1304"/>
                        </a:lnTo>
                        <a:cubicBezTo>
                          <a:pt x="13317" y="1165"/>
                          <a:pt x="13357" y="898"/>
                          <a:pt x="13217" y="709"/>
                        </a:cubicBezTo>
                        <a:cubicBezTo>
                          <a:pt x="13133" y="597"/>
                          <a:pt x="13004" y="537"/>
                          <a:pt x="12874" y="537"/>
                        </a:cubicBezTo>
                        <a:cubicBezTo>
                          <a:pt x="12785" y="537"/>
                          <a:pt x="12696" y="564"/>
                          <a:pt x="12620" y="621"/>
                        </a:cubicBezTo>
                        <a:lnTo>
                          <a:pt x="6358" y="5274"/>
                        </a:lnTo>
                        <a:lnTo>
                          <a:pt x="761" y="113"/>
                        </a:lnTo>
                        <a:cubicBezTo>
                          <a:pt x="680" y="38"/>
                          <a:pt x="577" y="1"/>
                          <a:pt x="474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73" name="Google Shape;873;p8"/>
                  <p:cNvSpPr/>
                  <p:nvPr/>
                </p:nvSpPr>
                <p:spPr>
                  <a:xfrm flipH="1">
                    <a:off x="1258386" y="4412271"/>
                    <a:ext cx="383535" cy="1777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917" h="11548" extrusionOk="0">
                        <a:moveTo>
                          <a:pt x="24436" y="1"/>
                        </a:moveTo>
                        <a:cubicBezTo>
                          <a:pt x="24346" y="1"/>
                          <a:pt x="24256" y="29"/>
                          <a:pt x="24178" y="88"/>
                        </a:cubicBezTo>
                        <a:lnTo>
                          <a:pt x="10588" y="10458"/>
                        </a:lnTo>
                        <a:lnTo>
                          <a:pt x="746" y="2237"/>
                        </a:lnTo>
                        <a:cubicBezTo>
                          <a:pt x="667" y="2172"/>
                          <a:pt x="571" y="2141"/>
                          <a:pt x="477" y="2141"/>
                        </a:cubicBezTo>
                        <a:cubicBezTo>
                          <a:pt x="355" y="2141"/>
                          <a:pt x="234" y="2193"/>
                          <a:pt x="149" y="2293"/>
                        </a:cubicBezTo>
                        <a:cubicBezTo>
                          <a:pt x="0" y="2474"/>
                          <a:pt x="22" y="2739"/>
                          <a:pt x="199" y="2890"/>
                        </a:cubicBezTo>
                        <a:lnTo>
                          <a:pt x="10565" y="11548"/>
                        </a:lnTo>
                        <a:lnTo>
                          <a:pt x="24695" y="765"/>
                        </a:lnTo>
                        <a:cubicBezTo>
                          <a:pt x="24882" y="621"/>
                          <a:pt x="24917" y="354"/>
                          <a:pt x="24775" y="168"/>
                        </a:cubicBezTo>
                        <a:cubicBezTo>
                          <a:pt x="24691" y="58"/>
                          <a:pt x="24564" y="1"/>
                          <a:pt x="24436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74" name="Google Shape;874;p8"/>
                  <p:cNvSpPr/>
                  <p:nvPr/>
                </p:nvSpPr>
                <p:spPr>
                  <a:xfrm flipH="1">
                    <a:off x="1279706" y="4719055"/>
                    <a:ext cx="347024" cy="1740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545" h="11310" extrusionOk="0">
                        <a:moveTo>
                          <a:pt x="22069" y="0"/>
                        </a:moveTo>
                        <a:cubicBezTo>
                          <a:pt x="21963" y="0"/>
                          <a:pt x="21856" y="40"/>
                          <a:pt x="21773" y="121"/>
                        </a:cubicBezTo>
                        <a:lnTo>
                          <a:pt x="10798" y="10182"/>
                        </a:lnTo>
                        <a:lnTo>
                          <a:pt x="741" y="1840"/>
                        </a:lnTo>
                        <a:cubicBezTo>
                          <a:pt x="663" y="1778"/>
                          <a:pt x="570" y="1748"/>
                          <a:pt x="477" y="1748"/>
                        </a:cubicBezTo>
                        <a:cubicBezTo>
                          <a:pt x="354" y="1748"/>
                          <a:pt x="232" y="1801"/>
                          <a:pt x="148" y="1903"/>
                        </a:cubicBezTo>
                        <a:cubicBezTo>
                          <a:pt x="1" y="2081"/>
                          <a:pt x="23" y="2345"/>
                          <a:pt x="198" y="2497"/>
                        </a:cubicBezTo>
                        <a:lnTo>
                          <a:pt x="10826" y="11310"/>
                        </a:lnTo>
                        <a:lnTo>
                          <a:pt x="22349" y="747"/>
                        </a:lnTo>
                        <a:cubicBezTo>
                          <a:pt x="22530" y="590"/>
                          <a:pt x="22545" y="315"/>
                          <a:pt x="22383" y="137"/>
                        </a:cubicBezTo>
                        <a:cubicBezTo>
                          <a:pt x="22299" y="47"/>
                          <a:pt x="22184" y="0"/>
                          <a:pt x="22069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75" name="Google Shape;875;p8"/>
                  <p:cNvSpPr/>
                  <p:nvPr/>
                </p:nvSpPr>
                <p:spPr>
                  <a:xfrm flipH="1">
                    <a:off x="1546580" y="5192444"/>
                    <a:ext cx="882098" cy="4063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307" h="26402" extrusionOk="0">
                        <a:moveTo>
                          <a:pt x="16085" y="1"/>
                        </a:moveTo>
                        <a:cubicBezTo>
                          <a:pt x="11262" y="1"/>
                          <a:pt x="5916" y="561"/>
                          <a:pt x="0" y="1848"/>
                        </a:cubicBezTo>
                        <a:cubicBezTo>
                          <a:pt x="13241" y="7385"/>
                          <a:pt x="21434" y="26401"/>
                          <a:pt x="46194" y="26401"/>
                        </a:cubicBezTo>
                        <a:cubicBezTo>
                          <a:pt x="49572" y="26401"/>
                          <a:pt x="53257" y="26047"/>
                          <a:pt x="57306" y="25257"/>
                        </a:cubicBezTo>
                        <a:cubicBezTo>
                          <a:pt x="57306" y="25257"/>
                          <a:pt x="48472" y="1"/>
                          <a:pt x="16085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76" name="Google Shape;876;p8"/>
                  <p:cNvSpPr/>
                  <p:nvPr/>
                </p:nvSpPr>
                <p:spPr>
                  <a:xfrm flipH="1">
                    <a:off x="1500861" y="5227519"/>
                    <a:ext cx="823776" cy="3889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518" h="25266" extrusionOk="0">
                        <a:moveTo>
                          <a:pt x="437" y="0"/>
                        </a:moveTo>
                        <a:cubicBezTo>
                          <a:pt x="434" y="0"/>
                          <a:pt x="432" y="1"/>
                          <a:pt x="429" y="2"/>
                        </a:cubicBezTo>
                        <a:cubicBezTo>
                          <a:pt x="197" y="2"/>
                          <a:pt x="8" y="187"/>
                          <a:pt x="5" y="421"/>
                        </a:cubicBezTo>
                        <a:cubicBezTo>
                          <a:pt x="0" y="653"/>
                          <a:pt x="184" y="845"/>
                          <a:pt x="416" y="852"/>
                        </a:cubicBezTo>
                        <a:cubicBezTo>
                          <a:pt x="21600" y="1510"/>
                          <a:pt x="52486" y="24940"/>
                          <a:pt x="52797" y="25177"/>
                        </a:cubicBezTo>
                        <a:cubicBezTo>
                          <a:pt x="52870" y="25234"/>
                          <a:pt x="52961" y="25264"/>
                          <a:pt x="53054" y="25265"/>
                        </a:cubicBezTo>
                        <a:lnTo>
                          <a:pt x="53054" y="25264"/>
                        </a:lnTo>
                        <a:cubicBezTo>
                          <a:pt x="53238" y="25264"/>
                          <a:pt x="53400" y="25147"/>
                          <a:pt x="53459" y="24973"/>
                        </a:cubicBezTo>
                        <a:cubicBezTo>
                          <a:pt x="53517" y="24801"/>
                          <a:pt x="53459" y="24611"/>
                          <a:pt x="53315" y="24499"/>
                        </a:cubicBezTo>
                        <a:cubicBezTo>
                          <a:pt x="53002" y="24261"/>
                          <a:pt x="21901" y="667"/>
                          <a:pt x="443" y="2"/>
                        </a:cubicBezTo>
                        <a:cubicBezTo>
                          <a:pt x="441" y="1"/>
                          <a:pt x="439" y="0"/>
                          <a:pt x="437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77" name="Google Shape;877;p8"/>
                  <p:cNvSpPr/>
                  <p:nvPr/>
                </p:nvSpPr>
                <p:spPr>
                  <a:xfrm flipH="1">
                    <a:off x="2059210" y="5198908"/>
                    <a:ext cx="124371" cy="1514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80" h="9842" extrusionOk="0">
                        <a:moveTo>
                          <a:pt x="3287" y="0"/>
                        </a:moveTo>
                        <a:cubicBezTo>
                          <a:pt x="3157" y="0"/>
                          <a:pt x="3028" y="55"/>
                          <a:pt x="2947" y="165"/>
                        </a:cubicBezTo>
                        <a:cubicBezTo>
                          <a:pt x="2808" y="355"/>
                          <a:pt x="2835" y="611"/>
                          <a:pt x="3023" y="749"/>
                        </a:cubicBezTo>
                        <a:cubicBezTo>
                          <a:pt x="3269" y="992"/>
                          <a:pt x="5354" y="3812"/>
                          <a:pt x="6796" y="5787"/>
                        </a:cubicBezTo>
                        <a:lnTo>
                          <a:pt x="272" y="9035"/>
                        </a:lnTo>
                        <a:cubicBezTo>
                          <a:pt x="93" y="9122"/>
                          <a:pt x="1" y="9321"/>
                          <a:pt x="46" y="9513"/>
                        </a:cubicBezTo>
                        <a:cubicBezTo>
                          <a:pt x="91" y="9705"/>
                          <a:pt x="263" y="9842"/>
                          <a:pt x="460" y="9842"/>
                        </a:cubicBezTo>
                        <a:cubicBezTo>
                          <a:pt x="527" y="9840"/>
                          <a:pt x="591" y="9825"/>
                          <a:pt x="649" y="9795"/>
                        </a:cubicBezTo>
                        <a:lnTo>
                          <a:pt x="8079" y="6101"/>
                        </a:lnTo>
                        <a:lnTo>
                          <a:pt x="7782" y="5693"/>
                        </a:lnTo>
                        <a:cubicBezTo>
                          <a:pt x="5992" y="3237"/>
                          <a:pt x="3805" y="272"/>
                          <a:pt x="3555" y="86"/>
                        </a:cubicBezTo>
                        <a:cubicBezTo>
                          <a:pt x="3476" y="29"/>
                          <a:pt x="3381" y="0"/>
                          <a:pt x="3287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78" name="Google Shape;878;p8"/>
                  <p:cNvSpPr/>
                  <p:nvPr/>
                </p:nvSpPr>
                <p:spPr>
                  <a:xfrm flipH="1">
                    <a:off x="1842491" y="5268028"/>
                    <a:ext cx="142981" cy="2119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289" h="13770" extrusionOk="0">
                        <a:moveTo>
                          <a:pt x="7569" y="0"/>
                        </a:moveTo>
                        <a:cubicBezTo>
                          <a:pt x="7546" y="0"/>
                          <a:pt x="7523" y="2"/>
                          <a:pt x="7499" y="6"/>
                        </a:cubicBezTo>
                        <a:cubicBezTo>
                          <a:pt x="7265" y="44"/>
                          <a:pt x="7107" y="267"/>
                          <a:pt x="7148" y="501"/>
                        </a:cubicBezTo>
                        <a:lnTo>
                          <a:pt x="8358" y="7829"/>
                        </a:lnTo>
                        <a:lnTo>
                          <a:pt x="235" y="12985"/>
                        </a:lnTo>
                        <a:cubicBezTo>
                          <a:pt x="74" y="13087"/>
                          <a:pt x="1" y="13282"/>
                          <a:pt x="54" y="13464"/>
                        </a:cubicBezTo>
                        <a:cubicBezTo>
                          <a:pt x="106" y="13646"/>
                          <a:pt x="273" y="13770"/>
                          <a:pt x="464" y="13770"/>
                        </a:cubicBezTo>
                        <a:cubicBezTo>
                          <a:pt x="544" y="13770"/>
                          <a:pt x="622" y="13747"/>
                          <a:pt x="691" y="13703"/>
                        </a:cubicBezTo>
                        <a:lnTo>
                          <a:pt x="9289" y="8246"/>
                        </a:lnTo>
                        <a:lnTo>
                          <a:pt x="7989" y="362"/>
                        </a:lnTo>
                        <a:cubicBezTo>
                          <a:pt x="7957" y="150"/>
                          <a:pt x="7776" y="0"/>
                          <a:pt x="7569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79" name="Google Shape;879;p8"/>
                  <p:cNvSpPr/>
                  <p:nvPr/>
                </p:nvSpPr>
                <p:spPr>
                  <a:xfrm flipH="1">
                    <a:off x="1677280" y="4772261"/>
                    <a:ext cx="733668" cy="608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664" h="39503" extrusionOk="0">
                        <a:moveTo>
                          <a:pt x="1" y="0"/>
                        </a:moveTo>
                        <a:cubicBezTo>
                          <a:pt x="12473" y="10513"/>
                          <a:pt x="13509" y="35678"/>
                          <a:pt x="47663" y="39503"/>
                        </a:cubicBezTo>
                        <a:cubicBezTo>
                          <a:pt x="47663" y="39503"/>
                          <a:pt x="46524" y="4201"/>
                          <a:pt x="1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80" name="Google Shape;880;p8"/>
                  <p:cNvSpPr/>
                  <p:nvPr/>
                </p:nvSpPr>
                <p:spPr>
                  <a:xfrm flipH="1">
                    <a:off x="1639133" y="4810260"/>
                    <a:ext cx="679056" cy="6166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116" h="40063" extrusionOk="0">
                        <a:moveTo>
                          <a:pt x="566" y="0"/>
                        </a:moveTo>
                        <a:cubicBezTo>
                          <a:pt x="359" y="0"/>
                          <a:pt x="166" y="129"/>
                          <a:pt x="94" y="337"/>
                        </a:cubicBezTo>
                        <a:cubicBezTo>
                          <a:pt x="0" y="602"/>
                          <a:pt x="144" y="891"/>
                          <a:pt x="411" y="978"/>
                        </a:cubicBezTo>
                        <a:cubicBezTo>
                          <a:pt x="20402" y="7944"/>
                          <a:pt x="42838" y="39531"/>
                          <a:pt x="43062" y="39849"/>
                        </a:cubicBezTo>
                        <a:cubicBezTo>
                          <a:pt x="43155" y="39983"/>
                          <a:pt x="43309" y="40063"/>
                          <a:pt x="43473" y="40063"/>
                        </a:cubicBezTo>
                        <a:cubicBezTo>
                          <a:pt x="43879" y="40063"/>
                          <a:pt x="44116" y="39603"/>
                          <a:pt x="43882" y="39273"/>
                        </a:cubicBezTo>
                        <a:cubicBezTo>
                          <a:pt x="43655" y="38950"/>
                          <a:pt x="21037" y="7103"/>
                          <a:pt x="742" y="32"/>
                        </a:cubicBezTo>
                        <a:cubicBezTo>
                          <a:pt x="684" y="11"/>
                          <a:pt x="625" y="0"/>
                          <a:pt x="566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81" name="Google Shape;881;p8"/>
                  <p:cNvSpPr/>
                  <p:nvPr/>
                </p:nvSpPr>
                <p:spPr>
                  <a:xfrm flipH="1">
                    <a:off x="1677280" y="4772261"/>
                    <a:ext cx="733668" cy="608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664" h="39503" extrusionOk="0">
                        <a:moveTo>
                          <a:pt x="1" y="0"/>
                        </a:moveTo>
                        <a:cubicBezTo>
                          <a:pt x="12473" y="10513"/>
                          <a:pt x="13509" y="35678"/>
                          <a:pt x="47663" y="39503"/>
                        </a:cubicBezTo>
                        <a:cubicBezTo>
                          <a:pt x="47663" y="39503"/>
                          <a:pt x="46524" y="4201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6D9EEB">
                      <a:alpha val="414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82" name="Google Shape;882;p8"/>
                  <p:cNvSpPr/>
                  <p:nvPr/>
                </p:nvSpPr>
                <p:spPr>
                  <a:xfrm flipH="1">
                    <a:off x="2078447" y="4838349"/>
                    <a:ext cx="136839" cy="1345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890" h="8739" extrusionOk="0">
                        <a:moveTo>
                          <a:pt x="5905" y="1"/>
                        </a:moveTo>
                        <a:cubicBezTo>
                          <a:pt x="5807" y="1"/>
                          <a:pt x="5709" y="29"/>
                          <a:pt x="5625" y="90"/>
                        </a:cubicBezTo>
                        <a:cubicBezTo>
                          <a:pt x="5401" y="254"/>
                          <a:pt x="5339" y="548"/>
                          <a:pt x="5503" y="772"/>
                        </a:cubicBezTo>
                        <a:cubicBezTo>
                          <a:pt x="5667" y="1088"/>
                          <a:pt x="6779" y="4314"/>
                          <a:pt x="7560" y="6613"/>
                        </a:cubicBezTo>
                        <a:lnTo>
                          <a:pt x="450" y="7741"/>
                        </a:lnTo>
                        <a:cubicBezTo>
                          <a:pt x="188" y="7779"/>
                          <a:pt x="1" y="8013"/>
                          <a:pt x="23" y="8276"/>
                        </a:cubicBezTo>
                        <a:cubicBezTo>
                          <a:pt x="42" y="8537"/>
                          <a:pt x="260" y="8738"/>
                          <a:pt x="521" y="8738"/>
                        </a:cubicBezTo>
                        <a:cubicBezTo>
                          <a:pt x="523" y="8738"/>
                          <a:pt x="525" y="8738"/>
                          <a:pt x="527" y="8738"/>
                        </a:cubicBezTo>
                        <a:cubicBezTo>
                          <a:pt x="554" y="8738"/>
                          <a:pt x="581" y="8737"/>
                          <a:pt x="606" y="8733"/>
                        </a:cubicBezTo>
                        <a:lnTo>
                          <a:pt x="8889" y="7420"/>
                        </a:lnTo>
                        <a:lnTo>
                          <a:pt x="8701" y="6855"/>
                        </a:lnTo>
                        <a:cubicBezTo>
                          <a:pt x="7284" y="2660"/>
                          <a:pt x="6490" y="428"/>
                          <a:pt x="6337" y="219"/>
                        </a:cubicBezTo>
                        <a:cubicBezTo>
                          <a:pt x="6235" y="80"/>
                          <a:pt x="6070" y="1"/>
                          <a:pt x="5905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83" name="Google Shape;883;p8"/>
                  <p:cNvSpPr/>
                  <p:nvPr/>
                </p:nvSpPr>
                <p:spPr>
                  <a:xfrm flipH="1">
                    <a:off x="1884765" y="4983560"/>
                    <a:ext cx="180415" cy="1723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721" h="11195" extrusionOk="0">
                        <a:moveTo>
                          <a:pt x="11198" y="1"/>
                        </a:moveTo>
                        <a:cubicBezTo>
                          <a:pt x="10947" y="1"/>
                          <a:pt x="10724" y="176"/>
                          <a:pt x="10688" y="430"/>
                        </a:cubicBezTo>
                        <a:lnTo>
                          <a:pt x="9652" y="7736"/>
                        </a:lnTo>
                        <a:lnTo>
                          <a:pt x="406" y="10207"/>
                        </a:lnTo>
                        <a:cubicBezTo>
                          <a:pt x="161" y="10270"/>
                          <a:pt x="0" y="10506"/>
                          <a:pt x="34" y="10758"/>
                        </a:cubicBezTo>
                        <a:cubicBezTo>
                          <a:pt x="67" y="11008"/>
                          <a:pt x="281" y="11194"/>
                          <a:pt x="532" y="11194"/>
                        </a:cubicBezTo>
                        <a:cubicBezTo>
                          <a:pt x="533" y="11194"/>
                          <a:pt x="534" y="11194"/>
                          <a:pt x="535" y="11194"/>
                        </a:cubicBezTo>
                        <a:cubicBezTo>
                          <a:pt x="578" y="11193"/>
                          <a:pt x="623" y="11188"/>
                          <a:pt x="665" y="11178"/>
                        </a:cubicBezTo>
                        <a:lnTo>
                          <a:pt x="10551" y="8533"/>
                        </a:lnTo>
                        <a:lnTo>
                          <a:pt x="11681" y="572"/>
                        </a:lnTo>
                        <a:cubicBezTo>
                          <a:pt x="11721" y="298"/>
                          <a:pt x="11530" y="42"/>
                          <a:pt x="11255" y="3"/>
                        </a:cubicBezTo>
                        <a:cubicBezTo>
                          <a:pt x="11236" y="2"/>
                          <a:pt x="11217" y="1"/>
                          <a:pt x="11198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84" name="Google Shape;884;p8"/>
                  <p:cNvSpPr/>
                  <p:nvPr/>
                </p:nvSpPr>
                <p:spPr>
                  <a:xfrm flipH="1">
                    <a:off x="1755237" y="5150935"/>
                    <a:ext cx="174166" cy="1375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15" h="8934" extrusionOk="0">
                        <a:moveTo>
                          <a:pt x="10767" y="0"/>
                        </a:moveTo>
                        <a:cubicBezTo>
                          <a:pt x="10527" y="0"/>
                          <a:pt x="10321" y="179"/>
                          <a:pt x="10280" y="423"/>
                        </a:cubicBezTo>
                        <a:lnTo>
                          <a:pt x="9326" y="6224"/>
                        </a:lnTo>
                        <a:lnTo>
                          <a:pt x="436" y="7940"/>
                        </a:lnTo>
                        <a:cubicBezTo>
                          <a:pt x="179" y="7985"/>
                          <a:pt x="0" y="8221"/>
                          <a:pt x="25" y="8480"/>
                        </a:cubicBezTo>
                        <a:cubicBezTo>
                          <a:pt x="50" y="8738"/>
                          <a:pt x="265" y="8934"/>
                          <a:pt x="523" y="8934"/>
                        </a:cubicBezTo>
                        <a:cubicBezTo>
                          <a:pt x="525" y="8934"/>
                          <a:pt x="527" y="8934"/>
                          <a:pt x="530" y="8934"/>
                        </a:cubicBezTo>
                        <a:cubicBezTo>
                          <a:pt x="563" y="8934"/>
                          <a:pt x="595" y="8931"/>
                          <a:pt x="627" y="8926"/>
                        </a:cubicBezTo>
                        <a:lnTo>
                          <a:pt x="10205" y="7076"/>
                        </a:lnTo>
                        <a:lnTo>
                          <a:pt x="11270" y="585"/>
                        </a:lnTo>
                        <a:cubicBezTo>
                          <a:pt x="11315" y="311"/>
                          <a:pt x="11129" y="54"/>
                          <a:pt x="10857" y="9"/>
                        </a:cubicBezTo>
                        <a:cubicBezTo>
                          <a:pt x="10826" y="3"/>
                          <a:pt x="10796" y="0"/>
                          <a:pt x="10767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85" name="Google Shape;885;p8"/>
                  <p:cNvSpPr/>
                  <p:nvPr/>
                </p:nvSpPr>
                <p:spPr>
                  <a:xfrm flipH="1">
                    <a:off x="1324676" y="4680316"/>
                    <a:ext cx="628799" cy="97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851" h="63643" extrusionOk="0">
                        <a:moveTo>
                          <a:pt x="6468" y="1"/>
                        </a:moveTo>
                        <a:cubicBezTo>
                          <a:pt x="5113" y="1"/>
                          <a:pt x="3930" y="611"/>
                          <a:pt x="3121" y="2041"/>
                        </a:cubicBezTo>
                        <a:cubicBezTo>
                          <a:pt x="0" y="7558"/>
                          <a:pt x="5990" y="11822"/>
                          <a:pt x="7245" y="17590"/>
                        </a:cubicBezTo>
                        <a:cubicBezTo>
                          <a:pt x="8499" y="23359"/>
                          <a:pt x="974" y="26619"/>
                          <a:pt x="3734" y="33801"/>
                        </a:cubicBezTo>
                        <a:cubicBezTo>
                          <a:pt x="6493" y="40982"/>
                          <a:pt x="14267" y="33891"/>
                          <a:pt x="11509" y="45149"/>
                        </a:cubicBezTo>
                        <a:cubicBezTo>
                          <a:pt x="8750" y="56407"/>
                          <a:pt x="23296" y="60998"/>
                          <a:pt x="23296" y="60998"/>
                        </a:cubicBezTo>
                        <a:cubicBezTo>
                          <a:pt x="23296" y="60998"/>
                          <a:pt x="27791" y="63643"/>
                          <a:pt x="31661" y="63643"/>
                        </a:cubicBezTo>
                        <a:cubicBezTo>
                          <a:pt x="33042" y="63643"/>
                          <a:pt x="34344" y="63306"/>
                          <a:pt x="35334" y="62392"/>
                        </a:cubicBezTo>
                        <a:cubicBezTo>
                          <a:pt x="39097" y="58915"/>
                          <a:pt x="37842" y="53202"/>
                          <a:pt x="37466" y="48312"/>
                        </a:cubicBezTo>
                        <a:cubicBezTo>
                          <a:pt x="37090" y="43422"/>
                          <a:pt x="40851" y="39828"/>
                          <a:pt x="39011" y="36149"/>
                        </a:cubicBezTo>
                        <a:cubicBezTo>
                          <a:pt x="37174" y="32471"/>
                          <a:pt x="28646" y="30465"/>
                          <a:pt x="30636" y="25449"/>
                        </a:cubicBezTo>
                        <a:cubicBezTo>
                          <a:pt x="32626" y="20432"/>
                          <a:pt x="30318" y="16086"/>
                          <a:pt x="26973" y="14413"/>
                        </a:cubicBezTo>
                        <a:cubicBezTo>
                          <a:pt x="23630" y="12741"/>
                          <a:pt x="19450" y="12073"/>
                          <a:pt x="17610" y="10066"/>
                        </a:cubicBezTo>
                        <a:cubicBezTo>
                          <a:pt x="15629" y="4988"/>
                          <a:pt x="10343" y="1"/>
                          <a:pt x="6468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86" name="Google Shape;886;p8"/>
                  <p:cNvSpPr/>
                  <p:nvPr/>
                </p:nvSpPr>
                <p:spPr>
                  <a:xfrm flipH="1">
                    <a:off x="1412562" y="4744388"/>
                    <a:ext cx="445690" cy="9317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955" h="60533" extrusionOk="0">
                        <a:moveTo>
                          <a:pt x="557" y="1"/>
                        </a:moveTo>
                        <a:cubicBezTo>
                          <a:pt x="435" y="1"/>
                          <a:pt x="311" y="45"/>
                          <a:pt x="214" y="136"/>
                        </a:cubicBezTo>
                        <a:cubicBezTo>
                          <a:pt x="12" y="324"/>
                          <a:pt x="0" y="642"/>
                          <a:pt x="189" y="844"/>
                        </a:cubicBezTo>
                        <a:cubicBezTo>
                          <a:pt x="14736" y="16492"/>
                          <a:pt x="27784" y="59739"/>
                          <a:pt x="27914" y="60175"/>
                        </a:cubicBezTo>
                        <a:cubicBezTo>
                          <a:pt x="27977" y="60387"/>
                          <a:pt x="28173" y="60533"/>
                          <a:pt x="28395" y="60533"/>
                        </a:cubicBezTo>
                        <a:cubicBezTo>
                          <a:pt x="28444" y="60533"/>
                          <a:pt x="28492" y="60524"/>
                          <a:pt x="28539" y="60511"/>
                        </a:cubicBezTo>
                        <a:cubicBezTo>
                          <a:pt x="28803" y="60432"/>
                          <a:pt x="28955" y="60152"/>
                          <a:pt x="28875" y="59886"/>
                        </a:cubicBezTo>
                        <a:cubicBezTo>
                          <a:pt x="28746" y="59450"/>
                          <a:pt x="15630" y="15980"/>
                          <a:pt x="924" y="161"/>
                        </a:cubicBezTo>
                        <a:cubicBezTo>
                          <a:pt x="825" y="54"/>
                          <a:pt x="692" y="1"/>
                          <a:pt x="557" y="1"/>
                        </a:cubicBezTo>
                        <a:close/>
                      </a:path>
                    </a:pathLst>
                  </a:custGeom>
                  <a:solidFill>
                    <a:srgbClr val="DEE7E9">
                      <a:alpha val="3964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87" name="Google Shape;887;p8"/>
                  <p:cNvSpPr/>
                  <p:nvPr/>
                </p:nvSpPr>
                <p:spPr>
                  <a:xfrm flipH="1">
                    <a:off x="1653722" y="4862250"/>
                    <a:ext cx="163884" cy="11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647" h="7425" extrusionOk="0">
                        <a:moveTo>
                          <a:pt x="10078" y="0"/>
                        </a:moveTo>
                        <a:cubicBezTo>
                          <a:pt x="9881" y="0"/>
                          <a:pt x="9695" y="117"/>
                          <a:pt x="9616" y="310"/>
                        </a:cubicBezTo>
                        <a:lnTo>
                          <a:pt x="7130" y="6270"/>
                        </a:lnTo>
                        <a:lnTo>
                          <a:pt x="652" y="4901"/>
                        </a:lnTo>
                        <a:cubicBezTo>
                          <a:pt x="618" y="4894"/>
                          <a:pt x="583" y="4891"/>
                          <a:pt x="549" y="4891"/>
                        </a:cubicBezTo>
                        <a:cubicBezTo>
                          <a:pt x="317" y="4891"/>
                          <a:pt x="108" y="5053"/>
                          <a:pt x="57" y="5289"/>
                        </a:cubicBezTo>
                        <a:cubicBezTo>
                          <a:pt x="1" y="5560"/>
                          <a:pt x="174" y="5825"/>
                          <a:pt x="445" y="5884"/>
                        </a:cubicBezTo>
                        <a:lnTo>
                          <a:pt x="7736" y="7424"/>
                        </a:lnTo>
                        <a:lnTo>
                          <a:pt x="10542" y="694"/>
                        </a:lnTo>
                        <a:cubicBezTo>
                          <a:pt x="10647" y="439"/>
                          <a:pt x="10527" y="146"/>
                          <a:pt x="10271" y="39"/>
                        </a:cubicBezTo>
                        <a:cubicBezTo>
                          <a:pt x="10208" y="13"/>
                          <a:pt x="10142" y="0"/>
                          <a:pt x="10078" y="0"/>
                        </a:cubicBezTo>
                        <a:close/>
                      </a:path>
                    </a:pathLst>
                  </a:custGeom>
                  <a:solidFill>
                    <a:srgbClr val="DEE7E9">
                      <a:alpha val="3964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88" name="Google Shape;888;p8"/>
                  <p:cNvSpPr/>
                  <p:nvPr/>
                </p:nvSpPr>
                <p:spPr>
                  <a:xfrm flipH="1">
                    <a:off x="1499227" y="5055235"/>
                    <a:ext cx="318425" cy="1745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687" h="11338" extrusionOk="0">
                        <a:moveTo>
                          <a:pt x="20113" y="0"/>
                        </a:moveTo>
                        <a:cubicBezTo>
                          <a:pt x="19925" y="0"/>
                          <a:pt x="19746" y="106"/>
                          <a:pt x="19660" y="287"/>
                        </a:cubicBezTo>
                        <a:lnTo>
                          <a:pt x="14951" y="10185"/>
                        </a:lnTo>
                        <a:lnTo>
                          <a:pt x="662" y="6970"/>
                        </a:lnTo>
                        <a:cubicBezTo>
                          <a:pt x="625" y="6962"/>
                          <a:pt x="589" y="6958"/>
                          <a:pt x="552" y="6958"/>
                        </a:cubicBezTo>
                        <a:cubicBezTo>
                          <a:pt x="322" y="6958"/>
                          <a:pt x="114" y="7117"/>
                          <a:pt x="62" y="7351"/>
                        </a:cubicBezTo>
                        <a:cubicBezTo>
                          <a:pt x="0" y="7622"/>
                          <a:pt x="171" y="7889"/>
                          <a:pt x="441" y="7951"/>
                        </a:cubicBezTo>
                        <a:lnTo>
                          <a:pt x="15512" y="11338"/>
                        </a:lnTo>
                        <a:lnTo>
                          <a:pt x="20566" y="718"/>
                        </a:lnTo>
                        <a:cubicBezTo>
                          <a:pt x="20686" y="467"/>
                          <a:pt x="20579" y="168"/>
                          <a:pt x="20329" y="50"/>
                        </a:cubicBezTo>
                        <a:cubicBezTo>
                          <a:pt x="20259" y="16"/>
                          <a:pt x="20185" y="0"/>
                          <a:pt x="20113" y="0"/>
                        </a:cubicBezTo>
                        <a:close/>
                      </a:path>
                    </a:pathLst>
                  </a:custGeom>
                  <a:solidFill>
                    <a:srgbClr val="DEE7E9">
                      <a:alpha val="3964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89" name="Google Shape;889;p8"/>
                  <p:cNvSpPr/>
                  <p:nvPr/>
                </p:nvSpPr>
                <p:spPr>
                  <a:xfrm flipH="1">
                    <a:off x="658816" y="4243988"/>
                    <a:ext cx="858409" cy="13373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768" h="86882" extrusionOk="0">
                        <a:moveTo>
                          <a:pt x="46938" y="0"/>
                        </a:moveTo>
                        <a:cubicBezTo>
                          <a:pt x="41647" y="0"/>
                          <a:pt x="34433" y="6807"/>
                          <a:pt x="31727" y="13740"/>
                        </a:cubicBezTo>
                        <a:cubicBezTo>
                          <a:pt x="29216" y="16480"/>
                          <a:pt x="23510" y="17393"/>
                          <a:pt x="18945" y="19675"/>
                        </a:cubicBezTo>
                        <a:cubicBezTo>
                          <a:pt x="14381" y="21957"/>
                          <a:pt x="11229" y="27892"/>
                          <a:pt x="13946" y="34740"/>
                        </a:cubicBezTo>
                        <a:cubicBezTo>
                          <a:pt x="16663" y="41587"/>
                          <a:pt x="5023" y="44326"/>
                          <a:pt x="2511" y="49348"/>
                        </a:cubicBezTo>
                        <a:cubicBezTo>
                          <a:pt x="0" y="54369"/>
                          <a:pt x="5136" y="59276"/>
                          <a:pt x="4622" y="65952"/>
                        </a:cubicBezTo>
                        <a:cubicBezTo>
                          <a:pt x="4109" y="72629"/>
                          <a:pt x="2398" y="80428"/>
                          <a:pt x="7532" y="85173"/>
                        </a:cubicBezTo>
                        <a:cubicBezTo>
                          <a:pt x="8883" y="86422"/>
                          <a:pt x="10661" y="86882"/>
                          <a:pt x="12547" y="86882"/>
                        </a:cubicBezTo>
                        <a:cubicBezTo>
                          <a:pt x="17831" y="86882"/>
                          <a:pt x="23966" y="83272"/>
                          <a:pt x="23966" y="83272"/>
                        </a:cubicBezTo>
                        <a:cubicBezTo>
                          <a:pt x="23966" y="83272"/>
                          <a:pt x="43823" y="77003"/>
                          <a:pt x="40057" y="61635"/>
                        </a:cubicBezTo>
                        <a:cubicBezTo>
                          <a:pt x="36291" y="46267"/>
                          <a:pt x="46904" y="55948"/>
                          <a:pt x="50672" y="46143"/>
                        </a:cubicBezTo>
                        <a:cubicBezTo>
                          <a:pt x="54438" y="36338"/>
                          <a:pt x="44166" y="31887"/>
                          <a:pt x="45878" y="24012"/>
                        </a:cubicBezTo>
                        <a:cubicBezTo>
                          <a:pt x="47589" y="16138"/>
                          <a:pt x="55768" y="10317"/>
                          <a:pt x="51507" y="2785"/>
                        </a:cubicBezTo>
                        <a:cubicBezTo>
                          <a:pt x="50403" y="833"/>
                          <a:pt x="48788" y="0"/>
                          <a:pt x="46938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90" name="Google Shape;890;p8"/>
                  <p:cNvSpPr/>
                  <p:nvPr/>
                </p:nvSpPr>
                <p:spPr>
                  <a:xfrm flipH="1">
                    <a:off x="658816" y="4243988"/>
                    <a:ext cx="858409" cy="13373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768" h="86882" extrusionOk="0">
                        <a:moveTo>
                          <a:pt x="46938" y="0"/>
                        </a:moveTo>
                        <a:cubicBezTo>
                          <a:pt x="41647" y="0"/>
                          <a:pt x="34433" y="6807"/>
                          <a:pt x="31727" y="13740"/>
                        </a:cubicBezTo>
                        <a:cubicBezTo>
                          <a:pt x="29216" y="16480"/>
                          <a:pt x="23510" y="17393"/>
                          <a:pt x="18945" y="19675"/>
                        </a:cubicBezTo>
                        <a:cubicBezTo>
                          <a:pt x="14381" y="21957"/>
                          <a:pt x="11229" y="27892"/>
                          <a:pt x="13946" y="34740"/>
                        </a:cubicBezTo>
                        <a:cubicBezTo>
                          <a:pt x="16663" y="41587"/>
                          <a:pt x="5023" y="44326"/>
                          <a:pt x="2511" y="49348"/>
                        </a:cubicBezTo>
                        <a:cubicBezTo>
                          <a:pt x="0" y="54369"/>
                          <a:pt x="5136" y="59276"/>
                          <a:pt x="4622" y="65952"/>
                        </a:cubicBezTo>
                        <a:cubicBezTo>
                          <a:pt x="4109" y="72629"/>
                          <a:pt x="2398" y="80428"/>
                          <a:pt x="7532" y="85173"/>
                        </a:cubicBezTo>
                        <a:cubicBezTo>
                          <a:pt x="8883" y="86422"/>
                          <a:pt x="10661" y="86882"/>
                          <a:pt x="12547" y="86882"/>
                        </a:cubicBezTo>
                        <a:cubicBezTo>
                          <a:pt x="17831" y="86882"/>
                          <a:pt x="23966" y="83272"/>
                          <a:pt x="23966" y="83272"/>
                        </a:cubicBezTo>
                        <a:cubicBezTo>
                          <a:pt x="23966" y="83272"/>
                          <a:pt x="43823" y="77003"/>
                          <a:pt x="40057" y="61635"/>
                        </a:cubicBezTo>
                        <a:cubicBezTo>
                          <a:pt x="36291" y="46267"/>
                          <a:pt x="46904" y="55948"/>
                          <a:pt x="50672" y="46143"/>
                        </a:cubicBezTo>
                        <a:cubicBezTo>
                          <a:pt x="54438" y="36338"/>
                          <a:pt x="44166" y="31887"/>
                          <a:pt x="45878" y="24012"/>
                        </a:cubicBezTo>
                        <a:cubicBezTo>
                          <a:pt x="47589" y="16138"/>
                          <a:pt x="55768" y="10317"/>
                          <a:pt x="51507" y="2785"/>
                        </a:cubicBezTo>
                        <a:cubicBezTo>
                          <a:pt x="50403" y="833"/>
                          <a:pt x="48788" y="0"/>
                          <a:pt x="46938" y="0"/>
                        </a:cubicBezTo>
                        <a:close/>
                      </a:path>
                    </a:pathLst>
                  </a:custGeom>
                  <a:solidFill>
                    <a:srgbClr val="6D9EEB">
                      <a:alpha val="414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91" name="Google Shape;891;p8"/>
                  <p:cNvSpPr/>
                  <p:nvPr/>
                </p:nvSpPr>
                <p:spPr>
                  <a:xfrm flipH="1">
                    <a:off x="791960" y="4334255"/>
                    <a:ext cx="602155" cy="12663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120" h="82271" extrusionOk="0">
                        <a:moveTo>
                          <a:pt x="38564" y="0"/>
                        </a:moveTo>
                        <a:cubicBezTo>
                          <a:pt x="38430" y="0"/>
                          <a:pt x="38296" y="54"/>
                          <a:pt x="38197" y="160"/>
                        </a:cubicBezTo>
                        <a:cubicBezTo>
                          <a:pt x="18149" y="21726"/>
                          <a:pt x="258" y="81027"/>
                          <a:pt x="79" y="81624"/>
                        </a:cubicBezTo>
                        <a:cubicBezTo>
                          <a:pt x="1" y="81889"/>
                          <a:pt x="151" y="82170"/>
                          <a:pt x="417" y="82249"/>
                        </a:cubicBezTo>
                        <a:cubicBezTo>
                          <a:pt x="464" y="82262"/>
                          <a:pt x="512" y="82270"/>
                          <a:pt x="561" y="82270"/>
                        </a:cubicBezTo>
                        <a:cubicBezTo>
                          <a:pt x="781" y="82270"/>
                          <a:pt x="977" y="82125"/>
                          <a:pt x="1040" y="81913"/>
                        </a:cubicBezTo>
                        <a:cubicBezTo>
                          <a:pt x="1221" y="81318"/>
                          <a:pt x="19043" y="22239"/>
                          <a:pt x="38930" y="843"/>
                        </a:cubicBezTo>
                        <a:cubicBezTo>
                          <a:pt x="39119" y="641"/>
                          <a:pt x="39109" y="323"/>
                          <a:pt x="38905" y="135"/>
                        </a:cubicBezTo>
                        <a:cubicBezTo>
                          <a:pt x="38809" y="45"/>
                          <a:pt x="38686" y="0"/>
                          <a:pt x="38564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92" name="Google Shape;892;p8"/>
                  <p:cNvSpPr/>
                  <p:nvPr/>
                </p:nvSpPr>
                <p:spPr>
                  <a:xfrm flipH="1">
                    <a:off x="847457" y="4495181"/>
                    <a:ext cx="217481" cy="1499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29" h="9740" extrusionOk="0">
                        <a:moveTo>
                          <a:pt x="572" y="0"/>
                        </a:moveTo>
                        <a:cubicBezTo>
                          <a:pt x="507" y="0"/>
                          <a:pt x="442" y="13"/>
                          <a:pt x="378" y="39"/>
                        </a:cubicBezTo>
                        <a:cubicBezTo>
                          <a:pt x="123" y="146"/>
                          <a:pt x="1" y="438"/>
                          <a:pt x="108" y="694"/>
                        </a:cubicBezTo>
                        <a:lnTo>
                          <a:pt x="3879" y="9740"/>
                        </a:lnTo>
                        <a:lnTo>
                          <a:pt x="13684" y="7668"/>
                        </a:lnTo>
                        <a:cubicBezTo>
                          <a:pt x="13955" y="7611"/>
                          <a:pt x="14129" y="7345"/>
                          <a:pt x="14072" y="7075"/>
                        </a:cubicBezTo>
                        <a:cubicBezTo>
                          <a:pt x="14020" y="6834"/>
                          <a:pt x="13806" y="6679"/>
                          <a:pt x="13572" y="6679"/>
                        </a:cubicBezTo>
                        <a:cubicBezTo>
                          <a:pt x="13540" y="6679"/>
                          <a:pt x="13509" y="6681"/>
                          <a:pt x="13477" y="6687"/>
                        </a:cubicBezTo>
                        <a:lnTo>
                          <a:pt x="4485" y="8587"/>
                        </a:lnTo>
                        <a:lnTo>
                          <a:pt x="1033" y="308"/>
                        </a:lnTo>
                        <a:cubicBezTo>
                          <a:pt x="953" y="116"/>
                          <a:pt x="767" y="0"/>
                          <a:pt x="572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93" name="Google Shape;893;p8"/>
                  <p:cNvSpPr/>
                  <p:nvPr/>
                </p:nvSpPr>
                <p:spPr>
                  <a:xfrm flipH="1">
                    <a:off x="847371" y="4758624"/>
                    <a:ext cx="428373" cy="2321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30" h="15085" extrusionOk="0">
                        <a:moveTo>
                          <a:pt x="571" y="1"/>
                        </a:moveTo>
                        <a:cubicBezTo>
                          <a:pt x="499" y="1"/>
                          <a:pt x="426" y="16"/>
                          <a:pt x="356" y="49"/>
                        </a:cubicBezTo>
                        <a:cubicBezTo>
                          <a:pt x="107" y="170"/>
                          <a:pt x="0" y="469"/>
                          <a:pt x="119" y="719"/>
                        </a:cubicBezTo>
                        <a:lnTo>
                          <a:pt x="6956" y="15085"/>
                        </a:lnTo>
                        <a:lnTo>
                          <a:pt x="27388" y="10493"/>
                        </a:lnTo>
                        <a:cubicBezTo>
                          <a:pt x="27659" y="10432"/>
                          <a:pt x="27829" y="10164"/>
                          <a:pt x="27767" y="9894"/>
                        </a:cubicBezTo>
                        <a:cubicBezTo>
                          <a:pt x="27715" y="9660"/>
                          <a:pt x="27507" y="9500"/>
                          <a:pt x="27278" y="9500"/>
                        </a:cubicBezTo>
                        <a:cubicBezTo>
                          <a:pt x="27242" y="9500"/>
                          <a:pt x="27206" y="9504"/>
                          <a:pt x="27169" y="9513"/>
                        </a:cubicBezTo>
                        <a:lnTo>
                          <a:pt x="7517" y="13932"/>
                        </a:lnTo>
                        <a:lnTo>
                          <a:pt x="1026" y="288"/>
                        </a:lnTo>
                        <a:cubicBezTo>
                          <a:pt x="939" y="107"/>
                          <a:pt x="759" y="1"/>
                          <a:pt x="571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94" name="Google Shape;894;p8"/>
                  <p:cNvSpPr/>
                  <p:nvPr/>
                </p:nvSpPr>
                <p:spPr>
                  <a:xfrm flipH="1">
                    <a:off x="1021107" y="5087956"/>
                    <a:ext cx="386367" cy="2368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101" h="15386" extrusionOk="0">
                        <a:moveTo>
                          <a:pt x="572" y="1"/>
                        </a:moveTo>
                        <a:cubicBezTo>
                          <a:pt x="499" y="1"/>
                          <a:pt x="425" y="17"/>
                          <a:pt x="354" y="51"/>
                        </a:cubicBezTo>
                        <a:cubicBezTo>
                          <a:pt x="105" y="171"/>
                          <a:pt x="0" y="470"/>
                          <a:pt x="120" y="721"/>
                        </a:cubicBezTo>
                        <a:lnTo>
                          <a:pt x="7161" y="15385"/>
                        </a:lnTo>
                        <a:lnTo>
                          <a:pt x="24693" y="9750"/>
                        </a:lnTo>
                        <a:cubicBezTo>
                          <a:pt x="24957" y="9664"/>
                          <a:pt x="25100" y="9382"/>
                          <a:pt x="25015" y="9118"/>
                        </a:cubicBezTo>
                        <a:cubicBezTo>
                          <a:pt x="24948" y="8905"/>
                          <a:pt x="24749" y="8770"/>
                          <a:pt x="24538" y="8770"/>
                        </a:cubicBezTo>
                        <a:cubicBezTo>
                          <a:pt x="24487" y="8770"/>
                          <a:pt x="24436" y="8778"/>
                          <a:pt x="24385" y="8794"/>
                        </a:cubicBezTo>
                        <a:lnTo>
                          <a:pt x="7686" y="14162"/>
                        </a:lnTo>
                        <a:lnTo>
                          <a:pt x="1024" y="286"/>
                        </a:lnTo>
                        <a:cubicBezTo>
                          <a:pt x="938" y="106"/>
                          <a:pt x="759" y="1"/>
                          <a:pt x="572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895" name="Google Shape;895;p8"/>
                <p:cNvGrpSpPr/>
                <p:nvPr/>
              </p:nvGrpSpPr>
              <p:grpSpPr>
                <a:xfrm rot="-8670002">
                  <a:off x="7192605" y="-133530"/>
                  <a:ext cx="2157229" cy="2195287"/>
                  <a:chOff x="658816" y="3875056"/>
                  <a:chExt cx="1769862" cy="1801086"/>
                </a:xfrm>
              </p:grpSpPr>
              <p:sp>
                <p:nvSpPr>
                  <p:cNvPr id="896" name="Google Shape;896;p8"/>
                  <p:cNvSpPr/>
                  <p:nvPr/>
                </p:nvSpPr>
                <p:spPr>
                  <a:xfrm flipH="1">
                    <a:off x="1674625" y="5389061"/>
                    <a:ext cx="141642" cy="1767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202" h="11485" extrusionOk="0">
                        <a:moveTo>
                          <a:pt x="7862" y="0"/>
                        </a:moveTo>
                        <a:cubicBezTo>
                          <a:pt x="7842" y="0"/>
                          <a:pt x="7822" y="2"/>
                          <a:pt x="7801" y="5"/>
                        </a:cubicBezTo>
                        <a:cubicBezTo>
                          <a:pt x="7568" y="36"/>
                          <a:pt x="7405" y="252"/>
                          <a:pt x="7439" y="484"/>
                        </a:cubicBezTo>
                        <a:lnTo>
                          <a:pt x="8274" y="6355"/>
                        </a:lnTo>
                        <a:lnTo>
                          <a:pt x="259" y="10683"/>
                        </a:lnTo>
                        <a:cubicBezTo>
                          <a:pt x="87" y="10776"/>
                          <a:pt x="1" y="10973"/>
                          <a:pt x="49" y="11162"/>
                        </a:cubicBezTo>
                        <a:cubicBezTo>
                          <a:pt x="97" y="11351"/>
                          <a:pt x="268" y="11485"/>
                          <a:pt x="462" y="11485"/>
                        </a:cubicBezTo>
                        <a:cubicBezTo>
                          <a:pt x="532" y="11483"/>
                          <a:pt x="602" y="11465"/>
                          <a:pt x="664" y="11431"/>
                        </a:cubicBezTo>
                        <a:lnTo>
                          <a:pt x="9202" y="6825"/>
                        </a:lnTo>
                        <a:lnTo>
                          <a:pt x="8281" y="366"/>
                        </a:lnTo>
                        <a:cubicBezTo>
                          <a:pt x="8252" y="154"/>
                          <a:pt x="8070" y="0"/>
                          <a:pt x="7862" y="0"/>
                        </a:cubicBezTo>
                        <a:close/>
                      </a:path>
                    </a:pathLst>
                  </a:custGeom>
                  <a:solidFill>
                    <a:srgbClr val="8CC4F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97" name="Google Shape;897;p8"/>
                  <p:cNvSpPr/>
                  <p:nvPr/>
                </p:nvSpPr>
                <p:spPr>
                  <a:xfrm flipH="1">
                    <a:off x="1402746" y="5296486"/>
                    <a:ext cx="287717" cy="1780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692" h="11569" extrusionOk="0">
                        <a:moveTo>
                          <a:pt x="18120" y="0"/>
                        </a:moveTo>
                        <a:cubicBezTo>
                          <a:pt x="17933" y="0"/>
                          <a:pt x="17753" y="105"/>
                          <a:pt x="17667" y="286"/>
                        </a:cubicBezTo>
                        <a:lnTo>
                          <a:pt x="12838" y="10345"/>
                        </a:lnTo>
                        <a:lnTo>
                          <a:pt x="718" y="6447"/>
                        </a:lnTo>
                        <a:cubicBezTo>
                          <a:pt x="667" y="6431"/>
                          <a:pt x="615" y="6423"/>
                          <a:pt x="563" y="6423"/>
                        </a:cubicBezTo>
                        <a:cubicBezTo>
                          <a:pt x="351" y="6423"/>
                          <a:pt x="154" y="6558"/>
                          <a:pt x="85" y="6772"/>
                        </a:cubicBezTo>
                        <a:cubicBezTo>
                          <a:pt x="0" y="7036"/>
                          <a:pt x="145" y="7318"/>
                          <a:pt x="411" y="7403"/>
                        </a:cubicBezTo>
                        <a:lnTo>
                          <a:pt x="13363" y="11568"/>
                        </a:lnTo>
                        <a:lnTo>
                          <a:pt x="18571" y="720"/>
                        </a:lnTo>
                        <a:cubicBezTo>
                          <a:pt x="18691" y="471"/>
                          <a:pt x="18586" y="170"/>
                          <a:pt x="18337" y="50"/>
                        </a:cubicBezTo>
                        <a:cubicBezTo>
                          <a:pt x="18267" y="16"/>
                          <a:pt x="18193" y="0"/>
                          <a:pt x="18120" y="0"/>
                        </a:cubicBezTo>
                        <a:close/>
                      </a:path>
                    </a:pathLst>
                  </a:custGeom>
                  <a:solidFill>
                    <a:srgbClr val="FF815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98" name="Google Shape;898;p8"/>
                  <p:cNvSpPr/>
                  <p:nvPr/>
                </p:nvSpPr>
                <p:spPr>
                  <a:xfrm flipH="1">
                    <a:off x="1072480" y="3875056"/>
                    <a:ext cx="654935" cy="12363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549" h="80321" extrusionOk="0">
                        <a:moveTo>
                          <a:pt x="19479" y="0"/>
                        </a:moveTo>
                        <a:cubicBezTo>
                          <a:pt x="14561" y="0"/>
                          <a:pt x="10368" y="9188"/>
                          <a:pt x="10793" y="16409"/>
                        </a:cubicBezTo>
                        <a:cubicBezTo>
                          <a:pt x="9828" y="19411"/>
                          <a:pt x="5751" y="22138"/>
                          <a:pt x="3039" y="25516"/>
                        </a:cubicBezTo>
                        <a:cubicBezTo>
                          <a:pt x="328" y="28895"/>
                          <a:pt x="0" y="34589"/>
                          <a:pt x="4523" y="38906"/>
                        </a:cubicBezTo>
                        <a:cubicBezTo>
                          <a:pt x="9046" y="43225"/>
                          <a:pt x="1039" y="49464"/>
                          <a:pt x="884" y="54225"/>
                        </a:cubicBezTo>
                        <a:cubicBezTo>
                          <a:pt x="729" y="58989"/>
                          <a:pt x="6428" y="60952"/>
                          <a:pt x="8399" y="66283"/>
                        </a:cubicBezTo>
                        <a:cubicBezTo>
                          <a:pt x="10369" y="71615"/>
                          <a:pt x="11813" y="78236"/>
                          <a:pt x="17456" y="80076"/>
                        </a:cubicBezTo>
                        <a:cubicBezTo>
                          <a:pt x="17973" y="80244"/>
                          <a:pt x="18495" y="80320"/>
                          <a:pt x="19018" y="80320"/>
                        </a:cubicBezTo>
                        <a:cubicBezTo>
                          <a:pt x="24209" y="80320"/>
                          <a:pt x="29454" y="72784"/>
                          <a:pt x="29454" y="72784"/>
                        </a:cubicBezTo>
                        <a:cubicBezTo>
                          <a:pt x="29454" y="72784"/>
                          <a:pt x="42548" y="60910"/>
                          <a:pt x="34196" y="50393"/>
                        </a:cubicBezTo>
                        <a:cubicBezTo>
                          <a:pt x="25842" y="39875"/>
                          <a:pt x="37461" y="43579"/>
                          <a:pt x="36889" y="34682"/>
                        </a:cubicBezTo>
                        <a:cubicBezTo>
                          <a:pt x="36318" y="25785"/>
                          <a:pt x="26820" y="25994"/>
                          <a:pt x="25348" y="19314"/>
                        </a:cubicBezTo>
                        <a:cubicBezTo>
                          <a:pt x="23877" y="12633"/>
                          <a:pt x="28121" y="5246"/>
                          <a:pt x="22166" y="947"/>
                        </a:cubicBezTo>
                        <a:cubicBezTo>
                          <a:pt x="21262" y="295"/>
                          <a:pt x="20359" y="0"/>
                          <a:pt x="19479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99" name="Google Shape;899;p8"/>
                  <p:cNvSpPr/>
                  <p:nvPr/>
                </p:nvSpPr>
                <p:spPr>
                  <a:xfrm flipH="1">
                    <a:off x="1418016" y="3952564"/>
                    <a:ext cx="133930" cy="11852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701" h="77000" extrusionOk="0">
                        <a:moveTo>
                          <a:pt x="8223" y="0"/>
                        </a:moveTo>
                        <a:cubicBezTo>
                          <a:pt x="8044" y="0"/>
                          <a:pt x="7877" y="114"/>
                          <a:pt x="7818" y="294"/>
                        </a:cubicBezTo>
                        <a:cubicBezTo>
                          <a:pt x="1" y="24032"/>
                          <a:pt x="7222" y="76111"/>
                          <a:pt x="7295" y="76632"/>
                        </a:cubicBezTo>
                        <a:cubicBezTo>
                          <a:pt x="7325" y="76842"/>
                          <a:pt x="7506" y="76999"/>
                          <a:pt x="7718" y="76999"/>
                        </a:cubicBezTo>
                        <a:cubicBezTo>
                          <a:pt x="7738" y="76999"/>
                          <a:pt x="7758" y="76996"/>
                          <a:pt x="7776" y="76993"/>
                        </a:cubicBezTo>
                        <a:cubicBezTo>
                          <a:pt x="8010" y="76961"/>
                          <a:pt x="8172" y="76746"/>
                          <a:pt x="8139" y="76513"/>
                        </a:cubicBezTo>
                        <a:cubicBezTo>
                          <a:pt x="8065" y="75992"/>
                          <a:pt x="871" y="24112"/>
                          <a:pt x="8627" y="559"/>
                        </a:cubicBezTo>
                        <a:cubicBezTo>
                          <a:pt x="8700" y="337"/>
                          <a:pt x="8578" y="95"/>
                          <a:pt x="8356" y="21"/>
                        </a:cubicBezTo>
                        <a:cubicBezTo>
                          <a:pt x="8312" y="7"/>
                          <a:pt x="8267" y="0"/>
                          <a:pt x="8223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00" name="Google Shape;900;p8"/>
                  <p:cNvSpPr/>
                  <p:nvPr/>
                </p:nvSpPr>
                <p:spPr>
                  <a:xfrm flipH="1">
                    <a:off x="1367142" y="4167265"/>
                    <a:ext cx="205613" cy="981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358" h="6379" extrusionOk="0">
                        <a:moveTo>
                          <a:pt x="474" y="1"/>
                        </a:moveTo>
                        <a:cubicBezTo>
                          <a:pt x="358" y="1"/>
                          <a:pt x="243" y="47"/>
                          <a:pt x="160" y="138"/>
                        </a:cubicBezTo>
                        <a:cubicBezTo>
                          <a:pt x="1" y="312"/>
                          <a:pt x="11" y="581"/>
                          <a:pt x="185" y="739"/>
                        </a:cubicBezTo>
                        <a:lnTo>
                          <a:pt x="6298" y="6378"/>
                        </a:lnTo>
                        <a:lnTo>
                          <a:pt x="13128" y="1304"/>
                        </a:lnTo>
                        <a:cubicBezTo>
                          <a:pt x="13317" y="1165"/>
                          <a:pt x="13357" y="898"/>
                          <a:pt x="13217" y="709"/>
                        </a:cubicBezTo>
                        <a:cubicBezTo>
                          <a:pt x="13133" y="597"/>
                          <a:pt x="13004" y="537"/>
                          <a:pt x="12874" y="537"/>
                        </a:cubicBezTo>
                        <a:cubicBezTo>
                          <a:pt x="12785" y="537"/>
                          <a:pt x="12696" y="564"/>
                          <a:pt x="12620" y="621"/>
                        </a:cubicBezTo>
                        <a:lnTo>
                          <a:pt x="6358" y="5274"/>
                        </a:lnTo>
                        <a:lnTo>
                          <a:pt x="761" y="113"/>
                        </a:lnTo>
                        <a:cubicBezTo>
                          <a:pt x="680" y="38"/>
                          <a:pt x="577" y="1"/>
                          <a:pt x="474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01" name="Google Shape;901;p8"/>
                  <p:cNvSpPr/>
                  <p:nvPr/>
                </p:nvSpPr>
                <p:spPr>
                  <a:xfrm flipH="1">
                    <a:off x="1258386" y="4412271"/>
                    <a:ext cx="383535" cy="1777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917" h="11548" extrusionOk="0">
                        <a:moveTo>
                          <a:pt x="24436" y="1"/>
                        </a:moveTo>
                        <a:cubicBezTo>
                          <a:pt x="24346" y="1"/>
                          <a:pt x="24256" y="29"/>
                          <a:pt x="24178" y="88"/>
                        </a:cubicBezTo>
                        <a:lnTo>
                          <a:pt x="10588" y="10458"/>
                        </a:lnTo>
                        <a:lnTo>
                          <a:pt x="746" y="2237"/>
                        </a:lnTo>
                        <a:cubicBezTo>
                          <a:pt x="667" y="2172"/>
                          <a:pt x="571" y="2141"/>
                          <a:pt x="477" y="2141"/>
                        </a:cubicBezTo>
                        <a:cubicBezTo>
                          <a:pt x="355" y="2141"/>
                          <a:pt x="234" y="2193"/>
                          <a:pt x="149" y="2293"/>
                        </a:cubicBezTo>
                        <a:cubicBezTo>
                          <a:pt x="0" y="2474"/>
                          <a:pt x="22" y="2739"/>
                          <a:pt x="199" y="2890"/>
                        </a:cubicBezTo>
                        <a:lnTo>
                          <a:pt x="10565" y="11548"/>
                        </a:lnTo>
                        <a:lnTo>
                          <a:pt x="24695" y="765"/>
                        </a:lnTo>
                        <a:cubicBezTo>
                          <a:pt x="24882" y="621"/>
                          <a:pt x="24917" y="354"/>
                          <a:pt x="24775" y="168"/>
                        </a:cubicBezTo>
                        <a:cubicBezTo>
                          <a:pt x="24691" y="58"/>
                          <a:pt x="24564" y="1"/>
                          <a:pt x="24436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02" name="Google Shape;902;p8"/>
                  <p:cNvSpPr/>
                  <p:nvPr/>
                </p:nvSpPr>
                <p:spPr>
                  <a:xfrm flipH="1">
                    <a:off x="1279706" y="4719055"/>
                    <a:ext cx="347024" cy="1740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545" h="11310" extrusionOk="0">
                        <a:moveTo>
                          <a:pt x="22069" y="0"/>
                        </a:moveTo>
                        <a:cubicBezTo>
                          <a:pt x="21963" y="0"/>
                          <a:pt x="21856" y="40"/>
                          <a:pt x="21773" y="121"/>
                        </a:cubicBezTo>
                        <a:lnTo>
                          <a:pt x="10798" y="10182"/>
                        </a:lnTo>
                        <a:lnTo>
                          <a:pt x="741" y="1840"/>
                        </a:lnTo>
                        <a:cubicBezTo>
                          <a:pt x="663" y="1778"/>
                          <a:pt x="570" y="1748"/>
                          <a:pt x="477" y="1748"/>
                        </a:cubicBezTo>
                        <a:cubicBezTo>
                          <a:pt x="354" y="1748"/>
                          <a:pt x="232" y="1801"/>
                          <a:pt x="148" y="1903"/>
                        </a:cubicBezTo>
                        <a:cubicBezTo>
                          <a:pt x="1" y="2081"/>
                          <a:pt x="23" y="2345"/>
                          <a:pt x="198" y="2497"/>
                        </a:cubicBezTo>
                        <a:lnTo>
                          <a:pt x="10826" y="11310"/>
                        </a:lnTo>
                        <a:lnTo>
                          <a:pt x="22349" y="747"/>
                        </a:lnTo>
                        <a:cubicBezTo>
                          <a:pt x="22530" y="590"/>
                          <a:pt x="22545" y="315"/>
                          <a:pt x="22383" y="137"/>
                        </a:cubicBezTo>
                        <a:cubicBezTo>
                          <a:pt x="22299" y="47"/>
                          <a:pt x="22184" y="0"/>
                          <a:pt x="22069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03" name="Google Shape;903;p8"/>
                  <p:cNvSpPr/>
                  <p:nvPr/>
                </p:nvSpPr>
                <p:spPr>
                  <a:xfrm flipH="1">
                    <a:off x="1546580" y="5192444"/>
                    <a:ext cx="882098" cy="4063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307" h="26402" extrusionOk="0">
                        <a:moveTo>
                          <a:pt x="16085" y="1"/>
                        </a:moveTo>
                        <a:cubicBezTo>
                          <a:pt x="11262" y="1"/>
                          <a:pt x="5916" y="561"/>
                          <a:pt x="0" y="1848"/>
                        </a:cubicBezTo>
                        <a:cubicBezTo>
                          <a:pt x="13241" y="7385"/>
                          <a:pt x="21434" y="26401"/>
                          <a:pt x="46194" y="26401"/>
                        </a:cubicBezTo>
                        <a:cubicBezTo>
                          <a:pt x="49572" y="26401"/>
                          <a:pt x="53257" y="26047"/>
                          <a:pt x="57306" y="25257"/>
                        </a:cubicBezTo>
                        <a:cubicBezTo>
                          <a:pt x="57306" y="25257"/>
                          <a:pt x="48472" y="1"/>
                          <a:pt x="16085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04" name="Google Shape;904;p8"/>
                  <p:cNvSpPr/>
                  <p:nvPr/>
                </p:nvSpPr>
                <p:spPr>
                  <a:xfrm flipH="1">
                    <a:off x="1500861" y="5227519"/>
                    <a:ext cx="823776" cy="3889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518" h="25266" extrusionOk="0">
                        <a:moveTo>
                          <a:pt x="437" y="0"/>
                        </a:moveTo>
                        <a:cubicBezTo>
                          <a:pt x="434" y="0"/>
                          <a:pt x="432" y="1"/>
                          <a:pt x="429" y="2"/>
                        </a:cubicBezTo>
                        <a:cubicBezTo>
                          <a:pt x="197" y="2"/>
                          <a:pt x="8" y="187"/>
                          <a:pt x="5" y="421"/>
                        </a:cubicBezTo>
                        <a:cubicBezTo>
                          <a:pt x="0" y="653"/>
                          <a:pt x="184" y="845"/>
                          <a:pt x="416" y="852"/>
                        </a:cubicBezTo>
                        <a:cubicBezTo>
                          <a:pt x="21600" y="1510"/>
                          <a:pt x="52486" y="24940"/>
                          <a:pt x="52797" y="25177"/>
                        </a:cubicBezTo>
                        <a:cubicBezTo>
                          <a:pt x="52870" y="25234"/>
                          <a:pt x="52961" y="25264"/>
                          <a:pt x="53054" y="25265"/>
                        </a:cubicBezTo>
                        <a:lnTo>
                          <a:pt x="53054" y="25264"/>
                        </a:lnTo>
                        <a:cubicBezTo>
                          <a:pt x="53238" y="25264"/>
                          <a:pt x="53400" y="25147"/>
                          <a:pt x="53459" y="24973"/>
                        </a:cubicBezTo>
                        <a:cubicBezTo>
                          <a:pt x="53517" y="24801"/>
                          <a:pt x="53459" y="24611"/>
                          <a:pt x="53315" y="24499"/>
                        </a:cubicBezTo>
                        <a:cubicBezTo>
                          <a:pt x="53002" y="24261"/>
                          <a:pt x="21901" y="667"/>
                          <a:pt x="443" y="2"/>
                        </a:cubicBezTo>
                        <a:cubicBezTo>
                          <a:pt x="441" y="1"/>
                          <a:pt x="439" y="0"/>
                          <a:pt x="437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05" name="Google Shape;905;p8"/>
                  <p:cNvSpPr/>
                  <p:nvPr/>
                </p:nvSpPr>
                <p:spPr>
                  <a:xfrm flipH="1">
                    <a:off x="2059210" y="5198908"/>
                    <a:ext cx="124371" cy="1514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80" h="9842" extrusionOk="0">
                        <a:moveTo>
                          <a:pt x="3287" y="0"/>
                        </a:moveTo>
                        <a:cubicBezTo>
                          <a:pt x="3157" y="0"/>
                          <a:pt x="3028" y="55"/>
                          <a:pt x="2947" y="165"/>
                        </a:cubicBezTo>
                        <a:cubicBezTo>
                          <a:pt x="2808" y="355"/>
                          <a:pt x="2835" y="611"/>
                          <a:pt x="3023" y="749"/>
                        </a:cubicBezTo>
                        <a:cubicBezTo>
                          <a:pt x="3269" y="992"/>
                          <a:pt x="5354" y="3812"/>
                          <a:pt x="6796" y="5787"/>
                        </a:cubicBezTo>
                        <a:lnTo>
                          <a:pt x="272" y="9035"/>
                        </a:lnTo>
                        <a:cubicBezTo>
                          <a:pt x="93" y="9122"/>
                          <a:pt x="1" y="9321"/>
                          <a:pt x="46" y="9513"/>
                        </a:cubicBezTo>
                        <a:cubicBezTo>
                          <a:pt x="91" y="9705"/>
                          <a:pt x="263" y="9842"/>
                          <a:pt x="460" y="9842"/>
                        </a:cubicBezTo>
                        <a:cubicBezTo>
                          <a:pt x="527" y="9840"/>
                          <a:pt x="591" y="9825"/>
                          <a:pt x="649" y="9795"/>
                        </a:cubicBezTo>
                        <a:lnTo>
                          <a:pt x="8079" y="6101"/>
                        </a:lnTo>
                        <a:lnTo>
                          <a:pt x="7782" y="5693"/>
                        </a:lnTo>
                        <a:cubicBezTo>
                          <a:pt x="5992" y="3237"/>
                          <a:pt x="3805" y="272"/>
                          <a:pt x="3555" y="86"/>
                        </a:cubicBezTo>
                        <a:cubicBezTo>
                          <a:pt x="3476" y="29"/>
                          <a:pt x="3381" y="0"/>
                          <a:pt x="3287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06" name="Google Shape;906;p8"/>
                  <p:cNvSpPr/>
                  <p:nvPr/>
                </p:nvSpPr>
                <p:spPr>
                  <a:xfrm flipH="1">
                    <a:off x="1842491" y="5268028"/>
                    <a:ext cx="142981" cy="2119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289" h="13770" extrusionOk="0">
                        <a:moveTo>
                          <a:pt x="7569" y="0"/>
                        </a:moveTo>
                        <a:cubicBezTo>
                          <a:pt x="7546" y="0"/>
                          <a:pt x="7523" y="2"/>
                          <a:pt x="7499" y="6"/>
                        </a:cubicBezTo>
                        <a:cubicBezTo>
                          <a:pt x="7265" y="44"/>
                          <a:pt x="7107" y="267"/>
                          <a:pt x="7148" y="501"/>
                        </a:cubicBezTo>
                        <a:lnTo>
                          <a:pt x="8358" y="7829"/>
                        </a:lnTo>
                        <a:lnTo>
                          <a:pt x="235" y="12985"/>
                        </a:lnTo>
                        <a:cubicBezTo>
                          <a:pt x="74" y="13087"/>
                          <a:pt x="1" y="13282"/>
                          <a:pt x="54" y="13464"/>
                        </a:cubicBezTo>
                        <a:cubicBezTo>
                          <a:pt x="106" y="13646"/>
                          <a:pt x="273" y="13770"/>
                          <a:pt x="464" y="13770"/>
                        </a:cubicBezTo>
                        <a:cubicBezTo>
                          <a:pt x="544" y="13770"/>
                          <a:pt x="622" y="13747"/>
                          <a:pt x="691" y="13703"/>
                        </a:cubicBezTo>
                        <a:lnTo>
                          <a:pt x="9289" y="8246"/>
                        </a:lnTo>
                        <a:lnTo>
                          <a:pt x="7989" y="362"/>
                        </a:lnTo>
                        <a:cubicBezTo>
                          <a:pt x="7957" y="150"/>
                          <a:pt x="7776" y="0"/>
                          <a:pt x="7569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07" name="Google Shape;907;p8"/>
                  <p:cNvSpPr/>
                  <p:nvPr/>
                </p:nvSpPr>
                <p:spPr>
                  <a:xfrm flipH="1">
                    <a:off x="1677280" y="4772261"/>
                    <a:ext cx="733668" cy="608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664" h="39503" extrusionOk="0">
                        <a:moveTo>
                          <a:pt x="1" y="0"/>
                        </a:moveTo>
                        <a:cubicBezTo>
                          <a:pt x="12473" y="10513"/>
                          <a:pt x="13509" y="35678"/>
                          <a:pt x="47663" y="39503"/>
                        </a:cubicBezTo>
                        <a:cubicBezTo>
                          <a:pt x="47663" y="39503"/>
                          <a:pt x="46524" y="4201"/>
                          <a:pt x="1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08" name="Google Shape;908;p8"/>
                  <p:cNvSpPr/>
                  <p:nvPr/>
                </p:nvSpPr>
                <p:spPr>
                  <a:xfrm flipH="1">
                    <a:off x="1639133" y="4810260"/>
                    <a:ext cx="679056" cy="6166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116" h="40063" extrusionOk="0">
                        <a:moveTo>
                          <a:pt x="566" y="0"/>
                        </a:moveTo>
                        <a:cubicBezTo>
                          <a:pt x="359" y="0"/>
                          <a:pt x="166" y="129"/>
                          <a:pt x="94" y="337"/>
                        </a:cubicBezTo>
                        <a:cubicBezTo>
                          <a:pt x="0" y="602"/>
                          <a:pt x="144" y="891"/>
                          <a:pt x="411" y="978"/>
                        </a:cubicBezTo>
                        <a:cubicBezTo>
                          <a:pt x="20402" y="7944"/>
                          <a:pt x="42838" y="39531"/>
                          <a:pt x="43062" y="39849"/>
                        </a:cubicBezTo>
                        <a:cubicBezTo>
                          <a:pt x="43155" y="39983"/>
                          <a:pt x="43309" y="40063"/>
                          <a:pt x="43473" y="40063"/>
                        </a:cubicBezTo>
                        <a:cubicBezTo>
                          <a:pt x="43879" y="40063"/>
                          <a:pt x="44116" y="39603"/>
                          <a:pt x="43882" y="39273"/>
                        </a:cubicBezTo>
                        <a:cubicBezTo>
                          <a:pt x="43655" y="38950"/>
                          <a:pt x="21037" y="7103"/>
                          <a:pt x="742" y="32"/>
                        </a:cubicBezTo>
                        <a:cubicBezTo>
                          <a:pt x="684" y="11"/>
                          <a:pt x="625" y="0"/>
                          <a:pt x="566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09" name="Google Shape;909;p8"/>
                  <p:cNvSpPr/>
                  <p:nvPr/>
                </p:nvSpPr>
                <p:spPr>
                  <a:xfrm flipH="1">
                    <a:off x="1677280" y="4772261"/>
                    <a:ext cx="733668" cy="608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664" h="39503" extrusionOk="0">
                        <a:moveTo>
                          <a:pt x="1" y="0"/>
                        </a:moveTo>
                        <a:cubicBezTo>
                          <a:pt x="12473" y="10513"/>
                          <a:pt x="13509" y="35678"/>
                          <a:pt x="47663" y="39503"/>
                        </a:cubicBezTo>
                        <a:cubicBezTo>
                          <a:pt x="47663" y="39503"/>
                          <a:pt x="46524" y="4201"/>
                          <a:pt x="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10" name="Google Shape;910;p8"/>
                  <p:cNvSpPr/>
                  <p:nvPr/>
                </p:nvSpPr>
                <p:spPr>
                  <a:xfrm flipH="1">
                    <a:off x="2078447" y="4838349"/>
                    <a:ext cx="136839" cy="1345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890" h="8739" extrusionOk="0">
                        <a:moveTo>
                          <a:pt x="5905" y="1"/>
                        </a:moveTo>
                        <a:cubicBezTo>
                          <a:pt x="5807" y="1"/>
                          <a:pt x="5709" y="29"/>
                          <a:pt x="5625" y="90"/>
                        </a:cubicBezTo>
                        <a:cubicBezTo>
                          <a:pt x="5401" y="254"/>
                          <a:pt x="5339" y="548"/>
                          <a:pt x="5503" y="772"/>
                        </a:cubicBezTo>
                        <a:cubicBezTo>
                          <a:pt x="5667" y="1088"/>
                          <a:pt x="6779" y="4314"/>
                          <a:pt x="7560" y="6613"/>
                        </a:cubicBezTo>
                        <a:lnTo>
                          <a:pt x="450" y="7741"/>
                        </a:lnTo>
                        <a:cubicBezTo>
                          <a:pt x="188" y="7779"/>
                          <a:pt x="1" y="8013"/>
                          <a:pt x="23" y="8276"/>
                        </a:cubicBezTo>
                        <a:cubicBezTo>
                          <a:pt x="42" y="8537"/>
                          <a:pt x="260" y="8738"/>
                          <a:pt x="521" y="8738"/>
                        </a:cubicBezTo>
                        <a:cubicBezTo>
                          <a:pt x="523" y="8738"/>
                          <a:pt x="525" y="8738"/>
                          <a:pt x="527" y="8738"/>
                        </a:cubicBezTo>
                        <a:cubicBezTo>
                          <a:pt x="554" y="8738"/>
                          <a:pt x="581" y="8737"/>
                          <a:pt x="606" y="8733"/>
                        </a:cubicBezTo>
                        <a:lnTo>
                          <a:pt x="8889" y="7420"/>
                        </a:lnTo>
                        <a:lnTo>
                          <a:pt x="8701" y="6855"/>
                        </a:lnTo>
                        <a:cubicBezTo>
                          <a:pt x="7284" y="2660"/>
                          <a:pt x="6490" y="428"/>
                          <a:pt x="6337" y="219"/>
                        </a:cubicBezTo>
                        <a:cubicBezTo>
                          <a:pt x="6235" y="80"/>
                          <a:pt x="6070" y="1"/>
                          <a:pt x="5905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11" name="Google Shape;911;p8"/>
                  <p:cNvSpPr/>
                  <p:nvPr/>
                </p:nvSpPr>
                <p:spPr>
                  <a:xfrm flipH="1">
                    <a:off x="1884765" y="4983560"/>
                    <a:ext cx="180415" cy="1723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721" h="11195" extrusionOk="0">
                        <a:moveTo>
                          <a:pt x="11198" y="1"/>
                        </a:moveTo>
                        <a:cubicBezTo>
                          <a:pt x="10947" y="1"/>
                          <a:pt x="10724" y="176"/>
                          <a:pt x="10688" y="430"/>
                        </a:cubicBezTo>
                        <a:lnTo>
                          <a:pt x="9652" y="7736"/>
                        </a:lnTo>
                        <a:lnTo>
                          <a:pt x="406" y="10207"/>
                        </a:lnTo>
                        <a:cubicBezTo>
                          <a:pt x="161" y="10270"/>
                          <a:pt x="0" y="10506"/>
                          <a:pt x="34" y="10758"/>
                        </a:cubicBezTo>
                        <a:cubicBezTo>
                          <a:pt x="67" y="11008"/>
                          <a:pt x="281" y="11194"/>
                          <a:pt x="532" y="11194"/>
                        </a:cubicBezTo>
                        <a:cubicBezTo>
                          <a:pt x="533" y="11194"/>
                          <a:pt x="534" y="11194"/>
                          <a:pt x="535" y="11194"/>
                        </a:cubicBezTo>
                        <a:cubicBezTo>
                          <a:pt x="578" y="11193"/>
                          <a:pt x="623" y="11188"/>
                          <a:pt x="665" y="11178"/>
                        </a:cubicBezTo>
                        <a:lnTo>
                          <a:pt x="10551" y="8533"/>
                        </a:lnTo>
                        <a:lnTo>
                          <a:pt x="11681" y="572"/>
                        </a:lnTo>
                        <a:cubicBezTo>
                          <a:pt x="11721" y="298"/>
                          <a:pt x="11530" y="42"/>
                          <a:pt x="11255" y="3"/>
                        </a:cubicBezTo>
                        <a:cubicBezTo>
                          <a:pt x="11236" y="2"/>
                          <a:pt x="11217" y="1"/>
                          <a:pt x="11198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12" name="Google Shape;912;p8"/>
                  <p:cNvSpPr/>
                  <p:nvPr/>
                </p:nvSpPr>
                <p:spPr>
                  <a:xfrm flipH="1">
                    <a:off x="1755237" y="5150935"/>
                    <a:ext cx="174166" cy="1375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15" h="8934" extrusionOk="0">
                        <a:moveTo>
                          <a:pt x="10767" y="0"/>
                        </a:moveTo>
                        <a:cubicBezTo>
                          <a:pt x="10527" y="0"/>
                          <a:pt x="10321" y="179"/>
                          <a:pt x="10280" y="423"/>
                        </a:cubicBezTo>
                        <a:lnTo>
                          <a:pt x="9326" y="6224"/>
                        </a:lnTo>
                        <a:lnTo>
                          <a:pt x="436" y="7940"/>
                        </a:lnTo>
                        <a:cubicBezTo>
                          <a:pt x="179" y="7985"/>
                          <a:pt x="0" y="8221"/>
                          <a:pt x="25" y="8480"/>
                        </a:cubicBezTo>
                        <a:cubicBezTo>
                          <a:pt x="50" y="8738"/>
                          <a:pt x="265" y="8934"/>
                          <a:pt x="523" y="8934"/>
                        </a:cubicBezTo>
                        <a:cubicBezTo>
                          <a:pt x="525" y="8934"/>
                          <a:pt x="527" y="8934"/>
                          <a:pt x="530" y="8934"/>
                        </a:cubicBezTo>
                        <a:cubicBezTo>
                          <a:pt x="563" y="8934"/>
                          <a:pt x="595" y="8931"/>
                          <a:pt x="627" y="8926"/>
                        </a:cubicBezTo>
                        <a:lnTo>
                          <a:pt x="10205" y="7076"/>
                        </a:lnTo>
                        <a:lnTo>
                          <a:pt x="11270" y="585"/>
                        </a:lnTo>
                        <a:cubicBezTo>
                          <a:pt x="11315" y="311"/>
                          <a:pt x="11129" y="54"/>
                          <a:pt x="10857" y="9"/>
                        </a:cubicBezTo>
                        <a:cubicBezTo>
                          <a:pt x="10826" y="3"/>
                          <a:pt x="10796" y="0"/>
                          <a:pt x="10767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13" name="Google Shape;913;p8"/>
                  <p:cNvSpPr/>
                  <p:nvPr/>
                </p:nvSpPr>
                <p:spPr>
                  <a:xfrm flipH="1">
                    <a:off x="1324676" y="4680316"/>
                    <a:ext cx="628799" cy="97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851" h="63643" extrusionOk="0">
                        <a:moveTo>
                          <a:pt x="6468" y="1"/>
                        </a:moveTo>
                        <a:cubicBezTo>
                          <a:pt x="5113" y="1"/>
                          <a:pt x="3930" y="611"/>
                          <a:pt x="3121" y="2041"/>
                        </a:cubicBezTo>
                        <a:cubicBezTo>
                          <a:pt x="0" y="7558"/>
                          <a:pt x="5990" y="11822"/>
                          <a:pt x="7245" y="17590"/>
                        </a:cubicBezTo>
                        <a:cubicBezTo>
                          <a:pt x="8499" y="23359"/>
                          <a:pt x="974" y="26619"/>
                          <a:pt x="3734" y="33801"/>
                        </a:cubicBezTo>
                        <a:cubicBezTo>
                          <a:pt x="6493" y="40982"/>
                          <a:pt x="14267" y="33891"/>
                          <a:pt x="11509" y="45149"/>
                        </a:cubicBezTo>
                        <a:cubicBezTo>
                          <a:pt x="8750" y="56407"/>
                          <a:pt x="23296" y="60998"/>
                          <a:pt x="23296" y="60998"/>
                        </a:cubicBezTo>
                        <a:cubicBezTo>
                          <a:pt x="23296" y="60998"/>
                          <a:pt x="27791" y="63643"/>
                          <a:pt x="31661" y="63643"/>
                        </a:cubicBezTo>
                        <a:cubicBezTo>
                          <a:pt x="33042" y="63643"/>
                          <a:pt x="34344" y="63306"/>
                          <a:pt x="35334" y="62392"/>
                        </a:cubicBezTo>
                        <a:cubicBezTo>
                          <a:pt x="39097" y="58915"/>
                          <a:pt x="37842" y="53202"/>
                          <a:pt x="37466" y="48312"/>
                        </a:cubicBezTo>
                        <a:cubicBezTo>
                          <a:pt x="37090" y="43422"/>
                          <a:pt x="40851" y="39828"/>
                          <a:pt x="39011" y="36149"/>
                        </a:cubicBezTo>
                        <a:cubicBezTo>
                          <a:pt x="37174" y="32471"/>
                          <a:pt x="28646" y="30465"/>
                          <a:pt x="30636" y="25449"/>
                        </a:cubicBezTo>
                        <a:cubicBezTo>
                          <a:pt x="32626" y="20432"/>
                          <a:pt x="30318" y="16086"/>
                          <a:pt x="26973" y="14413"/>
                        </a:cubicBezTo>
                        <a:cubicBezTo>
                          <a:pt x="23630" y="12741"/>
                          <a:pt x="19450" y="12073"/>
                          <a:pt x="17610" y="10066"/>
                        </a:cubicBezTo>
                        <a:cubicBezTo>
                          <a:pt x="15629" y="4988"/>
                          <a:pt x="10343" y="1"/>
                          <a:pt x="6468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14" name="Google Shape;914;p8"/>
                  <p:cNvSpPr/>
                  <p:nvPr/>
                </p:nvSpPr>
                <p:spPr>
                  <a:xfrm flipH="1">
                    <a:off x="1412562" y="4744388"/>
                    <a:ext cx="445690" cy="9317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955" h="60533" extrusionOk="0">
                        <a:moveTo>
                          <a:pt x="557" y="1"/>
                        </a:moveTo>
                        <a:cubicBezTo>
                          <a:pt x="435" y="1"/>
                          <a:pt x="311" y="45"/>
                          <a:pt x="214" y="136"/>
                        </a:cubicBezTo>
                        <a:cubicBezTo>
                          <a:pt x="12" y="324"/>
                          <a:pt x="0" y="642"/>
                          <a:pt x="189" y="844"/>
                        </a:cubicBezTo>
                        <a:cubicBezTo>
                          <a:pt x="14736" y="16492"/>
                          <a:pt x="27784" y="59739"/>
                          <a:pt x="27914" y="60175"/>
                        </a:cubicBezTo>
                        <a:cubicBezTo>
                          <a:pt x="27977" y="60387"/>
                          <a:pt x="28173" y="60533"/>
                          <a:pt x="28395" y="60533"/>
                        </a:cubicBezTo>
                        <a:cubicBezTo>
                          <a:pt x="28444" y="60533"/>
                          <a:pt x="28492" y="60524"/>
                          <a:pt x="28539" y="60511"/>
                        </a:cubicBezTo>
                        <a:cubicBezTo>
                          <a:pt x="28803" y="60432"/>
                          <a:pt x="28955" y="60152"/>
                          <a:pt x="28875" y="59886"/>
                        </a:cubicBezTo>
                        <a:cubicBezTo>
                          <a:pt x="28746" y="59450"/>
                          <a:pt x="15630" y="15980"/>
                          <a:pt x="924" y="161"/>
                        </a:cubicBezTo>
                        <a:cubicBezTo>
                          <a:pt x="825" y="54"/>
                          <a:pt x="692" y="1"/>
                          <a:pt x="557" y="1"/>
                        </a:cubicBezTo>
                        <a:close/>
                      </a:path>
                    </a:pathLst>
                  </a:custGeom>
                  <a:solidFill>
                    <a:srgbClr val="DEE7E9">
                      <a:alpha val="3964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15" name="Google Shape;915;p8"/>
                  <p:cNvSpPr/>
                  <p:nvPr/>
                </p:nvSpPr>
                <p:spPr>
                  <a:xfrm flipH="1">
                    <a:off x="1653722" y="4862250"/>
                    <a:ext cx="163884" cy="114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647" h="7425" extrusionOk="0">
                        <a:moveTo>
                          <a:pt x="10078" y="0"/>
                        </a:moveTo>
                        <a:cubicBezTo>
                          <a:pt x="9881" y="0"/>
                          <a:pt x="9695" y="117"/>
                          <a:pt x="9616" y="310"/>
                        </a:cubicBezTo>
                        <a:lnTo>
                          <a:pt x="7130" y="6270"/>
                        </a:lnTo>
                        <a:lnTo>
                          <a:pt x="652" y="4901"/>
                        </a:lnTo>
                        <a:cubicBezTo>
                          <a:pt x="618" y="4894"/>
                          <a:pt x="583" y="4891"/>
                          <a:pt x="549" y="4891"/>
                        </a:cubicBezTo>
                        <a:cubicBezTo>
                          <a:pt x="317" y="4891"/>
                          <a:pt x="108" y="5053"/>
                          <a:pt x="57" y="5289"/>
                        </a:cubicBezTo>
                        <a:cubicBezTo>
                          <a:pt x="1" y="5560"/>
                          <a:pt x="174" y="5825"/>
                          <a:pt x="445" y="5884"/>
                        </a:cubicBezTo>
                        <a:lnTo>
                          <a:pt x="7736" y="7424"/>
                        </a:lnTo>
                        <a:lnTo>
                          <a:pt x="10542" y="694"/>
                        </a:lnTo>
                        <a:cubicBezTo>
                          <a:pt x="10647" y="439"/>
                          <a:pt x="10527" y="146"/>
                          <a:pt x="10271" y="39"/>
                        </a:cubicBezTo>
                        <a:cubicBezTo>
                          <a:pt x="10208" y="13"/>
                          <a:pt x="10142" y="0"/>
                          <a:pt x="10078" y="0"/>
                        </a:cubicBezTo>
                        <a:close/>
                      </a:path>
                    </a:pathLst>
                  </a:custGeom>
                  <a:solidFill>
                    <a:srgbClr val="DEE7E9">
                      <a:alpha val="3964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16" name="Google Shape;916;p8"/>
                  <p:cNvSpPr/>
                  <p:nvPr/>
                </p:nvSpPr>
                <p:spPr>
                  <a:xfrm flipH="1">
                    <a:off x="1499227" y="5055235"/>
                    <a:ext cx="318425" cy="1745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687" h="11338" extrusionOk="0">
                        <a:moveTo>
                          <a:pt x="20113" y="0"/>
                        </a:moveTo>
                        <a:cubicBezTo>
                          <a:pt x="19925" y="0"/>
                          <a:pt x="19746" y="106"/>
                          <a:pt x="19660" y="287"/>
                        </a:cubicBezTo>
                        <a:lnTo>
                          <a:pt x="14951" y="10185"/>
                        </a:lnTo>
                        <a:lnTo>
                          <a:pt x="662" y="6970"/>
                        </a:lnTo>
                        <a:cubicBezTo>
                          <a:pt x="625" y="6962"/>
                          <a:pt x="589" y="6958"/>
                          <a:pt x="552" y="6958"/>
                        </a:cubicBezTo>
                        <a:cubicBezTo>
                          <a:pt x="322" y="6958"/>
                          <a:pt x="114" y="7117"/>
                          <a:pt x="62" y="7351"/>
                        </a:cubicBezTo>
                        <a:cubicBezTo>
                          <a:pt x="0" y="7622"/>
                          <a:pt x="171" y="7889"/>
                          <a:pt x="441" y="7951"/>
                        </a:cubicBezTo>
                        <a:lnTo>
                          <a:pt x="15512" y="11338"/>
                        </a:lnTo>
                        <a:lnTo>
                          <a:pt x="20566" y="718"/>
                        </a:lnTo>
                        <a:cubicBezTo>
                          <a:pt x="20686" y="467"/>
                          <a:pt x="20579" y="168"/>
                          <a:pt x="20329" y="50"/>
                        </a:cubicBezTo>
                        <a:cubicBezTo>
                          <a:pt x="20259" y="16"/>
                          <a:pt x="20185" y="0"/>
                          <a:pt x="20113" y="0"/>
                        </a:cubicBezTo>
                        <a:close/>
                      </a:path>
                    </a:pathLst>
                  </a:custGeom>
                  <a:solidFill>
                    <a:srgbClr val="DEE7E9">
                      <a:alpha val="3964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17" name="Google Shape;917;p8"/>
                  <p:cNvSpPr/>
                  <p:nvPr/>
                </p:nvSpPr>
                <p:spPr>
                  <a:xfrm flipH="1">
                    <a:off x="658816" y="4243988"/>
                    <a:ext cx="858409" cy="13373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768" h="86882" extrusionOk="0">
                        <a:moveTo>
                          <a:pt x="46938" y="0"/>
                        </a:moveTo>
                        <a:cubicBezTo>
                          <a:pt x="41647" y="0"/>
                          <a:pt x="34433" y="6807"/>
                          <a:pt x="31727" y="13740"/>
                        </a:cubicBezTo>
                        <a:cubicBezTo>
                          <a:pt x="29216" y="16480"/>
                          <a:pt x="23510" y="17393"/>
                          <a:pt x="18945" y="19675"/>
                        </a:cubicBezTo>
                        <a:cubicBezTo>
                          <a:pt x="14381" y="21957"/>
                          <a:pt x="11229" y="27892"/>
                          <a:pt x="13946" y="34740"/>
                        </a:cubicBezTo>
                        <a:cubicBezTo>
                          <a:pt x="16663" y="41587"/>
                          <a:pt x="5023" y="44326"/>
                          <a:pt x="2511" y="49348"/>
                        </a:cubicBezTo>
                        <a:cubicBezTo>
                          <a:pt x="0" y="54369"/>
                          <a:pt x="5136" y="59276"/>
                          <a:pt x="4622" y="65952"/>
                        </a:cubicBezTo>
                        <a:cubicBezTo>
                          <a:pt x="4109" y="72629"/>
                          <a:pt x="2398" y="80428"/>
                          <a:pt x="7532" y="85173"/>
                        </a:cubicBezTo>
                        <a:cubicBezTo>
                          <a:pt x="8883" y="86422"/>
                          <a:pt x="10661" y="86882"/>
                          <a:pt x="12547" y="86882"/>
                        </a:cubicBezTo>
                        <a:cubicBezTo>
                          <a:pt x="17831" y="86882"/>
                          <a:pt x="23966" y="83272"/>
                          <a:pt x="23966" y="83272"/>
                        </a:cubicBezTo>
                        <a:cubicBezTo>
                          <a:pt x="23966" y="83272"/>
                          <a:pt x="43823" y="77003"/>
                          <a:pt x="40057" y="61635"/>
                        </a:cubicBezTo>
                        <a:cubicBezTo>
                          <a:pt x="36291" y="46267"/>
                          <a:pt x="46904" y="55948"/>
                          <a:pt x="50672" y="46143"/>
                        </a:cubicBezTo>
                        <a:cubicBezTo>
                          <a:pt x="54438" y="36338"/>
                          <a:pt x="44166" y="31887"/>
                          <a:pt x="45878" y="24012"/>
                        </a:cubicBezTo>
                        <a:cubicBezTo>
                          <a:pt x="47589" y="16138"/>
                          <a:pt x="55768" y="10317"/>
                          <a:pt x="51507" y="2785"/>
                        </a:cubicBezTo>
                        <a:cubicBezTo>
                          <a:pt x="50403" y="833"/>
                          <a:pt x="48788" y="0"/>
                          <a:pt x="46938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18" name="Google Shape;918;p8"/>
                  <p:cNvSpPr/>
                  <p:nvPr/>
                </p:nvSpPr>
                <p:spPr>
                  <a:xfrm flipH="1">
                    <a:off x="658816" y="4243988"/>
                    <a:ext cx="858409" cy="13373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768" h="86882" extrusionOk="0">
                        <a:moveTo>
                          <a:pt x="46938" y="0"/>
                        </a:moveTo>
                        <a:cubicBezTo>
                          <a:pt x="41647" y="0"/>
                          <a:pt x="34433" y="6807"/>
                          <a:pt x="31727" y="13740"/>
                        </a:cubicBezTo>
                        <a:cubicBezTo>
                          <a:pt x="29216" y="16480"/>
                          <a:pt x="23510" y="17393"/>
                          <a:pt x="18945" y="19675"/>
                        </a:cubicBezTo>
                        <a:cubicBezTo>
                          <a:pt x="14381" y="21957"/>
                          <a:pt x="11229" y="27892"/>
                          <a:pt x="13946" y="34740"/>
                        </a:cubicBezTo>
                        <a:cubicBezTo>
                          <a:pt x="16663" y="41587"/>
                          <a:pt x="5023" y="44326"/>
                          <a:pt x="2511" y="49348"/>
                        </a:cubicBezTo>
                        <a:cubicBezTo>
                          <a:pt x="0" y="54369"/>
                          <a:pt x="5136" y="59276"/>
                          <a:pt x="4622" y="65952"/>
                        </a:cubicBezTo>
                        <a:cubicBezTo>
                          <a:pt x="4109" y="72629"/>
                          <a:pt x="2398" y="80428"/>
                          <a:pt x="7532" y="85173"/>
                        </a:cubicBezTo>
                        <a:cubicBezTo>
                          <a:pt x="8883" y="86422"/>
                          <a:pt x="10661" y="86882"/>
                          <a:pt x="12547" y="86882"/>
                        </a:cubicBezTo>
                        <a:cubicBezTo>
                          <a:pt x="17831" y="86882"/>
                          <a:pt x="23966" y="83272"/>
                          <a:pt x="23966" y="83272"/>
                        </a:cubicBezTo>
                        <a:cubicBezTo>
                          <a:pt x="23966" y="83272"/>
                          <a:pt x="43823" y="77003"/>
                          <a:pt x="40057" y="61635"/>
                        </a:cubicBezTo>
                        <a:cubicBezTo>
                          <a:pt x="36291" y="46267"/>
                          <a:pt x="46904" y="55948"/>
                          <a:pt x="50672" y="46143"/>
                        </a:cubicBezTo>
                        <a:cubicBezTo>
                          <a:pt x="54438" y="36338"/>
                          <a:pt x="44166" y="31887"/>
                          <a:pt x="45878" y="24012"/>
                        </a:cubicBezTo>
                        <a:cubicBezTo>
                          <a:pt x="47589" y="16138"/>
                          <a:pt x="55768" y="10317"/>
                          <a:pt x="51507" y="2785"/>
                        </a:cubicBezTo>
                        <a:cubicBezTo>
                          <a:pt x="50403" y="833"/>
                          <a:pt x="48788" y="0"/>
                          <a:pt x="46938" y="0"/>
                        </a:cubicBezTo>
                        <a:close/>
                      </a:path>
                    </a:pathLst>
                  </a:custGeom>
                  <a:solidFill>
                    <a:srgbClr val="6D9EEB">
                      <a:alpha val="414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19" name="Google Shape;919;p8"/>
                  <p:cNvSpPr/>
                  <p:nvPr/>
                </p:nvSpPr>
                <p:spPr>
                  <a:xfrm flipH="1">
                    <a:off x="791960" y="4334255"/>
                    <a:ext cx="602155" cy="12663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120" h="82271" extrusionOk="0">
                        <a:moveTo>
                          <a:pt x="38564" y="0"/>
                        </a:moveTo>
                        <a:cubicBezTo>
                          <a:pt x="38430" y="0"/>
                          <a:pt x="38296" y="54"/>
                          <a:pt x="38197" y="160"/>
                        </a:cubicBezTo>
                        <a:cubicBezTo>
                          <a:pt x="18149" y="21726"/>
                          <a:pt x="258" y="81027"/>
                          <a:pt x="79" y="81624"/>
                        </a:cubicBezTo>
                        <a:cubicBezTo>
                          <a:pt x="1" y="81889"/>
                          <a:pt x="151" y="82170"/>
                          <a:pt x="417" y="82249"/>
                        </a:cubicBezTo>
                        <a:cubicBezTo>
                          <a:pt x="464" y="82262"/>
                          <a:pt x="512" y="82270"/>
                          <a:pt x="561" y="82270"/>
                        </a:cubicBezTo>
                        <a:cubicBezTo>
                          <a:pt x="781" y="82270"/>
                          <a:pt x="977" y="82125"/>
                          <a:pt x="1040" y="81913"/>
                        </a:cubicBezTo>
                        <a:cubicBezTo>
                          <a:pt x="1221" y="81318"/>
                          <a:pt x="19043" y="22239"/>
                          <a:pt x="38930" y="843"/>
                        </a:cubicBezTo>
                        <a:cubicBezTo>
                          <a:pt x="39119" y="641"/>
                          <a:pt x="39109" y="323"/>
                          <a:pt x="38905" y="135"/>
                        </a:cubicBezTo>
                        <a:cubicBezTo>
                          <a:pt x="38809" y="45"/>
                          <a:pt x="38686" y="0"/>
                          <a:pt x="38564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20" name="Google Shape;920;p8"/>
                  <p:cNvSpPr/>
                  <p:nvPr/>
                </p:nvSpPr>
                <p:spPr>
                  <a:xfrm flipH="1">
                    <a:off x="847457" y="4495181"/>
                    <a:ext cx="217481" cy="1499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29" h="9740" extrusionOk="0">
                        <a:moveTo>
                          <a:pt x="572" y="0"/>
                        </a:moveTo>
                        <a:cubicBezTo>
                          <a:pt x="507" y="0"/>
                          <a:pt x="442" y="13"/>
                          <a:pt x="378" y="39"/>
                        </a:cubicBezTo>
                        <a:cubicBezTo>
                          <a:pt x="123" y="146"/>
                          <a:pt x="1" y="438"/>
                          <a:pt x="108" y="694"/>
                        </a:cubicBezTo>
                        <a:lnTo>
                          <a:pt x="3879" y="9740"/>
                        </a:lnTo>
                        <a:lnTo>
                          <a:pt x="13684" y="7668"/>
                        </a:lnTo>
                        <a:cubicBezTo>
                          <a:pt x="13955" y="7611"/>
                          <a:pt x="14129" y="7345"/>
                          <a:pt x="14072" y="7075"/>
                        </a:cubicBezTo>
                        <a:cubicBezTo>
                          <a:pt x="14020" y="6834"/>
                          <a:pt x="13806" y="6679"/>
                          <a:pt x="13572" y="6679"/>
                        </a:cubicBezTo>
                        <a:cubicBezTo>
                          <a:pt x="13540" y="6679"/>
                          <a:pt x="13509" y="6681"/>
                          <a:pt x="13477" y="6687"/>
                        </a:cubicBezTo>
                        <a:lnTo>
                          <a:pt x="4485" y="8587"/>
                        </a:lnTo>
                        <a:lnTo>
                          <a:pt x="1033" y="308"/>
                        </a:lnTo>
                        <a:cubicBezTo>
                          <a:pt x="953" y="116"/>
                          <a:pt x="767" y="0"/>
                          <a:pt x="572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21" name="Google Shape;921;p8"/>
                  <p:cNvSpPr/>
                  <p:nvPr/>
                </p:nvSpPr>
                <p:spPr>
                  <a:xfrm flipH="1">
                    <a:off x="847371" y="4758624"/>
                    <a:ext cx="428373" cy="2321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30" h="15085" extrusionOk="0">
                        <a:moveTo>
                          <a:pt x="571" y="1"/>
                        </a:moveTo>
                        <a:cubicBezTo>
                          <a:pt x="499" y="1"/>
                          <a:pt x="426" y="16"/>
                          <a:pt x="356" y="49"/>
                        </a:cubicBezTo>
                        <a:cubicBezTo>
                          <a:pt x="107" y="170"/>
                          <a:pt x="0" y="469"/>
                          <a:pt x="119" y="719"/>
                        </a:cubicBezTo>
                        <a:lnTo>
                          <a:pt x="6956" y="15085"/>
                        </a:lnTo>
                        <a:lnTo>
                          <a:pt x="27388" y="10493"/>
                        </a:lnTo>
                        <a:cubicBezTo>
                          <a:pt x="27659" y="10432"/>
                          <a:pt x="27829" y="10164"/>
                          <a:pt x="27767" y="9894"/>
                        </a:cubicBezTo>
                        <a:cubicBezTo>
                          <a:pt x="27715" y="9660"/>
                          <a:pt x="27507" y="9500"/>
                          <a:pt x="27278" y="9500"/>
                        </a:cubicBezTo>
                        <a:cubicBezTo>
                          <a:pt x="27242" y="9500"/>
                          <a:pt x="27206" y="9504"/>
                          <a:pt x="27169" y="9513"/>
                        </a:cubicBezTo>
                        <a:lnTo>
                          <a:pt x="7517" y="13932"/>
                        </a:lnTo>
                        <a:lnTo>
                          <a:pt x="1026" y="288"/>
                        </a:lnTo>
                        <a:cubicBezTo>
                          <a:pt x="939" y="107"/>
                          <a:pt x="759" y="1"/>
                          <a:pt x="571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22" name="Google Shape;922;p8"/>
                  <p:cNvSpPr/>
                  <p:nvPr/>
                </p:nvSpPr>
                <p:spPr>
                  <a:xfrm flipH="1">
                    <a:off x="1021107" y="5087956"/>
                    <a:ext cx="386367" cy="2368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101" h="15386" extrusionOk="0">
                        <a:moveTo>
                          <a:pt x="572" y="1"/>
                        </a:moveTo>
                        <a:cubicBezTo>
                          <a:pt x="499" y="1"/>
                          <a:pt x="425" y="17"/>
                          <a:pt x="354" y="51"/>
                        </a:cubicBezTo>
                        <a:cubicBezTo>
                          <a:pt x="105" y="171"/>
                          <a:pt x="0" y="470"/>
                          <a:pt x="120" y="721"/>
                        </a:cubicBezTo>
                        <a:lnTo>
                          <a:pt x="7161" y="15385"/>
                        </a:lnTo>
                        <a:lnTo>
                          <a:pt x="24693" y="9750"/>
                        </a:lnTo>
                        <a:cubicBezTo>
                          <a:pt x="24957" y="9664"/>
                          <a:pt x="25100" y="9382"/>
                          <a:pt x="25015" y="9118"/>
                        </a:cubicBezTo>
                        <a:cubicBezTo>
                          <a:pt x="24948" y="8905"/>
                          <a:pt x="24749" y="8770"/>
                          <a:pt x="24538" y="8770"/>
                        </a:cubicBezTo>
                        <a:cubicBezTo>
                          <a:pt x="24487" y="8770"/>
                          <a:pt x="24436" y="8778"/>
                          <a:pt x="24385" y="8794"/>
                        </a:cubicBezTo>
                        <a:lnTo>
                          <a:pt x="7686" y="14162"/>
                        </a:lnTo>
                        <a:lnTo>
                          <a:pt x="1024" y="286"/>
                        </a:lnTo>
                        <a:cubicBezTo>
                          <a:pt x="938" y="106"/>
                          <a:pt x="759" y="1"/>
                          <a:pt x="572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grpSp>
          <p:nvGrpSpPr>
            <p:cNvPr id="923" name="Google Shape;923;p8"/>
            <p:cNvGrpSpPr/>
            <p:nvPr/>
          </p:nvGrpSpPr>
          <p:grpSpPr>
            <a:xfrm rot="-374396">
              <a:off x="2739218" y="3295977"/>
              <a:ext cx="3910722" cy="2740658"/>
              <a:chOff x="2276975" y="3593505"/>
              <a:chExt cx="3623744" cy="2539542"/>
            </a:xfrm>
          </p:grpSpPr>
          <p:grpSp>
            <p:nvGrpSpPr>
              <p:cNvPr id="924" name="Google Shape;924;p8"/>
              <p:cNvGrpSpPr/>
              <p:nvPr/>
            </p:nvGrpSpPr>
            <p:grpSpPr>
              <a:xfrm rot="-1325960">
                <a:off x="2550748" y="3860259"/>
                <a:ext cx="1769799" cy="1801022"/>
                <a:chOff x="658816" y="3875056"/>
                <a:chExt cx="1769862" cy="1801086"/>
              </a:xfrm>
            </p:grpSpPr>
            <p:sp>
              <p:nvSpPr>
                <p:cNvPr id="925" name="Google Shape;925;p8"/>
                <p:cNvSpPr/>
                <p:nvPr/>
              </p:nvSpPr>
              <p:spPr>
                <a:xfrm flipH="1">
                  <a:off x="1674625" y="5389061"/>
                  <a:ext cx="141642" cy="1767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2" h="11485" extrusionOk="0">
                      <a:moveTo>
                        <a:pt x="7862" y="0"/>
                      </a:moveTo>
                      <a:cubicBezTo>
                        <a:pt x="7842" y="0"/>
                        <a:pt x="7822" y="2"/>
                        <a:pt x="7801" y="5"/>
                      </a:cubicBezTo>
                      <a:cubicBezTo>
                        <a:pt x="7568" y="36"/>
                        <a:pt x="7405" y="252"/>
                        <a:pt x="7439" y="484"/>
                      </a:cubicBezTo>
                      <a:lnTo>
                        <a:pt x="8274" y="6355"/>
                      </a:lnTo>
                      <a:lnTo>
                        <a:pt x="259" y="10683"/>
                      </a:lnTo>
                      <a:cubicBezTo>
                        <a:pt x="87" y="10776"/>
                        <a:pt x="1" y="10973"/>
                        <a:pt x="49" y="11162"/>
                      </a:cubicBezTo>
                      <a:cubicBezTo>
                        <a:pt x="97" y="11351"/>
                        <a:pt x="268" y="11485"/>
                        <a:pt x="462" y="11485"/>
                      </a:cubicBezTo>
                      <a:cubicBezTo>
                        <a:pt x="532" y="11483"/>
                        <a:pt x="602" y="11465"/>
                        <a:pt x="664" y="11431"/>
                      </a:cubicBezTo>
                      <a:lnTo>
                        <a:pt x="9202" y="6825"/>
                      </a:lnTo>
                      <a:lnTo>
                        <a:pt x="8281" y="366"/>
                      </a:lnTo>
                      <a:cubicBezTo>
                        <a:pt x="8252" y="154"/>
                        <a:pt x="8070" y="0"/>
                        <a:pt x="7862" y="0"/>
                      </a:cubicBezTo>
                      <a:close/>
                    </a:path>
                  </a:pathLst>
                </a:custGeom>
                <a:solidFill>
                  <a:srgbClr val="8CC4F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6" name="Google Shape;926;p8"/>
                <p:cNvSpPr/>
                <p:nvPr/>
              </p:nvSpPr>
              <p:spPr>
                <a:xfrm flipH="1">
                  <a:off x="1402746" y="5296486"/>
                  <a:ext cx="287717" cy="17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92" h="11569" extrusionOk="0">
                      <a:moveTo>
                        <a:pt x="18120" y="0"/>
                      </a:moveTo>
                      <a:cubicBezTo>
                        <a:pt x="17933" y="0"/>
                        <a:pt x="17753" y="105"/>
                        <a:pt x="17667" y="286"/>
                      </a:cubicBezTo>
                      <a:lnTo>
                        <a:pt x="12838" y="10345"/>
                      </a:lnTo>
                      <a:lnTo>
                        <a:pt x="718" y="6447"/>
                      </a:lnTo>
                      <a:cubicBezTo>
                        <a:pt x="667" y="6431"/>
                        <a:pt x="615" y="6423"/>
                        <a:pt x="563" y="6423"/>
                      </a:cubicBezTo>
                      <a:cubicBezTo>
                        <a:pt x="351" y="6423"/>
                        <a:pt x="154" y="6558"/>
                        <a:pt x="85" y="6772"/>
                      </a:cubicBezTo>
                      <a:cubicBezTo>
                        <a:pt x="0" y="7036"/>
                        <a:pt x="145" y="7318"/>
                        <a:pt x="411" y="7403"/>
                      </a:cubicBezTo>
                      <a:lnTo>
                        <a:pt x="13363" y="11568"/>
                      </a:lnTo>
                      <a:lnTo>
                        <a:pt x="18571" y="720"/>
                      </a:lnTo>
                      <a:cubicBezTo>
                        <a:pt x="18691" y="471"/>
                        <a:pt x="18586" y="170"/>
                        <a:pt x="18337" y="50"/>
                      </a:cubicBezTo>
                      <a:cubicBezTo>
                        <a:pt x="18267" y="16"/>
                        <a:pt x="18193" y="0"/>
                        <a:pt x="18120" y="0"/>
                      </a:cubicBezTo>
                      <a:close/>
                    </a:path>
                  </a:pathLst>
                </a:custGeom>
                <a:solidFill>
                  <a:srgbClr val="FF81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7" name="Google Shape;927;p8"/>
                <p:cNvSpPr/>
                <p:nvPr/>
              </p:nvSpPr>
              <p:spPr>
                <a:xfrm flipH="1">
                  <a:off x="1072480" y="3875056"/>
                  <a:ext cx="654935" cy="1236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49" h="80321" extrusionOk="0">
                      <a:moveTo>
                        <a:pt x="19479" y="0"/>
                      </a:moveTo>
                      <a:cubicBezTo>
                        <a:pt x="14561" y="0"/>
                        <a:pt x="10368" y="9188"/>
                        <a:pt x="10793" y="16409"/>
                      </a:cubicBezTo>
                      <a:cubicBezTo>
                        <a:pt x="9828" y="19411"/>
                        <a:pt x="5751" y="22138"/>
                        <a:pt x="3039" y="25516"/>
                      </a:cubicBezTo>
                      <a:cubicBezTo>
                        <a:pt x="328" y="28895"/>
                        <a:pt x="0" y="34589"/>
                        <a:pt x="4523" y="38906"/>
                      </a:cubicBezTo>
                      <a:cubicBezTo>
                        <a:pt x="9046" y="43225"/>
                        <a:pt x="1039" y="49464"/>
                        <a:pt x="884" y="54225"/>
                      </a:cubicBezTo>
                      <a:cubicBezTo>
                        <a:pt x="729" y="58989"/>
                        <a:pt x="6428" y="60952"/>
                        <a:pt x="8399" y="66283"/>
                      </a:cubicBezTo>
                      <a:cubicBezTo>
                        <a:pt x="10369" y="71615"/>
                        <a:pt x="11813" y="78236"/>
                        <a:pt x="17456" y="80076"/>
                      </a:cubicBezTo>
                      <a:cubicBezTo>
                        <a:pt x="17973" y="80244"/>
                        <a:pt x="18495" y="80320"/>
                        <a:pt x="19018" y="80320"/>
                      </a:cubicBezTo>
                      <a:cubicBezTo>
                        <a:pt x="24209" y="80320"/>
                        <a:pt x="29454" y="72784"/>
                        <a:pt x="29454" y="72784"/>
                      </a:cubicBezTo>
                      <a:cubicBezTo>
                        <a:pt x="29454" y="72784"/>
                        <a:pt x="42548" y="60910"/>
                        <a:pt x="34196" y="50393"/>
                      </a:cubicBezTo>
                      <a:cubicBezTo>
                        <a:pt x="25842" y="39875"/>
                        <a:pt x="37461" y="43579"/>
                        <a:pt x="36889" y="34682"/>
                      </a:cubicBezTo>
                      <a:cubicBezTo>
                        <a:pt x="36318" y="25785"/>
                        <a:pt x="26820" y="25994"/>
                        <a:pt x="25348" y="19314"/>
                      </a:cubicBezTo>
                      <a:cubicBezTo>
                        <a:pt x="23877" y="12633"/>
                        <a:pt x="28121" y="5246"/>
                        <a:pt x="22166" y="947"/>
                      </a:cubicBezTo>
                      <a:cubicBezTo>
                        <a:pt x="21262" y="295"/>
                        <a:pt x="20359" y="0"/>
                        <a:pt x="1947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8" name="Google Shape;928;p8"/>
                <p:cNvSpPr/>
                <p:nvPr/>
              </p:nvSpPr>
              <p:spPr>
                <a:xfrm flipH="1">
                  <a:off x="1418016" y="3952564"/>
                  <a:ext cx="133930" cy="11852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01" h="77000" extrusionOk="0">
                      <a:moveTo>
                        <a:pt x="8223" y="0"/>
                      </a:moveTo>
                      <a:cubicBezTo>
                        <a:pt x="8044" y="0"/>
                        <a:pt x="7877" y="114"/>
                        <a:pt x="7818" y="294"/>
                      </a:cubicBezTo>
                      <a:cubicBezTo>
                        <a:pt x="1" y="24032"/>
                        <a:pt x="7222" y="76111"/>
                        <a:pt x="7295" y="76632"/>
                      </a:cubicBezTo>
                      <a:cubicBezTo>
                        <a:pt x="7325" y="76842"/>
                        <a:pt x="7506" y="76999"/>
                        <a:pt x="7718" y="76999"/>
                      </a:cubicBezTo>
                      <a:cubicBezTo>
                        <a:pt x="7738" y="76999"/>
                        <a:pt x="7758" y="76996"/>
                        <a:pt x="7776" y="76993"/>
                      </a:cubicBezTo>
                      <a:cubicBezTo>
                        <a:pt x="8010" y="76961"/>
                        <a:pt x="8172" y="76746"/>
                        <a:pt x="8139" y="76513"/>
                      </a:cubicBezTo>
                      <a:cubicBezTo>
                        <a:pt x="8065" y="75992"/>
                        <a:pt x="871" y="24112"/>
                        <a:pt x="8627" y="559"/>
                      </a:cubicBezTo>
                      <a:cubicBezTo>
                        <a:pt x="8700" y="337"/>
                        <a:pt x="8578" y="95"/>
                        <a:pt x="8356" y="21"/>
                      </a:cubicBezTo>
                      <a:cubicBezTo>
                        <a:pt x="8312" y="7"/>
                        <a:pt x="8267" y="0"/>
                        <a:pt x="822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9" name="Google Shape;929;p8"/>
                <p:cNvSpPr/>
                <p:nvPr/>
              </p:nvSpPr>
              <p:spPr>
                <a:xfrm flipH="1">
                  <a:off x="1367142" y="4167265"/>
                  <a:ext cx="205613" cy="98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58" h="6379" extrusionOk="0">
                      <a:moveTo>
                        <a:pt x="474" y="1"/>
                      </a:moveTo>
                      <a:cubicBezTo>
                        <a:pt x="358" y="1"/>
                        <a:pt x="243" y="47"/>
                        <a:pt x="160" y="138"/>
                      </a:cubicBezTo>
                      <a:cubicBezTo>
                        <a:pt x="1" y="312"/>
                        <a:pt x="11" y="581"/>
                        <a:pt x="185" y="739"/>
                      </a:cubicBezTo>
                      <a:lnTo>
                        <a:pt x="6298" y="6378"/>
                      </a:lnTo>
                      <a:lnTo>
                        <a:pt x="13128" y="1304"/>
                      </a:lnTo>
                      <a:cubicBezTo>
                        <a:pt x="13317" y="1165"/>
                        <a:pt x="13357" y="898"/>
                        <a:pt x="13217" y="709"/>
                      </a:cubicBezTo>
                      <a:cubicBezTo>
                        <a:pt x="13133" y="597"/>
                        <a:pt x="13004" y="537"/>
                        <a:pt x="12874" y="537"/>
                      </a:cubicBezTo>
                      <a:cubicBezTo>
                        <a:pt x="12785" y="537"/>
                        <a:pt x="12696" y="564"/>
                        <a:pt x="12620" y="621"/>
                      </a:cubicBezTo>
                      <a:lnTo>
                        <a:pt x="6358" y="5274"/>
                      </a:lnTo>
                      <a:lnTo>
                        <a:pt x="761" y="113"/>
                      </a:lnTo>
                      <a:cubicBezTo>
                        <a:pt x="680" y="38"/>
                        <a:pt x="577" y="1"/>
                        <a:pt x="47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0" name="Google Shape;930;p8"/>
                <p:cNvSpPr/>
                <p:nvPr/>
              </p:nvSpPr>
              <p:spPr>
                <a:xfrm flipH="1">
                  <a:off x="1258386" y="4412271"/>
                  <a:ext cx="383535" cy="17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17" h="11548" extrusionOk="0">
                      <a:moveTo>
                        <a:pt x="24436" y="1"/>
                      </a:moveTo>
                      <a:cubicBezTo>
                        <a:pt x="24346" y="1"/>
                        <a:pt x="24256" y="29"/>
                        <a:pt x="24178" y="88"/>
                      </a:cubicBezTo>
                      <a:lnTo>
                        <a:pt x="10588" y="10458"/>
                      </a:lnTo>
                      <a:lnTo>
                        <a:pt x="746" y="2237"/>
                      </a:lnTo>
                      <a:cubicBezTo>
                        <a:pt x="667" y="2172"/>
                        <a:pt x="571" y="2141"/>
                        <a:pt x="477" y="2141"/>
                      </a:cubicBezTo>
                      <a:cubicBezTo>
                        <a:pt x="355" y="2141"/>
                        <a:pt x="234" y="2193"/>
                        <a:pt x="149" y="2293"/>
                      </a:cubicBezTo>
                      <a:cubicBezTo>
                        <a:pt x="0" y="2474"/>
                        <a:pt x="22" y="2739"/>
                        <a:pt x="199" y="2890"/>
                      </a:cubicBezTo>
                      <a:lnTo>
                        <a:pt x="10565" y="11548"/>
                      </a:lnTo>
                      <a:lnTo>
                        <a:pt x="24695" y="765"/>
                      </a:lnTo>
                      <a:cubicBezTo>
                        <a:pt x="24882" y="621"/>
                        <a:pt x="24917" y="354"/>
                        <a:pt x="24775" y="168"/>
                      </a:cubicBezTo>
                      <a:cubicBezTo>
                        <a:pt x="24691" y="58"/>
                        <a:pt x="24564" y="1"/>
                        <a:pt x="2443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1" name="Google Shape;931;p8"/>
                <p:cNvSpPr/>
                <p:nvPr/>
              </p:nvSpPr>
              <p:spPr>
                <a:xfrm flipH="1">
                  <a:off x="1279706" y="4719055"/>
                  <a:ext cx="347024" cy="174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45" h="11310" extrusionOk="0">
                      <a:moveTo>
                        <a:pt x="22069" y="0"/>
                      </a:moveTo>
                      <a:cubicBezTo>
                        <a:pt x="21963" y="0"/>
                        <a:pt x="21856" y="40"/>
                        <a:pt x="21773" y="121"/>
                      </a:cubicBezTo>
                      <a:lnTo>
                        <a:pt x="10798" y="10182"/>
                      </a:lnTo>
                      <a:lnTo>
                        <a:pt x="741" y="1840"/>
                      </a:lnTo>
                      <a:cubicBezTo>
                        <a:pt x="663" y="1778"/>
                        <a:pt x="570" y="1748"/>
                        <a:pt x="477" y="1748"/>
                      </a:cubicBezTo>
                      <a:cubicBezTo>
                        <a:pt x="354" y="1748"/>
                        <a:pt x="232" y="1801"/>
                        <a:pt x="148" y="1903"/>
                      </a:cubicBezTo>
                      <a:cubicBezTo>
                        <a:pt x="1" y="2081"/>
                        <a:pt x="23" y="2345"/>
                        <a:pt x="198" y="2497"/>
                      </a:cubicBezTo>
                      <a:lnTo>
                        <a:pt x="10826" y="11310"/>
                      </a:lnTo>
                      <a:lnTo>
                        <a:pt x="22349" y="747"/>
                      </a:lnTo>
                      <a:cubicBezTo>
                        <a:pt x="22530" y="590"/>
                        <a:pt x="22545" y="315"/>
                        <a:pt x="22383" y="137"/>
                      </a:cubicBezTo>
                      <a:cubicBezTo>
                        <a:pt x="22299" y="47"/>
                        <a:pt x="22184" y="0"/>
                        <a:pt x="2206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2" name="Google Shape;932;p8"/>
                <p:cNvSpPr/>
                <p:nvPr/>
              </p:nvSpPr>
              <p:spPr>
                <a:xfrm flipH="1">
                  <a:off x="1546580" y="5192444"/>
                  <a:ext cx="882098" cy="406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07" h="26402" extrusionOk="0">
                      <a:moveTo>
                        <a:pt x="16085" y="1"/>
                      </a:moveTo>
                      <a:cubicBezTo>
                        <a:pt x="11262" y="1"/>
                        <a:pt x="5916" y="561"/>
                        <a:pt x="0" y="1848"/>
                      </a:cubicBezTo>
                      <a:cubicBezTo>
                        <a:pt x="13241" y="7385"/>
                        <a:pt x="21434" y="26401"/>
                        <a:pt x="46194" y="26401"/>
                      </a:cubicBezTo>
                      <a:cubicBezTo>
                        <a:pt x="49572" y="26401"/>
                        <a:pt x="53257" y="26047"/>
                        <a:pt x="57306" y="25257"/>
                      </a:cubicBezTo>
                      <a:cubicBezTo>
                        <a:pt x="57306" y="25257"/>
                        <a:pt x="48472" y="1"/>
                        <a:pt x="1608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3" name="Google Shape;933;p8"/>
                <p:cNvSpPr/>
                <p:nvPr/>
              </p:nvSpPr>
              <p:spPr>
                <a:xfrm flipH="1">
                  <a:off x="1500861" y="5227519"/>
                  <a:ext cx="823776" cy="3889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18" h="25266" extrusionOk="0">
                      <a:moveTo>
                        <a:pt x="437" y="0"/>
                      </a:moveTo>
                      <a:cubicBezTo>
                        <a:pt x="434" y="0"/>
                        <a:pt x="432" y="1"/>
                        <a:pt x="429" y="2"/>
                      </a:cubicBezTo>
                      <a:cubicBezTo>
                        <a:pt x="197" y="2"/>
                        <a:pt x="8" y="187"/>
                        <a:pt x="5" y="421"/>
                      </a:cubicBezTo>
                      <a:cubicBezTo>
                        <a:pt x="0" y="653"/>
                        <a:pt x="184" y="845"/>
                        <a:pt x="416" y="852"/>
                      </a:cubicBezTo>
                      <a:cubicBezTo>
                        <a:pt x="21600" y="1510"/>
                        <a:pt x="52486" y="24940"/>
                        <a:pt x="52797" y="25177"/>
                      </a:cubicBezTo>
                      <a:cubicBezTo>
                        <a:pt x="52870" y="25234"/>
                        <a:pt x="52961" y="25264"/>
                        <a:pt x="53054" y="25265"/>
                      </a:cubicBezTo>
                      <a:lnTo>
                        <a:pt x="53054" y="25264"/>
                      </a:lnTo>
                      <a:cubicBezTo>
                        <a:pt x="53238" y="25264"/>
                        <a:pt x="53400" y="25147"/>
                        <a:pt x="53459" y="24973"/>
                      </a:cubicBezTo>
                      <a:cubicBezTo>
                        <a:pt x="53517" y="24801"/>
                        <a:pt x="53459" y="24611"/>
                        <a:pt x="53315" y="24499"/>
                      </a:cubicBezTo>
                      <a:cubicBezTo>
                        <a:pt x="53002" y="24261"/>
                        <a:pt x="21901" y="667"/>
                        <a:pt x="443" y="2"/>
                      </a:cubicBezTo>
                      <a:cubicBezTo>
                        <a:pt x="441" y="1"/>
                        <a:pt x="439" y="0"/>
                        <a:pt x="43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4" name="Google Shape;934;p8"/>
                <p:cNvSpPr/>
                <p:nvPr/>
              </p:nvSpPr>
              <p:spPr>
                <a:xfrm flipH="1">
                  <a:off x="2059210" y="5198908"/>
                  <a:ext cx="124371" cy="1514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80" h="9842" extrusionOk="0">
                      <a:moveTo>
                        <a:pt x="3287" y="0"/>
                      </a:moveTo>
                      <a:cubicBezTo>
                        <a:pt x="3157" y="0"/>
                        <a:pt x="3028" y="55"/>
                        <a:pt x="2947" y="165"/>
                      </a:cubicBezTo>
                      <a:cubicBezTo>
                        <a:pt x="2808" y="355"/>
                        <a:pt x="2835" y="611"/>
                        <a:pt x="3023" y="749"/>
                      </a:cubicBezTo>
                      <a:cubicBezTo>
                        <a:pt x="3269" y="992"/>
                        <a:pt x="5354" y="3812"/>
                        <a:pt x="6796" y="5787"/>
                      </a:cubicBezTo>
                      <a:lnTo>
                        <a:pt x="272" y="9035"/>
                      </a:lnTo>
                      <a:cubicBezTo>
                        <a:pt x="93" y="9122"/>
                        <a:pt x="1" y="9321"/>
                        <a:pt x="46" y="9513"/>
                      </a:cubicBezTo>
                      <a:cubicBezTo>
                        <a:pt x="91" y="9705"/>
                        <a:pt x="263" y="9842"/>
                        <a:pt x="460" y="9842"/>
                      </a:cubicBezTo>
                      <a:cubicBezTo>
                        <a:pt x="527" y="9840"/>
                        <a:pt x="591" y="9825"/>
                        <a:pt x="649" y="9795"/>
                      </a:cubicBezTo>
                      <a:lnTo>
                        <a:pt x="8079" y="6101"/>
                      </a:lnTo>
                      <a:lnTo>
                        <a:pt x="7782" y="5693"/>
                      </a:lnTo>
                      <a:cubicBezTo>
                        <a:pt x="5992" y="3237"/>
                        <a:pt x="3805" y="272"/>
                        <a:pt x="3555" y="86"/>
                      </a:cubicBezTo>
                      <a:cubicBezTo>
                        <a:pt x="3476" y="29"/>
                        <a:pt x="3381" y="0"/>
                        <a:pt x="328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5" name="Google Shape;935;p8"/>
                <p:cNvSpPr/>
                <p:nvPr/>
              </p:nvSpPr>
              <p:spPr>
                <a:xfrm flipH="1">
                  <a:off x="1842491" y="5268028"/>
                  <a:ext cx="142981" cy="2119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89" h="13770" extrusionOk="0">
                      <a:moveTo>
                        <a:pt x="7569" y="0"/>
                      </a:moveTo>
                      <a:cubicBezTo>
                        <a:pt x="7546" y="0"/>
                        <a:pt x="7523" y="2"/>
                        <a:pt x="7499" y="6"/>
                      </a:cubicBezTo>
                      <a:cubicBezTo>
                        <a:pt x="7265" y="44"/>
                        <a:pt x="7107" y="267"/>
                        <a:pt x="7148" y="501"/>
                      </a:cubicBezTo>
                      <a:lnTo>
                        <a:pt x="8358" y="7829"/>
                      </a:lnTo>
                      <a:lnTo>
                        <a:pt x="235" y="12985"/>
                      </a:lnTo>
                      <a:cubicBezTo>
                        <a:pt x="74" y="13087"/>
                        <a:pt x="1" y="13282"/>
                        <a:pt x="54" y="13464"/>
                      </a:cubicBezTo>
                      <a:cubicBezTo>
                        <a:pt x="106" y="13646"/>
                        <a:pt x="273" y="13770"/>
                        <a:pt x="464" y="13770"/>
                      </a:cubicBezTo>
                      <a:cubicBezTo>
                        <a:pt x="544" y="13770"/>
                        <a:pt x="622" y="13747"/>
                        <a:pt x="691" y="13703"/>
                      </a:cubicBezTo>
                      <a:lnTo>
                        <a:pt x="9289" y="8246"/>
                      </a:lnTo>
                      <a:lnTo>
                        <a:pt x="7989" y="362"/>
                      </a:lnTo>
                      <a:cubicBezTo>
                        <a:pt x="7957" y="150"/>
                        <a:pt x="7776" y="0"/>
                        <a:pt x="756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6" name="Google Shape;936;p8"/>
                <p:cNvSpPr/>
                <p:nvPr/>
              </p:nvSpPr>
              <p:spPr>
                <a:xfrm flipH="1">
                  <a:off x="1677280" y="4772261"/>
                  <a:ext cx="733668" cy="60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64" h="39503" extrusionOk="0">
                      <a:moveTo>
                        <a:pt x="1" y="0"/>
                      </a:moveTo>
                      <a:cubicBezTo>
                        <a:pt x="12473" y="10513"/>
                        <a:pt x="13509" y="35678"/>
                        <a:pt x="47663" y="39503"/>
                      </a:cubicBezTo>
                      <a:cubicBezTo>
                        <a:pt x="47663" y="39503"/>
                        <a:pt x="46524" y="4201"/>
                        <a:pt x="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7" name="Google Shape;937;p8"/>
                <p:cNvSpPr/>
                <p:nvPr/>
              </p:nvSpPr>
              <p:spPr>
                <a:xfrm flipH="1">
                  <a:off x="1639133" y="4810260"/>
                  <a:ext cx="679056" cy="6166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16" h="40063" extrusionOk="0">
                      <a:moveTo>
                        <a:pt x="566" y="0"/>
                      </a:moveTo>
                      <a:cubicBezTo>
                        <a:pt x="359" y="0"/>
                        <a:pt x="166" y="129"/>
                        <a:pt x="94" y="337"/>
                      </a:cubicBezTo>
                      <a:cubicBezTo>
                        <a:pt x="0" y="602"/>
                        <a:pt x="144" y="891"/>
                        <a:pt x="411" y="978"/>
                      </a:cubicBezTo>
                      <a:cubicBezTo>
                        <a:pt x="20402" y="7944"/>
                        <a:pt x="42838" y="39531"/>
                        <a:pt x="43062" y="39849"/>
                      </a:cubicBezTo>
                      <a:cubicBezTo>
                        <a:pt x="43155" y="39983"/>
                        <a:pt x="43309" y="40063"/>
                        <a:pt x="43473" y="40063"/>
                      </a:cubicBezTo>
                      <a:cubicBezTo>
                        <a:pt x="43879" y="40063"/>
                        <a:pt x="44116" y="39603"/>
                        <a:pt x="43882" y="39273"/>
                      </a:cubicBezTo>
                      <a:cubicBezTo>
                        <a:pt x="43655" y="38950"/>
                        <a:pt x="21037" y="7103"/>
                        <a:pt x="742" y="32"/>
                      </a:cubicBezTo>
                      <a:cubicBezTo>
                        <a:pt x="684" y="11"/>
                        <a:pt x="625" y="0"/>
                        <a:pt x="56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8" name="Google Shape;938;p8"/>
                <p:cNvSpPr/>
                <p:nvPr/>
              </p:nvSpPr>
              <p:spPr>
                <a:xfrm flipH="1">
                  <a:off x="1677280" y="4772261"/>
                  <a:ext cx="733668" cy="60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64" h="39503" extrusionOk="0">
                      <a:moveTo>
                        <a:pt x="1" y="0"/>
                      </a:moveTo>
                      <a:cubicBezTo>
                        <a:pt x="12473" y="10513"/>
                        <a:pt x="13509" y="35678"/>
                        <a:pt x="47663" y="39503"/>
                      </a:cubicBezTo>
                      <a:cubicBezTo>
                        <a:pt x="47663" y="39503"/>
                        <a:pt x="46524" y="4201"/>
                        <a:pt x="1" y="0"/>
                      </a:cubicBezTo>
                      <a:close/>
                    </a:path>
                  </a:pathLst>
                </a:custGeom>
                <a:solidFill>
                  <a:srgbClr val="6D9EEB">
                    <a:alpha val="414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9" name="Google Shape;939;p8"/>
                <p:cNvSpPr/>
                <p:nvPr/>
              </p:nvSpPr>
              <p:spPr>
                <a:xfrm flipH="1">
                  <a:off x="2078447" y="4838349"/>
                  <a:ext cx="136839" cy="1345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90" h="8739" extrusionOk="0">
                      <a:moveTo>
                        <a:pt x="5905" y="1"/>
                      </a:moveTo>
                      <a:cubicBezTo>
                        <a:pt x="5807" y="1"/>
                        <a:pt x="5709" y="29"/>
                        <a:pt x="5625" y="90"/>
                      </a:cubicBezTo>
                      <a:cubicBezTo>
                        <a:pt x="5401" y="254"/>
                        <a:pt x="5339" y="548"/>
                        <a:pt x="5503" y="772"/>
                      </a:cubicBezTo>
                      <a:cubicBezTo>
                        <a:pt x="5667" y="1088"/>
                        <a:pt x="6779" y="4314"/>
                        <a:pt x="7560" y="6613"/>
                      </a:cubicBezTo>
                      <a:lnTo>
                        <a:pt x="450" y="7741"/>
                      </a:lnTo>
                      <a:cubicBezTo>
                        <a:pt x="188" y="7779"/>
                        <a:pt x="1" y="8013"/>
                        <a:pt x="23" y="8276"/>
                      </a:cubicBezTo>
                      <a:cubicBezTo>
                        <a:pt x="42" y="8537"/>
                        <a:pt x="260" y="8738"/>
                        <a:pt x="521" y="8738"/>
                      </a:cubicBezTo>
                      <a:cubicBezTo>
                        <a:pt x="523" y="8738"/>
                        <a:pt x="525" y="8738"/>
                        <a:pt x="527" y="8738"/>
                      </a:cubicBezTo>
                      <a:cubicBezTo>
                        <a:pt x="554" y="8738"/>
                        <a:pt x="581" y="8737"/>
                        <a:pt x="606" y="8733"/>
                      </a:cubicBezTo>
                      <a:lnTo>
                        <a:pt x="8889" y="7420"/>
                      </a:lnTo>
                      <a:lnTo>
                        <a:pt x="8701" y="6855"/>
                      </a:lnTo>
                      <a:cubicBezTo>
                        <a:pt x="7284" y="2660"/>
                        <a:pt x="6490" y="428"/>
                        <a:pt x="6337" y="219"/>
                      </a:cubicBezTo>
                      <a:cubicBezTo>
                        <a:pt x="6235" y="80"/>
                        <a:pt x="6070" y="1"/>
                        <a:pt x="590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0" name="Google Shape;940;p8"/>
                <p:cNvSpPr/>
                <p:nvPr/>
              </p:nvSpPr>
              <p:spPr>
                <a:xfrm flipH="1">
                  <a:off x="1884765" y="4983560"/>
                  <a:ext cx="180415" cy="1723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21" h="11195" extrusionOk="0">
                      <a:moveTo>
                        <a:pt x="11198" y="1"/>
                      </a:moveTo>
                      <a:cubicBezTo>
                        <a:pt x="10947" y="1"/>
                        <a:pt x="10724" y="176"/>
                        <a:pt x="10688" y="430"/>
                      </a:cubicBezTo>
                      <a:lnTo>
                        <a:pt x="9652" y="7736"/>
                      </a:lnTo>
                      <a:lnTo>
                        <a:pt x="406" y="10207"/>
                      </a:lnTo>
                      <a:cubicBezTo>
                        <a:pt x="161" y="10270"/>
                        <a:pt x="0" y="10506"/>
                        <a:pt x="34" y="10758"/>
                      </a:cubicBezTo>
                      <a:cubicBezTo>
                        <a:pt x="67" y="11008"/>
                        <a:pt x="281" y="11194"/>
                        <a:pt x="532" y="11194"/>
                      </a:cubicBezTo>
                      <a:cubicBezTo>
                        <a:pt x="533" y="11194"/>
                        <a:pt x="534" y="11194"/>
                        <a:pt x="535" y="11194"/>
                      </a:cubicBezTo>
                      <a:cubicBezTo>
                        <a:pt x="578" y="11193"/>
                        <a:pt x="623" y="11188"/>
                        <a:pt x="665" y="11178"/>
                      </a:cubicBezTo>
                      <a:lnTo>
                        <a:pt x="10551" y="8533"/>
                      </a:lnTo>
                      <a:lnTo>
                        <a:pt x="11681" y="572"/>
                      </a:lnTo>
                      <a:cubicBezTo>
                        <a:pt x="11721" y="298"/>
                        <a:pt x="11530" y="42"/>
                        <a:pt x="11255" y="3"/>
                      </a:cubicBezTo>
                      <a:cubicBezTo>
                        <a:pt x="11236" y="2"/>
                        <a:pt x="11217" y="1"/>
                        <a:pt x="1119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1" name="Google Shape;941;p8"/>
                <p:cNvSpPr/>
                <p:nvPr/>
              </p:nvSpPr>
              <p:spPr>
                <a:xfrm flipH="1">
                  <a:off x="1755237" y="5150935"/>
                  <a:ext cx="174166" cy="1375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15" h="8934" extrusionOk="0">
                      <a:moveTo>
                        <a:pt x="10767" y="0"/>
                      </a:moveTo>
                      <a:cubicBezTo>
                        <a:pt x="10527" y="0"/>
                        <a:pt x="10321" y="179"/>
                        <a:pt x="10280" y="423"/>
                      </a:cubicBezTo>
                      <a:lnTo>
                        <a:pt x="9326" y="6224"/>
                      </a:lnTo>
                      <a:lnTo>
                        <a:pt x="436" y="7940"/>
                      </a:lnTo>
                      <a:cubicBezTo>
                        <a:pt x="179" y="7985"/>
                        <a:pt x="0" y="8221"/>
                        <a:pt x="25" y="8480"/>
                      </a:cubicBezTo>
                      <a:cubicBezTo>
                        <a:pt x="50" y="8738"/>
                        <a:pt x="265" y="8934"/>
                        <a:pt x="523" y="8934"/>
                      </a:cubicBezTo>
                      <a:cubicBezTo>
                        <a:pt x="525" y="8934"/>
                        <a:pt x="527" y="8934"/>
                        <a:pt x="530" y="8934"/>
                      </a:cubicBezTo>
                      <a:cubicBezTo>
                        <a:pt x="563" y="8934"/>
                        <a:pt x="595" y="8931"/>
                        <a:pt x="627" y="8926"/>
                      </a:cubicBezTo>
                      <a:lnTo>
                        <a:pt x="10205" y="7076"/>
                      </a:lnTo>
                      <a:lnTo>
                        <a:pt x="11270" y="585"/>
                      </a:lnTo>
                      <a:cubicBezTo>
                        <a:pt x="11315" y="311"/>
                        <a:pt x="11129" y="54"/>
                        <a:pt x="10857" y="9"/>
                      </a:cubicBezTo>
                      <a:cubicBezTo>
                        <a:pt x="10826" y="3"/>
                        <a:pt x="10796" y="0"/>
                        <a:pt x="1076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2" name="Google Shape;942;p8"/>
                <p:cNvSpPr/>
                <p:nvPr/>
              </p:nvSpPr>
              <p:spPr>
                <a:xfrm flipH="1">
                  <a:off x="1324676" y="4680316"/>
                  <a:ext cx="628799" cy="97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51" h="63643" extrusionOk="0">
                      <a:moveTo>
                        <a:pt x="6468" y="1"/>
                      </a:moveTo>
                      <a:cubicBezTo>
                        <a:pt x="5113" y="1"/>
                        <a:pt x="3930" y="611"/>
                        <a:pt x="3121" y="2041"/>
                      </a:cubicBezTo>
                      <a:cubicBezTo>
                        <a:pt x="0" y="7558"/>
                        <a:pt x="5990" y="11822"/>
                        <a:pt x="7245" y="17590"/>
                      </a:cubicBezTo>
                      <a:cubicBezTo>
                        <a:pt x="8499" y="23359"/>
                        <a:pt x="974" y="26619"/>
                        <a:pt x="3734" y="33801"/>
                      </a:cubicBezTo>
                      <a:cubicBezTo>
                        <a:pt x="6493" y="40982"/>
                        <a:pt x="14267" y="33891"/>
                        <a:pt x="11509" y="45149"/>
                      </a:cubicBezTo>
                      <a:cubicBezTo>
                        <a:pt x="8750" y="56407"/>
                        <a:pt x="23296" y="60998"/>
                        <a:pt x="23296" y="60998"/>
                      </a:cubicBezTo>
                      <a:cubicBezTo>
                        <a:pt x="23296" y="60998"/>
                        <a:pt x="27791" y="63643"/>
                        <a:pt x="31661" y="63643"/>
                      </a:cubicBezTo>
                      <a:cubicBezTo>
                        <a:pt x="33042" y="63643"/>
                        <a:pt x="34344" y="63306"/>
                        <a:pt x="35334" y="62392"/>
                      </a:cubicBezTo>
                      <a:cubicBezTo>
                        <a:pt x="39097" y="58915"/>
                        <a:pt x="37842" y="53202"/>
                        <a:pt x="37466" y="48312"/>
                      </a:cubicBezTo>
                      <a:cubicBezTo>
                        <a:pt x="37090" y="43422"/>
                        <a:pt x="40851" y="39828"/>
                        <a:pt x="39011" y="36149"/>
                      </a:cubicBezTo>
                      <a:cubicBezTo>
                        <a:pt x="37174" y="32471"/>
                        <a:pt x="28646" y="30465"/>
                        <a:pt x="30636" y="25449"/>
                      </a:cubicBezTo>
                      <a:cubicBezTo>
                        <a:pt x="32626" y="20432"/>
                        <a:pt x="30318" y="16086"/>
                        <a:pt x="26973" y="14413"/>
                      </a:cubicBezTo>
                      <a:cubicBezTo>
                        <a:pt x="23630" y="12741"/>
                        <a:pt x="19450" y="12073"/>
                        <a:pt x="17610" y="10066"/>
                      </a:cubicBezTo>
                      <a:cubicBezTo>
                        <a:pt x="15629" y="4988"/>
                        <a:pt x="10343" y="1"/>
                        <a:pt x="646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3" name="Google Shape;943;p8"/>
                <p:cNvSpPr/>
                <p:nvPr/>
              </p:nvSpPr>
              <p:spPr>
                <a:xfrm flipH="1">
                  <a:off x="1412562" y="4744388"/>
                  <a:ext cx="445690" cy="931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955" h="60533" extrusionOk="0">
                      <a:moveTo>
                        <a:pt x="557" y="1"/>
                      </a:moveTo>
                      <a:cubicBezTo>
                        <a:pt x="435" y="1"/>
                        <a:pt x="311" y="45"/>
                        <a:pt x="214" y="136"/>
                      </a:cubicBezTo>
                      <a:cubicBezTo>
                        <a:pt x="12" y="324"/>
                        <a:pt x="0" y="642"/>
                        <a:pt x="189" y="844"/>
                      </a:cubicBezTo>
                      <a:cubicBezTo>
                        <a:pt x="14736" y="16492"/>
                        <a:pt x="27784" y="59739"/>
                        <a:pt x="27914" y="60175"/>
                      </a:cubicBezTo>
                      <a:cubicBezTo>
                        <a:pt x="27977" y="60387"/>
                        <a:pt x="28173" y="60533"/>
                        <a:pt x="28395" y="60533"/>
                      </a:cubicBezTo>
                      <a:cubicBezTo>
                        <a:pt x="28444" y="60533"/>
                        <a:pt x="28492" y="60524"/>
                        <a:pt x="28539" y="60511"/>
                      </a:cubicBezTo>
                      <a:cubicBezTo>
                        <a:pt x="28803" y="60432"/>
                        <a:pt x="28955" y="60152"/>
                        <a:pt x="28875" y="59886"/>
                      </a:cubicBezTo>
                      <a:cubicBezTo>
                        <a:pt x="28746" y="59450"/>
                        <a:pt x="15630" y="15980"/>
                        <a:pt x="924" y="161"/>
                      </a:cubicBezTo>
                      <a:cubicBezTo>
                        <a:pt x="825" y="54"/>
                        <a:pt x="692" y="1"/>
                        <a:pt x="557" y="1"/>
                      </a:cubicBezTo>
                      <a:close/>
                    </a:path>
                  </a:pathLst>
                </a:custGeom>
                <a:solidFill>
                  <a:srgbClr val="DEE7E9">
                    <a:alpha val="396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4" name="Google Shape;944;p8"/>
                <p:cNvSpPr/>
                <p:nvPr/>
              </p:nvSpPr>
              <p:spPr>
                <a:xfrm flipH="1">
                  <a:off x="1653722" y="4862250"/>
                  <a:ext cx="163884" cy="1142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7" h="7425" extrusionOk="0">
                      <a:moveTo>
                        <a:pt x="10078" y="0"/>
                      </a:moveTo>
                      <a:cubicBezTo>
                        <a:pt x="9881" y="0"/>
                        <a:pt x="9695" y="117"/>
                        <a:pt x="9616" y="310"/>
                      </a:cubicBezTo>
                      <a:lnTo>
                        <a:pt x="7130" y="6270"/>
                      </a:lnTo>
                      <a:lnTo>
                        <a:pt x="652" y="4901"/>
                      </a:lnTo>
                      <a:cubicBezTo>
                        <a:pt x="618" y="4894"/>
                        <a:pt x="583" y="4891"/>
                        <a:pt x="549" y="4891"/>
                      </a:cubicBezTo>
                      <a:cubicBezTo>
                        <a:pt x="317" y="4891"/>
                        <a:pt x="108" y="5053"/>
                        <a:pt x="57" y="5289"/>
                      </a:cubicBezTo>
                      <a:cubicBezTo>
                        <a:pt x="1" y="5560"/>
                        <a:pt x="174" y="5825"/>
                        <a:pt x="445" y="5884"/>
                      </a:cubicBezTo>
                      <a:lnTo>
                        <a:pt x="7736" y="7424"/>
                      </a:lnTo>
                      <a:lnTo>
                        <a:pt x="10542" y="694"/>
                      </a:lnTo>
                      <a:cubicBezTo>
                        <a:pt x="10647" y="439"/>
                        <a:pt x="10527" y="146"/>
                        <a:pt x="10271" y="39"/>
                      </a:cubicBezTo>
                      <a:cubicBezTo>
                        <a:pt x="10208" y="13"/>
                        <a:pt x="10142" y="0"/>
                        <a:pt x="10078" y="0"/>
                      </a:cubicBezTo>
                      <a:close/>
                    </a:path>
                  </a:pathLst>
                </a:custGeom>
                <a:solidFill>
                  <a:srgbClr val="DEE7E9">
                    <a:alpha val="396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5" name="Google Shape;945;p8"/>
                <p:cNvSpPr/>
                <p:nvPr/>
              </p:nvSpPr>
              <p:spPr>
                <a:xfrm flipH="1">
                  <a:off x="1499227" y="5055235"/>
                  <a:ext cx="318425" cy="174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87" h="11338" extrusionOk="0">
                      <a:moveTo>
                        <a:pt x="20113" y="0"/>
                      </a:moveTo>
                      <a:cubicBezTo>
                        <a:pt x="19925" y="0"/>
                        <a:pt x="19746" y="106"/>
                        <a:pt x="19660" y="287"/>
                      </a:cubicBezTo>
                      <a:lnTo>
                        <a:pt x="14951" y="10185"/>
                      </a:lnTo>
                      <a:lnTo>
                        <a:pt x="662" y="6970"/>
                      </a:lnTo>
                      <a:cubicBezTo>
                        <a:pt x="625" y="6962"/>
                        <a:pt x="589" y="6958"/>
                        <a:pt x="552" y="6958"/>
                      </a:cubicBezTo>
                      <a:cubicBezTo>
                        <a:pt x="322" y="6958"/>
                        <a:pt x="114" y="7117"/>
                        <a:pt x="62" y="7351"/>
                      </a:cubicBezTo>
                      <a:cubicBezTo>
                        <a:pt x="0" y="7622"/>
                        <a:pt x="171" y="7889"/>
                        <a:pt x="441" y="7951"/>
                      </a:cubicBezTo>
                      <a:lnTo>
                        <a:pt x="15512" y="11338"/>
                      </a:lnTo>
                      <a:lnTo>
                        <a:pt x="20566" y="718"/>
                      </a:lnTo>
                      <a:cubicBezTo>
                        <a:pt x="20686" y="467"/>
                        <a:pt x="20579" y="168"/>
                        <a:pt x="20329" y="50"/>
                      </a:cubicBezTo>
                      <a:cubicBezTo>
                        <a:pt x="20259" y="16"/>
                        <a:pt x="20185" y="0"/>
                        <a:pt x="20113" y="0"/>
                      </a:cubicBezTo>
                      <a:close/>
                    </a:path>
                  </a:pathLst>
                </a:custGeom>
                <a:solidFill>
                  <a:srgbClr val="DEE7E9">
                    <a:alpha val="396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6" name="Google Shape;946;p8"/>
                <p:cNvSpPr/>
                <p:nvPr/>
              </p:nvSpPr>
              <p:spPr>
                <a:xfrm flipH="1">
                  <a:off x="658816" y="4243988"/>
                  <a:ext cx="858409" cy="13373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68" h="86882" extrusionOk="0">
                      <a:moveTo>
                        <a:pt x="46938" y="0"/>
                      </a:moveTo>
                      <a:cubicBezTo>
                        <a:pt x="41647" y="0"/>
                        <a:pt x="34433" y="6807"/>
                        <a:pt x="31727" y="13740"/>
                      </a:cubicBezTo>
                      <a:cubicBezTo>
                        <a:pt x="29216" y="16480"/>
                        <a:pt x="23510" y="17393"/>
                        <a:pt x="18945" y="19675"/>
                      </a:cubicBezTo>
                      <a:cubicBezTo>
                        <a:pt x="14381" y="21957"/>
                        <a:pt x="11229" y="27892"/>
                        <a:pt x="13946" y="34740"/>
                      </a:cubicBezTo>
                      <a:cubicBezTo>
                        <a:pt x="16663" y="41587"/>
                        <a:pt x="5023" y="44326"/>
                        <a:pt x="2511" y="49348"/>
                      </a:cubicBezTo>
                      <a:cubicBezTo>
                        <a:pt x="0" y="54369"/>
                        <a:pt x="5136" y="59276"/>
                        <a:pt x="4622" y="65952"/>
                      </a:cubicBezTo>
                      <a:cubicBezTo>
                        <a:pt x="4109" y="72629"/>
                        <a:pt x="2398" y="80428"/>
                        <a:pt x="7532" y="85173"/>
                      </a:cubicBezTo>
                      <a:cubicBezTo>
                        <a:pt x="8883" y="86422"/>
                        <a:pt x="10661" y="86882"/>
                        <a:pt x="12547" y="86882"/>
                      </a:cubicBezTo>
                      <a:cubicBezTo>
                        <a:pt x="17831" y="86882"/>
                        <a:pt x="23966" y="83272"/>
                        <a:pt x="23966" y="83272"/>
                      </a:cubicBezTo>
                      <a:cubicBezTo>
                        <a:pt x="23966" y="83272"/>
                        <a:pt x="43823" y="77003"/>
                        <a:pt x="40057" y="61635"/>
                      </a:cubicBezTo>
                      <a:cubicBezTo>
                        <a:pt x="36291" y="46267"/>
                        <a:pt x="46904" y="55948"/>
                        <a:pt x="50672" y="46143"/>
                      </a:cubicBezTo>
                      <a:cubicBezTo>
                        <a:pt x="54438" y="36338"/>
                        <a:pt x="44166" y="31887"/>
                        <a:pt x="45878" y="24012"/>
                      </a:cubicBezTo>
                      <a:cubicBezTo>
                        <a:pt x="47589" y="16138"/>
                        <a:pt x="55768" y="10317"/>
                        <a:pt x="51507" y="2785"/>
                      </a:cubicBezTo>
                      <a:cubicBezTo>
                        <a:pt x="50403" y="833"/>
                        <a:pt x="48788" y="0"/>
                        <a:pt x="469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7" name="Google Shape;947;p8"/>
                <p:cNvSpPr/>
                <p:nvPr/>
              </p:nvSpPr>
              <p:spPr>
                <a:xfrm flipH="1">
                  <a:off x="658816" y="4243988"/>
                  <a:ext cx="858409" cy="13373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68" h="86882" extrusionOk="0">
                      <a:moveTo>
                        <a:pt x="46938" y="0"/>
                      </a:moveTo>
                      <a:cubicBezTo>
                        <a:pt x="41647" y="0"/>
                        <a:pt x="34433" y="6807"/>
                        <a:pt x="31727" y="13740"/>
                      </a:cubicBezTo>
                      <a:cubicBezTo>
                        <a:pt x="29216" y="16480"/>
                        <a:pt x="23510" y="17393"/>
                        <a:pt x="18945" y="19675"/>
                      </a:cubicBezTo>
                      <a:cubicBezTo>
                        <a:pt x="14381" y="21957"/>
                        <a:pt x="11229" y="27892"/>
                        <a:pt x="13946" y="34740"/>
                      </a:cubicBezTo>
                      <a:cubicBezTo>
                        <a:pt x="16663" y="41587"/>
                        <a:pt x="5023" y="44326"/>
                        <a:pt x="2511" y="49348"/>
                      </a:cubicBezTo>
                      <a:cubicBezTo>
                        <a:pt x="0" y="54369"/>
                        <a:pt x="5136" y="59276"/>
                        <a:pt x="4622" y="65952"/>
                      </a:cubicBezTo>
                      <a:cubicBezTo>
                        <a:pt x="4109" y="72629"/>
                        <a:pt x="2398" y="80428"/>
                        <a:pt x="7532" y="85173"/>
                      </a:cubicBezTo>
                      <a:cubicBezTo>
                        <a:pt x="8883" y="86422"/>
                        <a:pt x="10661" y="86882"/>
                        <a:pt x="12547" y="86882"/>
                      </a:cubicBezTo>
                      <a:cubicBezTo>
                        <a:pt x="17831" y="86882"/>
                        <a:pt x="23966" y="83272"/>
                        <a:pt x="23966" y="83272"/>
                      </a:cubicBezTo>
                      <a:cubicBezTo>
                        <a:pt x="23966" y="83272"/>
                        <a:pt x="43823" y="77003"/>
                        <a:pt x="40057" y="61635"/>
                      </a:cubicBezTo>
                      <a:cubicBezTo>
                        <a:pt x="36291" y="46267"/>
                        <a:pt x="46904" y="55948"/>
                        <a:pt x="50672" y="46143"/>
                      </a:cubicBezTo>
                      <a:cubicBezTo>
                        <a:pt x="54438" y="36338"/>
                        <a:pt x="44166" y="31887"/>
                        <a:pt x="45878" y="24012"/>
                      </a:cubicBezTo>
                      <a:cubicBezTo>
                        <a:pt x="47589" y="16138"/>
                        <a:pt x="55768" y="10317"/>
                        <a:pt x="51507" y="2785"/>
                      </a:cubicBezTo>
                      <a:cubicBezTo>
                        <a:pt x="50403" y="833"/>
                        <a:pt x="48788" y="0"/>
                        <a:pt x="46938" y="0"/>
                      </a:cubicBezTo>
                      <a:close/>
                    </a:path>
                  </a:pathLst>
                </a:custGeom>
                <a:solidFill>
                  <a:srgbClr val="6D9EEB">
                    <a:alpha val="414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8" name="Google Shape;948;p8"/>
                <p:cNvSpPr/>
                <p:nvPr/>
              </p:nvSpPr>
              <p:spPr>
                <a:xfrm flipH="1">
                  <a:off x="791960" y="4334255"/>
                  <a:ext cx="602155" cy="12663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20" h="82271" extrusionOk="0">
                      <a:moveTo>
                        <a:pt x="38564" y="0"/>
                      </a:moveTo>
                      <a:cubicBezTo>
                        <a:pt x="38430" y="0"/>
                        <a:pt x="38296" y="54"/>
                        <a:pt x="38197" y="160"/>
                      </a:cubicBezTo>
                      <a:cubicBezTo>
                        <a:pt x="18149" y="21726"/>
                        <a:pt x="258" y="81027"/>
                        <a:pt x="79" y="81624"/>
                      </a:cubicBezTo>
                      <a:cubicBezTo>
                        <a:pt x="1" y="81889"/>
                        <a:pt x="151" y="82170"/>
                        <a:pt x="417" y="82249"/>
                      </a:cubicBezTo>
                      <a:cubicBezTo>
                        <a:pt x="464" y="82262"/>
                        <a:pt x="512" y="82270"/>
                        <a:pt x="561" y="82270"/>
                      </a:cubicBezTo>
                      <a:cubicBezTo>
                        <a:pt x="781" y="82270"/>
                        <a:pt x="977" y="82125"/>
                        <a:pt x="1040" y="81913"/>
                      </a:cubicBezTo>
                      <a:cubicBezTo>
                        <a:pt x="1221" y="81318"/>
                        <a:pt x="19043" y="22239"/>
                        <a:pt x="38930" y="843"/>
                      </a:cubicBezTo>
                      <a:cubicBezTo>
                        <a:pt x="39119" y="641"/>
                        <a:pt x="39109" y="323"/>
                        <a:pt x="38905" y="135"/>
                      </a:cubicBezTo>
                      <a:cubicBezTo>
                        <a:pt x="38809" y="45"/>
                        <a:pt x="38686" y="0"/>
                        <a:pt x="3856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9" name="Google Shape;949;p8"/>
                <p:cNvSpPr/>
                <p:nvPr/>
              </p:nvSpPr>
              <p:spPr>
                <a:xfrm flipH="1">
                  <a:off x="847457" y="4495181"/>
                  <a:ext cx="217481" cy="1499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29" h="9740" extrusionOk="0">
                      <a:moveTo>
                        <a:pt x="572" y="0"/>
                      </a:moveTo>
                      <a:cubicBezTo>
                        <a:pt x="507" y="0"/>
                        <a:pt x="442" y="13"/>
                        <a:pt x="378" y="39"/>
                      </a:cubicBezTo>
                      <a:cubicBezTo>
                        <a:pt x="123" y="146"/>
                        <a:pt x="1" y="438"/>
                        <a:pt x="108" y="694"/>
                      </a:cubicBezTo>
                      <a:lnTo>
                        <a:pt x="3879" y="9740"/>
                      </a:lnTo>
                      <a:lnTo>
                        <a:pt x="13684" y="7668"/>
                      </a:lnTo>
                      <a:cubicBezTo>
                        <a:pt x="13955" y="7611"/>
                        <a:pt x="14129" y="7345"/>
                        <a:pt x="14072" y="7075"/>
                      </a:cubicBezTo>
                      <a:cubicBezTo>
                        <a:pt x="14020" y="6834"/>
                        <a:pt x="13806" y="6679"/>
                        <a:pt x="13572" y="6679"/>
                      </a:cubicBezTo>
                      <a:cubicBezTo>
                        <a:pt x="13540" y="6679"/>
                        <a:pt x="13509" y="6681"/>
                        <a:pt x="13477" y="6687"/>
                      </a:cubicBezTo>
                      <a:lnTo>
                        <a:pt x="4485" y="8587"/>
                      </a:lnTo>
                      <a:lnTo>
                        <a:pt x="1033" y="308"/>
                      </a:lnTo>
                      <a:cubicBezTo>
                        <a:pt x="953" y="116"/>
                        <a:pt x="767" y="0"/>
                        <a:pt x="57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0" name="Google Shape;950;p8"/>
                <p:cNvSpPr/>
                <p:nvPr/>
              </p:nvSpPr>
              <p:spPr>
                <a:xfrm flipH="1">
                  <a:off x="847371" y="4758624"/>
                  <a:ext cx="428373" cy="232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30" h="15085" extrusionOk="0">
                      <a:moveTo>
                        <a:pt x="571" y="1"/>
                      </a:moveTo>
                      <a:cubicBezTo>
                        <a:pt x="499" y="1"/>
                        <a:pt x="426" y="16"/>
                        <a:pt x="356" y="49"/>
                      </a:cubicBezTo>
                      <a:cubicBezTo>
                        <a:pt x="107" y="170"/>
                        <a:pt x="0" y="469"/>
                        <a:pt x="119" y="719"/>
                      </a:cubicBezTo>
                      <a:lnTo>
                        <a:pt x="6956" y="15085"/>
                      </a:lnTo>
                      <a:lnTo>
                        <a:pt x="27388" y="10493"/>
                      </a:lnTo>
                      <a:cubicBezTo>
                        <a:pt x="27659" y="10432"/>
                        <a:pt x="27829" y="10164"/>
                        <a:pt x="27767" y="9894"/>
                      </a:cubicBezTo>
                      <a:cubicBezTo>
                        <a:pt x="27715" y="9660"/>
                        <a:pt x="27507" y="9500"/>
                        <a:pt x="27278" y="9500"/>
                      </a:cubicBezTo>
                      <a:cubicBezTo>
                        <a:pt x="27242" y="9500"/>
                        <a:pt x="27206" y="9504"/>
                        <a:pt x="27169" y="9513"/>
                      </a:cubicBezTo>
                      <a:lnTo>
                        <a:pt x="7517" y="13932"/>
                      </a:lnTo>
                      <a:lnTo>
                        <a:pt x="1026" y="288"/>
                      </a:lnTo>
                      <a:cubicBezTo>
                        <a:pt x="939" y="107"/>
                        <a:pt x="759" y="1"/>
                        <a:pt x="5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1" name="Google Shape;951;p8"/>
                <p:cNvSpPr/>
                <p:nvPr/>
              </p:nvSpPr>
              <p:spPr>
                <a:xfrm flipH="1">
                  <a:off x="1021107" y="5087956"/>
                  <a:ext cx="386367" cy="2368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01" h="15386" extrusionOk="0">
                      <a:moveTo>
                        <a:pt x="572" y="1"/>
                      </a:moveTo>
                      <a:cubicBezTo>
                        <a:pt x="499" y="1"/>
                        <a:pt x="425" y="17"/>
                        <a:pt x="354" y="51"/>
                      </a:cubicBezTo>
                      <a:cubicBezTo>
                        <a:pt x="105" y="171"/>
                        <a:pt x="0" y="470"/>
                        <a:pt x="120" y="721"/>
                      </a:cubicBezTo>
                      <a:lnTo>
                        <a:pt x="7161" y="15385"/>
                      </a:lnTo>
                      <a:lnTo>
                        <a:pt x="24693" y="9750"/>
                      </a:lnTo>
                      <a:cubicBezTo>
                        <a:pt x="24957" y="9664"/>
                        <a:pt x="25100" y="9382"/>
                        <a:pt x="25015" y="9118"/>
                      </a:cubicBezTo>
                      <a:cubicBezTo>
                        <a:pt x="24948" y="8905"/>
                        <a:pt x="24749" y="8770"/>
                        <a:pt x="24538" y="8770"/>
                      </a:cubicBezTo>
                      <a:cubicBezTo>
                        <a:pt x="24487" y="8770"/>
                        <a:pt x="24436" y="8778"/>
                        <a:pt x="24385" y="8794"/>
                      </a:cubicBezTo>
                      <a:lnTo>
                        <a:pt x="7686" y="14162"/>
                      </a:lnTo>
                      <a:lnTo>
                        <a:pt x="1024" y="286"/>
                      </a:lnTo>
                      <a:cubicBezTo>
                        <a:pt x="938" y="106"/>
                        <a:pt x="759" y="1"/>
                        <a:pt x="57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952" name="Google Shape;952;p8"/>
              <p:cNvGrpSpPr/>
              <p:nvPr/>
            </p:nvGrpSpPr>
            <p:grpSpPr>
              <a:xfrm rot="2973282" flipH="1">
                <a:off x="4148176" y="4155735"/>
                <a:ext cx="1294615" cy="1801026"/>
                <a:chOff x="658816" y="3875056"/>
                <a:chExt cx="1294659" cy="1801086"/>
              </a:xfrm>
            </p:grpSpPr>
            <p:sp>
              <p:nvSpPr>
                <p:cNvPr id="953" name="Google Shape;953;p8"/>
                <p:cNvSpPr/>
                <p:nvPr/>
              </p:nvSpPr>
              <p:spPr>
                <a:xfrm flipH="1">
                  <a:off x="1402746" y="5296486"/>
                  <a:ext cx="287717" cy="17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92" h="11569" extrusionOk="0">
                      <a:moveTo>
                        <a:pt x="18120" y="0"/>
                      </a:moveTo>
                      <a:cubicBezTo>
                        <a:pt x="17933" y="0"/>
                        <a:pt x="17753" y="105"/>
                        <a:pt x="17667" y="286"/>
                      </a:cubicBezTo>
                      <a:lnTo>
                        <a:pt x="12838" y="10345"/>
                      </a:lnTo>
                      <a:lnTo>
                        <a:pt x="718" y="6447"/>
                      </a:lnTo>
                      <a:cubicBezTo>
                        <a:pt x="667" y="6431"/>
                        <a:pt x="615" y="6423"/>
                        <a:pt x="563" y="6423"/>
                      </a:cubicBezTo>
                      <a:cubicBezTo>
                        <a:pt x="351" y="6423"/>
                        <a:pt x="154" y="6558"/>
                        <a:pt x="85" y="6772"/>
                      </a:cubicBezTo>
                      <a:cubicBezTo>
                        <a:pt x="0" y="7036"/>
                        <a:pt x="145" y="7318"/>
                        <a:pt x="411" y="7403"/>
                      </a:cubicBezTo>
                      <a:lnTo>
                        <a:pt x="13363" y="11568"/>
                      </a:lnTo>
                      <a:lnTo>
                        <a:pt x="18571" y="720"/>
                      </a:lnTo>
                      <a:cubicBezTo>
                        <a:pt x="18691" y="471"/>
                        <a:pt x="18586" y="170"/>
                        <a:pt x="18337" y="50"/>
                      </a:cubicBezTo>
                      <a:cubicBezTo>
                        <a:pt x="18267" y="16"/>
                        <a:pt x="18193" y="0"/>
                        <a:pt x="18120" y="0"/>
                      </a:cubicBezTo>
                      <a:close/>
                    </a:path>
                  </a:pathLst>
                </a:custGeom>
                <a:solidFill>
                  <a:srgbClr val="FF81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4" name="Google Shape;954;p8"/>
                <p:cNvSpPr/>
                <p:nvPr/>
              </p:nvSpPr>
              <p:spPr>
                <a:xfrm flipH="1">
                  <a:off x="1072480" y="3875056"/>
                  <a:ext cx="654935" cy="1236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49" h="80321" extrusionOk="0">
                      <a:moveTo>
                        <a:pt x="19479" y="0"/>
                      </a:moveTo>
                      <a:cubicBezTo>
                        <a:pt x="14561" y="0"/>
                        <a:pt x="10368" y="9188"/>
                        <a:pt x="10793" y="16409"/>
                      </a:cubicBezTo>
                      <a:cubicBezTo>
                        <a:pt x="9828" y="19411"/>
                        <a:pt x="5751" y="22138"/>
                        <a:pt x="3039" y="25516"/>
                      </a:cubicBezTo>
                      <a:cubicBezTo>
                        <a:pt x="328" y="28895"/>
                        <a:pt x="0" y="34589"/>
                        <a:pt x="4523" y="38906"/>
                      </a:cubicBezTo>
                      <a:cubicBezTo>
                        <a:pt x="9046" y="43225"/>
                        <a:pt x="1039" y="49464"/>
                        <a:pt x="884" y="54225"/>
                      </a:cubicBezTo>
                      <a:cubicBezTo>
                        <a:pt x="729" y="58989"/>
                        <a:pt x="6428" y="60952"/>
                        <a:pt x="8399" y="66283"/>
                      </a:cubicBezTo>
                      <a:cubicBezTo>
                        <a:pt x="10369" y="71615"/>
                        <a:pt x="11813" y="78236"/>
                        <a:pt x="17456" y="80076"/>
                      </a:cubicBezTo>
                      <a:cubicBezTo>
                        <a:pt x="17973" y="80244"/>
                        <a:pt x="18495" y="80320"/>
                        <a:pt x="19018" y="80320"/>
                      </a:cubicBezTo>
                      <a:cubicBezTo>
                        <a:pt x="24209" y="80320"/>
                        <a:pt x="29454" y="72784"/>
                        <a:pt x="29454" y="72784"/>
                      </a:cubicBezTo>
                      <a:cubicBezTo>
                        <a:pt x="29454" y="72784"/>
                        <a:pt x="42548" y="60910"/>
                        <a:pt x="34196" y="50393"/>
                      </a:cubicBezTo>
                      <a:cubicBezTo>
                        <a:pt x="25842" y="39875"/>
                        <a:pt x="37461" y="43579"/>
                        <a:pt x="36889" y="34682"/>
                      </a:cubicBezTo>
                      <a:cubicBezTo>
                        <a:pt x="36318" y="25785"/>
                        <a:pt x="26820" y="25994"/>
                        <a:pt x="25348" y="19314"/>
                      </a:cubicBezTo>
                      <a:cubicBezTo>
                        <a:pt x="23877" y="12633"/>
                        <a:pt x="28121" y="5246"/>
                        <a:pt x="22166" y="947"/>
                      </a:cubicBezTo>
                      <a:cubicBezTo>
                        <a:pt x="21262" y="295"/>
                        <a:pt x="20359" y="0"/>
                        <a:pt x="1947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5" name="Google Shape;955;p8"/>
                <p:cNvSpPr/>
                <p:nvPr/>
              </p:nvSpPr>
              <p:spPr>
                <a:xfrm flipH="1">
                  <a:off x="1418016" y="3952564"/>
                  <a:ext cx="133930" cy="11852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01" h="77000" extrusionOk="0">
                      <a:moveTo>
                        <a:pt x="8223" y="0"/>
                      </a:moveTo>
                      <a:cubicBezTo>
                        <a:pt x="8044" y="0"/>
                        <a:pt x="7877" y="114"/>
                        <a:pt x="7818" y="294"/>
                      </a:cubicBezTo>
                      <a:cubicBezTo>
                        <a:pt x="1" y="24032"/>
                        <a:pt x="7222" y="76111"/>
                        <a:pt x="7295" y="76632"/>
                      </a:cubicBezTo>
                      <a:cubicBezTo>
                        <a:pt x="7325" y="76842"/>
                        <a:pt x="7506" y="76999"/>
                        <a:pt x="7718" y="76999"/>
                      </a:cubicBezTo>
                      <a:cubicBezTo>
                        <a:pt x="7738" y="76999"/>
                        <a:pt x="7758" y="76996"/>
                        <a:pt x="7776" y="76993"/>
                      </a:cubicBezTo>
                      <a:cubicBezTo>
                        <a:pt x="8010" y="76961"/>
                        <a:pt x="8172" y="76746"/>
                        <a:pt x="8139" y="76513"/>
                      </a:cubicBezTo>
                      <a:cubicBezTo>
                        <a:pt x="8065" y="75992"/>
                        <a:pt x="871" y="24112"/>
                        <a:pt x="8627" y="559"/>
                      </a:cubicBezTo>
                      <a:cubicBezTo>
                        <a:pt x="8700" y="337"/>
                        <a:pt x="8578" y="95"/>
                        <a:pt x="8356" y="21"/>
                      </a:cubicBezTo>
                      <a:cubicBezTo>
                        <a:pt x="8312" y="7"/>
                        <a:pt x="8267" y="0"/>
                        <a:pt x="822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6" name="Google Shape;956;p8"/>
                <p:cNvSpPr/>
                <p:nvPr/>
              </p:nvSpPr>
              <p:spPr>
                <a:xfrm flipH="1">
                  <a:off x="1367142" y="4167265"/>
                  <a:ext cx="205613" cy="98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58" h="6379" extrusionOk="0">
                      <a:moveTo>
                        <a:pt x="474" y="1"/>
                      </a:moveTo>
                      <a:cubicBezTo>
                        <a:pt x="358" y="1"/>
                        <a:pt x="243" y="47"/>
                        <a:pt x="160" y="138"/>
                      </a:cubicBezTo>
                      <a:cubicBezTo>
                        <a:pt x="1" y="312"/>
                        <a:pt x="11" y="581"/>
                        <a:pt x="185" y="739"/>
                      </a:cubicBezTo>
                      <a:lnTo>
                        <a:pt x="6298" y="6378"/>
                      </a:lnTo>
                      <a:lnTo>
                        <a:pt x="13128" y="1304"/>
                      </a:lnTo>
                      <a:cubicBezTo>
                        <a:pt x="13317" y="1165"/>
                        <a:pt x="13357" y="898"/>
                        <a:pt x="13217" y="709"/>
                      </a:cubicBezTo>
                      <a:cubicBezTo>
                        <a:pt x="13133" y="597"/>
                        <a:pt x="13004" y="537"/>
                        <a:pt x="12874" y="537"/>
                      </a:cubicBezTo>
                      <a:cubicBezTo>
                        <a:pt x="12785" y="537"/>
                        <a:pt x="12696" y="564"/>
                        <a:pt x="12620" y="621"/>
                      </a:cubicBezTo>
                      <a:lnTo>
                        <a:pt x="6358" y="5274"/>
                      </a:lnTo>
                      <a:lnTo>
                        <a:pt x="761" y="113"/>
                      </a:lnTo>
                      <a:cubicBezTo>
                        <a:pt x="680" y="38"/>
                        <a:pt x="577" y="1"/>
                        <a:pt x="47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7" name="Google Shape;957;p8"/>
                <p:cNvSpPr/>
                <p:nvPr/>
              </p:nvSpPr>
              <p:spPr>
                <a:xfrm flipH="1">
                  <a:off x="1258386" y="4412271"/>
                  <a:ext cx="383535" cy="17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17" h="11548" extrusionOk="0">
                      <a:moveTo>
                        <a:pt x="24436" y="1"/>
                      </a:moveTo>
                      <a:cubicBezTo>
                        <a:pt x="24346" y="1"/>
                        <a:pt x="24256" y="29"/>
                        <a:pt x="24178" y="88"/>
                      </a:cubicBezTo>
                      <a:lnTo>
                        <a:pt x="10588" y="10458"/>
                      </a:lnTo>
                      <a:lnTo>
                        <a:pt x="746" y="2237"/>
                      </a:lnTo>
                      <a:cubicBezTo>
                        <a:pt x="667" y="2172"/>
                        <a:pt x="571" y="2141"/>
                        <a:pt x="477" y="2141"/>
                      </a:cubicBezTo>
                      <a:cubicBezTo>
                        <a:pt x="355" y="2141"/>
                        <a:pt x="234" y="2193"/>
                        <a:pt x="149" y="2293"/>
                      </a:cubicBezTo>
                      <a:cubicBezTo>
                        <a:pt x="0" y="2474"/>
                        <a:pt x="22" y="2739"/>
                        <a:pt x="199" y="2890"/>
                      </a:cubicBezTo>
                      <a:lnTo>
                        <a:pt x="10565" y="11548"/>
                      </a:lnTo>
                      <a:lnTo>
                        <a:pt x="24695" y="765"/>
                      </a:lnTo>
                      <a:cubicBezTo>
                        <a:pt x="24882" y="621"/>
                        <a:pt x="24917" y="354"/>
                        <a:pt x="24775" y="168"/>
                      </a:cubicBezTo>
                      <a:cubicBezTo>
                        <a:pt x="24691" y="58"/>
                        <a:pt x="24564" y="1"/>
                        <a:pt x="2443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8" name="Google Shape;958;p8"/>
                <p:cNvSpPr/>
                <p:nvPr/>
              </p:nvSpPr>
              <p:spPr>
                <a:xfrm flipH="1">
                  <a:off x="1279706" y="4719055"/>
                  <a:ext cx="347024" cy="174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45" h="11310" extrusionOk="0">
                      <a:moveTo>
                        <a:pt x="22069" y="0"/>
                      </a:moveTo>
                      <a:cubicBezTo>
                        <a:pt x="21963" y="0"/>
                        <a:pt x="21856" y="40"/>
                        <a:pt x="21773" y="121"/>
                      </a:cubicBezTo>
                      <a:lnTo>
                        <a:pt x="10798" y="10182"/>
                      </a:lnTo>
                      <a:lnTo>
                        <a:pt x="741" y="1840"/>
                      </a:lnTo>
                      <a:cubicBezTo>
                        <a:pt x="663" y="1778"/>
                        <a:pt x="570" y="1748"/>
                        <a:pt x="477" y="1748"/>
                      </a:cubicBezTo>
                      <a:cubicBezTo>
                        <a:pt x="354" y="1748"/>
                        <a:pt x="232" y="1801"/>
                        <a:pt x="148" y="1903"/>
                      </a:cubicBezTo>
                      <a:cubicBezTo>
                        <a:pt x="1" y="2081"/>
                        <a:pt x="23" y="2345"/>
                        <a:pt x="198" y="2497"/>
                      </a:cubicBezTo>
                      <a:lnTo>
                        <a:pt x="10826" y="11310"/>
                      </a:lnTo>
                      <a:lnTo>
                        <a:pt x="22349" y="747"/>
                      </a:lnTo>
                      <a:cubicBezTo>
                        <a:pt x="22530" y="590"/>
                        <a:pt x="22545" y="315"/>
                        <a:pt x="22383" y="137"/>
                      </a:cubicBezTo>
                      <a:cubicBezTo>
                        <a:pt x="22299" y="47"/>
                        <a:pt x="22184" y="0"/>
                        <a:pt x="2206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9" name="Google Shape;959;p8"/>
                <p:cNvSpPr/>
                <p:nvPr/>
              </p:nvSpPr>
              <p:spPr>
                <a:xfrm flipH="1">
                  <a:off x="1324676" y="4680316"/>
                  <a:ext cx="628799" cy="97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51" h="63643" extrusionOk="0">
                      <a:moveTo>
                        <a:pt x="6468" y="1"/>
                      </a:moveTo>
                      <a:cubicBezTo>
                        <a:pt x="5113" y="1"/>
                        <a:pt x="3930" y="611"/>
                        <a:pt x="3121" y="2041"/>
                      </a:cubicBezTo>
                      <a:cubicBezTo>
                        <a:pt x="0" y="7558"/>
                        <a:pt x="5990" y="11822"/>
                        <a:pt x="7245" y="17590"/>
                      </a:cubicBezTo>
                      <a:cubicBezTo>
                        <a:pt x="8499" y="23359"/>
                        <a:pt x="974" y="26619"/>
                        <a:pt x="3734" y="33801"/>
                      </a:cubicBezTo>
                      <a:cubicBezTo>
                        <a:pt x="6493" y="40982"/>
                        <a:pt x="14267" y="33891"/>
                        <a:pt x="11509" y="45149"/>
                      </a:cubicBezTo>
                      <a:cubicBezTo>
                        <a:pt x="8750" y="56407"/>
                        <a:pt x="23296" y="60998"/>
                        <a:pt x="23296" y="60998"/>
                      </a:cubicBezTo>
                      <a:cubicBezTo>
                        <a:pt x="23296" y="60998"/>
                        <a:pt x="27791" y="63643"/>
                        <a:pt x="31661" y="63643"/>
                      </a:cubicBezTo>
                      <a:cubicBezTo>
                        <a:pt x="33042" y="63643"/>
                        <a:pt x="34344" y="63306"/>
                        <a:pt x="35334" y="62392"/>
                      </a:cubicBezTo>
                      <a:cubicBezTo>
                        <a:pt x="39097" y="58915"/>
                        <a:pt x="37842" y="53202"/>
                        <a:pt x="37466" y="48312"/>
                      </a:cubicBezTo>
                      <a:cubicBezTo>
                        <a:pt x="37090" y="43422"/>
                        <a:pt x="40851" y="39828"/>
                        <a:pt x="39011" y="36149"/>
                      </a:cubicBezTo>
                      <a:cubicBezTo>
                        <a:pt x="37174" y="32471"/>
                        <a:pt x="28646" y="30465"/>
                        <a:pt x="30636" y="25449"/>
                      </a:cubicBezTo>
                      <a:cubicBezTo>
                        <a:pt x="32626" y="20432"/>
                        <a:pt x="30318" y="16086"/>
                        <a:pt x="26973" y="14413"/>
                      </a:cubicBezTo>
                      <a:cubicBezTo>
                        <a:pt x="23630" y="12741"/>
                        <a:pt x="19450" y="12073"/>
                        <a:pt x="17610" y="10066"/>
                      </a:cubicBezTo>
                      <a:cubicBezTo>
                        <a:pt x="15629" y="4988"/>
                        <a:pt x="10343" y="1"/>
                        <a:pt x="646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0" name="Google Shape;960;p8"/>
                <p:cNvSpPr/>
                <p:nvPr/>
              </p:nvSpPr>
              <p:spPr>
                <a:xfrm flipH="1">
                  <a:off x="1412562" y="4744388"/>
                  <a:ext cx="445690" cy="931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955" h="60533" extrusionOk="0">
                      <a:moveTo>
                        <a:pt x="557" y="1"/>
                      </a:moveTo>
                      <a:cubicBezTo>
                        <a:pt x="435" y="1"/>
                        <a:pt x="311" y="45"/>
                        <a:pt x="214" y="136"/>
                      </a:cubicBezTo>
                      <a:cubicBezTo>
                        <a:pt x="12" y="324"/>
                        <a:pt x="0" y="642"/>
                        <a:pt x="189" y="844"/>
                      </a:cubicBezTo>
                      <a:cubicBezTo>
                        <a:pt x="14736" y="16492"/>
                        <a:pt x="27784" y="59739"/>
                        <a:pt x="27914" y="60175"/>
                      </a:cubicBezTo>
                      <a:cubicBezTo>
                        <a:pt x="27977" y="60387"/>
                        <a:pt x="28173" y="60533"/>
                        <a:pt x="28395" y="60533"/>
                      </a:cubicBezTo>
                      <a:cubicBezTo>
                        <a:pt x="28444" y="60533"/>
                        <a:pt x="28492" y="60524"/>
                        <a:pt x="28539" y="60511"/>
                      </a:cubicBezTo>
                      <a:cubicBezTo>
                        <a:pt x="28803" y="60432"/>
                        <a:pt x="28955" y="60152"/>
                        <a:pt x="28875" y="59886"/>
                      </a:cubicBezTo>
                      <a:cubicBezTo>
                        <a:pt x="28746" y="59450"/>
                        <a:pt x="15630" y="15980"/>
                        <a:pt x="924" y="161"/>
                      </a:cubicBezTo>
                      <a:cubicBezTo>
                        <a:pt x="825" y="54"/>
                        <a:pt x="692" y="1"/>
                        <a:pt x="557" y="1"/>
                      </a:cubicBezTo>
                      <a:close/>
                    </a:path>
                  </a:pathLst>
                </a:custGeom>
                <a:solidFill>
                  <a:srgbClr val="DEE7E9">
                    <a:alpha val="396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1" name="Google Shape;961;p8"/>
                <p:cNvSpPr/>
                <p:nvPr/>
              </p:nvSpPr>
              <p:spPr>
                <a:xfrm flipH="1">
                  <a:off x="1653722" y="4862250"/>
                  <a:ext cx="163884" cy="1142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7" h="7425" extrusionOk="0">
                      <a:moveTo>
                        <a:pt x="10078" y="0"/>
                      </a:moveTo>
                      <a:cubicBezTo>
                        <a:pt x="9881" y="0"/>
                        <a:pt x="9695" y="117"/>
                        <a:pt x="9616" y="310"/>
                      </a:cubicBezTo>
                      <a:lnTo>
                        <a:pt x="7130" y="6270"/>
                      </a:lnTo>
                      <a:lnTo>
                        <a:pt x="652" y="4901"/>
                      </a:lnTo>
                      <a:cubicBezTo>
                        <a:pt x="618" y="4894"/>
                        <a:pt x="583" y="4891"/>
                        <a:pt x="549" y="4891"/>
                      </a:cubicBezTo>
                      <a:cubicBezTo>
                        <a:pt x="317" y="4891"/>
                        <a:pt x="108" y="5053"/>
                        <a:pt x="57" y="5289"/>
                      </a:cubicBezTo>
                      <a:cubicBezTo>
                        <a:pt x="1" y="5560"/>
                        <a:pt x="174" y="5825"/>
                        <a:pt x="445" y="5884"/>
                      </a:cubicBezTo>
                      <a:lnTo>
                        <a:pt x="7736" y="7424"/>
                      </a:lnTo>
                      <a:lnTo>
                        <a:pt x="10542" y="694"/>
                      </a:lnTo>
                      <a:cubicBezTo>
                        <a:pt x="10647" y="439"/>
                        <a:pt x="10527" y="146"/>
                        <a:pt x="10271" y="39"/>
                      </a:cubicBezTo>
                      <a:cubicBezTo>
                        <a:pt x="10208" y="13"/>
                        <a:pt x="10142" y="0"/>
                        <a:pt x="10078" y="0"/>
                      </a:cubicBezTo>
                      <a:close/>
                    </a:path>
                  </a:pathLst>
                </a:custGeom>
                <a:solidFill>
                  <a:srgbClr val="DEE7E9">
                    <a:alpha val="396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2" name="Google Shape;962;p8"/>
                <p:cNvSpPr/>
                <p:nvPr/>
              </p:nvSpPr>
              <p:spPr>
                <a:xfrm flipH="1">
                  <a:off x="1499227" y="5055235"/>
                  <a:ext cx="318425" cy="174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87" h="11338" extrusionOk="0">
                      <a:moveTo>
                        <a:pt x="20113" y="0"/>
                      </a:moveTo>
                      <a:cubicBezTo>
                        <a:pt x="19925" y="0"/>
                        <a:pt x="19746" y="106"/>
                        <a:pt x="19660" y="287"/>
                      </a:cubicBezTo>
                      <a:lnTo>
                        <a:pt x="14951" y="10185"/>
                      </a:lnTo>
                      <a:lnTo>
                        <a:pt x="662" y="6970"/>
                      </a:lnTo>
                      <a:cubicBezTo>
                        <a:pt x="625" y="6962"/>
                        <a:pt x="589" y="6958"/>
                        <a:pt x="552" y="6958"/>
                      </a:cubicBezTo>
                      <a:cubicBezTo>
                        <a:pt x="322" y="6958"/>
                        <a:pt x="114" y="7117"/>
                        <a:pt x="62" y="7351"/>
                      </a:cubicBezTo>
                      <a:cubicBezTo>
                        <a:pt x="0" y="7622"/>
                        <a:pt x="171" y="7889"/>
                        <a:pt x="441" y="7951"/>
                      </a:cubicBezTo>
                      <a:lnTo>
                        <a:pt x="15512" y="11338"/>
                      </a:lnTo>
                      <a:lnTo>
                        <a:pt x="20566" y="718"/>
                      </a:lnTo>
                      <a:cubicBezTo>
                        <a:pt x="20686" y="467"/>
                        <a:pt x="20579" y="168"/>
                        <a:pt x="20329" y="50"/>
                      </a:cubicBezTo>
                      <a:cubicBezTo>
                        <a:pt x="20259" y="16"/>
                        <a:pt x="20185" y="0"/>
                        <a:pt x="20113" y="0"/>
                      </a:cubicBezTo>
                      <a:close/>
                    </a:path>
                  </a:pathLst>
                </a:custGeom>
                <a:solidFill>
                  <a:srgbClr val="DEE7E9">
                    <a:alpha val="396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3" name="Google Shape;963;p8"/>
                <p:cNvSpPr/>
                <p:nvPr/>
              </p:nvSpPr>
              <p:spPr>
                <a:xfrm flipH="1">
                  <a:off x="658816" y="4243988"/>
                  <a:ext cx="858409" cy="13373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68" h="86882" extrusionOk="0">
                      <a:moveTo>
                        <a:pt x="46938" y="0"/>
                      </a:moveTo>
                      <a:cubicBezTo>
                        <a:pt x="41647" y="0"/>
                        <a:pt x="34433" y="6807"/>
                        <a:pt x="31727" y="13740"/>
                      </a:cubicBezTo>
                      <a:cubicBezTo>
                        <a:pt x="29216" y="16480"/>
                        <a:pt x="23510" y="17393"/>
                        <a:pt x="18945" y="19675"/>
                      </a:cubicBezTo>
                      <a:cubicBezTo>
                        <a:pt x="14381" y="21957"/>
                        <a:pt x="11229" y="27892"/>
                        <a:pt x="13946" y="34740"/>
                      </a:cubicBezTo>
                      <a:cubicBezTo>
                        <a:pt x="16663" y="41587"/>
                        <a:pt x="5023" y="44326"/>
                        <a:pt x="2511" y="49348"/>
                      </a:cubicBezTo>
                      <a:cubicBezTo>
                        <a:pt x="0" y="54369"/>
                        <a:pt x="5136" y="59276"/>
                        <a:pt x="4622" y="65952"/>
                      </a:cubicBezTo>
                      <a:cubicBezTo>
                        <a:pt x="4109" y="72629"/>
                        <a:pt x="2398" y="80428"/>
                        <a:pt x="7532" y="85173"/>
                      </a:cubicBezTo>
                      <a:cubicBezTo>
                        <a:pt x="8883" y="86422"/>
                        <a:pt x="10661" y="86882"/>
                        <a:pt x="12547" y="86882"/>
                      </a:cubicBezTo>
                      <a:cubicBezTo>
                        <a:pt x="17831" y="86882"/>
                        <a:pt x="23966" y="83272"/>
                        <a:pt x="23966" y="83272"/>
                      </a:cubicBezTo>
                      <a:cubicBezTo>
                        <a:pt x="23966" y="83272"/>
                        <a:pt x="43823" y="77003"/>
                        <a:pt x="40057" y="61635"/>
                      </a:cubicBezTo>
                      <a:cubicBezTo>
                        <a:pt x="36291" y="46267"/>
                        <a:pt x="46904" y="55948"/>
                        <a:pt x="50672" y="46143"/>
                      </a:cubicBezTo>
                      <a:cubicBezTo>
                        <a:pt x="54438" y="36338"/>
                        <a:pt x="44166" y="31887"/>
                        <a:pt x="45878" y="24012"/>
                      </a:cubicBezTo>
                      <a:cubicBezTo>
                        <a:pt x="47589" y="16138"/>
                        <a:pt x="55768" y="10317"/>
                        <a:pt x="51507" y="2785"/>
                      </a:cubicBezTo>
                      <a:cubicBezTo>
                        <a:pt x="50403" y="833"/>
                        <a:pt x="48788" y="0"/>
                        <a:pt x="469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4" name="Google Shape;964;p8"/>
                <p:cNvSpPr/>
                <p:nvPr/>
              </p:nvSpPr>
              <p:spPr>
                <a:xfrm flipH="1">
                  <a:off x="658816" y="4243988"/>
                  <a:ext cx="858409" cy="13373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68" h="86882" extrusionOk="0">
                      <a:moveTo>
                        <a:pt x="46938" y="0"/>
                      </a:moveTo>
                      <a:cubicBezTo>
                        <a:pt x="41647" y="0"/>
                        <a:pt x="34433" y="6807"/>
                        <a:pt x="31727" y="13740"/>
                      </a:cubicBezTo>
                      <a:cubicBezTo>
                        <a:pt x="29216" y="16480"/>
                        <a:pt x="23510" y="17393"/>
                        <a:pt x="18945" y="19675"/>
                      </a:cubicBezTo>
                      <a:cubicBezTo>
                        <a:pt x="14381" y="21957"/>
                        <a:pt x="11229" y="27892"/>
                        <a:pt x="13946" y="34740"/>
                      </a:cubicBezTo>
                      <a:cubicBezTo>
                        <a:pt x="16663" y="41587"/>
                        <a:pt x="5023" y="44326"/>
                        <a:pt x="2511" y="49348"/>
                      </a:cubicBezTo>
                      <a:cubicBezTo>
                        <a:pt x="0" y="54369"/>
                        <a:pt x="5136" y="59276"/>
                        <a:pt x="4622" y="65952"/>
                      </a:cubicBezTo>
                      <a:cubicBezTo>
                        <a:pt x="4109" y="72629"/>
                        <a:pt x="2398" y="80428"/>
                        <a:pt x="7532" y="85173"/>
                      </a:cubicBezTo>
                      <a:cubicBezTo>
                        <a:pt x="8883" y="86422"/>
                        <a:pt x="10661" y="86882"/>
                        <a:pt x="12547" y="86882"/>
                      </a:cubicBezTo>
                      <a:cubicBezTo>
                        <a:pt x="17831" y="86882"/>
                        <a:pt x="23966" y="83272"/>
                        <a:pt x="23966" y="83272"/>
                      </a:cubicBezTo>
                      <a:cubicBezTo>
                        <a:pt x="23966" y="83272"/>
                        <a:pt x="43823" y="77003"/>
                        <a:pt x="40057" y="61635"/>
                      </a:cubicBezTo>
                      <a:cubicBezTo>
                        <a:pt x="36291" y="46267"/>
                        <a:pt x="46904" y="55948"/>
                        <a:pt x="50672" y="46143"/>
                      </a:cubicBezTo>
                      <a:cubicBezTo>
                        <a:pt x="54438" y="36338"/>
                        <a:pt x="44166" y="31887"/>
                        <a:pt x="45878" y="24012"/>
                      </a:cubicBezTo>
                      <a:cubicBezTo>
                        <a:pt x="47589" y="16138"/>
                        <a:pt x="55768" y="10317"/>
                        <a:pt x="51507" y="2785"/>
                      </a:cubicBezTo>
                      <a:cubicBezTo>
                        <a:pt x="50403" y="833"/>
                        <a:pt x="48788" y="0"/>
                        <a:pt x="46938" y="0"/>
                      </a:cubicBezTo>
                      <a:close/>
                    </a:path>
                  </a:pathLst>
                </a:custGeom>
                <a:solidFill>
                  <a:srgbClr val="6D9EEB">
                    <a:alpha val="414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5" name="Google Shape;965;p8"/>
                <p:cNvSpPr/>
                <p:nvPr/>
              </p:nvSpPr>
              <p:spPr>
                <a:xfrm flipH="1">
                  <a:off x="791960" y="4334255"/>
                  <a:ext cx="602155" cy="12663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20" h="82271" extrusionOk="0">
                      <a:moveTo>
                        <a:pt x="38564" y="0"/>
                      </a:moveTo>
                      <a:cubicBezTo>
                        <a:pt x="38430" y="0"/>
                        <a:pt x="38296" y="54"/>
                        <a:pt x="38197" y="160"/>
                      </a:cubicBezTo>
                      <a:cubicBezTo>
                        <a:pt x="18149" y="21726"/>
                        <a:pt x="258" y="81027"/>
                        <a:pt x="79" y="81624"/>
                      </a:cubicBezTo>
                      <a:cubicBezTo>
                        <a:pt x="1" y="81889"/>
                        <a:pt x="151" y="82170"/>
                        <a:pt x="417" y="82249"/>
                      </a:cubicBezTo>
                      <a:cubicBezTo>
                        <a:pt x="464" y="82262"/>
                        <a:pt x="512" y="82270"/>
                        <a:pt x="561" y="82270"/>
                      </a:cubicBezTo>
                      <a:cubicBezTo>
                        <a:pt x="781" y="82270"/>
                        <a:pt x="977" y="82125"/>
                        <a:pt x="1040" y="81913"/>
                      </a:cubicBezTo>
                      <a:cubicBezTo>
                        <a:pt x="1221" y="81318"/>
                        <a:pt x="19043" y="22239"/>
                        <a:pt x="38930" y="843"/>
                      </a:cubicBezTo>
                      <a:cubicBezTo>
                        <a:pt x="39119" y="641"/>
                        <a:pt x="39109" y="323"/>
                        <a:pt x="38905" y="135"/>
                      </a:cubicBezTo>
                      <a:cubicBezTo>
                        <a:pt x="38809" y="45"/>
                        <a:pt x="38686" y="0"/>
                        <a:pt x="3856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6" name="Google Shape;966;p8"/>
                <p:cNvSpPr/>
                <p:nvPr/>
              </p:nvSpPr>
              <p:spPr>
                <a:xfrm flipH="1">
                  <a:off x="847457" y="4495181"/>
                  <a:ext cx="217481" cy="1499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29" h="9740" extrusionOk="0">
                      <a:moveTo>
                        <a:pt x="572" y="0"/>
                      </a:moveTo>
                      <a:cubicBezTo>
                        <a:pt x="507" y="0"/>
                        <a:pt x="442" y="13"/>
                        <a:pt x="378" y="39"/>
                      </a:cubicBezTo>
                      <a:cubicBezTo>
                        <a:pt x="123" y="146"/>
                        <a:pt x="1" y="438"/>
                        <a:pt x="108" y="694"/>
                      </a:cubicBezTo>
                      <a:lnTo>
                        <a:pt x="3879" y="9740"/>
                      </a:lnTo>
                      <a:lnTo>
                        <a:pt x="13684" y="7668"/>
                      </a:lnTo>
                      <a:cubicBezTo>
                        <a:pt x="13955" y="7611"/>
                        <a:pt x="14129" y="7345"/>
                        <a:pt x="14072" y="7075"/>
                      </a:cubicBezTo>
                      <a:cubicBezTo>
                        <a:pt x="14020" y="6834"/>
                        <a:pt x="13806" y="6679"/>
                        <a:pt x="13572" y="6679"/>
                      </a:cubicBezTo>
                      <a:cubicBezTo>
                        <a:pt x="13540" y="6679"/>
                        <a:pt x="13509" y="6681"/>
                        <a:pt x="13477" y="6687"/>
                      </a:cubicBezTo>
                      <a:lnTo>
                        <a:pt x="4485" y="8587"/>
                      </a:lnTo>
                      <a:lnTo>
                        <a:pt x="1033" y="308"/>
                      </a:lnTo>
                      <a:cubicBezTo>
                        <a:pt x="953" y="116"/>
                        <a:pt x="767" y="0"/>
                        <a:pt x="57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7" name="Google Shape;967;p8"/>
                <p:cNvSpPr/>
                <p:nvPr/>
              </p:nvSpPr>
              <p:spPr>
                <a:xfrm flipH="1">
                  <a:off x="847371" y="4758624"/>
                  <a:ext cx="428373" cy="232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30" h="15085" extrusionOk="0">
                      <a:moveTo>
                        <a:pt x="571" y="1"/>
                      </a:moveTo>
                      <a:cubicBezTo>
                        <a:pt x="499" y="1"/>
                        <a:pt x="426" y="16"/>
                        <a:pt x="356" y="49"/>
                      </a:cubicBezTo>
                      <a:cubicBezTo>
                        <a:pt x="107" y="170"/>
                        <a:pt x="0" y="469"/>
                        <a:pt x="119" y="719"/>
                      </a:cubicBezTo>
                      <a:lnTo>
                        <a:pt x="6956" y="15085"/>
                      </a:lnTo>
                      <a:lnTo>
                        <a:pt x="27388" y="10493"/>
                      </a:lnTo>
                      <a:cubicBezTo>
                        <a:pt x="27659" y="10432"/>
                        <a:pt x="27829" y="10164"/>
                        <a:pt x="27767" y="9894"/>
                      </a:cubicBezTo>
                      <a:cubicBezTo>
                        <a:pt x="27715" y="9660"/>
                        <a:pt x="27507" y="9500"/>
                        <a:pt x="27278" y="9500"/>
                      </a:cubicBezTo>
                      <a:cubicBezTo>
                        <a:pt x="27242" y="9500"/>
                        <a:pt x="27206" y="9504"/>
                        <a:pt x="27169" y="9513"/>
                      </a:cubicBezTo>
                      <a:lnTo>
                        <a:pt x="7517" y="13932"/>
                      </a:lnTo>
                      <a:lnTo>
                        <a:pt x="1026" y="288"/>
                      </a:lnTo>
                      <a:cubicBezTo>
                        <a:pt x="939" y="107"/>
                        <a:pt x="759" y="1"/>
                        <a:pt x="5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8" name="Google Shape;968;p8"/>
                <p:cNvSpPr/>
                <p:nvPr/>
              </p:nvSpPr>
              <p:spPr>
                <a:xfrm flipH="1">
                  <a:off x="1021107" y="5087956"/>
                  <a:ext cx="386367" cy="2368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01" h="15386" extrusionOk="0">
                      <a:moveTo>
                        <a:pt x="572" y="1"/>
                      </a:moveTo>
                      <a:cubicBezTo>
                        <a:pt x="499" y="1"/>
                        <a:pt x="425" y="17"/>
                        <a:pt x="354" y="51"/>
                      </a:cubicBezTo>
                      <a:cubicBezTo>
                        <a:pt x="105" y="171"/>
                        <a:pt x="0" y="470"/>
                        <a:pt x="120" y="721"/>
                      </a:cubicBezTo>
                      <a:lnTo>
                        <a:pt x="7161" y="15385"/>
                      </a:lnTo>
                      <a:lnTo>
                        <a:pt x="24693" y="9750"/>
                      </a:lnTo>
                      <a:cubicBezTo>
                        <a:pt x="24957" y="9664"/>
                        <a:pt x="25100" y="9382"/>
                        <a:pt x="25015" y="9118"/>
                      </a:cubicBezTo>
                      <a:cubicBezTo>
                        <a:pt x="24948" y="8905"/>
                        <a:pt x="24749" y="8770"/>
                        <a:pt x="24538" y="8770"/>
                      </a:cubicBezTo>
                      <a:cubicBezTo>
                        <a:pt x="24487" y="8770"/>
                        <a:pt x="24436" y="8778"/>
                        <a:pt x="24385" y="8794"/>
                      </a:cubicBezTo>
                      <a:lnTo>
                        <a:pt x="7686" y="14162"/>
                      </a:lnTo>
                      <a:lnTo>
                        <a:pt x="1024" y="286"/>
                      </a:lnTo>
                      <a:cubicBezTo>
                        <a:pt x="938" y="106"/>
                        <a:pt x="759" y="1"/>
                        <a:pt x="57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969" name="Google Shape;969;p8"/>
          <p:cNvSpPr txBox="1">
            <a:spLocks noGrp="1"/>
          </p:cNvSpPr>
          <p:nvPr>
            <p:ph type="title"/>
          </p:nvPr>
        </p:nvSpPr>
        <p:spPr>
          <a:xfrm>
            <a:off x="1126525" y="1076250"/>
            <a:ext cx="6891000" cy="299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972" name="Google Shape;972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4" name="Google Shape;1044;p11"/>
          <p:cNvGrpSpPr/>
          <p:nvPr/>
        </p:nvGrpSpPr>
        <p:grpSpPr>
          <a:xfrm>
            <a:off x="813948" y="1165194"/>
            <a:ext cx="7515089" cy="9054904"/>
            <a:chOff x="5651575" y="1288700"/>
            <a:chExt cx="2713225" cy="3269154"/>
          </a:xfrm>
        </p:grpSpPr>
        <p:sp>
          <p:nvSpPr>
            <p:cNvPr id="1045" name="Google Shape;1045;p11"/>
            <p:cNvSpPr/>
            <p:nvPr/>
          </p:nvSpPr>
          <p:spPr>
            <a:xfrm>
              <a:off x="5870674" y="1983974"/>
              <a:ext cx="210985" cy="460311"/>
            </a:xfrm>
            <a:custGeom>
              <a:avLst/>
              <a:gdLst/>
              <a:ahLst/>
              <a:cxnLst/>
              <a:rect l="l" t="t" r="r" b="b"/>
              <a:pathLst>
                <a:path w="6950" h="15163" extrusionOk="0">
                  <a:moveTo>
                    <a:pt x="3454" y="142"/>
                  </a:moveTo>
                  <a:cubicBezTo>
                    <a:pt x="3481" y="142"/>
                    <a:pt x="3510" y="145"/>
                    <a:pt x="3538" y="150"/>
                  </a:cubicBezTo>
                  <a:cubicBezTo>
                    <a:pt x="3740" y="279"/>
                    <a:pt x="5584" y="3199"/>
                    <a:pt x="6788" y="5151"/>
                  </a:cubicBezTo>
                  <a:lnTo>
                    <a:pt x="6750" y="5241"/>
                  </a:lnTo>
                  <a:cubicBezTo>
                    <a:pt x="6603" y="5595"/>
                    <a:pt x="5847" y="7418"/>
                    <a:pt x="5463" y="8410"/>
                  </a:cubicBezTo>
                  <a:cubicBezTo>
                    <a:pt x="5051" y="9473"/>
                    <a:pt x="5585" y="14149"/>
                    <a:pt x="5667" y="14838"/>
                  </a:cubicBezTo>
                  <a:lnTo>
                    <a:pt x="1581" y="15012"/>
                  </a:lnTo>
                  <a:cubicBezTo>
                    <a:pt x="1459" y="14134"/>
                    <a:pt x="156" y="4696"/>
                    <a:pt x="361" y="2513"/>
                  </a:cubicBezTo>
                  <a:cubicBezTo>
                    <a:pt x="431" y="1763"/>
                    <a:pt x="788" y="1170"/>
                    <a:pt x="1426" y="748"/>
                  </a:cubicBezTo>
                  <a:cubicBezTo>
                    <a:pt x="2191" y="241"/>
                    <a:pt x="3123" y="142"/>
                    <a:pt x="3437" y="142"/>
                  </a:cubicBezTo>
                  <a:cubicBezTo>
                    <a:pt x="3442" y="142"/>
                    <a:pt x="3448" y="142"/>
                    <a:pt x="3454" y="142"/>
                  </a:cubicBezTo>
                  <a:close/>
                  <a:moveTo>
                    <a:pt x="3421" y="1"/>
                  </a:moveTo>
                  <a:cubicBezTo>
                    <a:pt x="3027" y="1"/>
                    <a:pt x="2093" y="133"/>
                    <a:pt x="1346" y="628"/>
                  </a:cubicBezTo>
                  <a:cubicBezTo>
                    <a:pt x="671" y="1074"/>
                    <a:pt x="290" y="1704"/>
                    <a:pt x="217" y="2499"/>
                  </a:cubicBezTo>
                  <a:cubicBezTo>
                    <a:pt x="1" y="4795"/>
                    <a:pt x="1432" y="14995"/>
                    <a:pt x="1446" y="15098"/>
                  </a:cubicBezTo>
                  <a:lnTo>
                    <a:pt x="1455" y="15163"/>
                  </a:lnTo>
                  <a:lnTo>
                    <a:pt x="5828" y="14976"/>
                  </a:lnTo>
                  <a:lnTo>
                    <a:pt x="5819" y="14898"/>
                  </a:lnTo>
                  <a:cubicBezTo>
                    <a:pt x="5814" y="14845"/>
                    <a:pt x="5175" y="9553"/>
                    <a:pt x="5598" y="8461"/>
                  </a:cubicBezTo>
                  <a:cubicBezTo>
                    <a:pt x="5981" y="7472"/>
                    <a:pt x="6736" y="5652"/>
                    <a:pt x="6883" y="5296"/>
                  </a:cubicBezTo>
                  <a:lnTo>
                    <a:pt x="6949" y="5138"/>
                  </a:lnTo>
                  <a:lnTo>
                    <a:pt x="6930" y="5107"/>
                  </a:lnTo>
                  <a:cubicBezTo>
                    <a:pt x="6205" y="3931"/>
                    <a:pt x="3823" y="89"/>
                    <a:pt x="3588" y="15"/>
                  </a:cubicBezTo>
                  <a:cubicBezTo>
                    <a:pt x="3559" y="6"/>
                    <a:pt x="3501" y="1"/>
                    <a:pt x="3421" y="1"/>
                  </a:cubicBezTo>
                  <a:close/>
                </a:path>
              </a:pathLst>
            </a:custGeom>
            <a:solidFill>
              <a:srgbClr val="FFFFFF">
                <a:alpha val="50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11"/>
            <p:cNvSpPr/>
            <p:nvPr/>
          </p:nvSpPr>
          <p:spPr>
            <a:xfrm>
              <a:off x="7933094" y="1986159"/>
              <a:ext cx="206370" cy="455848"/>
            </a:xfrm>
            <a:custGeom>
              <a:avLst/>
              <a:gdLst/>
              <a:ahLst/>
              <a:cxnLst/>
              <a:rect l="l" t="t" r="r" b="b"/>
              <a:pathLst>
                <a:path w="6798" h="15016" extrusionOk="0">
                  <a:moveTo>
                    <a:pt x="3450" y="0"/>
                  </a:moveTo>
                  <a:cubicBezTo>
                    <a:pt x="3377" y="0"/>
                    <a:pt x="3326" y="5"/>
                    <a:pt x="3302" y="12"/>
                  </a:cubicBezTo>
                  <a:cubicBezTo>
                    <a:pt x="3074" y="84"/>
                    <a:pt x="1" y="5072"/>
                    <a:pt x="1" y="5072"/>
                  </a:cubicBezTo>
                  <a:lnTo>
                    <a:pt x="53" y="5196"/>
                  </a:lnTo>
                  <a:cubicBezTo>
                    <a:pt x="250" y="5672"/>
                    <a:pt x="967" y="7403"/>
                    <a:pt x="1338" y="8364"/>
                  </a:cubicBezTo>
                  <a:cubicBezTo>
                    <a:pt x="1772" y="9484"/>
                    <a:pt x="1122" y="14835"/>
                    <a:pt x="1122" y="14835"/>
                  </a:cubicBezTo>
                  <a:lnTo>
                    <a:pt x="5351" y="15015"/>
                  </a:lnTo>
                  <a:cubicBezTo>
                    <a:pt x="5351" y="15015"/>
                    <a:pt x="6798" y="4748"/>
                    <a:pt x="6580" y="2435"/>
                  </a:cubicBezTo>
                  <a:cubicBezTo>
                    <a:pt x="6386" y="359"/>
                    <a:pt x="4086" y="0"/>
                    <a:pt x="34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11"/>
            <p:cNvSpPr/>
            <p:nvPr/>
          </p:nvSpPr>
          <p:spPr>
            <a:xfrm>
              <a:off x="7933094" y="1986159"/>
              <a:ext cx="206370" cy="455848"/>
            </a:xfrm>
            <a:custGeom>
              <a:avLst/>
              <a:gdLst/>
              <a:ahLst/>
              <a:cxnLst/>
              <a:rect l="l" t="t" r="r" b="b"/>
              <a:pathLst>
                <a:path w="6798" h="15016" extrusionOk="0">
                  <a:moveTo>
                    <a:pt x="3450" y="0"/>
                  </a:moveTo>
                  <a:cubicBezTo>
                    <a:pt x="3377" y="0"/>
                    <a:pt x="3326" y="5"/>
                    <a:pt x="3302" y="12"/>
                  </a:cubicBezTo>
                  <a:cubicBezTo>
                    <a:pt x="3074" y="84"/>
                    <a:pt x="1" y="5072"/>
                    <a:pt x="1" y="5072"/>
                  </a:cubicBezTo>
                  <a:lnTo>
                    <a:pt x="53" y="5196"/>
                  </a:lnTo>
                  <a:cubicBezTo>
                    <a:pt x="250" y="5672"/>
                    <a:pt x="967" y="7403"/>
                    <a:pt x="1338" y="8364"/>
                  </a:cubicBezTo>
                  <a:cubicBezTo>
                    <a:pt x="1772" y="9484"/>
                    <a:pt x="1122" y="14835"/>
                    <a:pt x="1122" y="14835"/>
                  </a:cubicBezTo>
                  <a:lnTo>
                    <a:pt x="5351" y="15015"/>
                  </a:lnTo>
                  <a:cubicBezTo>
                    <a:pt x="5351" y="15015"/>
                    <a:pt x="6798" y="4748"/>
                    <a:pt x="6580" y="2435"/>
                  </a:cubicBezTo>
                  <a:cubicBezTo>
                    <a:pt x="6386" y="359"/>
                    <a:pt x="4086" y="0"/>
                    <a:pt x="3450" y="0"/>
                  </a:cubicBezTo>
                  <a:close/>
                </a:path>
              </a:pathLst>
            </a:custGeom>
            <a:solidFill>
              <a:srgbClr val="FFFFFF">
                <a:alpha val="50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11"/>
            <p:cNvSpPr/>
            <p:nvPr/>
          </p:nvSpPr>
          <p:spPr>
            <a:xfrm>
              <a:off x="7930635" y="1983974"/>
              <a:ext cx="210985" cy="460311"/>
            </a:xfrm>
            <a:custGeom>
              <a:avLst/>
              <a:gdLst/>
              <a:ahLst/>
              <a:cxnLst/>
              <a:rect l="l" t="t" r="r" b="b"/>
              <a:pathLst>
                <a:path w="6950" h="15163" extrusionOk="0">
                  <a:moveTo>
                    <a:pt x="3513" y="142"/>
                  </a:moveTo>
                  <a:cubicBezTo>
                    <a:pt x="3825" y="142"/>
                    <a:pt x="4758" y="241"/>
                    <a:pt x="5524" y="748"/>
                  </a:cubicBezTo>
                  <a:cubicBezTo>
                    <a:pt x="6160" y="1170"/>
                    <a:pt x="6518" y="1763"/>
                    <a:pt x="6589" y="2513"/>
                  </a:cubicBezTo>
                  <a:cubicBezTo>
                    <a:pt x="6794" y="4696"/>
                    <a:pt x="5491" y="14134"/>
                    <a:pt x="5369" y="15012"/>
                  </a:cubicBezTo>
                  <a:lnTo>
                    <a:pt x="1283" y="14838"/>
                  </a:lnTo>
                  <a:cubicBezTo>
                    <a:pt x="1364" y="14149"/>
                    <a:pt x="1897" y="9473"/>
                    <a:pt x="1487" y="8410"/>
                  </a:cubicBezTo>
                  <a:cubicBezTo>
                    <a:pt x="1103" y="7418"/>
                    <a:pt x="347" y="5595"/>
                    <a:pt x="199" y="5241"/>
                  </a:cubicBezTo>
                  <a:lnTo>
                    <a:pt x="162" y="5151"/>
                  </a:lnTo>
                  <a:cubicBezTo>
                    <a:pt x="1364" y="3199"/>
                    <a:pt x="3209" y="279"/>
                    <a:pt x="3411" y="150"/>
                  </a:cubicBezTo>
                  <a:lnTo>
                    <a:pt x="3413" y="150"/>
                  </a:lnTo>
                  <a:cubicBezTo>
                    <a:pt x="3446" y="144"/>
                    <a:pt x="3479" y="142"/>
                    <a:pt x="3513" y="142"/>
                  </a:cubicBezTo>
                  <a:close/>
                  <a:moveTo>
                    <a:pt x="3533" y="0"/>
                  </a:moveTo>
                  <a:cubicBezTo>
                    <a:pt x="3450" y="0"/>
                    <a:pt x="3391" y="6"/>
                    <a:pt x="3361" y="15"/>
                  </a:cubicBezTo>
                  <a:cubicBezTo>
                    <a:pt x="3125" y="89"/>
                    <a:pt x="744" y="3932"/>
                    <a:pt x="19" y="5107"/>
                  </a:cubicBezTo>
                  <a:lnTo>
                    <a:pt x="0" y="5138"/>
                  </a:lnTo>
                  <a:lnTo>
                    <a:pt x="66" y="5296"/>
                  </a:lnTo>
                  <a:cubicBezTo>
                    <a:pt x="213" y="5650"/>
                    <a:pt x="968" y="7472"/>
                    <a:pt x="1352" y="8461"/>
                  </a:cubicBezTo>
                  <a:cubicBezTo>
                    <a:pt x="1775" y="9553"/>
                    <a:pt x="1137" y="14845"/>
                    <a:pt x="1131" y="14898"/>
                  </a:cubicBezTo>
                  <a:lnTo>
                    <a:pt x="1122" y="14976"/>
                  </a:lnTo>
                  <a:lnTo>
                    <a:pt x="5494" y="15163"/>
                  </a:lnTo>
                  <a:lnTo>
                    <a:pt x="5504" y="15097"/>
                  </a:lnTo>
                  <a:cubicBezTo>
                    <a:pt x="5518" y="14995"/>
                    <a:pt x="6949" y="4795"/>
                    <a:pt x="6733" y="2499"/>
                  </a:cubicBezTo>
                  <a:cubicBezTo>
                    <a:pt x="6659" y="1704"/>
                    <a:pt x="6279" y="1074"/>
                    <a:pt x="5604" y="626"/>
                  </a:cubicBezTo>
                  <a:cubicBezTo>
                    <a:pt x="4859" y="133"/>
                    <a:pt x="3929" y="0"/>
                    <a:pt x="3533" y="0"/>
                  </a:cubicBezTo>
                  <a:close/>
                </a:path>
              </a:pathLst>
            </a:custGeom>
            <a:solidFill>
              <a:srgbClr val="BF81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11"/>
            <p:cNvSpPr/>
            <p:nvPr/>
          </p:nvSpPr>
          <p:spPr>
            <a:xfrm>
              <a:off x="7971528" y="2239745"/>
              <a:ext cx="111807" cy="36004"/>
            </a:xfrm>
            <a:custGeom>
              <a:avLst/>
              <a:gdLst/>
              <a:ahLst/>
              <a:cxnLst/>
              <a:rect l="l" t="t" r="r" b="b"/>
              <a:pathLst>
                <a:path w="3683" h="1186" extrusionOk="0">
                  <a:moveTo>
                    <a:pt x="144" y="0"/>
                  </a:moveTo>
                  <a:lnTo>
                    <a:pt x="0" y="22"/>
                  </a:lnTo>
                  <a:cubicBezTo>
                    <a:pt x="10" y="75"/>
                    <a:pt x="212" y="1186"/>
                    <a:pt x="2570" y="1186"/>
                  </a:cubicBezTo>
                  <a:cubicBezTo>
                    <a:pt x="2902" y="1186"/>
                    <a:pt x="3682" y="970"/>
                    <a:pt x="3682" y="970"/>
                  </a:cubicBezTo>
                  <a:lnTo>
                    <a:pt x="3682" y="970"/>
                  </a:lnTo>
                  <a:cubicBezTo>
                    <a:pt x="3269" y="1019"/>
                    <a:pt x="2904" y="1040"/>
                    <a:pt x="2581" y="1040"/>
                  </a:cubicBezTo>
                  <a:cubicBezTo>
                    <a:pt x="346" y="1040"/>
                    <a:pt x="146" y="13"/>
                    <a:pt x="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11"/>
            <p:cNvSpPr/>
            <p:nvPr/>
          </p:nvSpPr>
          <p:spPr>
            <a:xfrm>
              <a:off x="5872799" y="1986159"/>
              <a:ext cx="206370" cy="455848"/>
            </a:xfrm>
            <a:custGeom>
              <a:avLst/>
              <a:gdLst/>
              <a:ahLst/>
              <a:cxnLst/>
              <a:rect l="l" t="t" r="r" b="b"/>
              <a:pathLst>
                <a:path w="6798" h="15016" extrusionOk="0">
                  <a:moveTo>
                    <a:pt x="3349" y="0"/>
                  </a:moveTo>
                  <a:cubicBezTo>
                    <a:pt x="2713" y="0"/>
                    <a:pt x="413" y="359"/>
                    <a:pt x="219" y="2435"/>
                  </a:cubicBezTo>
                  <a:cubicBezTo>
                    <a:pt x="1" y="4748"/>
                    <a:pt x="1448" y="15015"/>
                    <a:pt x="1448" y="15015"/>
                  </a:cubicBezTo>
                  <a:lnTo>
                    <a:pt x="5678" y="14835"/>
                  </a:lnTo>
                  <a:cubicBezTo>
                    <a:pt x="5678" y="14835"/>
                    <a:pt x="5027" y="9484"/>
                    <a:pt x="5460" y="8364"/>
                  </a:cubicBezTo>
                  <a:cubicBezTo>
                    <a:pt x="5833" y="7403"/>
                    <a:pt x="6549" y="5672"/>
                    <a:pt x="6746" y="5196"/>
                  </a:cubicBezTo>
                  <a:lnTo>
                    <a:pt x="6798" y="5072"/>
                  </a:lnTo>
                  <a:cubicBezTo>
                    <a:pt x="6798" y="5072"/>
                    <a:pt x="3725" y="84"/>
                    <a:pt x="3496" y="12"/>
                  </a:cubicBezTo>
                  <a:cubicBezTo>
                    <a:pt x="3473" y="5"/>
                    <a:pt x="3422" y="0"/>
                    <a:pt x="3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11"/>
            <p:cNvSpPr/>
            <p:nvPr/>
          </p:nvSpPr>
          <p:spPr>
            <a:xfrm>
              <a:off x="5872799" y="1986159"/>
              <a:ext cx="206370" cy="455848"/>
            </a:xfrm>
            <a:custGeom>
              <a:avLst/>
              <a:gdLst/>
              <a:ahLst/>
              <a:cxnLst/>
              <a:rect l="l" t="t" r="r" b="b"/>
              <a:pathLst>
                <a:path w="6798" h="15016" extrusionOk="0">
                  <a:moveTo>
                    <a:pt x="3349" y="0"/>
                  </a:moveTo>
                  <a:cubicBezTo>
                    <a:pt x="2713" y="0"/>
                    <a:pt x="413" y="359"/>
                    <a:pt x="219" y="2435"/>
                  </a:cubicBezTo>
                  <a:cubicBezTo>
                    <a:pt x="1" y="4748"/>
                    <a:pt x="1448" y="15015"/>
                    <a:pt x="1448" y="15015"/>
                  </a:cubicBezTo>
                  <a:lnTo>
                    <a:pt x="5678" y="14835"/>
                  </a:lnTo>
                  <a:cubicBezTo>
                    <a:pt x="5678" y="14835"/>
                    <a:pt x="5027" y="9484"/>
                    <a:pt x="5460" y="8364"/>
                  </a:cubicBezTo>
                  <a:cubicBezTo>
                    <a:pt x="5833" y="7403"/>
                    <a:pt x="6549" y="5672"/>
                    <a:pt x="6746" y="5196"/>
                  </a:cubicBezTo>
                  <a:lnTo>
                    <a:pt x="6798" y="5072"/>
                  </a:lnTo>
                  <a:cubicBezTo>
                    <a:pt x="6798" y="5072"/>
                    <a:pt x="3725" y="84"/>
                    <a:pt x="3496" y="12"/>
                  </a:cubicBezTo>
                  <a:cubicBezTo>
                    <a:pt x="3473" y="5"/>
                    <a:pt x="3422" y="0"/>
                    <a:pt x="3349" y="0"/>
                  </a:cubicBezTo>
                  <a:close/>
                </a:path>
              </a:pathLst>
            </a:custGeom>
            <a:solidFill>
              <a:srgbClr val="FFFFFF">
                <a:alpha val="50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11"/>
            <p:cNvSpPr/>
            <p:nvPr/>
          </p:nvSpPr>
          <p:spPr>
            <a:xfrm>
              <a:off x="5870674" y="1983974"/>
              <a:ext cx="210985" cy="460311"/>
            </a:xfrm>
            <a:custGeom>
              <a:avLst/>
              <a:gdLst/>
              <a:ahLst/>
              <a:cxnLst/>
              <a:rect l="l" t="t" r="r" b="b"/>
              <a:pathLst>
                <a:path w="6950" h="15163" extrusionOk="0">
                  <a:moveTo>
                    <a:pt x="3454" y="142"/>
                  </a:moveTo>
                  <a:cubicBezTo>
                    <a:pt x="3481" y="142"/>
                    <a:pt x="3510" y="145"/>
                    <a:pt x="3538" y="150"/>
                  </a:cubicBezTo>
                  <a:cubicBezTo>
                    <a:pt x="3740" y="279"/>
                    <a:pt x="5584" y="3199"/>
                    <a:pt x="6788" y="5151"/>
                  </a:cubicBezTo>
                  <a:lnTo>
                    <a:pt x="6750" y="5241"/>
                  </a:lnTo>
                  <a:cubicBezTo>
                    <a:pt x="6603" y="5595"/>
                    <a:pt x="5847" y="7418"/>
                    <a:pt x="5463" y="8410"/>
                  </a:cubicBezTo>
                  <a:cubicBezTo>
                    <a:pt x="5051" y="9473"/>
                    <a:pt x="5585" y="14149"/>
                    <a:pt x="5667" y="14838"/>
                  </a:cubicBezTo>
                  <a:lnTo>
                    <a:pt x="1581" y="15012"/>
                  </a:lnTo>
                  <a:cubicBezTo>
                    <a:pt x="1459" y="14134"/>
                    <a:pt x="156" y="4696"/>
                    <a:pt x="361" y="2513"/>
                  </a:cubicBezTo>
                  <a:cubicBezTo>
                    <a:pt x="431" y="1763"/>
                    <a:pt x="788" y="1170"/>
                    <a:pt x="1426" y="748"/>
                  </a:cubicBezTo>
                  <a:cubicBezTo>
                    <a:pt x="2191" y="241"/>
                    <a:pt x="3123" y="142"/>
                    <a:pt x="3437" y="142"/>
                  </a:cubicBezTo>
                  <a:cubicBezTo>
                    <a:pt x="3442" y="142"/>
                    <a:pt x="3448" y="142"/>
                    <a:pt x="3454" y="142"/>
                  </a:cubicBezTo>
                  <a:close/>
                  <a:moveTo>
                    <a:pt x="3421" y="1"/>
                  </a:moveTo>
                  <a:cubicBezTo>
                    <a:pt x="3027" y="1"/>
                    <a:pt x="2093" y="133"/>
                    <a:pt x="1346" y="628"/>
                  </a:cubicBezTo>
                  <a:cubicBezTo>
                    <a:pt x="671" y="1074"/>
                    <a:pt x="290" y="1704"/>
                    <a:pt x="217" y="2499"/>
                  </a:cubicBezTo>
                  <a:cubicBezTo>
                    <a:pt x="1" y="4795"/>
                    <a:pt x="1432" y="14995"/>
                    <a:pt x="1446" y="15098"/>
                  </a:cubicBezTo>
                  <a:lnTo>
                    <a:pt x="1455" y="15163"/>
                  </a:lnTo>
                  <a:lnTo>
                    <a:pt x="5828" y="14976"/>
                  </a:lnTo>
                  <a:lnTo>
                    <a:pt x="5819" y="14898"/>
                  </a:lnTo>
                  <a:cubicBezTo>
                    <a:pt x="5814" y="14845"/>
                    <a:pt x="5175" y="9553"/>
                    <a:pt x="5598" y="8461"/>
                  </a:cubicBezTo>
                  <a:cubicBezTo>
                    <a:pt x="5981" y="7472"/>
                    <a:pt x="6736" y="5652"/>
                    <a:pt x="6883" y="5296"/>
                  </a:cubicBezTo>
                  <a:lnTo>
                    <a:pt x="6949" y="5138"/>
                  </a:lnTo>
                  <a:lnTo>
                    <a:pt x="6930" y="5107"/>
                  </a:lnTo>
                  <a:cubicBezTo>
                    <a:pt x="6205" y="3931"/>
                    <a:pt x="3823" y="89"/>
                    <a:pt x="3588" y="15"/>
                  </a:cubicBezTo>
                  <a:cubicBezTo>
                    <a:pt x="3559" y="6"/>
                    <a:pt x="3501" y="1"/>
                    <a:pt x="3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11"/>
            <p:cNvSpPr/>
            <p:nvPr/>
          </p:nvSpPr>
          <p:spPr>
            <a:xfrm>
              <a:off x="5928963" y="2239745"/>
              <a:ext cx="111807" cy="36004"/>
            </a:xfrm>
            <a:custGeom>
              <a:avLst/>
              <a:gdLst/>
              <a:ahLst/>
              <a:cxnLst/>
              <a:rect l="l" t="t" r="r" b="b"/>
              <a:pathLst>
                <a:path w="3683" h="1186" extrusionOk="0">
                  <a:moveTo>
                    <a:pt x="3538" y="0"/>
                  </a:moveTo>
                  <a:cubicBezTo>
                    <a:pt x="3537" y="13"/>
                    <a:pt x="3337" y="1040"/>
                    <a:pt x="1102" y="1040"/>
                  </a:cubicBezTo>
                  <a:cubicBezTo>
                    <a:pt x="779" y="1040"/>
                    <a:pt x="414" y="1019"/>
                    <a:pt x="1" y="970"/>
                  </a:cubicBezTo>
                  <a:lnTo>
                    <a:pt x="1" y="970"/>
                  </a:lnTo>
                  <a:cubicBezTo>
                    <a:pt x="1" y="970"/>
                    <a:pt x="780" y="1186"/>
                    <a:pt x="1112" y="1186"/>
                  </a:cubicBezTo>
                  <a:cubicBezTo>
                    <a:pt x="3471" y="1186"/>
                    <a:pt x="3675" y="75"/>
                    <a:pt x="3682" y="22"/>
                  </a:cubicBezTo>
                  <a:lnTo>
                    <a:pt x="353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11"/>
            <p:cNvSpPr/>
            <p:nvPr/>
          </p:nvSpPr>
          <p:spPr>
            <a:xfrm>
              <a:off x="5978994" y="1288700"/>
              <a:ext cx="2051438" cy="1030242"/>
            </a:xfrm>
            <a:custGeom>
              <a:avLst/>
              <a:gdLst/>
              <a:ahLst/>
              <a:cxnLst/>
              <a:rect l="l" t="t" r="r" b="b"/>
              <a:pathLst>
                <a:path w="67576" h="33937" extrusionOk="0">
                  <a:moveTo>
                    <a:pt x="4164" y="1"/>
                  </a:moveTo>
                  <a:cubicBezTo>
                    <a:pt x="1856" y="1"/>
                    <a:pt x="0" y="1858"/>
                    <a:pt x="0" y="4165"/>
                  </a:cubicBezTo>
                  <a:lnTo>
                    <a:pt x="0" y="29772"/>
                  </a:lnTo>
                  <a:cubicBezTo>
                    <a:pt x="0" y="32079"/>
                    <a:pt x="1856" y="33936"/>
                    <a:pt x="4164" y="33936"/>
                  </a:cubicBezTo>
                  <a:lnTo>
                    <a:pt x="63411" y="33936"/>
                  </a:lnTo>
                  <a:cubicBezTo>
                    <a:pt x="65718" y="33936"/>
                    <a:pt x="67575" y="32079"/>
                    <a:pt x="67575" y="29772"/>
                  </a:cubicBezTo>
                  <a:lnTo>
                    <a:pt x="67575" y="4165"/>
                  </a:lnTo>
                  <a:cubicBezTo>
                    <a:pt x="67575" y="1858"/>
                    <a:pt x="65718" y="1"/>
                    <a:pt x="63411" y="1"/>
                  </a:cubicBezTo>
                  <a:close/>
                </a:path>
              </a:pathLst>
            </a:custGeom>
            <a:solidFill>
              <a:schemeClr val="accent3"/>
            </a:solidFill>
            <a:ln w="762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11"/>
            <p:cNvSpPr/>
            <p:nvPr/>
          </p:nvSpPr>
          <p:spPr>
            <a:xfrm>
              <a:off x="5768608" y="1824318"/>
              <a:ext cx="339154" cy="600380"/>
            </a:xfrm>
            <a:custGeom>
              <a:avLst/>
              <a:gdLst/>
              <a:ahLst/>
              <a:cxnLst/>
              <a:rect l="l" t="t" r="r" b="b"/>
              <a:pathLst>
                <a:path w="11172" h="19777" extrusionOk="0">
                  <a:moveTo>
                    <a:pt x="6184" y="0"/>
                  </a:moveTo>
                  <a:cubicBezTo>
                    <a:pt x="6128" y="0"/>
                    <a:pt x="6075" y="4"/>
                    <a:pt x="6026" y="11"/>
                  </a:cubicBezTo>
                  <a:cubicBezTo>
                    <a:pt x="4175" y="282"/>
                    <a:pt x="4012" y="1746"/>
                    <a:pt x="4012" y="1746"/>
                  </a:cubicBezTo>
                  <a:cubicBezTo>
                    <a:pt x="4012" y="1746"/>
                    <a:pt x="2747" y="2161"/>
                    <a:pt x="2891" y="3752"/>
                  </a:cubicBezTo>
                  <a:cubicBezTo>
                    <a:pt x="2457" y="3824"/>
                    <a:pt x="0" y="6789"/>
                    <a:pt x="1590" y="12718"/>
                  </a:cubicBezTo>
                  <a:cubicBezTo>
                    <a:pt x="2475" y="16018"/>
                    <a:pt x="2263" y="18353"/>
                    <a:pt x="1901" y="19776"/>
                  </a:cubicBezTo>
                  <a:lnTo>
                    <a:pt x="5430" y="19776"/>
                  </a:lnTo>
                  <a:cubicBezTo>
                    <a:pt x="5366" y="18639"/>
                    <a:pt x="5278" y="16842"/>
                    <a:pt x="5278" y="14997"/>
                  </a:cubicBezTo>
                  <a:cubicBezTo>
                    <a:pt x="5278" y="12104"/>
                    <a:pt x="4301" y="7910"/>
                    <a:pt x="4698" y="7548"/>
                  </a:cubicBezTo>
                  <a:cubicBezTo>
                    <a:pt x="4810" y="7448"/>
                    <a:pt x="4963" y="7401"/>
                    <a:pt x="5126" y="7401"/>
                  </a:cubicBezTo>
                  <a:cubicBezTo>
                    <a:pt x="5547" y="7401"/>
                    <a:pt x="6033" y="7715"/>
                    <a:pt x="6026" y="8236"/>
                  </a:cubicBezTo>
                  <a:cubicBezTo>
                    <a:pt x="6017" y="8833"/>
                    <a:pt x="6698" y="9357"/>
                    <a:pt x="7199" y="9357"/>
                  </a:cubicBezTo>
                  <a:cubicBezTo>
                    <a:pt x="7304" y="9357"/>
                    <a:pt x="7401" y="9334"/>
                    <a:pt x="7483" y="9284"/>
                  </a:cubicBezTo>
                  <a:cubicBezTo>
                    <a:pt x="7921" y="9014"/>
                    <a:pt x="7635" y="8082"/>
                    <a:pt x="7596" y="7960"/>
                  </a:cubicBezTo>
                  <a:lnTo>
                    <a:pt x="7596" y="7960"/>
                  </a:lnTo>
                  <a:cubicBezTo>
                    <a:pt x="7616" y="8010"/>
                    <a:pt x="7641" y="8059"/>
                    <a:pt x="7674" y="8103"/>
                  </a:cubicBezTo>
                  <a:cubicBezTo>
                    <a:pt x="7755" y="8217"/>
                    <a:pt x="7910" y="8383"/>
                    <a:pt x="8206" y="8560"/>
                  </a:cubicBezTo>
                  <a:cubicBezTo>
                    <a:pt x="8297" y="8585"/>
                    <a:pt x="8382" y="8599"/>
                    <a:pt x="8460" y="8599"/>
                  </a:cubicBezTo>
                  <a:cubicBezTo>
                    <a:pt x="8943" y="8599"/>
                    <a:pt x="9163" y="8091"/>
                    <a:pt x="8820" y="6753"/>
                  </a:cubicBezTo>
                  <a:lnTo>
                    <a:pt x="8820" y="6753"/>
                  </a:lnTo>
                  <a:cubicBezTo>
                    <a:pt x="8966" y="6861"/>
                    <a:pt x="9094" y="6909"/>
                    <a:pt x="9203" y="6909"/>
                  </a:cubicBezTo>
                  <a:cubicBezTo>
                    <a:pt x="9687" y="6909"/>
                    <a:pt x="9817" y="5967"/>
                    <a:pt x="9679" y="5159"/>
                  </a:cubicBezTo>
                  <a:lnTo>
                    <a:pt x="9679" y="5159"/>
                  </a:lnTo>
                  <a:cubicBezTo>
                    <a:pt x="9767" y="5359"/>
                    <a:pt x="10068" y="5503"/>
                    <a:pt x="10357" y="5503"/>
                  </a:cubicBezTo>
                  <a:cubicBezTo>
                    <a:pt x="10568" y="5503"/>
                    <a:pt x="10773" y="5425"/>
                    <a:pt x="10881" y="5235"/>
                  </a:cubicBezTo>
                  <a:cubicBezTo>
                    <a:pt x="11171" y="4728"/>
                    <a:pt x="10170" y="2637"/>
                    <a:pt x="9675" y="1799"/>
                  </a:cubicBezTo>
                  <a:cubicBezTo>
                    <a:pt x="9231" y="1048"/>
                    <a:pt x="7164" y="0"/>
                    <a:pt x="61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11"/>
            <p:cNvSpPr/>
            <p:nvPr/>
          </p:nvSpPr>
          <p:spPr>
            <a:xfrm>
              <a:off x="5768608" y="1824318"/>
              <a:ext cx="339154" cy="600380"/>
            </a:xfrm>
            <a:custGeom>
              <a:avLst/>
              <a:gdLst/>
              <a:ahLst/>
              <a:cxnLst/>
              <a:rect l="l" t="t" r="r" b="b"/>
              <a:pathLst>
                <a:path w="11172" h="19777" extrusionOk="0">
                  <a:moveTo>
                    <a:pt x="6184" y="0"/>
                  </a:moveTo>
                  <a:cubicBezTo>
                    <a:pt x="6128" y="0"/>
                    <a:pt x="6075" y="4"/>
                    <a:pt x="6026" y="11"/>
                  </a:cubicBezTo>
                  <a:cubicBezTo>
                    <a:pt x="4175" y="282"/>
                    <a:pt x="4012" y="1746"/>
                    <a:pt x="4012" y="1746"/>
                  </a:cubicBezTo>
                  <a:cubicBezTo>
                    <a:pt x="4012" y="1746"/>
                    <a:pt x="2747" y="2161"/>
                    <a:pt x="2891" y="3752"/>
                  </a:cubicBezTo>
                  <a:cubicBezTo>
                    <a:pt x="2457" y="3824"/>
                    <a:pt x="0" y="6789"/>
                    <a:pt x="1590" y="12718"/>
                  </a:cubicBezTo>
                  <a:cubicBezTo>
                    <a:pt x="2475" y="16018"/>
                    <a:pt x="2263" y="18353"/>
                    <a:pt x="1901" y="19776"/>
                  </a:cubicBezTo>
                  <a:lnTo>
                    <a:pt x="5430" y="19776"/>
                  </a:lnTo>
                  <a:cubicBezTo>
                    <a:pt x="5366" y="18639"/>
                    <a:pt x="5278" y="16842"/>
                    <a:pt x="5278" y="14997"/>
                  </a:cubicBezTo>
                  <a:cubicBezTo>
                    <a:pt x="5278" y="12104"/>
                    <a:pt x="4301" y="7910"/>
                    <a:pt x="4698" y="7548"/>
                  </a:cubicBezTo>
                  <a:cubicBezTo>
                    <a:pt x="4810" y="7448"/>
                    <a:pt x="4963" y="7401"/>
                    <a:pt x="5126" y="7401"/>
                  </a:cubicBezTo>
                  <a:cubicBezTo>
                    <a:pt x="5547" y="7401"/>
                    <a:pt x="6033" y="7715"/>
                    <a:pt x="6026" y="8236"/>
                  </a:cubicBezTo>
                  <a:cubicBezTo>
                    <a:pt x="6017" y="8833"/>
                    <a:pt x="6698" y="9357"/>
                    <a:pt x="7199" y="9357"/>
                  </a:cubicBezTo>
                  <a:cubicBezTo>
                    <a:pt x="7304" y="9357"/>
                    <a:pt x="7401" y="9334"/>
                    <a:pt x="7483" y="9284"/>
                  </a:cubicBezTo>
                  <a:cubicBezTo>
                    <a:pt x="7921" y="9014"/>
                    <a:pt x="7635" y="8082"/>
                    <a:pt x="7596" y="7960"/>
                  </a:cubicBezTo>
                  <a:lnTo>
                    <a:pt x="7596" y="7960"/>
                  </a:lnTo>
                  <a:cubicBezTo>
                    <a:pt x="7616" y="8010"/>
                    <a:pt x="7641" y="8059"/>
                    <a:pt x="7674" y="8103"/>
                  </a:cubicBezTo>
                  <a:cubicBezTo>
                    <a:pt x="7755" y="8217"/>
                    <a:pt x="7910" y="8383"/>
                    <a:pt x="8206" y="8560"/>
                  </a:cubicBezTo>
                  <a:cubicBezTo>
                    <a:pt x="8297" y="8585"/>
                    <a:pt x="8382" y="8599"/>
                    <a:pt x="8460" y="8599"/>
                  </a:cubicBezTo>
                  <a:cubicBezTo>
                    <a:pt x="8943" y="8599"/>
                    <a:pt x="9163" y="8091"/>
                    <a:pt x="8820" y="6753"/>
                  </a:cubicBezTo>
                  <a:lnTo>
                    <a:pt x="8820" y="6753"/>
                  </a:lnTo>
                  <a:cubicBezTo>
                    <a:pt x="8966" y="6861"/>
                    <a:pt x="9094" y="6909"/>
                    <a:pt x="9203" y="6909"/>
                  </a:cubicBezTo>
                  <a:cubicBezTo>
                    <a:pt x="9687" y="6909"/>
                    <a:pt x="9817" y="5967"/>
                    <a:pt x="9679" y="5159"/>
                  </a:cubicBezTo>
                  <a:lnTo>
                    <a:pt x="9679" y="5159"/>
                  </a:lnTo>
                  <a:cubicBezTo>
                    <a:pt x="9767" y="5359"/>
                    <a:pt x="10068" y="5503"/>
                    <a:pt x="10357" y="5503"/>
                  </a:cubicBezTo>
                  <a:cubicBezTo>
                    <a:pt x="10568" y="5503"/>
                    <a:pt x="10773" y="5425"/>
                    <a:pt x="10881" y="5235"/>
                  </a:cubicBezTo>
                  <a:cubicBezTo>
                    <a:pt x="11171" y="4728"/>
                    <a:pt x="10170" y="2637"/>
                    <a:pt x="9675" y="1799"/>
                  </a:cubicBezTo>
                  <a:cubicBezTo>
                    <a:pt x="9231" y="1048"/>
                    <a:pt x="7164" y="0"/>
                    <a:pt x="6184" y="0"/>
                  </a:cubicBezTo>
                  <a:close/>
                </a:path>
              </a:pathLst>
            </a:custGeom>
            <a:solidFill>
              <a:srgbClr val="FFFFFF">
                <a:alpha val="50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11"/>
            <p:cNvSpPr/>
            <p:nvPr/>
          </p:nvSpPr>
          <p:spPr>
            <a:xfrm>
              <a:off x="6073865" y="1936978"/>
              <a:ext cx="26775" cy="45051"/>
            </a:xfrm>
            <a:custGeom>
              <a:avLst/>
              <a:gdLst/>
              <a:ahLst/>
              <a:cxnLst/>
              <a:rect l="l" t="t" r="r" b="b"/>
              <a:pathLst>
                <a:path w="882" h="1484" extrusionOk="0">
                  <a:moveTo>
                    <a:pt x="466" y="1"/>
                  </a:moveTo>
                  <a:lnTo>
                    <a:pt x="466" y="1"/>
                  </a:lnTo>
                  <a:cubicBezTo>
                    <a:pt x="466" y="1"/>
                    <a:pt x="537" y="337"/>
                    <a:pt x="1" y="574"/>
                  </a:cubicBezTo>
                  <a:cubicBezTo>
                    <a:pt x="278" y="1278"/>
                    <a:pt x="372" y="1479"/>
                    <a:pt x="568" y="1484"/>
                  </a:cubicBezTo>
                  <a:cubicBezTo>
                    <a:pt x="572" y="1484"/>
                    <a:pt x="576" y="1484"/>
                    <a:pt x="581" y="1484"/>
                  </a:cubicBezTo>
                  <a:cubicBezTo>
                    <a:pt x="767" y="1484"/>
                    <a:pt x="833" y="1382"/>
                    <a:pt x="856" y="1170"/>
                  </a:cubicBezTo>
                  <a:cubicBezTo>
                    <a:pt x="881" y="953"/>
                    <a:pt x="682" y="24"/>
                    <a:pt x="466" y="1"/>
                  </a:cubicBezTo>
                  <a:close/>
                </a:path>
              </a:pathLst>
            </a:custGeom>
            <a:solidFill>
              <a:srgbClr val="FFD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11"/>
            <p:cNvSpPr/>
            <p:nvPr/>
          </p:nvSpPr>
          <p:spPr>
            <a:xfrm>
              <a:off x="6042170" y="1983700"/>
              <a:ext cx="25166" cy="44231"/>
            </a:xfrm>
            <a:custGeom>
              <a:avLst/>
              <a:gdLst/>
              <a:ahLst/>
              <a:cxnLst/>
              <a:rect l="l" t="t" r="r" b="b"/>
              <a:pathLst>
                <a:path w="829" h="1457" extrusionOk="0">
                  <a:moveTo>
                    <a:pt x="633" y="1"/>
                  </a:moveTo>
                  <a:lnTo>
                    <a:pt x="633" y="1"/>
                  </a:lnTo>
                  <a:cubicBezTo>
                    <a:pt x="633" y="1"/>
                    <a:pt x="586" y="342"/>
                    <a:pt x="0" y="382"/>
                  </a:cubicBezTo>
                  <a:cubicBezTo>
                    <a:pt x="21" y="1138"/>
                    <a:pt x="40" y="1359"/>
                    <a:pt x="223" y="1429"/>
                  </a:cubicBezTo>
                  <a:cubicBezTo>
                    <a:pt x="269" y="1448"/>
                    <a:pt x="311" y="1457"/>
                    <a:pt x="348" y="1457"/>
                  </a:cubicBezTo>
                  <a:cubicBezTo>
                    <a:pt x="456" y="1457"/>
                    <a:pt x="529" y="1379"/>
                    <a:pt x="602" y="1233"/>
                  </a:cubicBezTo>
                  <a:cubicBezTo>
                    <a:pt x="699" y="1038"/>
                    <a:pt x="829" y="98"/>
                    <a:pt x="633" y="1"/>
                  </a:cubicBezTo>
                  <a:close/>
                </a:path>
              </a:pathLst>
            </a:custGeom>
            <a:solidFill>
              <a:srgbClr val="FFD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11"/>
            <p:cNvSpPr/>
            <p:nvPr/>
          </p:nvSpPr>
          <p:spPr>
            <a:xfrm>
              <a:off x="6019917" y="2040259"/>
              <a:ext cx="25166" cy="44170"/>
            </a:xfrm>
            <a:custGeom>
              <a:avLst/>
              <a:gdLst/>
              <a:ahLst/>
              <a:cxnLst/>
              <a:rect l="l" t="t" r="r" b="b"/>
              <a:pathLst>
                <a:path w="829" h="1455" extrusionOk="0">
                  <a:moveTo>
                    <a:pt x="632" y="0"/>
                  </a:moveTo>
                  <a:lnTo>
                    <a:pt x="632" y="0"/>
                  </a:lnTo>
                  <a:cubicBezTo>
                    <a:pt x="632" y="0"/>
                    <a:pt x="585" y="340"/>
                    <a:pt x="0" y="381"/>
                  </a:cubicBezTo>
                  <a:cubicBezTo>
                    <a:pt x="19" y="1137"/>
                    <a:pt x="40" y="1358"/>
                    <a:pt x="221" y="1428"/>
                  </a:cubicBezTo>
                  <a:cubicBezTo>
                    <a:pt x="268" y="1446"/>
                    <a:pt x="309" y="1455"/>
                    <a:pt x="346" y="1455"/>
                  </a:cubicBezTo>
                  <a:cubicBezTo>
                    <a:pt x="454" y="1455"/>
                    <a:pt x="528" y="1379"/>
                    <a:pt x="600" y="1233"/>
                  </a:cubicBezTo>
                  <a:cubicBezTo>
                    <a:pt x="697" y="1037"/>
                    <a:pt x="829" y="97"/>
                    <a:pt x="632" y="0"/>
                  </a:cubicBezTo>
                  <a:close/>
                </a:path>
              </a:pathLst>
            </a:custGeom>
            <a:solidFill>
              <a:srgbClr val="FFD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11"/>
            <p:cNvSpPr/>
            <p:nvPr/>
          </p:nvSpPr>
          <p:spPr>
            <a:xfrm>
              <a:off x="5980967" y="2073198"/>
              <a:ext cx="23709" cy="33515"/>
            </a:xfrm>
            <a:custGeom>
              <a:avLst/>
              <a:gdLst/>
              <a:ahLst/>
              <a:cxnLst/>
              <a:rect l="l" t="t" r="r" b="b"/>
              <a:pathLst>
                <a:path w="781" h="1104" extrusionOk="0">
                  <a:moveTo>
                    <a:pt x="583" y="0"/>
                  </a:moveTo>
                  <a:cubicBezTo>
                    <a:pt x="583" y="0"/>
                    <a:pt x="566" y="244"/>
                    <a:pt x="53" y="244"/>
                  </a:cubicBezTo>
                  <a:cubicBezTo>
                    <a:pt x="36" y="244"/>
                    <a:pt x="19" y="244"/>
                    <a:pt x="1" y="243"/>
                  </a:cubicBezTo>
                  <a:lnTo>
                    <a:pt x="1" y="243"/>
                  </a:lnTo>
                  <a:cubicBezTo>
                    <a:pt x="82" y="830"/>
                    <a:pt x="120" y="1001"/>
                    <a:pt x="303" y="1072"/>
                  </a:cubicBezTo>
                  <a:cubicBezTo>
                    <a:pt x="360" y="1093"/>
                    <a:pt x="407" y="1103"/>
                    <a:pt x="448" y="1103"/>
                  </a:cubicBezTo>
                  <a:cubicBezTo>
                    <a:pt x="541" y="1103"/>
                    <a:pt x="601" y="1051"/>
                    <a:pt x="655" y="951"/>
                  </a:cubicBezTo>
                  <a:cubicBezTo>
                    <a:pt x="734" y="807"/>
                    <a:pt x="781" y="91"/>
                    <a:pt x="583" y="0"/>
                  </a:cubicBezTo>
                  <a:close/>
                </a:path>
              </a:pathLst>
            </a:custGeom>
            <a:solidFill>
              <a:srgbClr val="FFD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11"/>
            <p:cNvSpPr/>
            <p:nvPr/>
          </p:nvSpPr>
          <p:spPr>
            <a:xfrm>
              <a:off x="5768547" y="1824318"/>
              <a:ext cx="222490" cy="600380"/>
            </a:xfrm>
            <a:custGeom>
              <a:avLst/>
              <a:gdLst/>
              <a:ahLst/>
              <a:cxnLst/>
              <a:rect l="l" t="t" r="r" b="b"/>
              <a:pathLst>
                <a:path w="7329" h="19777" extrusionOk="0">
                  <a:moveTo>
                    <a:pt x="6184" y="0"/>
                  </a:moveTo>
                  <a:cubicBezTo>
                    <a:pt x="6128" y="0"/>
                    <a:pt x="6076" y="4"/>
                    <a:pt x="6028" y="11"/>
                  </a:cubicBezTo>
                  <a:cubicBezTo>
                    <a:pt x="4176" y="282"/>
                    <a:pt x="4013" y="1746"/>
                    <a:pt x="4013" y="1746"/>
                  </a:cubicBezTo>
                  <a:cubicBezTo>
                    <a:pt x="4013" y="1746"/>
                    <a:pt x="2747" y="2163"/>
                    <a:pt x="2893" y="3752"/>
                  </a:cubicBezTo>
                  <a:cubicBezTo>
                    <a:pt x="2459" y="3824"/>
                    <a:pt x="1" y="6789"/>
                    <a:pt x="1592" y="12718"/>
                  </a:cubicBezTo>
                  <a:cubicBezTo>
                    <a:pt x="2477" y="16018"/>
                    <a:pt x="2265" y="18353"/>
                    <a:pt x="1903" y="19776"/>
                  </a:cubicBezTo>
                  <a:lnTo>
                    <a:pt x="4206" y="19776"/>
                  </a:lnTo>
                  <a:cubicBezTo>
                    <a:pt x="4287" y="18323"/>
                    <a:pt x="4431" y="16428"/>
                    <a:pt x="5281" y="15510"/>
                  </a:cubicBezTo>
                  <a:cubicBezTo>
                    <a:pt x="5280" y="15357"/>
                    <a:pt x="5280" y="15203"/>
                    <a:pt x="5280" y="15050"/>
                  </a:cubicBezTo>
                  <a:cubicBezTo>
                    <a:pt x="3316" y="14641"/>
                    <a:pt x="2755" y="12785"/>
                    <a:pt x="2322" y="9846"/>
                  </a:cubicBezTo>
                  <a:cubicBezTo>
                    <a:pt x="1852" y="6665"/>
                    <a:pt x="3551" y="5597"/>
                    <a:pt x="4276" y="5290"/>
                  </a:cubicBezTo>
                  <a:cubicBezTo>
                    <a:pt x="4276" y="5290"/>
                    <a:pt x="4382" y="3845"/>
                    <a:pt x="5339" y="3555"/>
                  </a:cubicBezTo>
                  <a:cubicBezTo>
                    <a:pt x="5339" y="3555"/>
                    <a:pt x="5051" y="2289"/>
                    <a:pt x="6190" y="1693"/>
                  </a:cubicBezTo>
                  <a:cubicBezTo>
                    <a:pt x="6190" y="590"/>
                    <a:pt x="7328" y="283"/>
                    <a:pt x="7328" y="283"/>
                  </a:cubicBezTo>
                  <a:cubicBezTo>
                    <a:pt x="7322" y="274"/>
                    <a:pt x="7316" y="266"/>
                    <a:pt x="7308" y="257"/>
                  </a:cubicBezTo>
                  <a:cubicBezTo>
                    <a:pt x="6884" y="100"/>
                    <a:pt x="6482" y="0"/>
                    <a:pt x="61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11"/>
            <p:cNvSpPr/>
            <p:nvPr/>
          </p:nvSpPr>
          <p:spPr>
            <a:xfrm>
              <a:off x="5768547" y="1824318"/>
              <a:ext cx="222490" cy="600380"/>
            </a:xfrm>
            <a:custGeom>
              <a:avLst/>
              <a:gdLst/>
              <a:ahLst/>
              <a:cxnLst/>
              <a:rect l="l" t="t" r="r" b="b"/>
              <a:pathLst>
                <a:path w="7329" h="19777" extrusionOk="0">
                  <a:moveTo>
                    <a:pt x="6184" y="0"/>
                  </a:moveTo>
                  <a:cubicBezTo>
                    <a:pt x="6128" y="0"/>
                    <a:pt x="6076" y="4"/>
                    <a:pt x="6028" y="11"/>
                  </a:cubicBezTo>
                  <a:cubicBezTo>
                    <a:pt x="4176" y="282"/>
                    <a:pt x="4013" y="1746"/>
                    <a:pt x="4013" y="1746"/>
                  </a:cubicBezTo>
                  <a:cubicBezTo>
                    <a:pt x="4013" y="1746"/>
                    <a:pt x="2747" y="2163"/>
                    <a:pt x="2893" y="3752"/>
                  </a:cubicBezTo>
                  <a:cubicBezTo>
                    <a:pt x="2459" y="3824"/>
                    <a:pt x="1" y="6789"/>
                    <a:pt x="1592" y="12718"/>
                  </a:cubicBezTo>
                  <a:cubicBezTo>
                    <a:pt x="2477" y="16018"/>
                    <a:pt x="2265" y="18353"/>
                    <a:pt x="1903" y="19776"/>
                  </a:cubicBezTo>
                  <a:lnTo>
                    <a:pt x="4206" y="19776"/>
                  </a:lnTo>
                  <a:cubicBezTo>
                    <a:pt x="4287" y="18323"/>
                    <a:pt x="4431" y="16428"/>
                    <a:pt x="5281" y="15510"/>
                  </a:cubicBezTo>
                  <a:cubicBezTo>
                    <a:pt x="5280" y="15357"/>
                    <a:pt x="5280" y="15203"/>
                    <a:pt x="5280" y="15050"/>
                  </a:cubicBezTo>
                  <a:cubicBezTo>
                    <a:pt x="3316" y="14641"/>
                    <a:pt x="2755" y="12785"/>
                    <a:pt x="2322" y="9846"/>
                  </a:cubicBezTo>
                  <a:cubicBezTo>
                    <a:pt x="1852" y="6665"/>
                    <a:pt x="3551" y="5597"/>
                    <a:pt x="4276" y="5290"/>
                  </a:cubicBezTo>
                  <a:cubicBezTo>
                    <a:pt x="4276" y="5290"/>
                    <a:pt x="4382" y="3845"/>
                    <a:pt x="5339" y="3555"/>
                  </a:cubicBezTo>
                  <a:cubicBezTo>
                    <a:pt x="5339" y="3555"/>
                    <a:pt x="5051" y="2289"/>
                    <a:pt x="6190" y="1693"/>
                  </a:cubicBezTo>
                  <a:cubicBezTo>
                    <a:pt x="6190" y="590"/>
                    <a:pt x="7328" y="283"/>
                    <a:pt x="7328" y="283"/>
                  </a:cubicBezTo>
                  <a:cubicBezTo>
                    <a:pt x="7322" y="274"/>
                    <a:pt x="7316" y="266"/>
                    <a:pt x="7308" y="257"/>
                  </a:cubicBezTo>
                  <a:cubicBezTo>
                    <a:pt x="6884" y="100"/>
                    <a:pt x="6482" y="0"/>
                    <a:pt x="6184" y="0"/>
                  </a:cubicBezTo>
                  <a:close/>
                </a:path>
              </a:pathLst>
            </a:custGeom>
            <a:solidFill>
              <a:srgbClr val="FFFFFF">
                <a:alpha val="50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11"/>
            <p:cNvSpPr/>
            <p:nvPr/>
          </p:nvSpPr>
          <p:spPr>
            <a:xfrm>
              <a:off x="5776683" y="1822162"/>
              <a:ext cx="334054" cy="602536"/>
            </a:xfrm>
            <a:custGeom>
              <a:avLst/>
              <a:gdLst/>
              <a:ahLst/>
              <a:cxnLst/>
              <a:rect l="l" t="t" r="r" b="b"/>
              <a:pathLst>
                <a:path w="11004" h="19848" extrusionOk="0">
                  <a:moveTo>
                    <a:pt x="5910" y="1"/>
                  </a:moveTo>
                  <a:cubicBezTo>
                    <a:pt x="5853" y="1"/>
                    <a:pt x="5800" y="4"/>
                    <a:pt x="5751" y="11"/>
                  </a:cubicBezTo>
                  <a:cubicBezTo>
                    <a:pt x="4050" y="260"/>
                    <a:pt x="3731" y="1513"/>
                    <a:pt x="3682" y="1765"/>
                  </a:cubicBezTo>
                  <a:cubicBezTo>
                    <a:pt x="3461" y="1858"/>
                    <a:pt x="2450" y="2356"/>
                    <a:pt x="2550" y="3775"/>
                  </a:cubicBezTo>
                  <a:cubicBezTo>
                    <a:pt x="2373" y="3856"/>
                    <a:pt x="2107" y="4143"/>
                    <a:pt x="1859" y="4526"/>
                  </a:cubicBezTo>
                  <a:cubicBezTo>
                    <a:pt x="1259" y="5458"/>
                    <a:pt x="0" y="8132"/>
                    <a:pt x="1255" y="12809"/>
                  </a:cubicBezTo>
                  <a:cubicBezTo>
                    <a:pt x="2137" y="16095"/>
                    <a:pt x="1916" y="18430"/>
                    <a:pt x="1554" y="19847"/>
                  </a:cubicBezTo>
                  <a:lnTo>
                    <a:pt x="1701" y="19847"/>
                  </a:lnTo>
                  <a:cubicBezTo>
                    <a:pt x="2064" y="18405"/>
                    <a:pt x="2274" y="16056"/>
                    <a:pt x="1394" y="12770"/>
                  </a:cubicBezTo>
                  <a:cubicBezTo>
                    <a:pt x="154" y="8149"/>
                    <a:pt x="1391" y="5519"/>
                    <a:pt x="1980" y="4603"/>
                  </a:cubicBezTo>
                  <a:cubicBezTo>
                    <a:pt x="2306" y="4096"/>
                    <a:pt x="2564" y="3908"/>
                    <a:pt x="2638" y="3895"/>
                  </a:cubicBezTo>
                  <a:lnTo>
                    <a:pt x="2703" y="3884"/>
                  </a:lnTo>
                  <a:lnTo>
                    <a:pt x="2697" y="3817"/>
                  </a:lnTo>
                  <a:cubicBezTo>
                    <a:pt x="2561" y="2304"/>
                    <a:pt x="3720" y="1902"/>
                    <a:pt x="3768" y="1886"/>
                  </a:cubicBezTo>
                  <a:lnTo>
                    <a:pt x="3812" y="1870"/>
                  </a:lnTo>
                  <a:lnTo>
                    <a:pt x="3818" y="1825"/>
                  </a:lnTo>
                  <a:cubicBezTo>
                    <a:pt x="3818" y="1811"/>
                    <a:pt x="3994" y="414"/>
                    <a:pt x="5771" y="154"/>
                  </a:cubicBezTo>
                  <a:cubicBezTo>
                    <a:pt x="5818" y="146"/>
                    <a:pt x="5867" y="143"/>
                    <a:pt x="5915" y="143"/>
                  </a:cubicBezTo>
                  <a:cubicBezTo>
                    <a:pt x="6855" y="143"/>
                    <a:pt x="8919" y="1183"/>
                    <a:pt x="9347" y="1908"/>
                  </a:cubicBezTo>
                  <a:cubicBezTo>
                    <a:pt x="9901" y="2848"/>
                    <a:pt x="10803" y="4830"/>
                    <a:pt x="10553" y="5270"/>
                  </a:cubicBezTo>
                  <a:cubicBezTo>
                    <a:pt x="10458" y="5436"/>
                    <a:pt x="10278" y="5502"/>
                    <a:pt x="10091" y="5502"/>
                  </a:cubicBezTo>
                  <a:cubicBezTo>
                    <a:pt x="10003" y="5502"/>
                    <a:pt x="9913" y="5488"/>
                    <a:pt x="9829" y="5461"/>
                  </a:cubicBezTo>
                  <a:cubicBezTo>
                    <a:pt x="9685" y="5417"/>
                    <a:pt x="9543" y="5330"/>
                    <a:pt x="9485" y="5219"/>
                  </a:cubicBezTo>
                  <a:cubicBezTo>
                    <a:pt x="9477" y="5170"/>
                    <a:pt x="9467" y="5120"/>
                    <a:pt x="9456" y="5073"/>
                  </a:cubicBezTo>
                  <a:lnTo>
                    <a:pt x="9254" y="4592"/>
                  </a:lnTo>
                  <a:lnTo>
                    <a:pt x="9314" y="5082"/>
                  </a:lnTo>
                  <a:cubicBezTo>
                    <a:pt x="9309" y="5143"/>
                    <a:pt x="9320" y="5206"/>
                    <a:pt x="9345" y="5261"/>
                  </a:cubicBezTo>
                  <a:cubicBezTo>
                    <a:pt x="9452" y="5916"/>
                    <a:pt x="9380" y="6673"/>
                    <a:pt x="9084" y="6865"/>
                  </a:cubicBezTo>
                  <a:cubicBezTo>
                    <a:pt x="9039" y="6893"/>
                    <a:pt x="8990" y="6907"/>
                    <a:pt x="8936" y="6907"/>
                  </a:cubicBezTo>
                  <a:cubicBezTo>
                    <a:pt x="8838" y="6907"/>
                    <a:pt x="8724" y="6860"/>
                    <a:pt x="8597" y="6766"/>
                  </a:cubicBezTo>
                  <a:lnTo>
                    <a:pt x="8434" y="6645"/>
                  </a:lnTo>
                  <a:lnTo>
                    <a:pt x="8434" y="6645"/>
                  </a:lnTo>
                  <a:lnTo>
                    <a:pt x="8484" y="6843"/>
                  </a:lnTo>
                  <a:cubicBezTo>
                    <a:pt x="8763" y="7929"/>
                    <a:pt x="8634" y="8341"/>
                    <a:pt x="8478" y="8493"/>
                  </a:cubicBezTo>
                  <a:cubicBezTo>
                    <a:pt x="8407" y="8563"/>
                    <a:pt x="8312" y="8598"/>
                    <a:pt x="8193" y="8598"/>
                  </a:cubicBezTo>
                  <a:cubicBezTo>
                    <a:pt x="8126" y="8598"/>
                    <a:pt x="8051" y="8587"/>
                    <a:pt x="7969" y="8565"/>
                  </a:cubicBezTo>
                  <a:cubicBezTo>
                    <a:pt x="7687" y="8393"/>
                    <a:pt x="7540" y="8235"/>
                    <a:pt x="7467" y="8132"/>
                  </a:cubicBezTo>
                  <a:cubicBezTo>
                    <a:pt x="7441" y="8094"/>
                    <a:pt x="7417" y="8055"/>
                    <a:pt x="7400" y="8012"/>
                  </a:cubicBezTo>
                  <a:cubicBezTo>
                    <a:pt x="7397" y="8003"/>
                    <a:pt x="7395" y="7997"/>
                    <a:pt x="7394" y="7994"/>
                  </a:cubicBezTo>
                  <a:lnTo>
                    <a:pt x="7256" y="8034"/>
                  </a:lnTo>
                  <a:cubicBezTo>
                    <a:pt x="7258" y="8044"/>
                    <a:pt x="7261" y="8053"/>
                    <a:pt x="7265" y="8061"/>
                  </a:cubicBezTo>
                  <a:cubicBezTo>
                    <a:pt x="7361" y="8354"/>
                    <a:pt x="7516" y="9087"/>
                    <a:pt x="7179" y="9294"/>
                  </a:cubicBezTo>
                  <a:cubicBezTo>
                    <a:pt x="7111" y="9335"/>
                    <a:pt x="7027" y="9356"/>
                    <a:pt x="6932" y="9356"/>
                  </a:cubicBezTo>
                  <a:cubicBezTo>
                    <a:pt x="6785" y="9356"/>
                    <a:pt x="6614" y="9306"/>
                    <a:pt x="6443" y="9209"/>
                  </a:cubicBezTo>
                  <a:cubicBezTo>
                    <a:pt x="6158" y="9048"/>
                    <a:pt x="5828" y="8714"/>
                    <a:pt x="5834" y="8308"/>
                  </a:cubicBezTo>
                  <a:cubicBezTo>
                    <a:pt x="5839" y="7956"/>
                    <a:pt x="5634" y="7651"/>
                    <a:pt x="5283" y="7493"/>
                  </a:cubicBezTo>
                  <a:cubicBezTo>
                    <a:pt x="5145" y="7430"/>
                    <a:pt x="5001" y="7400"/>
                    <a:pt x="4864" y="7400"/>
                  </a:cubicBezTo>
                  <a:cubicBezTo>
                    <a:pt x="4678" y="7400"/>
                    <a:pt x="4506" y="7457"/>
                    <a:pt x="4385" y="7568"/>
                  </a:cubicBezTo>
                  <a:cubicBezTo>
                    <a:pt x="4161" y="7770"/>
                    <a:pt x="4279" y="8733"/>
                    <a:pt x="4523" y="10562"/>
                  </a:cubicBezTo>
                  <a:cubicBezTo>
                    <a:pt x="4609" y="11212"/>
                    <a:pt x="4930" y="12667"/>
                    <a:pt x="4930" y="12667"/>
                  </a:cubicBezTo>
                  <a:cubicBezTo>
                    <a:pt x="4852" y="11929"/>
                    <a:pt x="4753" y="11198"/>
                    <a:pt x="4666" y="10543"/>
                  </a:cubicBezTo>
                  <a:cubicBezTo>
                    <a:pt x="4489" y="9212"/>
                    <a:pt x="4304" y="7837"/>
                    <a:pt x="4483" y="7674"/>
                  </a:cubicBezTo>
                  <a:cubicBezTo>
                    <a:pt x="4577" y="7588"/>
                    <a:pt x="4713" y="7544"/>
                    <a:pt x="4861" y="7544"/>
                  </a:cubicBezTo>
                  <a:cubicBezTo>
                    <a:pt x="4978" y="7544"/>
                    <a:pt x="5103" y="7571"/>
                    <a:pt x="5223" y="7626"/>
                  </a:cubicBezTo>
                  <a:cubicBezTo>
                    <a:pt x="5519" y="7759"/>
                    <a:pt x="5693" y="8014"/>
                    <a:pt x="5688" y="8307"/>
                  </a:cubicBezTo>
                  <a:cubicBezTo>
                    <a:pt x="5682" y="8777"/>
                    <a:pt x="6053" y="9154"/>
                    <a:pt x="6373" y="9336"/>
                  </a:cubicBezTo>
                  <a:cubicBezTo>
                    <a:pt x="6566" y="9446"/>
                    <a:pt x="6760" y="9502"/>
                    <a:pt x="6932" y="9502"/>
                  </a:cubicBezTo>
                  <a:cubicBezTo>
                    <a:pt x="7054" y="9502"/>
                    <a:pt x="7164" y="9474"/>
                    <a:pt x="7256" y="9417"/>
                  </a:cubicBezTo>
                  <a:cubicBezTo>
                    <a:pt x="7576" y="9222"/>
                    <a:pt x="7557" y="8734"/>
                    <a:pt x="7493" y="8384"/>
                  </a:cubicBezTo>
                  <a:lnTo>
                    <a:pt x="7493" y="8384"/>
                  </a:lnTo>
                  <a:cubicBezTo>
                    <a:pt x="7618" y="8504"/>
                    <a:pt x="7756" y="8609"/>
                    <a:pt x="7904" y="8695"/>
                  </a:cubicBezTo>
                  <a:lnTo>
                    <a:pt x="7922" y="8703"/>
                  </a:lnTo>
                  <a:cubicBezTo>
                    <a:pt x="8020" y="8730"/>
                    <a:pt x="8112" y="8744"/>
                    <a:pt x="8195" y="8744"/>
                  </a:cubicBezTo>
                  <a:cubicBezTo>
                    <a:pt x="8352" y="8744"/>
                    <a:pt x="8482" y="8695"/>
                    <a:pt x="8581" y="8598"/>
                  </a:cubicBezTo>
                  <a:cubicBezTo>
                    <a:pt x="8832" y="8354"/>
                    <a:pt x="8860" y="7810"/>
                    <a:pt x="8669" y="6980"/>
                  </a:cubicBezTo>
                  <a:lnTo>
                    <a:pt x="8669" y="6980"/>
                  </a:lnTo>
                  <a:cubicBezTo>
                    <a:pt x="8772" y="7033"/>
                    <a:pt x="8861" y="7052"/>
                    <a:pt x="8938" y="7052"/>
                  </a:cubicBezTo>
                  <a:cubicBezTo>
                    <a:pt x="9032" y="7052"/>
                    <a:pt x="9107" y="7023"/>
                    <a:pt x="9164" y="6987"/>
                  </a:cubicBezTo>
                  <a:cubicBezTo>
                    <a:pt x="9485" y="6780"/>
                    <a:pt x="9585" y="6114"/>
                    <a:pt x="9519" y="5469"/>
                  </a:cubicBezTo>
                  <a:lnTo>
                    <a:pt x="9519" y="5469"/>
                  </a:lnTo>
                  <a:cubicBezTo>
                    <a:pt x="9600" y="5529"/>
                    <a:pt x="9691" y="5573"/>
                    <a:pt x="9788" y="5601"/>
                  </a:cubicBezTo>
                  <a:cubicBezTo>
                    <a:pt x="9885" y="5631"/>
                    <a:pt x="9989" y="5648"/>
                    <a:pt x="10092" y="5648"/>
                  </a:cubicBezTo>
                  <a:cubicBezTo>
                    <a:pt x="10326" y="5648"/>
                    <a:pt x="10555" y="5561"/>
                    <a:pt x="10680" y="5342"/>
                  </a:cubicBezTo>
                  <a:cubicBezTo>
                    <a:pt x="11004" y="4775"/>
                    <a:pt x="9909" y="2573"/>
                    <a:pt x="9474" y="1836"/>
                  </a:cubicBezTo>
                  <a:cubicBezTo>
                    <a:pt x="9017" y="1065"/>
                    <a:pt x="6907" y="1"/>
                    <a:pt x="59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11"/>
            <p:cNvSpPr/>
            <p:nvPr/>
          </p:nvSpPr>
          <p:spPr>
            <a:xfrm>
              <a:off x="5867456" y="1983427"/>
              <a:ext cx="134605" cy="85031"/>
            </a:xfrm>
            <a:custGeom>
              <a:avLst/>
              <a:gdLst/>
              <a:ahLst/>
              <a:cxnLst/>
              <a:rect l="l" t="t" r="r" b="b"/>
              <a:pathLst>
                <a:path w="4434" h="2801" extrusionOk="0">
                  <a:moveTo>
                    <a:pt x="1466" y="1"/>
                  </a:moveTo>
                  <a:cubicBezTo>
                    <a:pt x="1316" y="1"/>
                    <a:pt x="1165" y="17"/>
                    <a:pt x="1016" y="49"/>
                  </a:cubicBezTo>
                  <a:cubicBezTo>
                    <a:pt x="659" y="123"/>
                    <a:pt x="0" y="650"/>
                    <a:pt x="0" y="650"/>
                  </a:cubicBezTo>
                  <a:cubicBezTo>
                    <a:pt x="508" y="315"/>
                    <a:pt x="1002" y="146"/>
                    <a:pt x="1474" y="146"/>
                  </a:cubicBezTo>
                  <a:cubicBezTo>
                    <a:pt x="1686" y="146"/>
                    <a:pt x="1893" y="180"/>
                    <a:pt x="2095" y="248"/>
                  </a:cubicBezTo>
                  <a:cubicBezTo>
                    <a:pt x="3539" y="727"/>
                    <a:pt x="4291" y="2779"/>
                    <a:pt x="4297" y="2801"/>
                  </a:cubicBezTo>
                  <a:lnTo>
                    <a:pt x="4434" y="2751"/>
                  </a:lnTo>
                  <a:cubicBezTo>
                    <a:pt x="4402" y="2664"/>
                    <a:pt x="3652" y="613"/>
                    <a:pt x="2139" y="110"/>
                  </a:cubicBezTo>
                  <a:cubicBezTo>
                    <a:pt x="1921" y="38"/>
                    <a:pt x="1694" y="1"/>
                    <a:pt x="1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11"/>
            <p:cNvSpPr/>
            <p:nvPr/>
          </p:nvSpPr>
          <p:spPr>
            <a:xfrm>
              <a:off x="5891318" y="1929298"/>
              <a:ext cx="147112" cy="100908"/>
            </a:xfrm>
            <a:custGeom>
              <a:avLst/>
              <a:gdLst/>
              <a:ahLst/>
              <a:cxnLst/>
              <a:rect l="l" t="t" r="r" b="b"/>
              <a:pathLst>
                <a:path w="4846" h="3324" extrusionOk="0">
                  <a:moveTo>
                    <a:pt x="1143" y="1"/>
                  </a:moveTo>
                  <a:cubicBezTo>
                    <a:pt x="1127" y="1"/>
                    <a:pt x="1112" y="1"/>
                    <a:pt x="1096" y="1"/>
                  </a:cubicBezTo>
                  <a:cubicBezTo>
                    <a:pt x="714" y="9"/>
                    <a:pt x="0" y="413"/>
                    <a:pt x="0" y="413"/>
                  </a:cubicBezTo>
                  <a:cubicBezTo>
                    <a:pt x="385" y="235"/>
                    <a:pt x="767" y="146"/>
                    <a:pt x="1144" y="146"/>
                  </a:cubicBezTo>
                  <a:cubicBezTo>
                    <a:pt x="1444" y="146"/>
                    <a:pt x="1741" y="203"/>
                    <a:pt x="2033" y="316"/>
                  </a:cubicBezTo>
                  <a:cubicBezTo>
                    <a:pt x="3713" y="969"/>
                    <a:pt x="4702" y="3300"/>
                    <a:pt x="4711" y="3323"/>
                  </a:cubicBezTo>
                  <a:lnTo>
                    <a:pt x="4846" y="3268"/>
                  </a:lnTo>
                  <a:cubicBezTo>
                    <a:pt x="4803" y="3170"/>
                    <a:pt x="3825" y="858"/>
                    <a:pt x="2086" y="181"/>
                  </a:cubicBezTo>
                  <a:cubicBezTo>
                    <a:pt x="1786" y="63"/>
                    <a:pt x="1465" y="1"/>
                    <a:pt x="11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11"/>
            <p:cNvSpPr/>
            <p:nvPr/>
          </p:nvSpPr>
          <p:spPr>
            <a:xfrm>
              <a:off x="5907195" y="1871829"/>
              <a:ext cx="157282" cy="109105"/>
            </a:xfrm>
            <a:custGeom>
              <a:avLst/>
              <a:gdLst/>
              <a:ahLst/>
              <a:cxnLst/>
              <a:rect l="l" t="t" r="r" b="b"/>
              <a:pathLst>
                <a:path w="5181" h="3594" extrusionOk="0">
                  <a:moveTo>
                    <a:pt x="1348" y="1"/>
                  </a:moveTo>
                  <a:cubicBezTo>
                    <a:pt x="827" y="1"/>
                    <a:pt x="0" y="180"/>
                    <a:pt x="0" y="180"/>
                  </a:cubicBezTo>
                  <a:cubicBezTo>
                    <a:pt x="313" y="130"/>
                    <a:pt x="607" y="107"/>
                    <a:pt x="884" y="107"/>
                  </a:cubicBezTo>
                  <a:cubicBezTo>
                    <a:pt x="4214" y="107"/>
                    <a:pt x="5005" y="3440"/>
                    <a:pt x="5040" y="3594"/>
                  </a:cubicBezTo>
                  <a:lnTo>
                    <a:pt x="5181" y="3561"/>
                  </a:lnTo>
                  <a:cubicBezTo>
                    <a:pt x="5173" y="3525"/>
                    <a:pt x="4443" y="443"/>
                    <a:pt x="1554" y="13"/>
                  </a:cubicBezTo>
                  <a:cubicBezTo>
                    <a:pt x="1494" y="5"/>
                    <a:pt x="1424" y="1"/>
                    <a:pt x="13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11"/>
            <p:cNvSpPr/>
            <p:nvPr/>
          </p:nvSpPr>
          <p:spPr>
            <a:xfrm>
              <a:off x="7904587" y="1824318"/>
              <a:ext cx="339154" cy="600380"/>
            </a:xfrm>
            <a:custGeom>
              <a:avLst/>
              <a:gdLst/>
              <a:ahLst/>
              <a:cxnLst/>
              <a:rect l="l" t="t" r="r" b="b"/>
              <a:pathLst>
                <a:path w="11172" h="19777" extrusionOk="0">
                  <a:moveTo>
                    <a:pt x="4989" y="1"/>
                  </a:moveTo>
                  <a:cubicBezTo>
                    <a:pt x="4009" y="1"/>
                    <a:pt x="1939" y="1048"/>
                    <a:pt x="1494" y="1801"/>
                  </a:cubicBezTo>
                  <a:cubicBezTo>
                    <a:pt x="1001" y="2637"/>
                    <a:pt x="0" y="4729"/>
                    <a:pt x="290" y="5235"/>
                  </a:cubicBezTo>
                  <a:cubicBezTo>
                    <a:pt x="397" y="5425"/>
                    <a:pt x="602" y="5503"/>
                    <a:pt x="815" y="5503"/>
                  </a:cubicBezTo>
                  <a:cubicBezTo>
                    <a:pt x="1103" y="5503"/>
                    <a:pt x="1404" y="5360"/>
                    <a:pt x="1493" y="5160"/>
                  </a:cubicBezTo>
                  <a:lnTo>
                    <a:pt x="1493" y="5160"/>
                  </a:lnTo>
                  <a:cubicBezTo>
                    <a:pt x="1355" y="5968"/>
                    <a:pt x="1485" y="6910"/>
                    <a:pt x="1968" y="6910"/>
                  </a:cubicBezTo>
                  <a:cubicBezTo>
                    <a:pt x="2077" y="6910"/>
                    <a:pt x="2204" y="6862"/>
                    <a:pt x="2349" y="6754"/>
                  </a:cubicBezTo>
                  <a:lnTo>
                    <a:pt x="2349" y="6754"/>
                  </a:lnTo>
                  <a:cubicBezTo>
                    <a:pt x="2007" y="8092"/>
                    <a:pt x="2228" y="8600"/>
                    <a:pt x="2712" y="8600"/>
                  </a:cubicBezTo>
                  <a:cubicBezTo>
                    <a:pt x="2790" y="8600"/>
                    <a:pt x="2874" y="8587"/>
                    <a:pt x="2965" y="8562"/>
                  </a:cubicBezTo>
                  <a:cubicBezTo>
                    <a:pt x="3259" y="8385"/>
                    <a:pt x="3416" y="8217"/>
                    <a:pt x="3496" y="8103"/>
                  </a:cubicBezTo>
                  <a:cubicBezTo>
                    <a:pt x="3529" y="8059"/>
                    <a:pt x="3555" y="8012"/>
                    <a:pt x="3574" y="7960"/>
                  </a:cubicBezTo>
                  <a:lnTo>
                    <a:pt x="3574" y="7960"/>
                  </a:lnTo>
                  <a:cubicBezTo>
                    <a:pt x="3535" y="8082"/>
                    <a:pt x="3248" y="9014"/>
                    <a:pt x="3688" y="9285"/>
                  </a:cubicBezTo>
                  <a:cubicBezTo>
                    <a:pt x="3770" y="9335"/>
                    <a:pt x="3866" y="9358"/>
                    <a:pt x="3971" y="9358"/>
                  </a:cubicBezTo>
                  <a:cubicBezTo>
                    <a:pt x="4472" y="9358"/>
                    <a:pt x="5153" y="8834"/>
                    <a:pt x="5145" y="8236"/>
                  </a:cubicBezTo>
                  <a:cubicBezTo>
                    <a:pt x="5137" y="7716"/>
                    <a:pt x="5622" y="7401"/>
                    <a:pt x="6043" y="7401"/>
                  </a:cubicBezTo>
                  <a:cubicBezTo>
                    <a:pt x="6206" y="7401"/>
                    <a:pt x="6360" y="7449"/>
                    <a:pt x="6471" y="7550"/>
                  </a:cubicBezTo>
                  <a:cubicBezTo>
                    <a:pt x="6869" y="7910"/>
                    <a:pt x="5893" y="12104"/>
                    <a:pt x="5893" y="14997"/>
                  </a:cubicBezTo>
                  <a:cubicBezTo>
                    <a:pt x="5893" y="16842"/>
                    <a:pt x="5806" y="18639"/>
                    <a:pt x="5741" y="19776"/>
                  </a:cubicBezTo>
                  <a:lnTo>
                    <a:pt x="9270" y="19776"/>
                  </a:lnTo>
                  <a:cubicBezTo>
                    <a:pt x="8908" y="18353"/>
                    <a:pt x="8695" y="16018"/>
                    <a:pt x="9580" y="12720"/>
                  </a:cubicBezTo>
                  <a:cubicBezTo>
                    <a:pt x="11171" y="6790"/>
                    <a:pt x="8712" y="3826"/>
                    <a:pt x="8279" y="3754"/>
                  </a:cubicBezTo>
                  <a:cubicBezTo>
                    <a:pt x="8424" y="2163"/>
                    <a:pt x="7159" y="1748"/>
                    <a:pt x="7159" y="1748"/>
                  </a:cubicBezTo>
                  <a:cubicBezTo>
                    <a:pt x="7159" y="1748"/>
                    <a:pt x="6996" y="283"/>
                    <a:pt x="5145" y="11"/>
                  </a:cubicBezTo>
                  <a:cubicBezTo>
                    <a:pt x="5097" y="4"/>
                    <a:pt x="5045" y="1"/>
                    <a:pt x="49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11"/>
            <p:cNvSpPr/>
            <p:nvPr/>
          </p:nvSpPr>
          <p:spPr>
            <a:xfrm>
              <a:off x="7904587" y="1824318"/>
              <a:ext cx="339154" cy="600380"/>
            </a:xfrm>
            <a:custGeom>
              <a:avLst/>
              <a:gdLst/>
              <a:ahLst/>
              <a:cxnLst/>
              <a:rect l="l" t="t" r="r" b="b"/>
              <a:pathLst>
                <a:path w="11172" h="19777" extrusionOk="0">
                  <a:moveTo>
                    <a:pt x="4989" y="1"/>
                  </a:moveTo>
                  <a:cubicBezTo>
                    <a:pt x="4009" y="1"/>
                    <a:pt x="1939" y="1048"/>
                    <a:pt x="1494" y="1801"/>
                  </a:cubicBezTo>
                  <a:cubicBezTo>
                    <a:pt x="1001" y="2637"/>
                    <a:pt x="0" y="4729"/>
                    <a:pt x="290" y="5235"/>
                  </a:cubicBezTo>
                  <a:cubicBezTo>
                    <a:pt x="397" y="5425"/>
                    <a:pt x="602" y="5503"/>
                    <a:pt x="815" y="5503"/>
                  </a:cubicBezTo>
                  <a:cubicBezTo>
                    <a:pt x="1103" y="5503"/>
                    <a:pt x="1404" y="5360"/>
                    <a:pt x="1493" y="5160"/>
                  </a:cubicBezTo>
                  <a:lnTo>
                    <a:pt x="1493" y="5160"/>
                  </a:lnTo>
                  <a:cubicBezTo>
                    <a:pt x="1355" y="5968"/>
                    <a:pt x="1485" y="6910"/>
                    <a:pt x="1968" y="6910"/>
                  </a:cubicBezTo>
                  <a:cubicBezTo>
                    <a:pt x="2077" y="6910"/>
                    <a:pt x="2204" y="6862"/>
                    <a:pt x="2349" y="6754"/>
                  </a:cubicBezTo>
                  <a:lnTo>
                    <a:pt x="2349" y="6754"/>
                  </a:lnTo>
                  <a:cubicBezTo>
                    <a:pt x="2007" y="8092"/>
                    <a:pt x="2228" y="8600"/>
                    <a:pt x="2712" y="8600"/>
                  </a:cubicBezTo>
                  <a:cubicBezTo>
                    <a:pt x="2790" y="8600"/>
                    <a:pt x="2874" y="8587"/>
                    <a:pt x="2965" y="8562"/>
                  </a:cubicBezTo>
                  <a:cubicBezTo>
                    <a:pt x="3259" y="8385"/>
                    <a:pt x="3416" y="8217"/>
                    <a:pt x="3496" y="8103"/>
                  </a:cubicBezTo>
                  <a:cubicBezTo>
                    <a:pt x="3529" y="8059"/>
                    <a:pt x="3555" y="8012"/>
                    <a:pt x="3574" y="7960"/>
                  </a:cubicBezTo>
                  <a:lnTo>
                    <a:pt x="3574" y="7960"/>
                  </a:lnTo>
                  <a:cubicBezTo>
                    <a:pt x="3535" y="8082"/>
                    <a:pt x="3248" y="9014"/>
                    <a:pt x="3688" y="9285"/>
                  </a:cubicBezTo>
                  <a:cubicBezTo>
                    <a:pt x="3770" y="9335"/>
                    <a:pt x="3866" y="9358"/>
                    <a:pt x="3971" y="9358"/>
                  </a:cubicBezTo>
                  <a:cubicBezTo>
                    <a:pt x="4472" y="9358"/>
                    <a:pt x="5153" y="8834"/>
                    <a:pt x="5145" y="8236"/>
                  </a:cubicBezTo>
                  <a:cubicBezTo>
                    <a:pt x="5137" y="7716"/>
                    <a:pt x="5622" y="7401"/>
                    <a:pt x="6043" y="7401"/>
                  </a:cubicBezTo>
                  <a:cubicBezTo>
                    <a:pt x="6206" y="7401"/>
                    <a:pt x="6360" y="7449"/>
                    <a:pt x="6471" y="7550"/>
                  </a:cubicBezTo>
                  <a:cubicBezTo>
                    <a:pt x="6869" y="7910"/>
                    <a:pt x="5893" y="12104"/>
                    <a:pt x="5893" y="14997"/>
                  </a:cubicBezTo>
                  <a:cubicBezTo>
                    <a:pt x="5893" y="16842"/>
                    <a:pt x="5806" y="18639"/>
                    <a:pt x="5741" y="19776"/>
                  </a:cubicBezTo>
                  <a:lnTo>
                    <a:pt x="9270" y="19776"/>
                  </a:lnTo>
                  <a:cubicBezTo>
                    <a:pt x="8908" y="18353"/>
                    <a:pt x="8695" y="16018"/>
                    <a:pt x="9580" y="12720"/>
                  </a:cubicBezTo>
                  <a:cubicBezTo>
                    <a:pt x="11171" y="6790"/>
                    <a:pt x="8712" y="3826"/>
                    <a:pt x="8279" y="3754"/>
                  </a:cubicBezTo>
                  <a:cubicBezTo>
                    <a:pt x="8424" y="2163"/>
                    <a:pt x="7159" y="1748"/>
                    <a:pt x="7159" y="1748"/>
                  </a:cubicBezTo>
                  <a:cubicBezTo>
                    <a:pt x="7159" y="1748"/>
                    <a:pt x="6996" y="283"/>
                    <a:pt x="5145" y="11"/>
                  </a:cubicBezTo>
                  <a:cubicBezTo>
                    <a:pt x="5097" y="4"/>
                    <a:pt x="5045" y="1"/>
                    <a:pt x="4989" y="1"/>
                  </a:cubicBezTo>
                  <a:close/>
                </a:path>
              </a:pathLst>
            </a:custGeom>
            <a:solidFill>
              <a:srgbClr val="FFFFFF">
                <a:alpha val="50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11"/>
            <p:cNvSpPr/>
            <p:nvPr/>
          </p:nvSpPr>
          <p:spPr>
            <a:xfrm>
              <a:off x="7911660" y="1936978"/>
              <a:ext cx="26745" cy="45051"/>
            </a:xfrm>
            <a:custGeom>
              <a:avLst/>
              <a:gdLst/>
              <a:ahLst/>
              <a:cxnLst/>
              <a:rect l="l" t="t" r="r" b="b"/>
              <a:pathLst>
                <a:path w="881" h="1484" extrusionOk="0">
                  <a:moveTo>
                    <a:pt x="417" y="1"/>
                  </a:moveTo>
                  <a:cubicBezTo>
                    <a:pt x="199" y="24"/>
                    <a:pt x="1" y="953"/>
                    <a:pt x="26" y="1170"/>
                  </a:cubicBezTo>
                  <a:cubicBezTo>
                    <a:pt x="49" y="1382"/>
                    <a:pt x="115" y="1484"/>
                    <a:pt x="301" y="1484"/>
                  </a:cubicBezTo>
                  <a:cubicBezTo>
                    <a:pt x="305" y="1484"/>
                    <a:pt x="309" y="1484"/>
                    <a:pt x="314" y="1484"/>
                  </a:cubicBezTo>
                  <a:cubicBezTo>
                    <a:pt x="511" y="1479"/>
                    <a:pt x="603" y="1278"/>
                    <a:pt x="881" y="574"/>
                  </a:cubicBezTo>
                  <a:cubicBezTo>
                    <a:pt x="345" y="337"/>
                    <a:pt x="417" y="1"/>
                    <a:pt x="417" y="1"/>
                  </a:cubicBezTo>
                  <a:close/>
                </a:path>
              </a:pathLst>
            </a:custGeom>
            <a:solidFill>
              <a:srgbClr val="FFD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11"/>
            <p:cNvSpPr/>
            <p:nvPr/>
          </p:nvSpPr>
          <p:spPr>
            <a:xfrm>
              <a:off x="7944934" y="1983700"/>
              <a:ext cx="25197" cy="44231"/>
            </a:xfrm>
            <a:custGeom>
              <a:avLst/>
              <a:gdLst/>
              <a:ahLst/>
              <a:cxnLst/>
              <a:rect l="l" t="t" r="r" b="b"/>
              <a:pathLst>
                <a:path w="830" h="1457" extrusionOk="0">
                  <a:moveTo>
                    <a:pt x="197" y="1"/>
                  </a:moveTo>
                  <a:lnTo>
                    <a:pt x="197" y="1"/>
                  </a:lnTo>
                  <a:cubicBezTo>
                    <a:pt x="1" y="98"/>
                    <a:pt x="132" y="1038"/>
                    <a:pt x="228" y="1233"/>
                  </a:cubicBezTo>
                  <a:cubicBezTo>
                    <a:pt x="300" y="1379"/>
                    <a:pt x="374" y="1457"/>
                    <a:pt x="483" y="1457"/>
                  </a:cubicBezTo>
                  <a:cubicBezTo>
                    <a:pt x="520" y="1457"/>
                    <a:pt x="561" y="1448"/>
                    <a:pt x="607" y="1429"/>
                  </a:cubicBezTo>
                  <a:cubicBezTo>
                    <a:pt x="790" y="1359"/>
                    <a:pt x="809" y="1138"/>
                    <a:pt x="829" y="382"/>
                  </a:cubicBezTo>
                  <a:cubicBezTo>
                    <a:pt x="245" y="342"/>
                    <a:pt x="197" y="1"/>
                    <a:pt x="197" y="1"/>
                  </a:cubicBezTo>
                  <a:close/>
                </a:path>
              </a:pathLst>
            </a:custGeom>
            <a:solidFill>
              <a:srgbClr val="FFD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11"/>
            <p:cNvSpPr/>
            <p:nvPr/>
          </p:nvSpPr>
          <p:spPr>
            <a:xfrm>
              <a:off x="7967187" y="2040259"/>
              <a:ext cx="25197" cy="44170"/>
            </a:xfrm>
            <a:custGeom>
              <a:avLst/>
              <a:gdLst/>
              <a:ahLst/>
              <a:cxnLst/>
              <a:rect l="l" t="t" r="r" b="b"/>
              <a:pathLst>
                <a:path w="830" h="1455" extrusionOk="0">
                  <a:moveTo>
                    <a:pt x="198" y="0"/>
                  </a:moveTo>
                  <a:cubicBezTo>
                    <a:pt x="1" y="97"/>
                    <a:pt x="132" y="1037"/>
                    <a:pt x="229" y="1233"/>
                  </a:cubicBezTo>
                  <a:cubicBezTo>
                    <a:pt x="302" y="1379"/>
                    <a:pt x="375" y="1455"/>
                    <a:pt x="484" y="1455"/>
                  </a:cubicBezTo>
                  <a:cubicBezTo>
                    <a:pt x="521" y="1455"/>
                    <a:pt x="562" y="1446"/>
                    <a:pt x="608" y="1428"/>
                  </a:cubicBezTo>
                  <a:cubicBezTo>
                    <a:pt x="790" y="1358"/>
                    <a:pt x="810" y="1137"/>
                    <a:pt x="829" y="381"/>
                  </a:cubicBezTo>
                  <a:cubicBezTo>
                    <a:pt x="245" y="340"/>
                    <a:pt x="198" y="0"/>
                    <a:pt x="198" y="0"/>
                  </a:cubicBezTo>
                  <a:close/>
                </a:path>
              </a:pathLst>
            </a:custGeom>
            <a:solidFill>
              <a:srgbClr val="FFD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11"/>
            <p:cNvSpPr/>
            <p:nvPr/>
          </p:nvSpPr>
          <p:spPr>
            <a:xfrm>
              <a:off x="8007594" y="2073198"/>
              <a:ext cx="23709" cy="33515"/>
            </a:xfrm>
            <a:custGeom>
              <a:avLst/>
              <a:gdLst/>
              <a:ahLst/>
              <a:cxnLst/>
              <a:rect l="l" t="t" r="r" b="b"/>
              <a:pathLst>
                <a:path w="781" h="1104" extrusionOk="0">
                  <a:moveTo>
                    <a:pt x="198" y="0"/>
                  </a:moveTo>
                  <a:cubicBezTo>
                    <a:pt x="1" y="91"/>
                    <a:pt x="51" y="807"/>
                    <a:pt x="128" y="951"/>
                  </a:cubicBezTo>
                  <a:cubicBezTo>
                    <a:pt x="181" y="1051"/>
                    <a:pt x="241" y="1103"/>
                    <a:pt x="333" y="1103"/>
                  </a:cubicBezTo>
                  <a:cubicBezTo>
                    <a:pt x="375" y="1103"/>
                    <a:pt x="422" y="1093"/>
                    <a:pt x="479" y="1072"/>
                  </a:cubicBezTo>
                  <a:cubicBezTo>
                    <a:pt x="662" y="1001"/>
                    <a:pt x="699" y="830"/>
                    <a:pt x="781" y="243"/>
                  </a:cubicBezTo>
                  <a:lnTo>
                    <a:pt x="781" y="243"/>
                  </a:lnTo>
                  <a:cubicBezTo>
                    <a:pt x="763" y="244"/>
                    <a:pt x="745" y="244"/>
                    <a:pt x="728" y="244"/>
                  </a:cubicBezTo>
                  <a:cubicBezTo>
                    <a:pt x="216" y="244"/>
                    <a:pt x="198" y="0"/>
                    <a:pt x="198" y="0"/>
                  </a:cubicBezTo>
                  <a:close/>
                </a:path>
              </a:pathLst>
            </a:custGeom>
            <a:solidFill>
              <a:srgbClr val="FFD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11"/>
            <p:cNvSpPr/>
            <p:nvPr/>
          </p:nvSpPr>
          <p:spPr>
            <a:xfrm>
              <a:off x="8021255" y="1824318"/>
              <a:ext cx="222490" cy="600380"/>
            </a:xfrm>
            <a:custGeom>
              <a:avLst/>
              <a:gdLst/>
              <a:ahLst/>
              <a:cxnLst/>
              <a:rect l="l" t="t" r="r" b="b"/>
              <a:pathLst>
                <a:path w="7329" h="19777" extrusionOk="0">
                  <a:moveTo>
                    <a:pt x="1146" y="0"/>
                  </a:moveTo>
                  <a:cubicBezTo>
                    <a:pt x="847" y="0"/>
                    <a:pt x="446" y="100"/>
                    <a:pt x="21" y="257"/>
                  </a:cubicBezTo>
                  <a:cubicBezTo>
                    <a:pt x="14" y="266"/>
                    <a:pt x="8" y="274"/>
                    <a:pt x="0" y="283"/>
                  </a:cubicBezTo>
                  <a:cubicBezTo>
                    <a:pt x="0" y="283"/>
                    <a:pt x="1139" y="590"/>
                    <a:pt x="1139" y="1693"/>
                  </a:cubicBezTo>
                  <a:cubicBezTo>
                    <a:pt x="2279" y="2289"/>
                    <a:pt x="1989" y="3555"/>
                    <a:pt x="1989" y="3555"/>
                  </a:cubicBezTo>
                  <a:cubicBezTo>
                    <a:pt x="2948" y="3845"/>
                    <a:pt x="3054" y="5290"/>
                    <a:pt x="3054" y="5290"/>
                  </a:cubicBezTo>
                  <a:cubicBezTo>
                    <a:pt x="3778" y="5597"/>
                    <a:pt x="5477" y="6665"/>
                    <a:pt x="5007" y="9846"/>
                  </a:cubicBezTo>
                  <a:cubicBezTo>
                    <a:pt x="4573" y="12785"/>
                    <a:pt x="4013" y="14641"/>
                    <a:pt x="2049" y="15050"/>
                  </a:cubicBezTo>
                  <a:cubicBezTo>
                    <a:pt x="2049" y="15203"/>
                    <a:pt x="2049" y="15357"/>
                    <a:pt x="2047" y="15510"/>
                  </a:cubicBezTo>
                  <a:cubicBezTo>
                    <a:pt x="2899" y="16430"/>
                    <a:pt x="3042" y="18323"/>
                    <a:pt x="3123" y="19776"/>
                  </a:cubicBezTo>
                  <a:lnTo>
                    <a:pt x="5427" y="19776"/>
                  </a:lnTo>
                  <a:cubicBezTo>
                    <a:pt x="5065" y="18353"/>
                    <a:pt x="4854" y="16018"/>
                    <a:pt x="5739" y="12718"/>
                  </a:cubicBezTo>
                  <a:cubicBezTo>
                    <a:pt x="7328" y="6789"/>
                    <a:pt x="4871" y="3824"/>
                    <a:pt x="4437" y="3752"/>
                  </a:cubicBezTo>
                  <a:cubicBezTo>
                    <a:pt x="4581" y="2161"/>
                    <a:pt x="3316" y="1746"/>
                    <a:pt x="3316" y="1746"/>
                  </a:cubicBezTo>
                  <a:cubicBezTo>
                    <a:pt x="3316" y="1746"/>
                    <a:pt x="3153" y="282"/>
                    <a:pt x="1302" y="11"/>
                  </a:cubicBezTo>
                  <a:cubicBezTo>
                    <a:pt x="1254" y="4"/>
                    <a:pt x="1202" y="0"/>
                    <a:pt x="11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11"/>
            <p:cNvSpPr/>
            <p:nvPr/>
          </p:nvSpPr>
          <p:spPr>
            <a:xfrm>
              <a:off x="8021255" y="1824318"/>
              <a:ext cx="222490" cy="600380"/>
            </a:xfrm>
            <a:custGeom>
              <a:avLst/>
              <a:gdLst/>
              <a:ahLst/>
              <a:cxnLst/>
              <a:rect l="l" t="t" r="r" b="b"/>
              <a:pathLst>
                <a:path w="7329" h="19777" extrusionOk="0">
                  <a:moveTo>
                    <a:pt x="1146" y="0"/>
                  </a:moveTo>
                  <a:cubicBezTo>
                    <a:pt x="847" y="0"/>
                    <a:pt x="446" y="100"/>
                    <a:pt x="21" y="257"/>
                  </a:cubicBezTo>
                  <a:cubicBezTo>
                    <a:pt x="14" y="266"/>
                    <a:pt x="8" y="274"/>
                    <a:pt x="0" y="283"/>
                  </a:cubicBezTo>
                  <a:cubicBezTo>
                    <a:pt x="0" y="283"/>
                    <a:pt x="1139" y="590"/>
                    <a:pt x="1139" y="1693"/>
                  </a:cubicBezTo>
                  <a:cubicBezTo>
                    <a:pt x="2279" y="2289"/>
                    <a:pt x="1989" y="3555"/>
                    <a:pt x="1989" y="3555"/>
                  </a:cubicBezTo>
                  <a:cubicBezTo>
                    <a:pt x="2948" y="3845"/>
                    <a:pt x="3054" y="5290"/>
                    <a:pt x="3054" y="5290"/>
                  </a:cubicBezTo>
                  <a:cubicBezTo>
                    <a:pt x="3778" y="5597"/>
                    <a:pt x="5477" y="6665"/>
                    <a:pt x="5007" y="9846"/>
                  </a:cubicBezTo>
                  <a:cubicBezTo>
                    <a:pt x="4573" y="12785"/>
                    <a:pt x="4013" y="14641"/>
                    <a:pt x="2049" y="15050"/>
                  </a:cubicBezTo>
                  <a:cubicBezTo>
                    <a:pt x="2049" y="15203"/>
                    <a:pt x="2049" y="15357"/>
                    <a:pt x="2047" y="15510"/>
                  </a:cubicBezTo>
                  <a:cubicBezTo>
                    <a:pt x="2899" y="16430"/>
                    <a:pt x="3042" y="18323"/>
                    <a:pt x="3123" y="19776"/>
                  </a:cubicBezTo>
                  <a:lnTo>
                    <a:pt x="5427" y="19776"/>
                  </a:lnTo>
                  <a:cubicBezTo>
                    <a:pt x="5065" y="18353"/>
                    <a:pt x="4854" y="16018"/>
                    <a:pt x="5739" y="12718"/>
                  </a:cubicBezTo>
                  <a:cubicBezTo>
                    <a:pt x="7328" y="6789"/>
                    <a:pt x="4871" y="3824"/>
                    <a:pt x="4437" y="3752"/>
                  </a:cubicBezTo>
                  <a:cubicBezTo>
                    <a:pt x="4581" y="2161"/>
                    <a:pt x="3316" y="1746"/>
                    <a:pt x="3316" y="1746"/>
                  </a:cubicBezTo>
                  <a:cubicBezTo>
                    <a:pt x="3316" y="1746"/>
                    <a:pt x="3153" y="282"/>
                    <a:pt x="1302" y="11"/>
                  </a:cubicBezTo>
                  <a:cubicBezTo>
                    <a:pt x="1254" y="4"/>
                    <a:pt x="1202" y="0"/>
                    <a:pt x="1146" y="0"/>
                  </a:cubicBezTo>
                  <a:close/>
                </a:path>
              </a:pathLst>
            </a:custGeom>
            <a:solidFill>
              <a:srgbClr val="FFFFFF">
                <a:alpha val="50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11"/>
            <p:cNvSpPr/>
            <p:nvPr/>
          </p:nvSpPr>
          <p:spPr>
            <a:xfrm>
              <a:off x="7901642" y="1822071"/>
              <a:ext cx="334054" cy="602566"/>
            </a:xfrm>
            <a:custGeom>
              <a:avLst/>
              <a:gdLst/>
              <a:ahLst/>
              <a:cxnLst/>
              <a:rect l="l" t="t" r="r" b="b"/>
              <a:pathLst>
                <a:path w="11004" h="19849" extrusionOk="0">
                  <a:moveTo>
                    <a:pt x="5092" y="1"/>
                  </a:moveTo>
                  <a:cubicBezTo>
                    <a:pt x="4097" y="1"/>
                    <a:pt x="1985" y="1065"/>
                    <a:pt x="1530" y="1836"/>
                  </a:cubicBezTo>
                  <a:cubicBezTo>
                    <a:pt x="1095" y="2573"/>
                    <a:pt x="0" y="4775"/>
                    <a:pt x="323" y="5344"/>
                  </a:cubicBezTo>
                  <a:cubicBezTo>
                    <a:pt x="448" y="5562"/>
                    <a:pt x="677" y="5649"/>
                    <a:pt x="910" y="5649"/>
                  </a:cubicBezTo>
                  <a:cubicBezTo>
                    <a:pt x="1013" y="5649"/>
                    <a:pt x="1117" y="5632"/>
                    <a:pt x="1214" y="5602"/>
                  </a:cubicBezTo>
                  <a:cubicBezTo>
                    <a:pt x="1311" y="5574"/>
                    <a:pt x="1402" y="5530"/>
                    <a:pt x="1483" y="5471"/>
                  </a:cubicBezTo>
                  <a:lnTo>
                    <a:pt x="1483" y="5471"/>
                  </a:lnTo>
                  <a:cubicBezTo>
                    <a:pt x="1417" y="6117"/>
                    <a:pt x="1518" y="6783"/>
                    <a:pt x="1839" y="6988"/>
                  </a:cubicBezTo>
                  <a:cubicBezTo>
                    <a:pt x="1896" y="7024"/>
                    <a:pt x="1970" y="7054"/>
                    <a:pt x="2064" y="7054"/>
                  </a:cubicBezTo>
                  <a:cubicBezTo>
                    <a:pt x="2141" y="7054"/>
                    <a:pt x="2231" y="7034"/>
                    <a:pt x="2334" y="6982"/>
                  </a:cubicBezTo>
                  <a:lnTo>
                    <a:pt x="2334" y="6982"/>
                  </a:lnTo>
                  <a:cubicBezTo>
                    <a:pt x="2143" y="7812"/>
                    <a:pt x="2172" y="8355"/>
                    <a:pt x="2421" y="8600"/>
                  </a:cubicBezTo>
                  <a:cubicBezTo>
                    <a:pt x="2521" y="8697"/>
                    <a:pt x="2650" y="8746"/>
                    <a:pt x="2807" y="8746"/>
                  </a:cubicBezTo>
                  <a:cubicBezTo>
                    <a:pt x="2891" y="8746"/>
                    <a:pt x="2982" y="8732"/>
                    <a:pt x="3081" y="8705"/>
                  </a:cubicBezTo>
                  <a:lnTo>
                    <a:pt x="3098" y="8697"/>
                  </a:lnTo>
                  <a:cubicBezTo>
                    <a:pt x="3247" y="8611"/>
                    <a:pt x="3386" y="8506"/>
                    <a:pt x="3510" y="8385"/>
                  </a:cubicBezTo>
                  <a:lnTo>
                    <a:pt x="3510" y="8385"/>
                  </a:lnTo>
                  <a:cubicBezTo>
                    <a:pt x="3445" y="8736"/>
                    <a:pt x="3427" y="9223"/>
                    <a:pt x="3748" y="9419"/>
                  </a:cubicBezTo>
                  <a:cubicBezTo>
                    <a:pt x="3839" y="9476"/>
                    <a:pt x="3949" y="9504"/>
                    <a:pt x="4070" y="9504"/>
                  </a:cubicBezTo>
                  <a:cubicBezTo>
                    <a:pt x="4242" y="9504"/>
                    <a:pt x="4436" y="9447"/>
                    <a:pt x="4631" y="9337"/>
                  </a:cubicBezTo>
                  <a:cubicBezTo>
                    <a:pt x="4949" y="9156"/>
                    <a:pt x="5320" y="8778"/>
                    <a:pt x="5314" y="8308"/>
                  </a:cubicBezTo>
                  <a:cubicBezTo>
                    <a:pt x="5309" y="8015"/>
                    <a:pt x="5483" y="7760"/>
                    <a:pt x="5779" y="7627"/>
                  </a:cubicBezTo>
                  <a:cubicBezTo>
                    <a:pt x="5899" y="7573"/>
                    <a:pt x="6024" y="7546"/>
                    <a:pt x="6141" y="7546"/>
                  </a:cubicBezTo>
                  <a:cubicBezTo>
                    <a:pt x="6290" y="7546"/>
                    <a:pt x="6425" y="7590"/>
                    <a:pt x="6520" y="7676"/>
                  </a:cubicBezTo>
                  <a:cubicBezTo>
                    <a:pt x="6698" y="7839"/>
                    <a:pt x="6513" y="9214"/>
                    <a:pt x="6336" y="10545"/>
                  </a:cubicBezTo>
                  <a:cubicBezTo>
                    <a:pt x="6249" y="11199"/>
                    <a:pt x="6152" y="11931"/>
                    <a:pt x="6072" y="12668"/>
                  </a:cubicBezTo>
                  <a:cubicBezTo>
                    <a:pt x="6072" y="12668"/>
                    <a:pt x="6393" y="11213"/>
                    <a:pt x="6479" y="10564"/>
                  </a:cubicBezTo>
                  <a:cubicBezTo>
                    <a:pt x="6723" y="8736"/>
                    <a:pt x="6841" y="7773"/>
                    <a:pt x="6617" y="7569"/>
                  </a:cubicBezTo>
                  <a:cubicBezTo>
                    <a:pt x="6495" y="7458"/>
                    <a:pt x="6323" y="7401"/>
                    <a:pt x="6137" y="7401"/>
                  </a:cubicBezTo>
                  <a:cubicBezTo>
                    <a:pt x="6000" y="7401"/>
                    <a:pt x="5856" y="7432"/>
                    <a:pt x="5718" y="7494"/>
                  </a:cubicBezTo>
                  <a:cubicBezTo>
                    <a:pt x="5369" y="7651"/>
                    <a:pt x="5163" y="7956"/>
                    <a:pt x="5168" y="8310"/>
                  </a:cubicBezTo>
                  <a:cubicBezTo>
                    <a:pt x="5174" y="8716"/>
                    <a:pt x="4842" y="9049"/>
                    <a:pt x="4557" y="9210"/>
                  </a:cubicBezTo>
                  <a:cubicBezTo>
                    <a:pt x="4388" y="9308"/>
                    <a:pt x="4216" y="9357"/>
                    <a:pt x="4069" y="9357"/>
                  </a:cubicBezTo>
                  <a:cubicBezTo>
                    <a:pt x="3974" y="9357"/>
                    <a:pt x="3889" y="9337"/>
                    <a:pt x="3821" y="9295"/>
                  </a:cubicBezTo>
                  <a:cubicBezTo>
                    <a:pt x="3485" y="9088"/>
                    <a:pt x="3641" y="8355"/>
                    <a:pt x="3737" y="8062"/>
                  </a:cubicBezTo>
                  <a:cubicBezTo>
                    <a:pt x="3740" y="8055"/>
                    <a:pt x="3743" y="8045"/>
                    <a:pt x="3746" y="8036"/>
                  </a:cubicBezTo>
                  <a:lnTo>
                    <a:pt x="3607" y="7995"/>
                  </a:lnTo>
                  <a:cubicBezTo>
                    <a:pt x="3607" y="7998"/>
                    <a:pt x="3604" y="8005"/>
                    <a:pt x="3601" y="8014"/>
                  </a:cubicBezTo>
                  <a:cubicBezTo>
                    <a:pt x="3583" y="8056"/>
                    <a:pt x="3561" y="8095"/>
                    <a:pt x="3533" y="8133"/>
                  </a:cubicBezTo>
                  <a:cubicBezTo>
                    <a:pt x="3461" y="8236"/>
                    <a:pt x="3316" y="8394"/>
                    <a:pt x="3032" y="8567"/>
                  </a:cubicBezTo>
                  <a:cubicBezTo>
                    <a:pt x="2950" y="8589"/>
                    <a:pt x="2875" y="8600"/>
                    <a:pt x="2808" y="8600"/>
                  </a:cubicBezTo>
                  <a:cubicBezTo>
                    <a:pt x="2688" y="8600"/>
                    <a:pt x="2593" y="8565"/>
                    <a:pt x="2523" y="8495"/>
                  </a:cubicBezTo>
                  <a:cubicBezTo>
                    <a:pt x="2366" y="8343"/>
                    <a:pt x="2240" y="7931"/>
                    <a:pt x="2517" y="6844"/>
                  </a:cubicBezTo>
                  <a:lnTo>
                    <a:pt x="2567" y="6647"/>
                  </a:lnTo>
                  <a:lnTo>
                    <a:pt x="2404" y="6767"/>
                  </a:lnTo>
                  <a:cubicBezTo>
                    <a:pt x="2277" y="6861"/>
                    <a:pt x="2164" y="6908"/>
                    <a:pt x="2066" y="6908"/>
                  </a:cubicBezTo>
                  <a:cubicBezTo>
                    <a:pt x="2012" y="6908"/>
                    <a:pt x="1963" y="6894"/>
                    <a:pt x="1919" y="6866"/>
                  </a:cubicBezTo>
                  <a:cubicBezTo>
                    <a:pt x="1623" y="6675"/>
                    <a:pt x="1551" y="5917"/>
                    <a:pt x="1657" y="5262"/>
                  </a:cubicBezTo>
                  <a:cubicBezTo>
                    <a:pt x="1682" y="5208"/>
                    <a:pt x="1693" y="5145"/>
                    <a:pt x="1688" y="5084"/>
                  </a:cubicBezTo>
                  <a:lnTo>
                    <a:pt x="1748" y="4594"/>
                  </a:lnTo>
                  <a:lnTo>
                    <a:pt x="1544" y="5074"/>
                  </a:lnTo>
                  <a:cubicBezTo>
                    <a:pt x="1535" y="5123"/>
                    <a:pt x="1525" y="5171"/>
                    <a:pt x="1518" y="5220"/>
                  </a:cubicBezTo>
                  <a:cubicBezTo>
                    <a:pt x="1458" y="5331"/>
                    <a:pt x="1317" y="5419"/>
                    <a:pt x="1172" y="5463"/>
                  </a:cubicBezTo>
                  <a:cubicBezTo>
                    <a:pt x="1089" y="5489"/>
                    <a:pt x="999" y="5504"/>
                    <a:pt x="910" y="5504"/>
                  </a:cubicBezTo>
                  <a:cubicBezTo>
                    <a:pt x="724" y="5504"/>
                    <a:pt x="544" y="5438"/>
                    <a:pt x="450" y="5272"/>
                  </a:cubicBezTo>
                  <a:cubicBezTo>
                    <a:pt x="197" y="4832"/>
                    <a:pt x="1099" y="2849"/>
                    <a:pt x="1654" y="1909"/>
                  </a:cubicBezTo>
                  <a:cubicBezTo>
                    <a:pt x="2081" y="1184"/>
                    <a:pt x="4147" y="144"/>
                    <a:pt x="5087" y="144"/>
                  </a:cubicBezTo>
                  <a:cubicBezTo>
                    <a:pt x="5135" y="144"/>
                    <a:pt x="5182" y="147"/>
                    <a:pt x="5231" y="155"/>
                  </a:cubicBezTo>
                  <a:cubicBezTo>
                    <a:pt x="7007" y="415"/>
                    <a:pt x="7182" y="1812"/>
                    <a:pt x="7184" y="1826"/>
                  </a:cubicBezTo>
                  <a:lnTo>
                    <a:pt x="7188" y="1872"/>
                  </a:lnTo>
                  <a:lnTo>
                    <a:pt x="7232" y="1887"/>
                  </a:lnTo>
                  <a:cubicBezTo>
                    <a:pt x="7282" y="1903"/>
                    <a:pt x="8441" y="2306"/>
                    <a:pt x="8305" y="3818"/>
                  </a:cubicBezTo>
                  <a:lnTo>
                    <a:pt x="8299" y="3886"/>
                  </a:lnTo>
                  <a:lnTo>
                    <a:pt x="8365" y="3897"/>
                  </a:lnTo>
                  <a:cubicBezTo>
                    <a:pt x="8438" y="3909"/>
                    <a:pt x="8695" y="4097"/>
                    <a:pt x="9022" y="4605"/>
                  </a:cubicBezTo>
                  <a:cubicBezTo>
                    <a:pt x="9611" y="5521"/>
                    <a:pt x="10848" y="8150"/>
                    <a:pt x="9608" y="12772"/>
                  </a:cubicBezTo>
                  <a:cubicBezTo>
                    <a:pt x="8726" y="16057"/>
                    <a:pt x="8938" y="18406"/>
                    <a:pt x="9300" y="19849"/>
                  </a:cubicBezTo>
                  <a:lnTo>
                    <a:pt x="9447" y="19849"/>
                  </a:lnTo>
                  <a:cubicBezTo>
                    <a:pt x="9085" y="18432"/>
                    <a:pt x="8866" y="16096"/>
                    <a:pt x="9747" y="12809"/>
                  </a:cubicBezTo>
                  <a:cubicBezTo>
                    <a:pt x="11003" y="8131"/>
                    <a:pt x="9743" y="5458"/>
                    <a:pt x="9143" y="4526"/>
                  </a:cubicBezTo>
                  <a:cubicBezTo>
                    <a:pt x="8897" y="4143"/>
                    <a:pt x="8631" y="3856"/>
                    <a:pt x="8452" y="3775"/>
                  </a:cubicBezTo>
                  <a:cubicBezTo>
                    <a:pt x="8554" y="2356"/>
                    <a:pt x="7541" y="1858"/>
                    <a:pt x="7320" y="1765"/>
                  </a:cubicBezTo>
                  <a:cubicBezTo>
                    <a:pt x="7273" y="1513"/>
                    <a:pt x="6954" y="260"/>
                    <a:pt x="5251" y="11"/>
                  </a:cubicBezTo>
                  <a:cubicBezTo>
                    <a:pt x="5202" y="4"/>
                    <a:pt x="5149" y="1"/>
                    <a:pt x="50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11"/>
            <p:cNvSpPr/>
            <p:nvPr/>
          </p:nvSpPr>
          <p:spPr>
            <a:xfrm>
              <a:off x="8010266" y="1983427"/>
              <a:ext cx="134575" cy="85031"/>
            </a:xfrm>
            <a:custGeom>
              <a:avLst/>
              <a:gdLst/>
              <a:ahLst/>
              <a:cxnLst/>
              <a:rect l="l" t="t" r="r" b="b"/>
              <a:pathLst>
                <a:path w="4433" h="2801" extrusionOk="0">
                  <a:moveTo>
                    <a:pt x="2967" y="1"/>
                  </a:moveTo>
                  <a:cubicBezTo>
                    <a:pt x="2739" y="1"/>
                    <a:pt x="2511" y="38"/>
                    <a:pt x="2293" y="110"/>
                  </a:cubicBezTo>
                  <a:cubicBezTo>
                    <a:pt x="782" y="613"/>
                    <a:pt x="32" y="2664"/>
                    <a:pt x="1" y="2751"/>
                  </a:cubicBezTo>
                  <a:lnTo>
                    <a:pt x="135" y="2801"/>
                  </a:lnTo>
                  <a:cubicBezTo>
                    <a:pt x="143" y="2779"/>
                    <a:pt x="893" y="727"/>
                    <a:pt x="2339" y="248"/>
                  </a:cubicBezTo>
                  <a:cubicBezTo>
                    <a:pt x="2541" y="180"/>
                    <a:pt x="2748" y="146"/>
                    <a:pt x="2960" y="146"/>
                  </a:cubicBezTo>
                  <a:cubicBezTo>
                    <a:pt x="3432" y="146"/>
                    <a:pt x="3925" y="315"/>
                    <a:pt x="4433" y="650"/>
                  </a:cubicBezTo>
                  <a:cubicBezTo>
                    <a:pt x="4433" y="650"/>
                    <a:pt x="3775" y="123"/>
                    <a:pt x="3416" y="49"/>
                  </a:cubicBezTo>
                  <a:cubicBezTo>
                    <a:pt x="3268" y="17"/>
                    <a:pt x="3117" y="1"/>
                    <a:pt x="29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11"/>
            <p:cNvSpPr/>
            <p:nvPr/>
          </p:nvSpPr>
          <p:spPr>
            <a:xfrm>
              <a:off x="7973896" y="1929298"/>
              <a:ext cx="147082" cy="100908"/>
            </a:xfrm>
            <a:custGeom>
              <a:avLst/>
              <a:gdLst/>
              <a:ahLst/>
              <a:cxnLst/>
              <a:rect l="l" t="t" r="r" b="b"/>
              <a:pathLst>
                <a:path w="4845" h="3324" extrusionOk="0">
                  <a:moveTo>
                    <a:pt x="3702" y="1"/>
                  </a:moveTo>
                  <a:cubicBezTo>
                    <a:pt x="3379" y="1"/>
                    <a:pt x="3059" y="63"/>
                    <a:pt x="2758" y="181"/>
                  </a:cubicBezTo>
                  <a:cubicBezTo>
                    <a:pt x="1022" y="858"/>
                    <a:pt x="41" y="3170"/>
                    <a:pt x="1" y="3268"/>
                  </a:cubicBezTo>
                  <a:lnTo>
                    <a:pt x="134" y="3323"/>
                  </a:lnTo>
                  <a:cubicBezTo>
                    <a:pt x="143" y="3300"/>
                    <a:pt x="1131" y="969"/>
                    <a:pt x="2812" y="316"/>
                  </a:cubicBezTo>
                  <a:cubicBezTo>
                    <a:pt x="3103" y="203"/>
                    <a:pt x="3400" y="146"/>
                    <a:pt x="3701" y="146"/>
                  </a:cubicBezTo>
                  <a:cubicBezTo>
                    <a:pt x="4078" y="146"/>
                    <a:pt x="4460" y="235"/>
                    <a:pt x="4844" y="413"/>
                  </a:cubicBezTo>
                  <a:cubicBezTo>
                    <a:pt x="4844" y="413"/>
                    <a:pt x="4130" y="9"/>
                    <a:pt x="3748" y="1"/>
                  </a:cubicBezTo>
                  <a:cubicBezTo>
                    <a:pt x="3733" y="1"/>
                    <a:pt x="3717" y="1"/>
                    <a:pt x="37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11"/>
            <p:cNvSpPr/>
            <p:nvPr/>
          </p:nvSpPr>
          <p:spPr>
            <a:xfrm>
              <a:off x="7947787" y="1871829"/>
              <a:ext cx="157313" cy="109105"/>
            </a:xfrm>
            <a:custGeom>
              <a:avLst/>
              <a:gdLst/>
              <a:ahLst/>
              <a:cxnLst/>
              <a:rect l="l" t="t" r="r" b="b"/>
              <a:pathLst>
                <a:path w="5182" h="3594" extrusionOk="0">
                  <a:moveTo>
                    <a:pt x="3834" y="1"/>
                  </a:moveTo>
                  <a:cubicBezTo>
                    <a:pt x="3757" y="1"/>
                    <a:pt x="3688" y="5"/>
                    <a:pt x="3628" y="13"/>
                  </a:cubicBezTo>
                  <a:cubicBezTo>
                    <a:pt x="738" y="443"/>
                    <a:pt x="9" y="3525"/>
                    <a:pt x="1" y="3561"/>
                  </a:cubicBezTo>
                  <a:lnTo>
                    <a:pt x="142" y="3594"/>
                  </a:lnTo>
                  <a:cubicBezTo>
                    <a:pt x="176" y="3440"/>
                    <a:pt x="968" y="107"/>
                    <a:pt x="4298" y="107"/>
                  </a:cubicBezTo>
                  <a:cubicBezTo>
                    <a:pt x="4575" y="107"/>
                    <a:pt x="4869" y="130"/>
                    <a:pt x="5181" y="180"/>
                  </a:cubicBezTo>
                  <a:cubicBezTo>
                    <a:pt x="5181" y="180"/>
                    <a:pt x="4355" y="1"/>
                    <a:pt x="3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11"/>
            <p:cNvSpPr/>
            <p:nvPr/>
          </p:nvSpPr>
          <p:spPr>
            <a:xfrm>
              <a:off x="5651575" y="2518073"/>
              <a:ext cx="570326" cy="2039751"/>
            </a:xfrm>
            <a:custGeom>
              <a:avLst/>
              <a:gdLst/>
              <a:ahLst/>
              <a:cxnLst/>
              <a:rect l="l" t="t" r="r" b="b"/>
              <a:pathLst>
                <a:path w="18787" h="67191" extrusionOk="0">
                  <a:moveTo>
                    <a:pt x="5036" y="0"/>
                  </a:moveTo>
                  <a:cubicBezTo>
                    <a:pt x="5036" y="0"/>
                    <a:pt x="1174" y="16297"/>
                    <a:pt x="128" y="35918"/>
                  </a:cubicBezTo>
                  <a:cubicBezTo>
                    <a:pt x="1" y="38316"/>
                    <a:pt x="3000" y="62881"/>
                    <a:pt x="2967" y="65356"/>
                  </a:cubicBezTo>
                  <a:cubicBezTo>
                    <a:pt x="7818" y="66848"/>
                    <a:pt x="12050" y="67190"/>
                    <a:pt x="14913" y="67190"/>
                  </a:cubicBezTo>
                  <a:cubicBezTo>
                    <a:pt x="17342" y="67190"/>
                    <a:pt x="18786" y="66944"/>
                    <a:pt x="18786" y="66944"/>
                  </a:cubicBezTo>
                  <a:cubicBezTo>
                    <a:pt x="18786" y="66944"/>
                    <a:pt x="14916" y="41475"/>
                    <a:pt x="14985" y="38648"/>
                  </a:cubicBezTo>
                  <a:cubicBezTo>
                    <a:pt x="15222" y="28755"/>
                    <a:pt x="15562" y="5842"/>
                    <a:pt x="13806" y="0"/>
                  </a:cubicBezTo>
                  <a:cubicBezTo>
                    <a:pt x="12957" y="99"/>
                    <a:pt x="11700" y="132"/>
                    <a:pt x="10401" y="132"/>
                  </a:cubicBezTo>
                  <a:cubicBezTo>
                    <a:pt x="7802" y="132"/>
                    <a:pt x="5036" y="0"/>
                    <a:pt x="50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11"/>
            <p:cNvSpPr/>
            <p:nvPr/>
          </p:nvSpPr>
          <p:spPr>
            <a:xfrm>
              <a:off x="5948787" y="2518073"/>
              <a:ext cx="273157" cy="2039781"/>
            </a:xfrm>
            <a:custGeom>
              <a:avLst/>
              <a:gdLst/>
              <a:ahLst/>
              <a:cxnLst/>
              <a:rect l="l" t="t" r="r" b="b"/>
              <a:pathLst>
                <a:path w="8998" h="67192" extrusionOk="0">
                  <a:moveTo>
                    <a:pt x="4016" y="0"/>
                  </a:moveTo>
                  <a:cubicBezTo>
                    <a:pt x="3177" y="97"/>
                    <a:pt x="1936" y="132"/>
                    <a:pt x="652" y="132"/>
                  </a:cubicBezTo>
                  <a:cubicBezTo>
                    <a:pt x="2340" y="6189"/>
                    <a:pt x="297" y="29829"/>
                    <a:pt x="62" y="39652"/>
                  </a:cubicBezTo>
                  <a:cubicBezTo>
                    <a:pt x="1" y="42189"/>
                    <a:pt x="2295" y="62921"/>
                    <a:pt x="2763" y="67116"/>
                  </a:cubicBezTo>
                  <a:cubicBezTo>
                    <a:pt x="3628" y="67170"/>
                    <a:pt x="4421" y="67191"/>
                    <a:pt x="5129" y="67191"/>
                  </a:cubicBezTo>
                  <a:cubicBezTo>
                    <a:pt x="7556" y="67191"/>
                    <a:pt x="8998" y="66945"/>
                    <a:pt x="8998" y="66945"/>
                  </a:cubicBezTo>
                  <a:cubicBezTo>
                    <a:pt x="8998" y="66945"/>
                    <a:pt x="5128" y="41475"/>
                    <a:pt x="5195" y="38649"/>
                  </a:cubicBezTo>
                  <a:cubicBezTo>
                    <a:pt x="5433" y="28757"/>
                    <a:pt x="5773" y="5842"/>
                    <a:pt x="4016" y="0"/>
                  </a:cubicBezTo>
                  <a:close/>
                </a:path>
              </a:pathLst>
            </a:custGeom>
            <a:solidFill>
              <a:srgbClr val="FFFFFF">
                <a:alpha val="14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11"/>
            <p:cNvSpPr/>
            <p:nvPr/>
          </p:nvSpPr>
          <p:spPr>
            <a:xfrm>
              <a:off x="5800788" y="2399098"/>
              <a:ext cx="272003" cy="156311"/>
            </a:xfrm>
            <a:custGeom>
              <a:avLst/>
              <a:gdLst/>
              <a:ahLst/>
              <a:cxnLst/>
              <a:rect l="l" t="t" r="r" b="b"/>
              <a:pathLst>
                <a:path w="8960" h="5149" extrusionOk="0">
                  <a:moveTo>
                    <a:pt x="934" y="1"/>
                  </a:moveTo>
                  <a:cubicBezTo>
                    <a:pt x="934" y="1"/>
                    <a:pt x="536" y="1326"/>
                    <a:pt x="0" y="4651"/>
                  </a:cubicBezTo>
                  <a:cubicBezTo>
                    <a:pt x="1123" y="5024"/>
                    <a:pt x="2492" y="5149"/>
                    <a:pt x="3820" y="5149"/>
                  </a:cubicBezTo>
                  <a:cubicBezTo>
                    <a:pt x="6474" y="5149"/>
                    <a:pt x="8960" y="4651"/>
                    <a:pt x="8960" y="4651"/>
                  </a:cubicBezTo>
                  <a:cubicBezTo>
                    <a:pt x="8960" y="4651"/>
                    <a:pt x="8888" y="3169"/>
                    <a:pt x="8236" y="1"/>
                  </a:cubicBezTo>
                  <a:cubicBezTo>
                    <a:pt x="7152" y="319"/>
                    <a:pt x="5979" y="425"/>
                    <a:pt x="4897" y="425"/>
                  </a:cubicBezTo>
                  <a:cubicBezTo>
                    <a:pt x="2734" y="425"/>
                    <a:pt x="934" y="1"/>
                    <a:pt x="9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11"/>
            <p:cNvSpPr/>
            <p:nvPr/>
          </p:nvSpPr>
          <p:spPr>
            <a:xfrm>
              <a:off x="5968034" y="2399098"/>
              <a:ext cx="104764" cy="153396"/>
            </a:xfrm>
            <a:custGeom>
              <a:avLst/>
              <a:gdLst/>
              <a:ahLst/>
              <a:cxnLst/>
              <a:rect l="l" t="t" r="r" b="b"/>
              <a:pathLst>
                <a:path w="3451" h="5053" extrusionOk="0">
                  <a:moveTo>
                    <a:pt x="2727" y="1"/>
                  </a:moveTo>
                  <a:cubicBezTo>
                    <a:pt x="1844" y="259"/>
                    <a:pt x="904" y="377"/>
                    <a:pt x="1" y="413"/>
                  </a:cubicBezTo>
                  <a:lnTo>
                    <a:pt x="457" y="5053"/>
                  </a:lnTo>
                  <a:cubicBezTo>
                    <a:pt x="2165" y="4909"/>
                    <a:pt x="3451" y="4651"/>
                    <a:pt x="3451" y="4651"/>
                  </a:cubicBezTo>
                  <a:cubicBezTo>
                    <a:pt x="3451" y="4651"/>
                    <a:pt x="3379" y="3169"/>
                    <a:pt x="2727" y="1"/>
                  </a:cubicBezTo>
                  <a:close/>
                </a:path>
              </a:pathLst>
            </a:custGeom>
            <a:solidFill>
              <a:srgbClr val="FFFFFF">
                <a:alpha val="14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11"/>
            <p:cNvSpPr/>
            <p:nvPr/>
          </p:nvSpPr>
          <p:spPr>
            <a:xfrm>
              <a:off x="7731512" y="2518073"/>
              <a:ext cx="633288" cy="2020322"/>
            </a:xfrm>
            <a:custGeom>
              <a:avLst/>
              <a:gdLst/>
              <a:ahLst/>
              <a:cxnLst/>
              <a:rect l="l" t="t" r="r" b="b"/>
              <a:pathLst>
                <a:path w="20861" h="66551" extrusionOk="0">
                  <a:moveTo>
                    <a:pt x="7040" y="0"/>
                  </a:moveTo>
                  <a:cubicBezTo>
                    <a:pt x="5283" y="5842"/>
                    <a:pt x="5623" y="28749"/>
                    <a:pt x="5861" y="38645"/>
                  </a:cubicBezTo>
                  <a:cubicBezTo>
                    <a:pt x="5928" y="41473"/>
                    <a:pt x="1" y="66150"/>
                    <a:pt x="1" y="66150"/>
                  </a:cubicBezTo>
                  <a:cubicBezTo>
                    <a:pt x="1" y="66150"/>
                    <a:pt x="1865" y="66551"/>
                    <a:pt x="4911" y="66551"/>
                  </a:cubicBezTo>
                  <a:cubicBezTo>
                    <a:pt x="7735" y="66551"/>
                    <a:pt x="11574" y="66206"/>
                    <a:pt x="15887" y="64880"/>
                  </a:cubicBezTo>
                  <a:cubicBezTo>
                    <a:pt x="18747" y="58525"/>
                    <a:pt x="20861" y="38747"/>
                    <a:pt x="20751" y="36551"/>
                  </a:cubicBezTo>
                  <a:cubicBezTo>
                    <a:pt x="19755" y="16648"/>
                    <a:pt x="15810" y="0"/>
                    <a:pt x="15810" y="0"/>
                  </a:cubicBezTo>
                  <a:cubicBezTo>
                    <a:pt x="15810" y="0"/>
                    <a:pt x="13044" y="132"/>
                    <a:pt x="10446" y="132"/>
                  </a:cubicBezTo>
                  <a:cubicBezTo>
                    <a:pt x="9146" y="132"/>
                    <a:pt x="7889" y="99"/>
                    <a:pt x="70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11"/>
            <p:cNvSpPr/>
            <p:nvPr/>
          </p:nvSpPr>
          <p:spPr>
            <a:xfrm>
              <a:off x="7731512" y="2518073"/>
              <a:ext cx="633288" cy="2020322"/>
            </a:xfrm>
            <a:custGeom>
              <a:avLst/>
              <a:gdLst/>
              <a:ahLst/>
              <a:cxnLst/>
              <a:rect l="l" t="t" r="r" b="b"/>
              <a:pathLst>
                <a:path w="20861" h="66551" extrusionOk="0">
                  <a:moveTo>
                    <a:pt x="15810" y="0"/>
                  </a:moveTo>
                  <a:cubicBezTo>
                    <a:pt x="15810" y="0"/>
                    <a:pt x="14506" y="63"/>
                    <a:pt x="12847" y="102"/>
                  </a:cubicBezTo>
                  <a:cubicBezTo>
                    <a:pt x="13773" y="4365"/>
                    <a:pt x="14225" y="22279"/>
                    <a:pt x="15057" y="38919"/>
                  </a:cubicBezTo>
                  <a:cubicBezTo>
                    <a:pt x="15167" y="41115"/>
                    <a:pt x="13267" y="58938"/>
                    <a:pt x="10407" y="65293"/>
                  </a:cubicBezTo>
                  <a:cubicBezTo>
                    <a:pt x="8601" y="65848"/>
                    <a:pt x="7157" y="66032"/>
                    <a:pt x="5917" y="66032"/>
                  </a:cubicBezTo>
                  <a:cubicBezTo>
                    <a:pt x="3644" y="66032"/>
                    <a:pt x="2059" y="65415"/>
                    <a:pt x="196" y="65334"/>
                  </a:cubicBezTo>
                  <a:cubicBezTo>
                    <a:pt x="71" y="65857"/>
                    <a:pt x="1" y="66150"/>
                    <a:pt x="1" y="66150"/>
                  </a:cubicBezTo>
                  <a:cubicBezTo>
                    <a:pt x="1" y="66150"/>
                    <a:pt x="1865" y="66551"/>
                    <a:pt x="4911" y="66551"/>
                  </a:cubicBezTo>
                  <a:cubicBezTo>
                    <a:pt x="7735" y="66551"/>
                    <a:pt x="11574" y="66206"/>
                    <a:pt x="15887" y="64880"/>
                  </a:cubicBezTo>
                  <a:cubicBezTo>
                    <a:pt x="18747" y="58525"/>
                    <a:pt x="20861" y="38745"/>
                    <a:pt x="20751" y="36551"/>
                  </a:cubicBezTo>
                  <a:cubicBezTo>
                    <a:pt x="19755" y="16648"/>
                    <a:pt x="15810" y="0"/>
                    <a:pt x="15810" y="0"/>
                  </a:cubicBezTo>
                  <a:close/>
                </a:path>
              </a:pathLst>
            </a:custGeom>
            <a:solidFill>
              <a:srgbClr val="FFFFFF">
                <a:alpha val="14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11"/>
            <p:cNvSpPr/>
            <p:nvPr/>
          </p:nvSpPr>
          <p:spPr>
            <a:xfrm>
              <a:off x="7943173" y="2399098"/>
              <a:ext cx="272034" cy="156311"/>
            </a:xfrm>
            <a:custGeom>
              <a:avLst/>
              <a:gdLst/>
              <a:ahLst/>
              <a:cxnLst/>
              <a:rect l="l" t="t" r="r" b="b"/>
              <a:pathLst>
                <a:path w="8961" h="5149" extrusionOk="0">
                  <a:moveTo>
                    <a:pt x="723" y="1"/>
                  </a:moveTo>
                  <a:cubicBezTo>
                    <a:pt x="73" y="3169"/>
                    <a:pt x="1" y="4651"/>
                    <a:pt x="1" y="4651"/>
                  </a:cubicBezTo>
                  <a:cubicBezTo>
                    <a:pt x="1" y="4651"/>
                    <a:pt x="2486" y="5149"/>
                    <a:pt x="5140" y="5149"/>
                  </a:cubicBezTo>
                  <a:cubicBezTo>
                    <a:pt x="6468" y="5149"/>
                    <a:pt x="7838" y="5024"/>
                    <a:pt x="8960" y="4651"/>
                  </a:cubicBezTo>
                  <a:cubicBezTo>
                    <a:pt x="8423" y="1326"/>
                    <a:pt x="8025" y="1"/>
                    <a:pt x="8025" y="1"/>
                  </a:cubicBezTo>
                  <a:cubicBezTo>
                    <a:pt x="8025" y="1"/>
                    <a:pt x="6226" y="425"/>
                    <a:pt x="4062" y="425"/>
                  </a:cubicBezTo>
                  <a:cubicBezTo>
                    <a:pt x="2981" y="425"/>
                    <a:pt x="1808" y="319"/>
                    <a:pt x="7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11"/>
            <p:cNvSpPr/>
            <p:nvPr/>
          </p:nvSpPr>
          <p:spPr>
            <a:xfrm>
              <a:off x="8113060" y="2399098"/>
              <a:ext cx="102092" cy="155734"/>
            </a:xfrm>
            <a:custGeom>
              <a:avLst/>
              <a:gdLst/>
              <a:ahLst/>
              <a:cxnLst/>
              <a:rect l="l" t="t" r="r" b="b"/>
              <a:pathLst>
                <a:path w="3363" h="5130" extrusionOk="0">
                  <a:moveTo>
                    <a:pt x="2429" y="1"/>
                  </a:moveTo>
                  <a:cubicBezTo>
                    <a:pt x="2429" y="1"/>
                    <a:pt x="1418" y="239"/>
                    <a:pt x="0" y="358"/>
                  </a:cubicBezTo>
                  <a:lnTo>
                    <a:pt x="422" y="5130"/>
                  </a:lnTo>
                  <a:cubicBezTo>
                    <a:pt x="1460" y="5081"/>
                    <a:pt x="2487" y="4943"/>
                    <a:pt x="3363" y="4651"/>
                  </a:cubicBezTo>
                  <a:cubicBezTo>
                    <a:pt x="2827" y="1326"/>
                    <a:pt x="2429" y="1"/>
                    <a:pt x="2429" y="1"/>
                  </a:cubicBezTo>
                  <a:close/>
                </a:path>
              </a:pathLst>
            </a:custGeom>
            <a:solidFill>
              <a:srgbClr val="FFFFFF">
                <a:alpha val="14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87" name="Google Shape;1087;p11"/>
          <p:cNvSpPr txBox="1">
            <a:spLocks noGrp="1"/>
          </p:cNvSpPr>
          <p:nvPr>
            <p:ph type="title" hasCustomPrompt="1"/>
          </p:nvPr>
        </p:nvSpPr>
        <p:spPr>
          <a:xfrm>
            <a:off x="2140375" y="1665000"/>
            <a:ext cx="4863300" cy="126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2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088" name="Google Shape;1088;p11"/>
          <p:cNvSpPr txBox="1">
            <a:spLocks noGrp="1"/>
          </p:cNvSpPr>
          <p:nvPr>
            <p:ph type="body" idx="1"/>
          </p:nvPr>
        </p:nvSpPr>
        <p:spPr>
          <a:xfrm>
            <a:off x="2140375" y="3009300"/>
            <a:ext cx="4863300" cy="4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089" name="Google Shape;1089;p11"/>
          <p:cNvGrpSpPr/>
          <p:nvPr/>
        </p:nvGrpSpPr>
        <p:grpSpPr>
          <a:xfrm rot="8666762">
            <a:off x="682147" y="-471843"/>
            <a:ext cx="2044882" cy="1485677"/>
            <a:chOff x="505605" y="4363304"/>
            <a:chExt cx="1923073" cy="1397179"/>
          </a:xfrm>
        </p:grpSpPr>
        <p:sp>
          <p:nvSpPr>
            <p:cNvPr id="1090" name="Google Shape;1090;p11"/>
            <p:cNvSpPr/>
            <p:nvPr/>
          </p:nvSpPr>
          <p:spPr>
            <a:xfrm flipH="1">
              <a:off x="1674625" y="5389061"/>
              <a:ext cx="141642" cy="176783"/>
            </a:xfrm>
            <a:custGeom>
              <a:avLst/>
              <a:gdLst/>
              <a:ahLst/>
              <a:cxnLst/>
              <a:rect l="l" t="t" r="r" b="b"/>
              <a:pathLst>
                <a:path w="9202" h="11485" extrusionOk="0">
                  <a:moveTo>
                    <a:pt x="7862" y="0"/>
                  </a:moveTo>
                  <a:cubicBezTo>
                    <a:pt x="7842" y="0"/>
                    <a:pt x="7822" y="2"/>
                    <a:pt x="7801" y="5"/>
                  </a:cubicBezTo>
                  <a:cubicBezTo>
                    <a:pt x="7568" y="36"/>
                    <a:pt x="7405" y="252"/>
                    <a:pt x="7439" y="484"/>
                  </a:cubicBezTo>
                  <a:lnTo>
                    <a:pt x="8274" y="6355"/>
                  </a:lnTo>
                  <a:lnTo>
                    <a:pt x="259" y="10683"/>
                  </a:lnTo>
                  <a:cubicBezTo>
                    <a:pt x="87" y="10776"/>
                    <a:pt x="1" y="10973"/>
                    <a:pt x="49" y="11162"/>
                  </a:cubicBezTo>
                  <a:cubicBezTo>
                    <a:pt x="97" y="11351"/>
                    <a:pt x="268" y="11485"/>
                    <a:pt x="462" y="11485"/>
                  </a:cubicBezTo>
                  <a:cubicBezTo>
                    <a:pt x="532" y="11483"/>
                    <a:pt x="602" y="11465"/>
                    <a:pt x="664" y="11431"/>
                  </a:cubicBezTo>
                  <a:lnTo>
                    <a:pt x="9202" y="6825"/>
                  </a:lnTo>
                  <a:lnTo>
                    <a:pt x="8281" y="366"/>
                  </a:lnTo>
                  <a:cubicBezTo>
                    <a:pt x="8252" y="154"/>
                    <a:pt x="8070" y="0"/>
                    <a:pt x="7862" y="0"/>
                  </a:cubicBezTo>
                  <a:close/>
                </a:path>
              </a:pathLst>
            </a:custGeom>
            <a:solidFill>
              <a:srgbClr val="8CC4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11"/>
            <p:cNvSpPr/>
            <p:nvPr/>
          </p:nvSpPr>
          <p:spPr>
            <a:xfrm flipH="1">
              <a:off x="1402746" y="5296486"/>
              <a:ext cx="287717" cy="178076"/>
            </a:xfrm>
            <a:custGeom>
              <a:avLst/>
              <a:gdLst/>
              <a:ahLst/>
              <a:cxnLst/>
              <a:rect l="l" t="t" r="r" b="b"/>
              <a:pathLst>
                <a:path w="18692" h="11569" extrusionOk="0">
                  <a:moveTo>
                    <a:pt x="18120" y="0"/>
                  </a:moveTo>
                  <a:cubicBezTo>
                    <a:pt x="17933" y="0"/>
                    <a:pt x="17753" y="105"/>
                    <a:pt x="17667" y="286"/>
                  </a:cubicBezTo>
                  <a:lnTo>
                    <a:pt x="12838" y="10345"/>
                  </a:lnTo>
                  <a:lnTo>
                    <a:pt x="718" y="6447"/>
                  </a:lnTo>
                  <a:cubicBezTo>
                    <a:pt x="667" y="6431"/>
                    <a:pt x="615" y="6423"/>
                    <a:pt x="563" y="6423"/>
                  </a:cubicBezTo>
                  <a:cubicBezTo>
                    <a:pt x="351" y="6423"/>
                    <a:pt x="154" y="6558"/>
                    <a:pt x="85" y="6772"/>
                  </a:cubicBezTo>
                  <a:cubicBezTo>
                    <a:pt x="0" y="7036"/>
                    <a:pt x="145" y="7318"/>
                    <a:pt x="411" y="7403"/>
                  </a:cubicBezTo>
                  <a:lnTo>
                    <a:pt x="13363" y="11568"/>
                  </a:lnTo>
                  <a:lnTo>
                    <a:pt x="18571" y="720"/>
                  </a:lnTo>
                  <a:cubicBezTo>
                    <a:pt x="18691" y="471"/>
                    <a:pt x="18586" y="170"/>
                    <a:pt x="18337" y="50"/>
                  </a:cubicBezTo>
                  <a:cubicBezTo>
                    <a:pt x="18267" y="16"/>
                    <a:pt x="18193" y="0"/>
                    <a:pt x="18120" y="0"/>
                  </a:cubicBezTo>
                  <a:close/>
                </a:path>
              </a:pathLst>
            </a:custGeom>
            <a:solidFill>
              <a:srgbClr val="FF81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11"/>
            <p:cNvSpPr/>
            <p:nvPr/>
          </p:nvSpPr>
          <p:spPr>
            <a:xfrm rot="-1863570" flipH="1">
              <a:off x="777625" y="4443639"/>
              <a:ext cx="655024" cy="1236509"/>
            </a:xfrm>
            <a:custGeom>
              <a:avLst/>
              <a:gdLst/>
              <a:ahLst/>
              <a:cxnLst/>
              <a:rect l="l" t="t" r="r" b="b"/>
              <a:pathLst>
                <a:path w="42549" h="80321" extrusionOk="0">
                  <a:moveTo>
                    <a:pt x="19479" y="0"/>
                  </a:moveTo>
                  <a:cubicBezTo>
                    <a:pt x="14561" y="0"/>
                    <a:pt x="10368" y="9188"/>
                    <a:pt x="10793" y="16409"/>
                  </a:cubicBezTo>
                  <a:cubicBezTo>
                    <a:pt x="9828" y="19411"/>
                    <a:pt x="5751" y="22138"/>
                    <a:pt x="3039" y="25516"/>
                  </a:cubicBezTo>
                  <a:cubicBezTo>
                    <a:pt x="328" y="28895"/>
                    <a:pt x="0" y="34589"/>
                    <a:pt x="4523" y="38906"/>
                  </a:cubicBezTo>
                  <a:cubicBezTo>
                    <a:pt x="9046" y="43225"/>
                    <a:pt x="1039" y="49464"/>
                    <a:pt x="884" y="54225"/>
                  </a:cubicBezTo>
                  <a:cubicBezTo>
                    <a:pt x="729" y="58989"/>
                    <a:pt x="6428" y="60952"/>
                    <a:pt x="8399" y="66283"/>
                  </a:cubicBezTo>
                  <a:cubicBezTo>
                    <a:pt x="10369" y="71615"/>
                    <a:pt x="11813" y="78236"/>
                    <a:pt x="17456" y="80076"/>
                  </a:cubicBezTo>
                  <a:cubicBezTo>
                    <a:pt x="17973" y="80244"/>
                    <a:pt x="18495" y="80320"/>
                    <a:pt x="19018" y="80320"/>
                  </a:cubicBezTo>
                  <a:cubicBezTo>
                    <a:pt x="24209" y="80320"/>
                    <a:pt x="29454" y="72784"/>
                    <a:pt x="29454" y="72784"/>
                  </a:cubicBezTo>
                  <a:cubicBezTo>
                    <a:pt x="29454" y="72784"/>
                    <a:pt x="42548" y="60910"/>
                    <a:pt x="34196" y="50393"/>
                  </a:cubicBezTo>
                  <a:cubicBezTo>
                    <a:pt x="25842" y="39875"/>
                    <a:pt x="37461" y="43579"/>
                    <a:pt x="36889" y="34682"/>
                  </a:cubicBezTo>
                  <a:cubicBezTo>
                    <a:pt x="36318" y="25785"/>
                    <a:pt x="26820" y="25994"/>
                    <a:pt x="25348" y="19314"/>
                  </a:cubicBezTo>
                  <a:cubicBezTo>
                    <a:pt x="23877" y="12633"/>
                    <a:pt x="28121" y="5246"/>
                    <a:pt x="22166" y="947"/>
                  </a:cubicBezTo>
                  <a:cubicBezTo>
                    <a:pt x="21262" y="295"/>
                    <a:pt x="20359" y="0"/>
                    <a:pt x="194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11"/>
            <p:cNvSpPr/>
            <p:nvPr/>
          </p:nvSpPr>
          <p:spPr>
            <a:xfrm rot="-1863570" flipH="1">
              <a:off x="1137831" y="4469807"/>
              <a:ext cx="133948" cy="1185384"/>
            </a:xfrm>
            <a:custGeom>
              <a:avLst/>
              <a:gdLst/>
              <a:ahLst/>
              <a:cxnLst/>
              <a:rect l="l" t="t" r="r" b="b"/>
              <a:pathLst>
                <a:path w="8701" h="77000" extrusionOk="0">
                  <a:moveTo>
                    <a:pt x="8223" y="0"/>
                  </a:moveTo>
                  <a:cubicBezTo>
                    <a:pt x="8044" y="0"/>
                    <a:pt x="7877" y="114"/>
                    <a:pt x="7818" y="294"/>
                  </a:cubicBezTo>
                  <a:cubicBezTo>
                    <a:pt x="1" y="24032"/>
                    <a:pt x="7222" y="76111"/>
                    <a:pt x="7295" y="76632"/>
                  </a:cubicBezTo>
                  <a:cubicBezTo>
                    <a:pt x="7325" y="76842"/>
                    <a:pt x="7506" y="76999"/>
                    <a:pt x="7718" y="76999"/>
                  </a:cubicBezTo>
                  <a:cubicBezTo>
                    <a:pt x="7738" y="76999"/>
                    <a:pt x="7758" y="76996"/>
                    <a:pt x="7776" y="76993"/>
                  </a:cubicBezTo>
                  <a:cubicBezTo>
                    <a:pt x="8010" y="76961"/>
                    <a:pt x="8172" y="76746"/>
                    <a:pt x="8139" y="76513"/>
                  </a:cubicBezTo>
                  <a:cubicBezTo>
                    <a:pt x="8065" y="75992"/>
                    <a:pt x="871" y="24112"/>
                    <a:pt x="8627" y="559"/>
                  </a:cubicBezTo>
                  <a:cubicBezTo>
                    <a:pt x="8700" y="337"/>
                    <a:pt x="8578" y="95"/>
                    <a:pt x="8356" y="21"/>
                  </a:cubicBezTo>
                  <a:cubicBezTo>
                    <a:pt x="8312" y="7"/>
                    <a:pt x="8267" y="0"/>
                    <a:pt x="82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11"/>
            <p:cNvSpPr/>
            <p:nvPr/>
          </p:nvSpPr>
          <p:spPr>
            <a:xfrm rot="-1863570" flipH="1">
              <a:off x="919414" y="4739423"/>
              <a:ext cx="205641" cy="98202"/>
            </a:xfrm>
            <a:custGeom>
              <a:avLst/>
              <a:gdLst/>
              <a:ahLst/>
              <a:cxnLst/>
              <a:rect l="l" t="t" r="r" b="b"/>
              <a:pathLst>
                <a:path w="13358" h="6379" extrusionOk="0">
                  <a:moveTo>
                    <a:pt x="474" y="1"/>
                  </a:moveTo>
                  <a:cubicBezTo>
                    <a:pt x="358" y="1"/>
                    <a:pt x="243" y="47"/>
                    <a:pt x="160" y="138"/>
                  </a:cubicBezTo>
                  <a:cubicBezTo>
                    <a:pt x="1" y="312"/>
                    <a:pt x="11" y="581"/>
                    <a:pt x="185" y="739"/>
                  </a:cubicBezTo>
                  <a:lnTo>
                    <a:pt x="6298" y="6378"/>
                  </a:lnTo>
                  <a:lnTo>
                    <a:pt x="13128" y="1304"/>
                  </a:lnTo>
                  <a:cubicBezTo>
                    <a:pt x="13317" y="1165"/>
                    <a:pt x="13357" y="898"/>
                    <a:pt x="13217" y="709"/>
                  </a:cubicBezTo>
                  <a:cubicBezTo>
                    <a:pt x="13133" y="597"/>
                    <a:pt x="13004" y="537"/>
                    <a:pt x="12874" y="537"/>
                  </a:cubicBezTo>
                  <a:cubicBezTo>
                    <a:pt x="12785" y="537"/>
                    <a:pt x="12696" y="564"/>
                    <a:pt x="12620" y="621"/>
                  </a:cubicBezTo>
                  <a:lnTo>
                    <a:pt x="6358" y="5274"/>
                  </a:lnTo>
                  <a:lnTo>
                    <a:pt x="761" y="113"/>
                  </a:lnTo>
                  <a:cubicBezTo>
                    <a:pt x="680" y="38"/>
                    <a:pt x="577" y="1"/>
                    <a:pt x="4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11"/>
            <p:cNvSpPr/>
            <p:nvPr/>
          </p:nvSpPr>
          <p:spPr>
            <a:xfrm rot="-1863570" flipH="1">
              <a:off x="960401" y="4953823"/>
              <a:ext cx="383587" cy="177777"/>
            </a:xfrm>
            <a:custGeom>
              <a:avLst/>
              <a:gdLst/>
              <a:ahLst/>
              <a:cxnLst/>
              <a:rect l="l" t="t" r="r" b="b"/>
              <a:pathLst>
                <a:path w="24917" h="11548" extrusionOk="0">
                  <a:moveTo>
                    <a:pt x="24436" y="1"/>
                  </a:moveTo>
                  <a:cubicBezTo>
                    <a:pt x="24346" y="1"/>
                    <a:pt x="24256" y="29"/>
                    <a:pt x="24178" y="88"/>
                  </a:cubicBezTo>
                  <a:lnTo>
                    <a:pt x="10588" y="10458"/>
                  </a:lnTo>
                  <a:lnTo>
                    <a:pt x="746" y="2237"/>
                  </a:lnTo>
                  <a:cubicBezTo>
                    <a:pt x="667" y="2172"/>
                    <a:pt x="571" y="2141"/>
                    <a:pt x="477" y="2141"/>
                  </a:cubicBezTo>
                  <a:cubicBezTo>
                    <a:pt x="355" y="2141"/>
                    <a:pt x="234" y="2193"/>
                    <a:pt x="149" y="2293"/>
                  </a:cubicBezTo>
                  <a:cubicBezTo>
                    <a:pt x="0" y="2474"/>
                    <a:pt x="22" y="2739"/>
                    <a:pt x="199" y="2890"/>
                  </a:cubicBezTo>
                  <a:lnTo>
                    <a:pt x="10565" y="11548"/>
                  </a:lnTo>
                  <a:lnTo>
                    <a:pt x="24695" y="765"/>
                  </a:lnTo>
                  <a:cubicBezTo>
                    <a:pt x="24882" y="621"/>
                    <a:pt x="24917" y="354"/>
                    <a:pt x="24775" y="168"/>
                  </a:cubicBezTo>
                  <a:cubicBezTo>
                    <a:pt x="24691" y="58"/>
                    <a:pt x="24564" y="1"/>
                    <a:pt x="244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11"/>
            <p:cNvSpPr/>
            <p:nvPr/>
          </p:nvSpPr>
          <p:spPr>
            <a:xfrm rot="-1863570" flipH="1">
              <a:off x="1138612" y="5215309"/>
              <a:ext cx="347071" cy="174113"/>
            </a:xfrm>
            <a:custGeom>
              <a:avLst/>
              <a:gdLst/>
              <a:ahLst/>
              <a:cxnLst/>
              <a:rect l="l" t="t" r="r" b="b"/>
              <a:pathLst>
                <a:path w="22545" h="11310" extrusionOk="0">
                  <a:moveTo>
                    <a:pt x="22069" y="0"/>
                  </a:moveTo>
                  <a:cubicBezTo>
                    <a:pt x="21963" y="0"/>
                    <a:pt x="21856" y="40"/>
                    <a:pt x="21773" y="121"/>
                  </a:cubicBezTo>
                  <a:lnTo>
                    <a:pt x="10798" y="10182"/>
                  </a:lnTo>
                  <a:lnTo>
                    <a:pt x="741" y="1840"/>
                  </a:lnTo>
                  <a:cubicBezTo>
                    <a:pt x="663" y="1778"/>
                    <a:pt x="570" y="1748"/>
                    <a:pt x="477" y="1748"/>
                  </a:cubicBezTo>
                  <a:cubicBezTo>
                    <a:pt x="354" y="1748"/>
                    <a:pt x="232" y="1801"/>
                    <a:pt x="148" y="1903"/>
                  </a:cubicBezTo>
                  <a:cubicBezTo>
                    <a:pt x="1" y="2081"/>
                    <a:pt x="23" y="2345"/>
                    <a:pt x="198" y="2497"/>
                  </a:cubicBezTo>
                  <a:lnTo>
                    <a:pt x="10826" y="11310"/>
                  </a:lnTo>
                  <a:lnTo>
                    <a:pt x="22349" y="747"/>
                  </a:lnTo>
                  <a:cubicBezTo>
                    <a:pt x="22530" y="590"/>
                    <a:pt x="22545" y="315"/>
                    <a:pt x="22383" y="137"/>
                  </a:cubicBezTo>
                  <a:cubicBezTo>
                    <a:pt x="22299" y="47"/>
                    <a:pt x="22184" y="0"/>
                    <a:pt x="220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11"/>
            <p:cNvSpPr/>
            <p:nvPr/>
          </p:nvSpPr>
          <p:spPr>
            <a:xfrm flipH="1">
              <a:off x="1546580" y="5192444"/>
              <a:ext cx="882098" cy="406393"/>
            </a:xfrm>
            <a:custGeom>
              <a:avLst/>
              <a:gdLst/>
              <a:ahLst/>
              <a:cxnLst/>
              <a:rect l="l" t="t" r="r" b="b"/>
              <a:pathLst>
                <a:path w="57307" h="26402" extrusionOk="0">
                  <a:moveTo>
                    <a:pt x="16085" y="1"/>
                  </a:moveTo>
                  <a:cubicBezTo>
                    <a:pt x="11262" y="1"/>
                    <a:pt x="5916" y="561"/>
                    <a:pt x="0" y="1848"/>
                  </a:cubicBezTo>
                  <a:cubicBezTo>
                    <a:pt x="13241" y="7385"/>
                    <a:pt x="21434" y="26401"/>
                    <a:pt x="46194" y="26401"/>
                  </a:cubicBezTo>
                  <a:cubicBezTo>
                    <a:pt x="49572" y="26401"/>
                    <a:pt x="53257" y="26047"/>
                    <a:pt x="57306" y="25257"/>
                  </a:cubicBezTo>
                  <a:cubicBezTo>
                    <a:pt x="57306" y="25257"/>
                    <a:pt x="48472" y="1"/>
                    <a:pt x="160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11"/>
            <p:cNvSpPr/>
            <p:nvPr/>
          </p:nvSpPr>
          <p:spPr>
            <a:xfrm flipH="1">
              <a:off x="1500861" y="5227519"/>
              <a:ext cx="823776" cy="388907"/>
            </a:xfrm>
            <a:custGeom>
              <a:avLst/>
              <a:gdLst/>
              <a:ahLst/>
              <a:cxnLst/>
              <a:rect l="l" t="t" r="r" b="b"/>
              <a:pathLst>
                <a:path w="53518" h="25266" extrusionOk="0">
                  <a:moveTo>
                    <a:pt x="437" y="0"/>
                  </a:moveTo>
                  <a:cubicBezTo>
                    <a:pt x="434" y="0"/>
                    <a:pt x="432" y="1"/>
                    <a:pt x="429" y="2"/>
                  </a:cubicBezTo>
                  <a:cubicBezTo>
                    <a:pt x="197" y="2"/>
                    <a:pt x="8" y="187"/>
                    <a:pt x="5" y="421"/>
                  </a:cubicBezTo>
                  <a:cubicBezTo>
                    <a:pt x="0" y="653"/>
                    <a:pt x="184" y="845"/>
                    <a:pt x="416" y="852"/>
                  </a:cubicBezTo>
                  <a:cubicBezTo>
                    <a:pt x="21600" y="1510"/>
                    <a:pt x="52486" y="24940"/>
                    <a:pt x="52797" y="25177"/>
                  </a:cubicBezTo>
                  <a:cubicBezTo>
                    <a:pt x="52870" y="25234"/>
                    <a:pt x="52961" y="25264"/>
                    <a:pt x="53054" y="25265"/>
                  </a:cubicBezTo>
                  <a:lnTo>
                    <a:pt x="53054" y="25264"/>
                  </a:lnTo>
                  <a:cubicBezTo>
                    <a:pt x="53238" y="25264"/>
                    <a:pt x="53400" y="25147"/>
                    <a:pt x="53459" y="24973"/>
                  </a:cubicBezTo>
                  <a:cubicBezTo>
                    <a:pt x="53517" y="24801"/>
                    <a:pt x="53459" y="24611"/>
                    <a:pt x="53315" y="24499"/>
                  </a:cubicBezTo>
                  <a:cubicBezTo>
                    <a:pt x="53002" y="24261"/>
                    <a:pt x="21901" y="667"/>
                    <a:pt x="443" y="2"/>
                  </a:cubicBezTo>
                  <a:cubicBezTo>
                    <a:pt x="441" y="1"/>
                    <a:pt x="439" y="0"/>
                    <a:pt x="4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11"/>
            <p:cNvSpPr/>
            <p:nvPr/>
          </p:nvSpPr>
          <p:spPr>
            <a:xfrm flipH="1">
              <a:off x="2059210" y="5198908"/>
              <a:ext cx="124371" cy="151493"/>
            </a:xfrm>
            <a:custGeom>
              <a:avLst/>
              <a:gdLst/>
              <a:ahLst/>
              <a:cxnLst/>
              <a:rect l="l" t="t" r="r" b="b"/>
              <a:pathLst>
                <a:path w="8080" h="9842" extrusionOk="0">
                  <a:moveTo>
                    <a:pt x="3287" y="0"/>
                  </a:moveTo>
                  <a:cubicBezTo>
                    <a:pt x="3157" y="0"/>
                    <a:pt x="3028" y="55"/>
                    <a:pt x="2947" y="165"/>
                  </a:cubicBezTo>
                  <a:cubicBezTo>
                    <a:pt x="2808" y="355"/>
                    <a:pt x="2835" y="611"/>
                    <a:pt x="3023" y="749"/>
                  </a:cubicBezTo>
                  <a:cubicBezTo>
                    <a:pt x="3269" y="992"/>
                    <a:pt x="5354" y="3812"/>
                    <a:pt x="6796" y="5787"/>
                  </a:cubicBezTo>
                  <a:lnTo>
                    <a:pt x="272" y="9035"/>
                  </a:lnTo>
                  <a:cubicBezTo>
                    <a:pt x="93" y="9122"/>
                    <a:pt x="1" y="9321"/>
                    <a:pt x="46" y="9513"/>
                  </a:cubicBezTo>
                  <a:cubicBezTo>
                    <a:pt x="91" y="9705"/>
                    <a:pt x="263" y="9842"/>
                    <a:pt x="460" y="9842"/>
                  </a:cubicBezTo>
                  <a:cubicBezTo>
                    <a:pt x="527" y="9840"/>
                    <a:pt x="591" y="9825"/>
                    <a:pt x="649" y="9795"/>
                  </a:cubicBezTo>
                  <a:lnTo>
                    <a:pt x="8079" y="6101"/>
                  </a:lnTo>
                  <a:lnTo>
                    <a:pt x="7782" y="5693"/>
                  </a:lnTo>
                  <a:cubicBezTo>
                    <a:pt x="5992" y="3237"/>
                    <a:pt x="3805" y="272"/>
                    <a:pt x="3555" y="86"/>
                  </a:cubicBezTo>
                  <a:cubicBezTo>
                    <a:pt x="3476" y="29"/>
                    <a:pt x="3381" y="0"/>
                    <a:pt x="32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11"/>
            <p:cNvSpPr/>
            <p:nvPr/>
          </p:nvSpPr>
          <p:spPr>
            <a:xfrm flipH="1">
              <a:off x="1842491" y="5268028"/>
              <a:ext cx="142981" cy="211955"/>
            </a:xfrm>
            <a:custGeom>
              <a:avLst/>
              <a:gdLst/>
              <a:ahLst/>
              <a:cxnLst/>
              <a:rect l="l" t="t" r="r" b="b"/>
              <a:pathLst>
                <a:path w="9289" h="13770" extrusionOk="0">
                  <a:moveTo>
                    <a:pt x="7569" y="0"/>
                  </a:moveTo>
                  <a:cubicBezTo>
                    <a:pt x="7546" y="0"/>
                    <a:pt x="7523" y="2"/>
                    <a:pt x="7499" y="6"/>
                  </a:cubicBezTo>
                  <a:cubicBezTo>
                    <a:pt x="7265" y="44"/>
                    <a:pt x="7107" y="267"/>
                    <a:pt x="7148" y="501"/>
                  </a:cubicBezTo>
                  <a:lnTo>
                    <a:pt x="8358" y="7829"/>
                  </a:lnTo>
                  <a:lnTo>
                    <a:pt x="235" y="12985"/>
                  </a:lnTo>
                  <a:cubicBezTo>
                    <a:pt x="74" y="13087"/>
                    <a:pt x="1" y="13282"/>
                    <a:pt x="54" y="13464"/>
                  </a:cubicBezTo>
                  <a:cubicBezTo>
                    <a:pt x="106" y="13646"/>
                    <a:pt x="273" y="13770"/>
                    <a:pt x="464" y="13770"/>
                  </a:cubicBezTo>
                  <a:cubicBezTo>
                    <a:pt x="544" y="13770"/>
                    <a:pt x="622" y="13747"/>
                    <a:pt x="691" y="13703"/>
                  </a:cubicBezTo>
                  <a:lnTo>
                    <a:pt x="9289" y="8246"/>
                  </a:lnTo>
                  <a:lnTo>
                    <a:pt x="7989" y="362"/>
                  </a:lnTo>
                  <a:cubicBezTo>
                    <a:pt x="7957" y="150"/>
                    <a:pt x="7776" y="0"/>
                    <a:pt x="75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11"/>
            <p:cNvSpPr/>
            <p:nvPr/>
          </p:nvSpPr>
          <p:spPr>
            <a:xfrm flipH="1">
              <a:off x="1677280" y="4772261"/>
              <a:ext cx="733668" cy="608050"/>
            </a:xfrm>
            <a:custGeom>
              <a:avLst/>
              <a:gdLst/>
              <a:ahLst/>
              <a:cxnLst/>
              <a:rect l="l" t="t" r="r" b="b"/>
              <a:pathLst>
                <a:path w="47664" h="39503" extrusionOk="0">
                  <a:moveTo>
                    <a:pt x="1" y="0"/>
                  </a:moveTo>
                  <a:cubicBezTo>
                    <a:pt x="12473" y="10513"/>
                    <a:pt x="13509" y="35678"/>
                    <a:pt x="47663" y="39503"/>
                  </a:cubicBezTo>
                  <a:cubicBezTo>
                    <a:pt x="47663" y="39503"/>
                    <a:pt x="46524" y="420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11"/>
            <p:cNvSpPr/>
            <p:nvPr/>
          </p:nvSpPr>
          <p:spPr>
            <a:xfrm flipH="1">
              <a:off x="1639133" y="4810260"/>
              <a:ext cx="679056" cy="616670"/>
            </a:xfrm>
            <a:custGeom>
              <a:avLst/>
              <a:gdLst/>
              <a:ahLst/>
              <a:cxnLst/>
              <a:rect l="l" t="t" r="r" b="b"/>
              <a:pathLst>
                <a:path w="44116" h="40063" extrusionOk="0">
                  <a:moveTo>
                    <a:pt x="566" y="0"/>
                  </a:moveTo>
                  <a:cubicBezTo>
                    <a:pt x="359" y="0"/>
                    <a:pt x="166" y="129"/>
                    <a:pt x="94" y="337"/>
                  </a:cubicBezTo>
                  <a:cubicBezTo>
                    <a:pt x="0" y="602"/>
                    <a:pt x="144" y="891"/>
                    <a:pt x="411" y="978"/>
                  </a:cubicBezTo>
                  <a:cubicBezTo>
                    <a:pt x="20402" y="7944"/>
                    <a:pt x="42838" y="39531"/>
                    <a:pt x="43062" y="39849"/>
                  </a:cubicBezTo>
                  <a:cubicBezTo>
                    <a:pt x="43155" y="39983"/>
                    <a:pt x="43309" y="40063"/>
                    <a:pt x="43473" y="40063"/>
                  </a:cubicBezTo>
                  <a:cubicBezTo>
                    <a:pt x="43879" y="40063"/>
                    <a:pt x="44116" y="39603"/>
                    <a:pt x="43882" y="39273"/>
                  </a:cubicBezTo>
                  <a:cubicBezTo>
                    <a:pt x="43655" y="38950"/>
                    <a:pt x="21037" y="7103"/>
                    <a:pt x="742" y="32"/>
                  </a:cubicBezTo>
                  <a:cubicBezTo>
                    <a:pt x="684" y="11"/>
                    <a:pt x="625" y="0"/>
                    <a:pt x="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11"/>
            <p:cNvSpPr/>
            <p:nvPr/>
          </p:nvSpPr>
          <p:spPr>
            <a:xfrm flipH="1">
              <a:off x="1677280" y="4772261"/>
              <a:ext cx="733668" cy="608050"/>
            </a:xfrm>
            <a:custGeom>
              <a:avLst/>
              <a:gdLst/>
              <a:ahLst/>
              <a:cxnLst/>
              <a:rect l="l" t="t" r="r" b="b"/>
              <a:pathLst>
                <a:path w="47664" h="39503" extrusionOk="0">
                  <a:moveTo>
                    <a:pt x="1" y="0"/>
                  </a:moveTo>
                  <a:cubicBezTo>
                    <a:pt x="12473" y="10513"/>
                    <a:pt x="13509" y="35678"/>
                    <a:pt x="47663" y="39503"/>
                  </a:cubicBezTo>
                  <a:cubicBezTo>
                    <a:pt x="47663" y="39503"/>
                    <a:pt x="46524" y="4201"/>
                    <a:pt x="1" y="0"/>
                  </a:cubicBezTo>
                  <a:close/>
                </a:path>
              </a:pathLst>
            </a:custGeom>
            <a:solidFill>
              <a:srgbClr val="6D9EEB">
                <a:alpha val="41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11"/>
            <p:cNvSpPr/>
            <p:nvPr/>
          </p:nvSpPr>
          <p:spPr>
            <a:xfrm flipH="1">
              <a:off x="2078447" y="4838349"/>
              <a:ext cx="136839" cy="134515"/>
            </a:xfrm>
            <a:custGeom>
              <a:avLst/>
              <a:gdLst/>
              <a:ahLst/>
              <a:cxnLst/>
              <a:rect l="l" t="t" r="r" b="b"/>
              <a:pathLst>
                <a:path w="8890" h="8739" extrusionOk="0">
                  <a:moveTo>
                    <a:pt x="5905" y="1"/>
                  </a:moveTo>
                  <a:cubicBezTo>
                    <a:pt x="5807" y="1"/>
                    <a:pt x="5709" y="29"/>
                    <a:pt x="5625" y="90"/>
                  </a:cubicBezTo>
                  <a:cubicBezTo>
                    <a:pt x="5401" y="254"/>
                    <a:pt x="5339" y="548"/>
                    <a:pt x="5503" y="772"/>
                  </a:cubicBezTo>
                  <a:cubicBezTo>
                    <a:pt x="5667" y="1088"/>
                    <a:pt x="6779" y="4314"/>
                    <a:pt x="7560" y="6613"/>
                  </a:cubicBezTo>
                  <a:lnTo>
                    <a:pt x="450" y="7741"/>
                  </a:lnTo>
                  <a:cubicBezTo>
                    <a:pt x="188" y="7779"/>
                    <a:pt x="1" y="8013"/>
                    <a:pt x="23" y="8276"/>
                  </a:cubicBezTo>
                  <a:cubicBezTo>
                    <a:pt x="42" y="8537"/>
                    <a:pt x="260" y="8738"/>
                    <a:pt x="521" y="8738"/>
                  </a:cubicBezTo>
                  <a:cubicBezTo>
                    <a:pt x="523" y="8738"/>
                    <a:pt x="525" y="8738"/>
                    <a:pt x="527" y="8738"/>
                  </a:cubicBezTo>
                  <a:cubicBezTo>
                    <a:pt x="554" y="8738"/>
                    <a:pt x="581" y="8737"/>
                    <a:pt x="606" y="8733"/>
                  </a:cubicBezTo>
                  <a:lnTo>
                    <a:pt x="8889" y="7420"/>
                  </a:lnTo>
                  <a:lnTo>
                    <a:pt x="8701" y="6855"/>
                  </a:lnTo>
                  <a:cubicBezTo>
                    <a:pt x="7284" y="2660"/>
                    <a:pt x="6490" y="428"/>
                    <a:pt x="6337" y="219"/>
                  </a:cubicBezTo>
                  <a:cubicBezTo>
                    <a:pt x="6235" y="80"/>
                    <a:pt x="6070" y="1"/>
                    <a:pt x="59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11"/>
            <p:cNvSpPr/>
            <p:nvPr/>
          </p:nvSpPr>
          <p:spPr>
            <a:xfrm flipH="1">
              <a:off x="1884765" y="4983560"/>
              <a:ext cx="180415" cy="172319"/>
            </a:xfrm>
            <a:custGeom>
              <a:avLst/>
              <a:gdLst/>
              <a:ahLst/>
              <a:cxnLst/>
              <a:rect l="l" t="t" r="r" b="b"/>
              <a:pathLst>
                <a:path w="11721" h="11195" extrusionOk="0">
                  <a:moveTo>
                    <a:pt x="11198" y="1"/>
                  </a:moveTo>
                  <a:cubicBezTo>
                    <a:pt x="10947" y="1"/>
                    <a:pt x="10724" y="176"/>
                    <a:pt x="10688" y="430"/>
                  </a:cubicBezTo>
                  <a:lnTo>
                    <a:pt x="9652" y="7736"/>
                  </a:lnTo>
                  <a:lnTo>
                    <a:pt x="406" y="10207"/>
                  </a:lnTo>
                  <a:cubicBezTo>
                    <a:pt x="161" y="10270"/>
                    <a:pt x="0" y="10506"/>
                    <a:pt x="34" y="10758"/>
                  </a:cubicBezTo>
                  <a:cubicBezTo>
                    <a:pt x="67" y="11008"/>
                    <a:pt x="281" y="11194"/>
                    <a:pt x="532" y="11194"/>
                  </a:cubicBezTo>
                  <a:cubicBezTo>
                    <a:pt x="533" y="11194"/>
                    <a:pt x="534" y="11194"/>
                    <a:pt x="535" y="11194"/>
                  </a:cubicBezTo>
                  <a:cubicBezTo>
                    <a:pt x="578" y="11193"/>
                    <a:pt x="623" y="11188"/>
                    <a:pt x="665" y="11178"/>
                  </a:cubicBezTo>
                  <a:lnTo>
                    <a:pt x="10551" y="8533"/>
                  </a:lnTo>
                  <a:lnTo>
                    <a:pt x="11681" y="572"/>
                  </a:lnTo>
                  <a:cubicBezTo>
                    <a:pt x="11721" y="298"/>
                    <a:pt x="11530" y="42"/>
                    <a:pt x="11255" y="3"/>
                  </a:cubicBezTo>
                  <a:cubicBezTo>
                    <a:pt x="11236" y="2"/>
                    <a:pt x="11217" y="1"/>
                    <a:pt x="111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11"/>
            <p:cNvSpPr/>
            <p:nvPr/>
          </p:nvSpPr>
          <p:spPr>
            <a:xfrm flipH="1">
              <a:off x="1755237" y="5150935"/>
              <a:ext cx="174166" cy="137517"/>
            </a:xfrm>
            <a:custGeom>
              <a:avLst/>
              <a:gdLst/>
              <a:ahLst/>
              <a:cxnLst/>
              <a:rect l="l" t="t" r="r" b="b"/>
              <a:pathLst>
                <a:path w="11315" h="8934" extrusionOk="0">
                  <a:moveTo>
                    <a:pt x="10767" y="0"/>
                  </a:moveTo>
                  <a:cubicBezTo>
                    <a:pt x="10527" y="0"/>
                    <a:pt x="10321" y="179"/>
                    <a:pt x="10280" y="423"/>
                  </a:cubicBezTo>
                  <a:lnTo>
                    <a:pt x="9326" y="6224"/>
                  </a:lnTo>
                  <a:lnTo>
                    <a:pt x="436" y="7940"/>
                  </a:lnTo>
                  <a:cubicBezTo>
                    <a:pt x="179" y="7985"/>
                    <a:pt x="0" y="8221"/>
                    <a:pt x="25" y="8480"/>
                  </a:cubicBezTo>
                  <a:cubicBezTo>
                    <a:pt x="50" y="8738"/>
                    <a:pt x="265" y="8934"/>
                    <a:pt x="523" y="8934"/>
                  </a:cubicBezTo>
                  <a:cubicBezTo>
                    <a:pt x="525" y="8934"/>
                    <a:pt x="527" y="8934"/>
                    <a:pt x="530" y="8934"/>
                  </a:cubicBezTo>
                  <a:cubicBezTo>
                    <a:pt x="563" y="8934"/>
                    <a:pt x="595" y="8931"/>
                    <a:pt x="627" y="8926"/>
                  </a:cubicBezTo>
                  <a:lnTo>
                    <a:pt x="10205" y="7076"/>
                  </a:lnTo>
                  <a:lnTo>
                    <a:pt x="11270" y="585"/>
                  </a:lnTo>
                  <a:cubicBezTo>
                    <a:pt x="11315" y="311"/>
                    <a:pt x="11129" y="54"/>
                    <a:pt x="10857" y="9"/>
                  </a:cubicBezTo>
                  <a:cubicBezTo>
                    <a:pt x="10826" y="3"/>
                    <a:pt x="10796" y="0"/>
                    <a:pt x="107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11"/>
            <p:cNvSpPr/>
            <p:nvPr/>
          </p:nvSpPr>
          <p:spPr>
            <a:xfrm flipH="1">
              <a:off x="1324676" y="4680316"/>
              <a:ext cx="628799" cy="979625"/>
            </a:xfrm>
            <a:custGeom>
              <a:avLst/>
              <a:gdLst/>
              <a:ahLst/>
              <a:cxnLst/>
              <a:rect l="l" t="t" r="r" b="b"/>
              <a:pathLst>
                <a:path w="40851" h="63643" extrusionOk="0">
                  <a:moveTo>
                    <a:pt x="6468" y="1"/>
                  </a:moveTo>
                  <a:cubicBezTo>
                    <a:pt x="5113" y="1"/>
                    <a:pt x="3930" y="611"/>
                    <a:pt x="3121" y="2041"/>
                  </a:cubicBezTo>
                  <a:cubicBezTo>
                    <a:pt x="0" y="7558"/>
                    <a:pt x="5990" y="11822"/>
                    <a:pt x="7245" y="17590"/>
                  </a:cubicBezTo>
                  <a:cubicBezTo>
                    <a:pt x="8499" y="23359"/>
                    <a:pt x="974" y="26619"/>
                    <a:pt x="3734" y="33801"/>
                  </a:cubicBezTo>
                  <a:cubicBezTo>
                    <a:pt x="6493" y="40982"/>
                    <a:pt x="14267" y="33891"/>
                    <a:pt x="11509" y="45149"/>
                  </a:cubicBezTo>
                  <a:cubicBezTo>
                    <a:pt x="8750" y="56407"/>
                    <a:pt x="23296" y="60998"/>
                    <a:pt x="23296" y="60998"/>
                  </a:cubicBezTo>
                  <a:cubicBezTo>
                    <a:pt x="23296" y="60998"/>
                    <a:pt x="27791" y="63643"/>
                    <a:pt x="31661" y="63643"/>
                  </a:cubicBezTo>
                  <a:cubicBezTo>
                    <a:pt x="33042" y="63643"/>
                    <a:pt x="34344" y="63306"/>
                    <a:pt x="35334" y="62392"/>
                  </a:cubicBezTo>
                  <a:cubicBezTo>
                    <a:pt x="39097" y="58915"/>
                    <a:pt x="37842" y="53202"/>
                    <a:pt x="37466" y="48312"/>
                  </a:cubicBezTo>
                  <a:cubicBezTo>
                    <a:pt x="37090" y="43422"/>
                    <a:pt x="40851" y="39828"/>
                    <a:pt x="39011" y="36149"/>
                  </a:cubicBezTo>
                  <a:cubicBezTo>
                    <a:pt x="37174" y="32471"/>
                    <a:pt x="28646" y="30465"/>
                    <a:pt x="30636" y="25449"/>
                  </a:cubicBezTo>
                  <a:cubicBezTo>
                    <a:pt x="32626" y="20432"/>
                    <a:pt x="30318" y="16086"/>
                    <a:pt x="26973" y="14413"/>
                  </a:cubicBezTo>
                  <a:cubicBezTo>
                    <a:pt x="23630" y="12741"/>
                    <a:pt x="19450" y="12073"/>
                    <a:pt x="17610" y="10066"/>
                  </a:cubicBezTo>
                  <a:cubicBezTo>
                    <a:pt x="15629" y="4988"/>
                    <a:pt x="10343" y="1"/>
                    <a:pt x="6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11"/>
            <p:cNvSpPr/>
            <p:nvPr/>
          </p:nvSpPr>
          <p:spPr>
            <a:xfrm flipH="1">
              <a:off x="1412562" y="4744388"/>
              <a:ext cx="445690" cy="931754"/>
            </a:xfrm>
            <a:custGeom>
              <a:avLst/>
              <a:gdLst/>
              <a:ahLst/>
              <a:cxnLst/>
              <a:rect l="l" t="t" r="r" b="b"/>
              <a:pathLst>
                <a:path w="28955" h="60533" extrusionOk="0">
                  <a:moveTo>
                    <a:pt x="557" y="1"/>
                  </a:moveTo>
                  <a:cubicBezTo>
                    <a:pt x="435" y="1"/>
                    <a:pt x="311" y="45"/>
                    <a:pt x="214" y="136"/>
                  </a:cubicBezTo>
                  <a:cubicBezTo>
                    <a:pt x="12" y="324"/>
                    <a:pt x="0" y="642"/>
                    <a:pt x="189" y="844"/>
                  </a:cubicBezTo>
                  <a:cubicBezTo>
                    <a:pt x="14736" y="16492"/>
                    <a:pt x="27784" y="59739"/>
                    <a:pt x="27914" y="60175"/>
                  </a:cubicBezTo>
                  <a:cubicBezTo>
                    <a:pt x="27977" y="60387"/>
                    <a:pt x="28173" y="60533"/>
                    <a:pt x="28395" y="60533"/>
                  </a:cubicBezTo>
                  <a:cubicBezTo>
                    <a:pt x="28444" y="60533"/>
                    <a:pt x="28492" y="60524"/>
                    <a:pt x="28539" y="60511"/>
                  </a:cubicBezTo>
                  <a:cubicBezTo>
                    <a:pt x="28803" y="60432"/>
                    <a:pt x="28955" y="60152"/>
                    <a:pt x="28875" y="59886"/>
                  </a:cubicBezTo>
                  <a:cubicBezTo>
                    <a:pt x="28746" y="59450"/>
                    <a:pt x="15630" y="15980"/>
                    <a:pt x="924" y="161"/>
                  </a:cubicBezTo>
                  <a:cubicBezTo>
                    <a:pt x="825" y="54"/>
                    <a:pt x="692" y="1"/>
                    <a:pt x="557" y="1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11"/>
            <p:cNvSpPr/>
            <p:nvPr/>
          </p:nvSpPr>
          <p:spPr>
            <a:xfrm flipH="1">
              <a:off x="1653722" y="4862250"/>
              <a:ext cx="163884" cy="114289"/>
            </a:xfrm>
            <a:custGeom>
              <a:avLst/>
              <a:gdLst/>
              <a:ahLst/>
              <a:cxnLst/>
              <a:rect l="l" t="t" r="r" b="b"/>
              <a:pathLst>
                <a:path w="10647" h="7425" extrusionOk="0">
                  <a:moveTo>
                    <a:pt x="10078" y="0"/>
                  </a:moveTo>
                  <a:cubicBezTo>
                    <a:pt x="9881" y="0"/>
                    <a:pt x="9695" y="117"/>
                    <a:pt x="9616" y="310"/>
                  </a:cubicBezTo>
                  <a:lnTo>
                    <a:pt x="7130" y="6270"/>
                  </a:lnTo>
                  <a:lnTo>
                    <a:pt x="652" y="4901"/>
                  </a:lnTo>
                  <a:cubicBezTo>
                    <a:pt x="618" y="4894"/>
                    <a:pt x="583" y="4891"/>
                    <a:pt x="549" y="4891"/>
                  </a:cubicBezTo>
                  <a:cubicBezTo>
                    <a:pt x="317" y="4891"/>
                    <a:pt x="108" y="5053"/>
                    <a:pt x="57" y="5289"/>
                  </a:cubicBezTo>
                  <a:cubicBezTo>
                    <a:pt x="1" y="5560"/>
                    <a:pt x="174" y="5825"/>
                    <a:pt x="445" y="5884"/>
                  </a:cubicBezTo>
                  <a:lnTo>
                    <a:pt x="7736" y="7424"/>
                  </a:lnTo>
                  <a:lnTo>
                    <a:pt x="10542" y="694"/>
                  </a:lnTo>
                  <a:cubicBezTo>
                    <a:pt x="10647" y="439"/>
                    <a:pt x="10527" y="146"/>
                    <a:pt x="10271" y="39"/>
                  </a:cubicBezTo>
                  <a:cubicBezTo>
                    <a:pt x="10208" y="13"/>
                    <a:pt x="10142" y="0"/>
                    <a:pt x="10078" y="0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11"/>
            <p:cNvSpPr/>
            <p:nvPr/>
          </p:nvSpPr>
          <p:spPr>
            <a:xfrm flipH="1">
              <a:off x="1499227" y="5055235"/>
              <a:ext cx="318425" cy="174520"/>
            </a:xfrm>
            <a:custGeom>
              <a:avLst/>
              <a:gdLst/>
              <a:ahLst/>
              <a:cxnLst/>
              <a:rect l="l" t="t" r="r" b="b"/>
              <a:pathLst>
                <a:path w="20687" h="11338" extrusionOk="0">
                  <a:moveTo>
                    <a:pt x="20113" y="0"/>
                  </a:moveTo>
                  <a:cubicBezTo>
                    <a:pt x="19925" y="0"/>
                    <a:pt x="19746" y="106"/>
                    <a:pt x="19660" y="287"/>
                  </a:cubicBezTo>
                  <a:lnTo>
                    <a:pt x="14951" y="10185"/>
                  </a:lnTo>
                  <a:lnTo>
                    <a:pt x="662" y="6970"/>
                  </a:lnTo>
                  <a:cubicBezTo>
                    <a:pt x="625" y="6962"/>
                    <a:pt x="589" y="6958"/>
                    <a:pt x="552" y="6958"/>
                  </a:cubicBezTo>
                  <a:cubicBezTo>
                    <a:pt x="322" y="6958"/>
                    <a:pt x="114" y="7117"/>
                    <a:pt x="62" y="7351"/>
                  </a:cubicBezTo>
                  <a:cubicBezTo>
                    <a:pt x="0" y="7622"/>
                    <a:pt x="171" y="7889"/>
                    <a:pt x="441" y="7951"/>
                  </a:cubicBezTo>
                  <a:lnTo>
                    <a:pt x="15512" y="11338"/>
                  </a:lnTo>
                  <a:lnTo>
                    <a:pt x="20566" y="718"/>
                  </a:lnTo>
                  <a:cubicBezTo>
                    <a:pt x="20686" y="467"/>
                    <a:pt x="20579" y="168"/>
                    <a:pt x="20329" y="50"/>
                  </a:cubicBezTo>
                  <a:cubicBezTo>
                    <a:pt x="20259" y="16"/>
                    <a:pt x="20185" y="0"/>
                    <a:pt x="20113" y="0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1" name="Google Shape;1111;p11"/>
          <p:cNvGrpSpPr/>
          <p:nvPr/>
        </p:nvGrpSpPr>
        <p:grpSpPr>
          <a:xfrm rot="-8666762" flipH="1">
            <a:off x="6416972" y="-471843"/>
            <a:ext cx="2044882" cy="1485677"/>
            <a:chOff x="505605" y="4363304"/>
            <a:chExt cx="1923073" cy="1397179"/>
          </a:xfrm>
        </p:grpSpPr>
        <p:sp>
          <p:nvSpPr>
            <p:cNvPr id="1112" name="Google Shape;1112;p11"/>
            <p:cNvSpPr/>
            <p:nvPr/>
          </p:nvSpPr>
          <p:spPr>
            <a:xfrm flipH="1">
              <a:off x="1674625" y="5389061"/>
              <a:ext cx="141642" cy="176783"/>
            </a:xfrm>
            <a:custGeom>
              <a:avLst/>
              <a:gdLst/>
              <a:ahLst/>
              <a:cxnLst/>
              <a:rect l="l" t="t" r="r" b="b"/>
              <a:pathLst>
                <a:path w="9202" h="11485" extrusionOk="0">
                  <a:moveTo>
                    <a:pt x="7862" y="0"/>
                  </a:moveTo>
                  <a:cubicBezTo>
                    <a:pt x="7842" y="0"/>
                    <a:pt x="7822" y="2"/>
                    <a:pt x="7801" y="5"/>
                  </a:cubicBezTo>
                  <a:cubicBezTo>
                    <a:pt x="7568" y="36"/>
                    <a:pt x="7405" y="252"/>
                    <a:pt x="7439" y="484"/>
                  </a:cubicBezTo>
                  <a:lnTo>
                    <a:pt x="8274" y="6355"/>
                  </a:lnTo>
                  <a:lnTo>
                    <a:pt x="259" y="10683"/>
                  </a:lnTo>
                  <a:cubicBezTo>
                    <a:pt x="87" y="10776"/>
                    <a:pt x="1" y="10973"/>
                    <a:pt x="49" y="11162"/>
                  </a:cubicBezTo>
                  <a:cubicBezTo>
                    <a:pt x="97" y="11351"/>
                    <a:pt x="268" y="11485"/>
                    <a:pt x="462" y="11485"/>
                  </a:cubicBezTo>
                  <a:cubicBezTo>
                    <a:pt x="532" y="11483"/>
                    <a:pt x="602" y="11465"/>
                    <a:pt x="664" y="11431"/>
                  </a:cubicBezTo>
                  <a:lnTo>
                    <a:pt x="9202" y="6825"/>
                  </a:lnTo>
                  <a:lnTo>
                    <a:pt x="8281" y="366"/>
                  </a:lnTo>
                  <a:cubicBezTo>
                    <a:pt x="8252" y="154"/>
                    <a:pt x="8070" y="0"/>
                    <a:pt x="7862" y="0"/>
                  </a:cubicBezTo>
                  <a:close/>
                </a:path>
              </a:pathLst>
            </a:custGeom>
            <a:solidFill>
              <a:srgbClr val="8CC4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11"/>
            <p:cNvSpPr/>
            <p:nvPr/>
          </p:nvSpPr>
          <p:spPr>
            <a:xfrm flipH="1">
              <a:off x="1402746" y="5296486"/>
              <a:ext cx="287717" cy="178076"/>
            </a:xfrm>
            <a:custGeom>
              <a:avLst/>
              <a:gdLst/>
              <a:ahLst/>
              <a:cxnLst/>
              <a:rect l="l" t="t" r="r" b="b"/>
              <a:pathLst>
                <a:path w="18692" h="11569" extrusionOk="0">
                  <a:moveTo>
                    <a:pt x="18120" y="0"/>
                  </a:moveTo>
                  <a:cubicBezTo>
                    <a:pt x="17933" y="0"/>
                    <a:pt x="17753" y="105"/>
                    <a:pt x="17667" y="286"/>
                  </a:cubicBezTo>
                  <a:lnTo>
                    <a:pt x="12838" y="10345"/>
                  </a:lnTo>
                  <a:lnTo>
                    <a:pt x="718" y="6447"/>
                  </a:lnTo>
                  <a:cubicBezTo>
                    <a:pt x="667" y="6431"/>
                    <a:pt x="615" y="6423"/>
                    <a:pt x="563" y="6423"/>
                  </a:cubicBezTo>
                  <a:cubicBezTo>
                    <a:pt x="351" y="6423"/>
                    <a:pt x="154" y="6558"/>
                    <a:pt x="85" y="6772"/>
                  </a:cubicBezTo>
                  <a:cubicBezTo>
                    <a:pt x="0" y="7036"/>
                    <a:pt x="145" y="7318"/>
                    <a:pt x="411" y="7403"/>
                  </a:cubicBezTo>
                  <a:lnTo>
                    <a:pt x="13363" y="11568"/>
                  </a:lnTo>
                  <a:lnTo>
                    <a:pt x="18571" y="720"/>
                  </a:lnTo>
                  <a:cubicBezTo>
                    <a:pt x="18691" y="471"/>
                    <a:pt x="18586" y="170"/>
                    <a:pt x="18337" y="50"/>
                  </a:cubicBezTo>
                  <a:cubicBezTo>
                    <a:pt x="18267" y="16"/>
                    <a:pt x="18193" y="0"/>
                    <a:pt x="18120" y="0"/>
                  </a:cubicBezTo>
                  <a:close/>
                </a:path>
              </a:pathLst>
            </a:custGeom>
            <a:solidFill>
              <a:srgbClr val="FF81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11"/>
            <p:cNvSpPr/>
            <p:nvPr/>
          </p:nvSpPr>
          <p:spPr>
            <a:xfrm rot="-1863570" flipH="1">
              <a:off x="777625" y="4443639"/>
              <a:ext cx="655024" cy="1236509"/>
            </a:xfrm>
            <a:custGeom>
              <a:avLst/>
              <a:gdLst/>
              <a:ahLst/>
              <a:cxnLst/>
              <a:rect l="l" t="t" r="r" b="b"/>
              <a:pathLst>
                <a:path w="42549" h="80321" extrusionOk="0">
                  <a:moveTo>
                    <a:pt x="19479" y="0"/>
                  </a:moveTo>
                  <a:cubicBezTo>
                    <a:pt x="14561" y="0"/>
                    <a:pt x="10368" y="9188"/>
                    <a:pt x="10793" y="16409"/>
                  </a:cubicBezTo>
                  <a:cubicBezTo>
                    <a:pt x="9828" y="19411"/>
                    <a:pt x="5751" y="22138"/>
                    <a:pt x="3039" y="25516"/>
                  </a:cubicBezTo>
                  <a:cubicBezTo>
                    <a:pt x="328" y="28895"/>
                    <a:pt x="0" y="34589"/>
                    <a:pt x="4523" y="38906"/>
                  </a:cubicBezTo>
                  <a:cubicBezTo>
                    <a:pt x="9046" y="43225"/>
                    <a:pt x="1039" y="49464"/>
                    <a:pt x="884" y="54225"/>
                  </a:cubicBezTo>
                  <a:cubicBezTo>
                    <a:pt x="729" y="58989"/>
                    <a:pt x="6428" y="60952"/>
                    <a:pt x="8399" y="66283"/>
                  </a:cubicBezTo>
                  <a:cubicBezTo>
                    <a:pt x="10369" y="71615"/>
                    <a:pt x="11813" y="78236"/>
                    <a:pt x="17456" y="80076"/>
                  </a:cubicBezTo>
                  <a:cubicBezTo>
                    <a:pt x="17973" y="80244"/>
                    <a:pt x="18495" y="80320"/>
                    <a:pt x="19018" y="80320"/>
                  </a:cubicBezTo>
                  <a:cubicBezTo>
                    <a:pt x="24209" y="80320"/>
                    <a:pt x="29454" y="72784"/>
                    <a:pt x="29454" y="72784"/>
                  </a:cubicBezTo>
                  <a:cubicBezTo>
                    <a:pt x="29454" y="72784"/>
                    <a:pt x="42548" y="60910"/>
                    <a:pt x="34196" y="50393"/>
                  </a:cubicBezTo>
                  <a:cubicBezTo>
                    <a:pt x="25842" y="39875"/>
                    <a:pt x="37461" y="43579"/>
                    <a:pt x="36889" y="34682"/>
                  </a:cubicBezTo>
                  <a:cubicBezTo>
                    <a:pt x="36318" y="25785"/>
                    <a:pt x="26820" y="25994"/>
                    <a:pt x="25348" y="19314"/>
                  </a:cubicBezTo>
                  <a:cubicBezTo>
                    <a:pt x="23877" y="12633"/>
                    <a:pt x="28121" y="5246"/>
                    <a:pt x="22166" y="947"/>
                  </a:cubicBezTo>
                  <a:cubicBezTo>
                    <a:pt x="21262" y="295"/>
                    <a:pt x="20359" y="0"/>
                    <a:pt x="194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11"/>
            <p:cNvSpPr/>
            <p:nvPr/>
          </p:nvSpPr>
          <p:spPr>
            <a:xfrm rot="-1863570" flipH="1">
              <a:off x="1137831" y="4469807"/>
              <a:ext cx="133948" cy="1185384"/>
            </a:xfrm>
            <a:custGeom>
              <a:avLst/>
              <a:gdLst/>
              <a:ahLst/>
              <a:cxnLst/>
              <a:rect l="l" t="t" r="r" b="b"/>
              <a:pathLst>
                <a:path w="8701" h="77000" extrusionOk="0">
                  <a:moveTo>
                    <a:pt x="8223" y="0"/>
                  </a:moveTo>
                  <a:cubicBezTo>
                    <a:pt x="8044" y="0"/>
                    <a:pt x="7877" y="114"/>
                    <a:pt x="7818" y="294"/>
                  </a:cubicBezTo>
                  <a:cubicBezTo>
                    <a:pt x="1" y="24032"/>
                    <a:pt x="7222" y="76111"/>
                    <a:pt x="7295" y="76632"/>
                  </a:cubicBezTo>
                  <a:cubicBezTo>
                    <a:pt x="7325" y="76842"/>
                    <a:pt x="7506" y="76999"/>
                    <a:pt x="7718" y="76999"/>
                  </a:cubicBezTo>
                  <a:cubicBezTo>
                    <a:pt x="7738" y="76999"/>
                    <a:pt x="7758" y="76996"/>
                    <a:pt x="7776" y="76993"/>
                  </a:cubicBezTo>
                  <a:cubicBezTo>
                    <a:pt x="8010" y="76961"/>
                    <a:pt x="8172" y="76746"/>
                    <a:pt x="8139" y="76513"/>
                  </a:cubicBezTo>
                  <a:cubicBezTo>
                    <a:pt x="8065" y="75992"/>
                    <a:pt x="871" y="24112"/>
                    <a:pt x="8627" y="559"/>
                  </a:cubicBezTo>
                  <a:cubicBezTo>
                    <a:pt x="8700" y="337"/>
                    <a:pt x="8578" y="95"/>
                    <a:pt x="8356" y="21"/>
                  </a:cubicBezTo>
                  <a:cubicBezTo>
                    <a:pt x="8312" y="7"/>
                    <a:pt x="8267" y="0"/>
                    <a:pt x="82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11"/>
            <p:cNvSpPr/>
            <p:nvPr/>
          </p:nvSpPr>
          <p:spPr>
            <a:xfrm rot="-1863570" flipH="1">
              <a:off x="919414" y="4739423"/>
              <a:ext cx="205641" cy="98202"/>
            </a:xfrm>
            <a:custGeom>
              <a:avLst/>
              <a:gdLst/>
              <a:ahLst/>
              <a:cxnLst/>
              <a:rect l="l" t="t" r="r" b="b"/>
              <a:pathLst>
                <a:path w="13358" h="6379" extrusionOk="0">
                  <a:moveTo>
                    <a:pt x="474" y="1"/>
                  </a:moveTo>
                  <a:cubicBezTo>
                    <a:pt x="358" y="1"/>
                    <a:pt x="243" y="47"/>
                    <a:pt x="160" y="138"/>
                  </a:cubicBezTo>
                  <a:cubicBezTo>
                    <a:pt x="1" y="312"/>
                    <a:pt x="11" y="581"/>
                    <a:pt x="185" y="739"/>
                  </a:cubicBezTo>
                  <a:lnTo>
                    <a:pt x="6298" y="6378"/>
                  </a:lnTo>
                  <a:lnTo>
                    <a:pt x="13128" y="1304"/>
                  </a:lnTo>
                  <a:cubicBezTo>
                    <a:pt x="13317" y="1165"/>
                    <a:pt x="13357" y="898"/>
                    <a:pt x="13217" y="709"/>
                  </a:cubicBezTo>
                  <a:cubicBezTo>
                    <a:pt x="13133" y="597"/>
                    <a:pt x="13004" y="537"/>
                    <a:pt x="12874" y="537"/>
                  </a:cubicBezTo>
                  <a:cubicBezTo>
                    <a:pt x="12785" y="537"/>
                    <a:pt x="12696" y="564"/>
                    <a:pt x="12620" y="621"/>
                  </a:cubicBezTo>
                  <a:lnTo>
                    <a:pt x="6358" y="5274"/>
                  </a:lnTo>
                  <a:lnTo>
                    <a:pt x="761" y="113"/>
                  </a:lnTo>
                  <a:cubicBezTo>
                    <a:pt x="680" y="38"/>
                    <a:pt x="577" y="1"/>
                    <a:pt x="4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11"/>
            <p:cNvSpPr/>
            <p:nvPr/>
          </p:nvSpPr>
          <p:spPr>
            <a:xfrm rot="-1863570" flipH="1">
              <a:off x="960401" y="4953823"/>
              <a:ext cx="383587" cy="177777"/>
            </a:xfrm>
            <a:custGeom>
              <a:avLst/>
              <a:gdLst/>
              <a:ahLst/>
              <a:cxnLst/>
              <a:rect l="l" t="t" r="r" b="b"/>
              <a:pathLst>
                <a:path w="24917" h="11548" extrusionOk="0">
                  <a:moveTo>
                    <a:pt x="24436" y="1"/>
                  </a:moveTo>
                  <a:cubicBezTo>
                    <a:pt x="24346" y="1"/>
                    <a:pt x="24256" y="29"/>
                    <a:pt x="24178" y="88"/>
                  </a:cubicBezTo>
                  <a:lnTo>
                    <a:pt x="10588" y="10458"/>
                  </a:lnTo>
                  <a:lnTo>
                    <a:pt x="746" y="2237"/>
                  </a:lnTo>
                  <a:cubicBezTo>
                    <a:pt x="667" y="2172"/>
                    <a:pt x="571" y="2141"/>
                    <a:pt x="477" y="2141"/>
                  </a:cubicBezTo>
                  <a:cubicBezTo>
                    <a:pt x="355" y="2141"/>
                    <a:pt x="234" y="2193"/>
                    <a:pt x="149" y="2293"/>
                  </a:cubicBezTo>
                  <a:cubicBezTo>
                    <a:pt x="0" y="2474"/>
                    <a:pt x="22" y="2739"/>
                    <a:pt x="199" y="2890"/>
                  </a:cubicBezTo>
                  <a:lnTo>
                    <a:pt x="10565" y="11548"/>
                  </a:lnTo>
                  <a:lnTo>
                    <a:pt x="24695" y="765"/>
                  </a:lnTo>
                  <a:cubicBezTo>
                    <a:pt x="24882" y="621"/>
                    <a:pt x="24917" y="354"/>
                    <a:pt x="24775" y="168"/>
                  </a:cubicBezTo>
                  <a:cubicBezTo>
                    <a:pt x="24691" y="58"/>
                    <a:pt x="24564" y="1"/>
                    <a:pt x="244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11"/>
            <p:cNvSpPr/>
            <p:nvPr/>
          </p:nvSpPr>
          <p:spPr>
            <a:xfrm rot="-1863570" flipH="1">
              <a:off x="1138612" y="5215309"/>
              <a:ext cx="347071" cy="174113"/>
            </a:xfrm>
            <a:custGeom>
              <a:avLst/>
              <a:gdLst/>
              <a:ahLst/>
              <a:cxnLst/>
              <a:rect l="l" t="t" r="r" b="b"/>
              <a:pathLst>
                <a:path w="22545" h="11310" extrusionOk="0">
                  <a:moveTo>
                    <a:pt x="22069" y="0"/>
                  </a:moveTo>
                  <a:cubicBezTo>
                    <a:pt x="21963" y="0"/>
                    <a:pt x="21856" y="40"/>
                    <a:pt x="21773" y="121"/>
                  </a:cubicBezTo>
                  <a:lnTo>
                    <a:pt x="10798" y="10182"/>
                  </a:lnTo>
                  <a:lnTo>
                    <a:pt x="741" y="1840"/>
                  </a:lnTo>
                  <a:cubicBezTo>
                    <a:pt x="663" y="1778"/>
                    <a:pt x="570" y="1748"/>
                    <a:pt x="477" y="1748"/>
                  </a:cubicBezTo>
                  <a:cubicBezTo>
                    <a:pt x="354" y="1748"/>
                    <a:pt x="232" y="1801"/>
                    <a:pt x="148" y="1903"/>
                  </a:cubicBezTo>
                  <a:cubicBezTo>
                    <a:pt x="1" y="2081"/>
                    <a:pt x="23" y="2345"/>
                    <a:pt x="198" y="2497"/>
                  </a:cubicBezTo>
                  <a:lnTo>
                    <a:pt x="10826" y="11310"/>
                  </a:lnTo>
                  <a:lnTo>
                    <a:pt x="22349" y="747"/>
                  </a:lnTo>
                  <a:cubicBezTo>
                    <a:pt x="22530" y="590"/>
                    <a:pt x="22545" y="315"/>
                    <a:pt x="22383" y="137"/>
                  </a:cubicBezTo>
                  <a:cubicBezTo>
                    <a:pt x="22299" y="47"/>
                    <a:pt x="22184" y="0"/>
                    <a:pt x="220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11"/>
            <p:cNvSpPr/>
            <p:nvPr/>
          </p:nvSpPr>
          <p:spPr>
            <a:xfrm flipH="1">
              <a:off x="1546580" y="5192444"/>
              <a:ext cx="882098" cy="406393"/>
            </a:xfrm>
            <a:custGeom>
              <a:avLst/>
              <a:gdLst/>
              <a:ahLst/>
              <a:cxnLst/>
              <a:rect l="l" t="t" r="r" b="b"/>
              <a:pathLst>
                <a:path w="57307" h="26402" extrusionOk="0">
                  <a:moveTo>
                    <a:pt x="16085" y="1"/>
                  </a:moveTo>
                  <a:cubicBezTo>
                    <a:pt x="11262" y="1"/>
                    <a:pt x="5916" y="561"/>
                    <a:pt x="0" y="1848"/>
                  </a:cubicBezTo>
                  <a:cubicBezTo>
                    <a:pt x="13241" y="7385"/>
                    <a:pt x="21434" y="26401"/>
                    <a:pt x="46194" y="26401"/>
                  </a:cubicBezTo>
                  <a:cubicBezTo>
                    <a:pt x="49572" y="26401"/>
                    <a:pt x="53257" y="26047"/>
                    <a:pt x="57306" y="25257"/>
                  </a:cubicBezTo>
                  <a:cubicBezTo>
                    <a:pt x="57306" y="25257"/>
                    <a:pt x="48472" y="1"/>
                    <a:pt x="160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11"/>
            <p:cNvSpPr/>
            <p:nvPr/>
          </p:nvSpPr>
          <p:spPr>
            <a:xfrm flipH="1">
              <a:off x="1500861" y="5227519"/>
              <a:ext cx="823776" cy="388907"/>
            </a:xfrm>
            <a:custGeom>
              <a:avLst/>
              <a:gdLst/>
              <a:ahLst/>
              <a:cxnLst/>
              <a:rect l="l" t="t" r="r" b="b"/>
              <a:pathLst>
                <a:path w="53518" h="25266" extrusionOk="0">
                  <a:moveTo>
                    <a:pt x="437" y="0"/>
                  </a:moveTo>
                  <a:cubicBezTo>
                    <a:pt x="434" y="0"/>
                    <a:pt x="432" y="1"/>
                    <a:pt x="429" y="2"/>
                  </a:cubicBezTo>
                  <a:cubicBezTo>
                    <a:pt x="197" y="2"/>
                    <a:pt x="8" y="187"/>
                    <a:pt x="5" y="421"/>
                  </a:cubicBezTo>
                  <a:cubicBezTo>
                    <a:pt x="0" y="653"/>
                    <a:pt x="184" y="845"/>
                    <a:pt x="416" y="852"/>
                  </a:cubicBezTo>
                  <a:cubicBezTo>
                    <a:pt x="21600" y="1510"/>
                    <a:pt x="52486" y="24940"/>
                    <a:pt x="52797" y="25177"/>
                  </a:cubicBezTo>
                  <a:cubicBezTo>
                    <a:pt x="52870" y="25234"/>
                    <a:pt x="52961" y="25264"/>
                    <a:pt x="53054" y="25265"/>
                  </a:cubicBezTo>
                  <a:lnTo>
                    <a:pt x="53054" y="25264"/>
                  </a:lnTo>
                  <a:cubicBezTo>
                    <a:pt x="53238" y="25264"/>
                    <a:pt x="53400" y="25147"/>
                    <a:pt x="53459" y="24973"/>
                  </a:cubicBezTo>
                  <a:cubicBezTo>
                    <a:pt x="53517" y="24801"/>
                    <a:pt x="53459" y="24611"/>
                    <a:pt x="53315" y="24499"/>
                  </a:cubicBezTo>
                  <a:cubicBezTo>
                    <a:pt x="53002" y="24261"/>
                    <a:pt x="21901" y="667"/>
                    <a:pt x="443" y="2"/>
                  </a:cubicBezTo>
                  <a:cubicBezTo>
                    <a:pt x="441" y="1"/>
                    <a:pt x="439" y="0"/>
                    <a:pt x="4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11"/>
            <p:cNvSpPr/>
            <p:nvPr/>
          </p:nvSpPr>
          <p:spPr>
            <a:xfrm flipH="1">
              <a:off x="2059210" y="5198908"/>
              <a:ext cx="124371" cy="151493"/>
            </a:xfrm>
            <a:custGeom>
              <a:avLst/>
              <a:gdLst/>
              <a:ahLst/>
              <a:cxnLst/>
              <a:rect l="l" t="t" r="r" b="b"/>
              <a:pathLst>
                <a:path w="8080" h="9842" extrusionOk="0">
                  <a:moveTo>
                    <a:pt x="3287" y="0"/>
                  </a:moveTo>
                  <a:cubicBezTo>
                    <a:pt x="3157" y="0"/>
                    <a:pt x="3028" y="55"/>
                    <a:pt x="2947" y="165"/>
                  </a:cubicBezTo>
                  <a:cubicBezTo>
                    <a:pt x="2808" y="355"/>
                    <a:pt x="2835" y="611"/>
                    <a:pt x="3023" y="749"/>
                  </a:cubicBezTo>
                  <a:cubicBezTo>
                    <a:pt x="3269" y="992"/>
                    <a:pt x="5354" y="3812"/>
                    <a:pt x="6796" y="5787"/>
                  </a:cubicBezTo>
                  <a:lnTo>
                    <a:pt x="272" y="9035"/>
                  </a:lnTo>
                  <a:cubicBezTo>
                    <a:pt x="93" y="9122"/>
                    <a:pt x="1" y="9321"/>
                    <a:pt x="46" y="9513"/>
                  </a:cubicBezTo>
                  <a:cubicBezTo>
                    <a:pt x="91" y="9705"/>
                    <a:pt x="263" y="9842"/>
                    <a:pt x="460" y="9842"/>
                  </a:cubicBezTo>
                  <a:cubicBezTo>
                    <a:pt x="527" y="9840"/>
                    <a:pt x="591" y="9825"/>
                    <a:pt x="649" y="9795"/>
                  </a:cubicBezTo>
                  <a:lnTo>
                    <a:pt x="8079" y="6101"/>
                  </a:lnTo>
                  <a:lnTo>
                    <a:pt x="7782" y="5693"/>
                  </a:lnTo>
                  <a:cubicBezTo>
                    <a:pt x="5992" y="3237"/>
                    <a:pt x="3805" y="272"/>
                    <a:pt x="3555" y="86"/>
                  </a:cubicBezTo>
                  <a:cubicBezTo>
                    <a:pt x="3476" y="29"/>
                    <a:pt x="3381" y="0"/>
                    <a:pt x="32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11"/>
            <p:cNvSpPr/>
            <p:nvPr/>
          </p:nvSpPr>
          <p:spPr>
            <a:xfrm flipH="1">
              <a:off x="1842491" y="5268028"/>
              <a:ext cx="142981" cy="211955"/>
            </a:xfrm>
            <a:custGeom>
              <a:avLst/>
              <a:gdLst/>
              <a:ahLst/>
              <a:cxnLst/>
              <a:rect l="l" t="t" r="r" b="b"/>
              <a:pathLst>
                <a:path w="9289" h="13770" extrusionOk="0">
                  <a:moveTo>
                    <a:pt x="7569" y="0"/>
                  </a:moveTo>
                  <a:cubicBezTo>
                    <a:pt x="7546" y="0"/>
                    <a:pt x="7523" y="2"/>
                    <a:pt x="7499" y="6"/>
                  </a:cubicBezTo>
                  <a:cubicBezTo>
                    <a:pt x="7265" y="44"/>
                    <a:pt x="7107" y="267"/>
                    <a:pt x="7148" y="501"/>
                  </a:cubicBezTo>
                  <a:lnTo>
                    <a:pt x="8358" y="7829"/>
                  </a:lnTo>
                  <a:lnTo>
                    <a:pt x="235" y="12985"/>
                  </a:lnTo>
                  <a:cubicBezTo>
                    <a:pt x="74" y="13087"/>
                    <a:pt x="1" y="13282"/>
                    <a:pt x="54" y="13464"/>
                  </a:cubicBezTo>
                  <a:cubicBezTo>
                    <a:pt x="106" y="13646"/>
                    <a:pt x="273" y="13770"/>
                    <a:pt x="464" y="13770"/>
                  </a:cubicBezTo>
                  <a:cubicBezTo>
                    <a:pt x="544" y="13770"/>
                    <a:pt x="622" y="13747"/>
                    <a:pt x="691" y="13703"/>
                  </a:cubicBezTo>
                  <a:lnTo>
                    <a:pt x="9289" y="8246"/>
                  </a:lnTo>
                  <a:lnTo>
                    <a:pt x="7989" y="362"/>
                  </a:lnTo>
                  <a:cubicBezTo>
                    <a:pt x="7957" y="150"/>
                    <a:pt x="7776" y="0"/>
                    <a:pt x="75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11"/>
            <p:cNvSpPr/>
            <p:nvPr/>
          </p:nvSpPr>
          <p:spPr>
            <a:xfrm flipH="1">
              <a:off x="1677280" y="4772261"/>
              <a:ext cx="733668" cy="608050"/>
            </a:xfrm>
            <a:custGeom>
              <a:avLst/>
              <a:gdLst/>
              <a:ahLst/>
              <a:cxnLst/>
              <a:rect l="l" t="t" r="r" b="b"/>
              <a:pathLst>
                <a:path w="47664" h="39503" extrusionOk="0">
                  <a:moveTo>
                    <a:pt x="1" y="0"/>
                  </a:moveTo>
                  <a:cubicBezTo>
                    <a:pt x="12473" y="10513"/>
                    <a:pt x="13509" y="35678"/>
                    <a:pt x="47663" y="39503"/>
                  </a:cubicBezTo>
                  <a:cubicBezTo>
                    <a:pt x="47663" y="39503"/>
                    <a:pt x="46524" y="420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11"/>
            <p:cNvSpPr/>
            <p:nvPr/>
          </p:nvSpPr>
          <p:spPr>
            <a:xfrm flipH="1">
              <a:off x="1639133" y="4810260"/>
              <a:ext cx="679056" cy="616670"/>
            </a:xfrm>
            <a:custGeom>
              <a:avLst/>
              <a:gdLst/>
              <a:ahLst/>
              <a:cxnLst/>
              <a:rect l="l" t="t" r="r" b="b"/>
              <a:pathLst>
                <a:path w="44116" h="40063" extrusionOk="0">
                  <a:moveTo>
                    <a:pt x="566" y="0"/>
                  </a:moveTo>
                  <a:cubicBezTo>
                    <a:pt x="359" y="0"/>
                    <a:pt x="166" y="129"/>
                    <a:pt x="94" y="337"/>
                  </a:cubicBezTo>
                  <a:cubicBezTo>
                    <a:pt x="0" y="602"/>
                    <a:pt x="144" y="891"/>
                    <a:pt x="411" y="978"/>
                  </a:cubicBezTo>
                  <a:cubicBezTo>
                    <a:pt x="20402" y="7944"/>
                    <a:pt x="42838" y="39531"/>
                    <a:pt x="43062" y="39849"/>
                  </a:cubicBezTo>
                  <a:cubicBezTo>
                    <a:pt x="43155" y="39983"/>
                    <a:pt x="43309" y="40063"/>
                    <a:pt x="43473" y="40063"/>
                  </a:cubicBezTo>
                  <a:cubicBezTo>
                    <a:pt x="43879" y="40063"/>
                    <a:pt x="44116" y="39603"/>
                    <a:pt x="43882" y="39273"/>
                  </a:cubicBezTo>
                  <a:cubicBezTo>
                    <a:pt x="43655" y="38950"/>
                    <a:pt x="21037" y="7103"/>
                    <a:pt x="742" y="32"/>
                  </a:cubicBezTo>
                  <a:cubicBezTo>
                    <a:pt x="684" y="11"/>
                    <a:pt x="625" y="0"/>
                    <a:pt x="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11"/>
            <p:cNvSpPr/>
            <p:nvPr/>
          </p:nvSpPr>
          <p:spPr>
            <a:xfrm flipH="1">
              <a:off x="1677280" y="4772261"/>
              <a:ext cx="733668" cy="608050"/>
            </a:xfrm>
            <a:custGeom>
              <a:avLst/>
              <a:gdLst/>
              <a:ahLst/>
              <a:cxnLst/>
              <a:rect l="l" t="t" r="r" b="b"/>
              <a:pathLst>
                <a:path w="47664" h="39503" extrusionOk="0">
                  <a:moveTo>
                    <a:pt x="1" y="0"/>
                  </a:moveTo>
                  <a:cubicBezTo>
                    <a:pt x="12473" y="10513"/>
                    <a:pt x="13509" y="35678"/>
                    <a:pt x="47663" y="39503"/>
                  </a:cubicBezTo>
                  <a:cubicBezTo>
                    <a:pt x="47663" y="39503"/>
                    <a:pt x="46524" y="4201"/>
                    <a:pt x="1" y="0"/>
                  </a:cubicBezTo>
                  <a:close/>
                </a:path>
              </a:pathLst>
            </a:custGeom>
            <a:solidFill>
              <a:srgbClr val="6D9EEB">
                <a:alpha val="41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11"/>
            <p:cNvSpPr/>
            <p:nvPr/>
          </p:nvSpPr>
          <p:spPr>
            <a:xfrm flipH="1">
              <a:off x="2078447" y="4838349"/>
              <a:ext cx="136839" cy="134515"/>
            </a:xfrm>
            <a:custGeom>
              <a:avLst/>
              <a:gdLst/>
              <a:ahLst/>
              <a:cxnLst/>
              <a:rect l="l" t="t" r="r" b="b"/>
              <a:pathLst>
                <a:path w="8890" h="8739" extrusionOk="0">
                  <a:moveTo>
                    <a:pt x="5905" y="1"/>
                  </a:moveTo>
                  <a:cubicBezTo>
                    <a:pt x="5807" y="1"/>
                    <a:pt x="5709" y="29"/>
                    <a:pt x="5625" y="90"/>
                  </a:cubicBezTo>
                  <a:cubicBezTo>
                    <a:pt x="5401" y="254"/>
                    <a:pt x="5339" y="548"/>
                    <a:pt x="5503" y="772"/>
                  </a:cubicBezTo>
                  <a:cubicBezTo>
                    <a:pt x="5667" y="1088"/>
                    <a:pt x="6779" y="4314"/>
                    <a:pt x="7560" y="6613"/>
                  </a:cubicBezTo>
                  <a:lnTo>
                    <a:pt x="450" y="7741"/>
                  </a:lnTo>
                  <a:cubicBezTo>
                    <a:pt x="188" y="7779"/>
                    <a:pt x="1" y="8013"/>
                    <a:pt x="23" y="8276"/>
                  </a:cubicBezTo>
                  <a:cubicBezTo>
                    <a:pt x="42" y="8537"/>
                    <a:pt x="260" y="8738"/>
                    <a:pt x="521" y="8738"/>
                  </a:cubicBezTo>
                  <a:cubicBezTo>
                    <a:pt x="523" y="8738"/>
                    <a:pt x="525" y="8738"/>
                    <a:pt x="527" y="8738"/>
                  </a:cubicBezTo>
                  <a:cubicBezTo>
                    <a:pt x="554" y="8738"/>
                    <a:pt x="581" y="8737"/>
                    <a:pt x="606" y="8733"/>
                  </a:cubicBezTo>
                  <a:lnTo>
                    <a:pt x="8889" y="7420"/>
                  </a:lnTo>
                  <a:lnTo>
                    <a:pt x="8701" y="6855"/>
                  </a:lnTo>
                  <a:cubicBezTo>
                    <a:pt x="7284" y="2660"/>
                    <a:pt x="6490" y="428"/>
                    <a:pt x="6337" y="219"/>
                  </a:cubicBezTo>
                  <a:cubicBezTo>
                    <a:pt x="6235" y="80"/>
                    <a:pt x="6070" y="1"/>
                    <a:pt x="59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11"/>
            <p:cNvSpPr/>
            <p:nvPr/>
          </p:nvSpPr>
          <p:spPr>
            <a:xfrm flipH="1">
              <a:off x="1884765" y="4983560"/>
              <a:ext cx="180415" cy="172319"/>
            </a:xfrm>
            <a:custGeom>
              <a:avLst/>
              <a:gdLst/>
              <a:ahLst/>
              <a:cxnLst/>
              <a:rect l="l" t="t" r="r" b="b"/>
              <a:pathLst>
                <a:path w="11721" h="11195" extrusionOk="0">
                  <a:moveTo>
                    <a:pt x="11198" y="1"/>
                  </a:moveTo>
                  <a:cubicBezTo>
                    <a:pt x="10947" y="1"/>
                    <a:pt x="10724" y="176"/>
                    <a:pt x="10688" y="430"/>
                  </a:cubicBezTo>
                  <a:lnTo>
                    <a:pt x="9652" y="7736"/>
                  </a:lnTo>
                  <a:lnTo>
                    <a:pt x="406" y="10207"/>
                  </a:lnTo>
                  <a:cubicBezTo>
                    <a:pt x="161" y="10270"/>
                    <a:pt x="0" y="10506"/>
                    <a:pt x="34" y="10758"/>
                  </a:cubicBezTo>
                  <a:cubicBezTo>
                    <a:pt x="67" y="11008"/>
                    <a:pt x="281" y="11194"/>
                    <a:pt x="532" y="11194"/>
                  </a:cubicBezTo>
                  <a:cubicBezTo>
                    <a:pt x="533" y="11194"/>
                    <a:pt x="534" y="11194"/>
                    <a:pt x="535" y="11194"/>
                  </a:cubicBezTo>
                  <a:cubicBezTo>
                    <a:pt x="578" y="11193"/>
                    <a:pt x="623" y="11188"/>
                    <a:pt x="665" y="11178"/>
                  </a:cubicBezTo>
                  <a:lnTo>
                    <a:pt x="10551" y="8533"/>
                  </a:lnTo>
                  <a:lnTo>
                    <a:pt x="11681" y="572"/>
                  </a:lnTo>
                  <a:cubicBezTo>
                    <a:pt x="11721" y="298"/>
                    <a:pt x="11530" y="42"/>
                    <a:pt x="11255" y="3"/>
                  </a:cubicBezTo>
                  <a:cubicBezTo>
                    <a:pt x="11236" y="2"/>
                    <a:pt x="11217" y="1"/>
                    <a:pt x="111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11"/>
            <p:cNvSpPr/>
            <p:nvPr/>
          </p:nvSpPr>
          <p:spPr>
            <a:xfrm flipH="1">
              <a:off x="1755237" y="5150935"/>
              <a:ext cx="174166" cy="137517"/>
            </a:xfrm>
            <a:custGeom>
              <a:avLst/>
              <a:gdLst/>
              <a:ahLst/>
              <a:cxnLst/>
              <a:rect l="l" t="t" r="r" b="b"/>
              <a:pathLst>
                <a:path w="11315" h="8934" extrusionOk="0">
                  <a:moveTo>
                    <a:pt x="10767" y="0"/>
                  </a:moveTo>
                  <a:cubicBezTo>
                    <a:pt x="10527" y="0"/>
                    <a:pt x="10321" y="179"/>
                    <a:pt x="10280" y="423"/>
                  </a:cubicBezTo>
                  <a:lnTo>
                    <a:pt x="9326" y="6224"/>
                  </a:lnTo>
                  <a:lnTo>
                    <a:pt x="436" y="7940"/>
                  </a:lnTo>
                  <a:cubicBezTo>
                    <a:pt x="179" y="7985"/>
                    <a:pt x="0" y="8221"/>
                    <a:pt x="25" y="8480"/>
                  </a:cubicBezTo>
                  <a:cubicBezTo>
                    <a:pt x="50" y="8738"/>
                    <a:pt x="265" y="8934"/>
                    <a:pt x="523" y="8934"/>
                  </a:cubicBezTo>
                  <a:cubicBezTo>
                    <a:pt x="525" y="8934"/>
                    <a:pt x="527" y="8934"/>
                    <a:pt x="530" y="8934"/>
                  </a:cubicBezTo>
                  <a:cubicBezTo>
                    <a:pt x="563" y="8934"/>
                    <a:pt x="595" y="8931"/>
                    <a:pt x="627" y="8926"/>
                  </a:cubicBezTo>
                  <a:lnTo>
                    <a:pt x="10205" y="7076"/>
                  </a:lnTo>
                  <a:lnTo>
                    <a:pt x="11270" y="585"/>
                  </a:lnTo>
                  <a:cubicBezTo>
                    <a:pt x="11315" y="311"/>
                    <a:pt x="11129" y="54"/>
                    <a:pt x="10857" y="9"/>
                  </a:cubicBezTo>
                  <a:cubicBezTo>
                    <a:pt x="10826" y="3"/>
                    <a:pt x="10796" y="0"/>
                    <a:pt x="107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11"/>
            <p:cNvSpPr/>
            <p:nvPr/>
          </p:nvSpPr>
          <p:spPr>
            <a:xfrm flipH="1">
              <a:off x="1324676" y="4680316"/>
              <a:ext cx="628799" cy="979625"/>
            </a:xfrm>
            <a:custGeom>
              <a:avLst/>
              <a:gdLst/>
              <a:ahLst/>
              <a:cxnLst/>
              <a:rect l="l" t="t" r="r" b="b"/>
              <a:pathLst>
                <a:path w="40851" h="63643" extrusionOk="0">
                  <a:moveTo>
                    <a:pt x="6468" y="1"/>
                  </a:moveTo>
                  <a:cubicBezTo>
                    <a:pt x="5113" y="1"/>
                    <a:pt x="3930" y="611"/>
                    <a:pt x="3121" y="2041"/>
                  </a:cubicBezTo>
                  <a:cubicBezTo>
                    <a:pt x="0" y="7558"/>
                    <a:pt x="5990" y="11822"/>
                    <a:pt x="7245" y="17590"/>
                  </a:cubicBezTo>
                  <a:cubicBezTo>
                    <a:pt x="8499" y="23359"/>
                    <a:pt x="974" y="26619"/>
                    <a:pt x="3734" y="33801"/>
                  </a:cubicBezTo>
                  <a:cubicBezTo>
                    <a:pt x="6493" y="40982"/>
                    <a:pt x="14267" y="33891"/>
                    <a:pt x="11509" y="45149"/>
                  </a:cubicBezTo>
                  <a:cubicBezTo>
                    <a:pt x="8750" y="56407"/>
                    <a:pt x="23296" y="60998"/>
                    <a:pt x="23296" y="60998"/>
                  </a:cubicBezTo>
                  <a:cubicBezTo>
                    <a:pt x="23296" y="60998"/>
                    <a:pt x="27791" y="63643"/>
                    <a:pt x="31661" y="63643"/>
                  </a:cubicBezTo>
                  <a:cubicBezTo>
                    <a:pt x="33042" y="63643"/>
                    <a:pt x="34344" y="63306"/>
                    <a:pt x="35334" y="62392"/>
                  </a:cubicBezTo>
                  <a:cubicBezTo>
                    <a:pt x="39097" y="58915"/>
                    <a:pt x="37842" y="53202"/>
                    <a:pt x="37466" y="48312"/>
                  </a:cubicBezTo>
                  <a:cubicBezTo>
                    <a:pt x="37090" y="43422"/>
                    <a:pt x="40851" y="39828"/>
                    <a:pt x="39011" y="36149"/>
                  </a:cubicBezTo>
                  <a:cubicBezTo>
                    <a:pt x="37174" y="32471"/>
                    <a:pt x="28646" y="30465"/>
                    <a:pt x="30636" y="25449"/>
                  </a:cubicBezTo>
                  <a:cubicBezTo>
                    <a:pt x="32626" y="20432"/>
                    <a:pt x="30318" y="16086"/>
                    <a:pt x="26973" y="14413"/>
                  </a:cubicBezTo>
                  <a:cubicBezTo>
                    <a:pt x="23630" y="12741"/>
                    <a:pt x="19450" y="12073"/>
                    <a:pt x="17610" y="10066"/>
                  </a:cubicBezTo>
                  <a:cubicBezTo>
                    <a:pt x="15629" y="4988"/>
                    <a:pt x="10343" y="1"/>
                    <a:pt x="6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11"/>
            <p:cNvSpPr/>
            <p:nvPr/>
          </p:nvSpPr>
          <p:spPr>
            <a:xfrm flipH="1">
              <a:off x="1412562" y="4744388"/>
              <a:ext cx="445690" cy="931754"/>
            </a:xfrm>
            <a:custGeom>
              <a:avLst/>
              <a:gdLst/>
              <a:ahLst/>
              <a:cxnLst/>
              <a:rect l="l" t="t" r="r" b="b"/>
              <a:pathLst>
                <a:path w="28955" h="60533" extrusionOk="0">
                  <a:moveTo>
                    <a:pt x="557" y="1"/>
                  </a:moveTo>
                  <a:cubicBezTo>
                    <a:pt x="435" y="1"/>
                    <a:pt x="311" y="45"/>
                    <a:pt x="214" y="136"/>
                  </a:cubicBezTo>
                  <a:cubicBezTo>
                    <a:pt x="12" y="324"/>
                    <a:pt x="0" y="642"/>
                    <a:pt x="189" y="844"/>
                  </a:cubicBezTo>
                  <a:cubicBezTo>
                    <a:pt x="14736" y="16492"/>
                    <a:pt x="27784" y="59739"/>
                    <a:pt x="27914" y="60175"/>
                  </a:cubicBezTo>
                  <a:cubicBezTo>
                    <a:pt x="27977" y="60387"/>
                    <a:pt x="28173" y="60533"/>
                    <a:pt x="28395" y="60533"/>
                  </a:cubicBezTo>
                  <a:cubicBezTo>
                    <a:pt x="28444" y="60533"/>
                    <a:pt x="28492" y="60524"/>
                    <a:pt x="28539" y="60511"/>
                  </a:cubicBezTo>
                  <a:cubicBezTo>
                    <a:pt x="28803" y="60432"/>
                    <a:pt x="28955" y="60152"/>
                    <a:pt x="28875" y="59886"/>
                  </a:cubicBezTo>
                  <a:cubicBezTo>
                    <a:pt x="28746" y="59450"/>
                    <a:pt x="15630" y="15980"/>
                    <a:pt x="924" y="161"/>
                  </a:cubicBezTo>
                  <a:cubicBezTo>
                    <a:pt x="825" y="54"/>
                    <a:pt x="692" y="1"/>
                    <a:pt x="557" y="1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11"/>
            <p:cNvSpPr/>
            <p:nvPr/>
          </p:nvSpPr>
          <p:spPr>
            <a:xfrm flipH="1">
              <a:off x="1653722" y="4862250"/>
              <a:ext cx="163884" cy="114289"/>
            </a:xfrm>
            <a:custGeom>
              <a:avLst/>
              <a:gdLst/>
              <a:ahLst/>
              <a:cxnLst/>
              <a:rect l="l" t="t" r="r" b="b"/>
              <a:pathLst>
                <a:path w="10647" h="7425" extrusionOk="0">
                  <a:moveTo>
                    <a:pt x="10078" y="0"/>
                  </a:moveTo>
                  <a:cubicBezTo>
                    <a:pt x="9881" y="0"/>
                    <a:pt x="9695" y="117"/>
                    <a:pt x="9616" y="310"/>
                  </a:cubicBezTo>
                  <a:lnTo>
                    <a:pt x="7130" y="6270"/>
                  </a:lnTo>
                  <a:lnTo>
                    <a:pt x="652" y="4901"/>
                  </a:lnTo>
                  <a:cubicBezTo>
                    <a:pt x="618" y="4894"/>
                    <a:pt x="583" y="4891"/>
                    <a:pt x="549" y="4891"/>
                  </a:cubicBezTo>
                  <a:cubicBezTo>
                    <a:pt x="317" y="4891"/>
                    <a:pt x="108" y="5053"/>
                    <a:pt x="57" y="5289"/>
                  </a:cubicBezTo>
                  <a:cubicBezTo>
                    <a:pt x="1" y="5560"/>
                    <a:pt x="174" y="5825"/>
                    <a:pt x="445" y="5884"/>
                  </a:cubicBezTo>
                  <a:lnTo>
                    <a:pt x="7736" y="7424"/>
                  </a:lnTo>
                  <a:lnTo>
                    <a:pt x="10542" y="694"/>
                  </a:lnTo>
                  <a:cubicBezTo>
                    <a:pt x="10647" y="439"/>
                    <a:pt x="10527" y="146"/>
                    <a:pt x="10271" y="39"/>
                  </a:cubicBezTo>
                  <a:cubicBezTo>
                    <a:pt x="10208" y="13"/>
                    <a:pt x="10142" y="0"/>
                    <a:pt x="10078" y="0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11"/>
            <p:cNvSpPr/>
            <p:nvPr/>
          </p:nvSpPr>
          <p:spPr>
            <a:xfrm flipH="1">
              <a:off x="1499227" y="5055235"/>
              <a:ext cx="318425" cy="174520"/>
            </a:xfrm>
            <a:custGeom>
              <a:avLst/>
              <a:gdLst/>
              <a:ahLst/>
              <a:cxnLst/>
              <a:rect l="l" t="t" r="r" b="b"/>
              <a:pathLst>
                <a:path w="20687" h="11338" extrusionOk="0">
                  <a:moveTo>
                    <a:pt x="20113" y="0"/>
                  </a:moveTo>
                  <a:cubicBezTo>
                    <a:pt x="19925" y="0"/>
                    <a:pt x="19746" y="106"/>
                    <a:pt x="19660" y="287"/>
                  </a:cubicBezTo>
                  <a:lnTo>
                    <a:pt x="14951" y="10185"/>
                  </a:lnTo>
                  <a:lnTo>
                    <a:pt x="662" y="6970"/>
                  </a:lnTo>
                  <a:cubicBezTo>
                    <a:pt x="625" y="6962"/>
                    <a:pt x="589" y="6958"/>
                    <a:pt x="552" y="6958"/>
                  </a:cubicBezTo>
                  <a:cubicBezTo>
                    <a:pt x="322" y="6958"/>
                    <a:pt x="114" y="7117"/>
                    <a:pt x="62" y="7351"/>
                  </a:cubicBezTo>
                  <a:cubicBezTo>
                    <a:pt x="0" y="7622"/>
                    <a:pt x="171" y="7889"/>
                    <a:pt x="441" y="7951"/>
                  </a:cubicBezTo>
                  <a:lnTo>
                    <a:pt x="15512" y="11338"/>
                  </a:lnTo>
                  <a:lnTo>
                    <a:pt x="20566" y="718"/>
                  </a:lnTo>
                  <a:cubicBezTo>
                    <a:pt x="20686" y="467"/>
                    <a:pt x="20579" y="168"/>
                    <a:pt x="20329" y="50"/>
                  </a:cubicBezTo>
                  <a:cubicBezTo>
                    <a:pt x="20259" y="16"/>
                    <a:pt x="20185" y="0"/>
                    <a:pt x="20113" y="0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3" name="Google Shape;1133;p11"/>
          <p:cNvGrpSpPr/>
          <p:nvPr/>
        </p:nvGrpSpPr>
        <p:grpSpPr>
          <a:xfrm rot="743615" flipH="1">
            <a:off x="3322413" y="4066781"/>
            <a:ext cx="2660258" cy="1932769"/>
            <a:chOff x="505605" y="4363304"/>
            <a:chExt cx="1923073" cy="1397179"/>
          </a:xfrm>
        </p:grpSpPr>
        <p:sp>
          <p:nvSpPr>
            <p:cNvPr id="1134" name="Google Shape;1134;p11"/>
            <p:cNvSpPr/>
            <p:nvPr/>
          </p:nvSpPr>
          <p:spPr>
            <a:xfrm flipH="1">
              <a:off x="1674625" y="5389061"/>
              <a:ext cx="141642" cy="176783"/>
            </a:xfrm>
            <a:custGeom>
              <a:avLst/>
              <a:gdLst/>
              <a:ahLst/>
              <a:cxnLst/>
              <a:rect l="l" t="t" r="r" b="b"/>
              <a:pathLst>
                <a:path w="9202" h="11485" extrusionOk="0">
                  <a:moveTo>
                    <a:pt x="7862" y="0"/>
                  </a:moveTo>
                  <a:cubicBezTo>
                    <a:pt x="7842" y="0"/>
                    <a:pt x="7822" y="2"/>
                    <a:pt x="7801" y="5"/>
                  </a:cubicBezTo>
                  <a:cubicBezTo>
                    <a:pt x="7568" y="36"/>
                    <a:pt x="7405" y="252"/>
                    <a:pt x="7439" y="484"/>
                  </a:cubicBezTo>
                  <a:lnTo>
                    <a:pt x="8274" y="6355"/>
                  </a:lnTo>
                  <a:lnTo>
                    <a:pt x="259" y="10683"/>
                  </a:lnTo>
                  <a:cubicBezTo>
                    <a:pt x="87" y="10776"/>
                    <a:pt x="1" y="10973"/>
                    <a:pt x="49" y="11162"/>
                  </a:cubicBezTo>
                  <a:cubicBezTo>
                    <a:pt x="97" y="11351"/>
                    <a:pt x="268" y="11485"/>
                    <a:pt x="462" y="11485"/>
                  </a:cubicBezTo>
                  <a:cubicBezTo>
                    <a:pt x="532" y="11483"/>
                    <a:pt x="602" y="11465"/>
                    <a:pt x="664" y="11431"/>
                  </a:cubicBezTo>
                  <a:lnTo>
                    <a:pt x="9202" y="6825"/>
                  </a:lnTo>
                  <a:lnTo>
                    <a:pt x="8281" y="366"/>
                  </a:lnTo>
                  <a:cubicBezTo>
                    <a:pt x="8252" y="154"/>
                    <a:pt x="8070" y="0"/>
                    <a:pt x="7862" y="0"/>
                  </a:cubicBezTo>
                  <a:close/>
                </a:path>
              </a:pathLst>
            </a:custGeom>
            <a:solidFill>
              <a:srgbClr val="8CC4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11"/>
            <p:cNvSpPr/>
            <p:nvPr/>
          </p:nvSpPr>
          <p:spPr>
            <a:xfrm flipH="1">
              <a:off x="1402746" y="5296486"/>
              <a:ext cx="287717" cy="178076"/>
            </a:xfrm>
            <a:custGeom>
              <a:avLst/>
              <a:gdLst/>
              <a:ahLst/>
              <a:cxnLst/>
              <a:rect l="l" t="t" r="r" b="b"/>
              <a:pathLst>
                <a:path w="18692" h="11569" extrusionOk="0">
                  <a:moveTo>
                    <a:pt x="18120" y="0"/>
                  </a:moveTo>
                  <a:cubicBezTo>
                    <a:pt x="17933" y="0"/>
                    <a:pt x="17753" y="105"/>
                    <a:pt x="17667" y="286"/>
                  </a:cubicBezTo>
                  <a:lnTo>
                    <a:pt x="12838" y="10345"/>
                  </a:lnTo>
                  <a:lnTo>
                    <a:pt x="718" y="6447"/>
                  </a:lnTo>
                  <a:cubicBezTo>
                    <a:pt x="667" y="6431"/>
                    <a:pt x="615" y="6423"/>
                    <a:pt x="563" y="6423"/>
                  </a:cubicBezTo>
                  <a:cubicBezTo>
                    <a:pt x="351" y="6423"/>
                    <a:pt x="154" y="6558"/>
                    <a:pt x="85" y="6772"/>
                  </a:cubicBezTo>
                  <a:cubicBezTo>
                    <a:pt x="0" y="7036"/>
                    <a:pt x="145" y="7318"/>
                    <a:pt x="411" y="7403"/>
                  </a:cubicBezTo>
                  <a:lnTo>
                    <a:pt x="13363" y="11568"/>
                  </a:lnTo>
                  <a:lnTo>
                    <a:pt x="18571" y="720"/>
                  </a:lnTo>
                  <a:cubicBezTo>
                    <a:pt x="18691" y="471"/>
                    <a:pt x="18586" y="170"/>
                    <a:pt x="18337" y="50"/>
                  </a:cubicBezTo>
                  <a:cubicBezTo>
                    <a:pt x="18267" y="16"/>
                    <a:pt x="18193" y="0"/>
                    <a:pt x="18120" y="0"/>
                  </a:cubicBezTo>
                  <a:close/>
                </a:path>
              </a:pathLst>
            </a:custGeom>
            <a:solidFill>
              <a:srgbClr val="FF81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11"/>
            <p:cNvSpPr/>
            <p:nvPr/>
          </p:nvSpPr>
          <p:spPr>
            <a:xfrm rot="-1863570" flipH="1">
              <a:off x="777625" y="4443639"/>
              <a:ext cx="655024" cy="1236509"/>
            </a:xfrm>
            <a:custGeom>
              <a:avLst/>
              <a:gdLst/>
              <a:ahLst/>
              <a:cxnLst/>
              <a:rect l="l" t="t" r="r" b="b"/>
              <a:pathLst>
                <a:path w="42549" h="80321" extrusionOk="0">
                  <a:moveTo>
                    <a:pt x="19479" y="0"/>
                  </a:moveTo>
                  <a:cubicBezTo>
                    <a:pt x="14561" y="0"/>
                    <a:pt x="10368" y="9188"/>
                    <a:pt x="10793" y="16409"/>
                  </a:cubicBezTo>
                  <a:cubicBezTo>
                    <a:pt x="9828" y="19411"/>
                    <a:pt x="5751" y="22138"/>
                    <a:pt x="3039" y="25516"/>
                  </a:cubicBezTo>
                  <a:cubicBezTo>
                    <a:pt x="328" y="28895"/>
                    <a:pt x="0" y="34589"/>
                    <a:pt x="4523" y="38906"/>
                  </a:cubicBezTo>
                  <a:cubicBezTo>
                    <a:pt x="9046" y="43225"/>
                    <a:pt x="1039" y="49464"/>
                    <a:pt x="884" y="54225"/>
                  </a:cubicBezTo>
                  <a:cubicBezTo>
                    <a:pt x="729" y="58989"/>
                    <a:pt x="6428" y="60952"/>
                    <a:pt x="8399" y="66283"/>
                  </a:cubicBezTo>
                  <a:cubicBezTo>
                    <a:pt x="10369" y="71615"/>
                    <a:pt x="11813" y="78236"/>
                    <a:pt x="17456" y="80076"/>
                  </a:cubicBezTo>
                  <a:cubicBezTo>
                    <a:pt x="17973" y="80244"/>
                    <a:pt x="18495" y="80320"/>
                    <a:pt x="19018" y="80320"/>
                  </a:cubicBezTo>
                  <a:cubicBezTo>
                    <a:pt x="24209" y="80320"/>
                    <a:pt x="29454" y="72784"/>
                    <a:pt x="29454" y="72784"/>
                  </a:cubicBezTo>
                  <a:cubicBezTo>
                    <a:pt x="29454" y="72784"/>
                    <a:pt x="42548" y="60910"/>
                    <a:pt x="34196" y="50393"/>
                  </a:cubicBezTo>
                  <a:cubicBezTo>
                    <a:pt x="25842" y="39875"/>
                    <a:pt x="37461" y="43579"/>
                    <a:pt x="36889" y="34682"/>
                  </a:cubicBezTo>
                  <a:cubicBezTo>
                    <a:pt x="36318" y="25785"/>
                    <a:pt x="26820" y="25994"/>
                    <a:pt x="25348" y="19314"/>
                  </a:cubicBezTo>
                  <a:cubicBezTo>
                    <a:pt x="23877" y="12633"/>
                    <a:pt x="28121" y="5246"/>
                    <a:pt x="22166" y="947"/>
                  </a:cubicBezTo>
                  <a:cubicBezTo>
                    <a:pt x="21262" y="295"/>
                    <a:pt x="20359" y="0"/>
                    <a:pt x="194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11"/>
            <p:cNvSpPr/>
            <p:nvPr/>
          </p:nvSpPr>
          <p:spPr>
            <a:xfrm rot="-1863570" flipH="1">
              <a:off x="1137831" y="4469807"/>
              <a:ext cx="133948" cy="1185384"/>
            </a:xfrm>
            <a:custGeom>
              <a:avLst/>
              <a:gdLst/>
              <a:ahLst/>
              <a:cxnLst/>
              <a:rect l="l" t="t" r="r" b="b"/>
              <a:pathLst>
                <a:path w="8701" h="77000" extrusionOk="0">
                  <a:moveTo>
                    <a:pt x="8223" y="0"/>
                  </a:moveTo>
                  <a:cubicBezTo>
                    <a:pt x="8044" y="0"/>
                    <a:pt x="7877" y="114"/>
                    <a:pt x="7818" y="294"/>
                  </a:cubicBezTo>
                  <a:cubicBezTo>
                    <a:pt x="1" y="24032"/>
                    <a:pt x="7222" y="76111"/>
                    <a:pt x="7295" y="76632"/>
                  </a:cubicBezTo>
                  <a:cubicBezTo>
                    <a:pt x="7325" y="76842"/>
                    <a:pt x="7506" y="76999"/>
                    <a:pt x="7718" y="76999"/>
                  </a:cubicBezTo>
                  <a:cubicBezTo>
                    <a:pt x="7738" y="76999"/>
                    <a:pt x="7758" y="76996"/>
                    <a:pt x="7776" y="76993"/>
                  </a:cubicBezTo>
                  <a:cubicBezTo>
                    <a:pt x="8010" y="76961"/>
                    <a:pt x="8172" y="76746"/>
                    <a:pt x="8139" y="76513"/>
                  </a:cubicBezTo>
                  <a:cubicBezTo>
                    <a:pt x="8065" y="75992"/>
                    <a:pt x="871" y="24112"/>
                    <a:pt x="8627" y="559"/>
                  </a:cubicBezTo>
                  <a:cubicBezTo>
                    <a:pt x="8700" y="337"/>
                    <a:pt x="8578" y="95"/>
                    <a:pt x="8356" y="21"/>
                  </a:cubicBezTo>
                  <a:cubicBezTo>
                    <a:pt x="8312" y="7"/>
                    <a:pt x="8267" y="0"/>
                    <a:pt x="82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11"/>
            <p:cNvSpPr/>
            <p:nvPr/>
          </p:nvSpPr>
          <p:spPr>
            <a:xfrm rot="-1863570" flipH="1">
              <a:off x="919414" y="4739423"/>
              <a:ext cx="205641" cy="98202"/>
            </a:xfrm>
            <a:custGeom>
              <a:avLst/>
              <a:gdLst/>
              <a:ahLst/>
              <a:cxnLst/>
              <a:rect l="l" t="t" r="r" b="b"/>
              <a:pathLst>
                <a:path w="13358" h="6379" extrusionOk="0">
                  <a:moveTo>
                    <a:pt x="474" y="1"/>
                  </a:moveTo>
                  <a:cubicBezTo>
                    <a:pt x="358" y="1"/>
                    <a:pt x="243" y="47"/>
                    <a:pt x="160" y="138"/>
                  </a:cubicBezTo>
                  <a:cubicBezTo>
                    <a:pt x="1" y="312"/>
                    <a:pt x="11" y="581"/>
                    <a:pt x="185" y="739"/>
                  </a:cubicBezTo>
                  <a:lnTo>
                    <a:pt x="6298" y="6378"/>
                  </a:lnTo>
                  <a:lnTo>
                    <a:pt x="13128" y="1304"/>
                  </a:lnTo>
                  <a:cubicBezTo>
                    <a:pt x="13317" y="1165"/>
                    <a:pt x="13357" y="898"/>
                    <a:pt x="13217" y="709"/>
                  </a:cubicBezTo>
                  <a:cubicBezTo>
                    <a:pt x="13133" y="597"/>
                    <a:pt x="13004" y="537"/>
                    <a:pt x="12874" y="537"/>
                  </a:cubicBezTo>
                  <a:cubicBezTo>
                    <a:pt x="12785" y="537"/>
                    <a:pt x="12696" y="564"/>
                    <a:pt x="12620" y="621"/>
                  </a:cubicBezTo>
                  <a:lnTo>
                    <a:pt x="6358" y="5274"/>
                  </a:lnTo>
                  <a:lnTo>
                    <a:pt x="761" y="113"/>
                  </a:lnTo>
                  <a:cubicBezTo>
                    <a:pt x="680" y="38"/>
                    <a:pt x="577" y="1"/>
                    <a:pt x="4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11"/>
            <p:cNvSpPr/>
            <p:nvPr/>
          </p:nvSpPr>
          <p:spPr>
            <a:xfrm rot="-1863570" flipH="1">
              <a:off x="960401" y="4953823"/>
              <a:ext cx="383587" cy="177777"/>
            </a:xfrm>
            <a:custGeom>
              <a:avLst/>
              <a:gdLst/>
              <a:ahLst/>
              <a:cxnLst/>
              <a:rect l="l" t="t" r="r" b="b"/>
              <a:pathLst>
                <a:path w="24917" h="11548" extrusionOk="0">
                  <a:moveTo>
                    <a:pt x="24436" y="1"/>
                  </a:moveTo>
                  <a:cubicBezTo>
                    <a:pt x="24346" y="1"/>
                    <a:pt x="24256" y="29"/>
                    <a:pt x="24178" y="88"/>
                  </a:cubicBezTo>
                  <a:lnTo>
                    <a:pt x="10588" y="10458"/>
                  </a:lnTo>
                  <a:lnTo>
                    <a:pt x="746" y="2237"/>
                  </a:lnTo>
                  <a:cubicBezTo>
                    <a:pt x="667" y="2172"/>
                    <a:pt x="571" y="2141"/>
                    <a:pt x="477" y="2141"/>
                  </a:cubicBezTo>
                  <a:cubicBezTo>
                    <a:pt x="355" y="2141"/>
                    <a:pt x="234" y="2193"/>
                    <a:pt x="149" y="2293"/>
                  </a:cubicBezTo>
                  <a:cubicBezTo>
                    <a:pt x="0" y="2474"/>
                    <a:pt x="22" y="2739"/>
                    <a:pt x="199" y="2890"/>
                  </a:cubicBezTo>
                  <a:lnTo>
                    <a:pt x="10565" y="11548"/>
                  </a:lnTo>
                  <a:lnTo>
                    <a:pt x="24695" y="765"/>
                  </a:lnTo>
                  <a:cubicBezTo>
                    <a:pt x="24882" y="621"/>
                    <a:pt x="24917" y="354"/>
                    <a:pt x="24775" y="168"/>
                  </a:cubicBezTo>
                  <a:cubicBezTo>
                    <a:pt x="24691" y="58"/>
                    <a:pt x="24564" y="1"/>
                    <a:pt x="244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11"/>
            <p:cNvSpPr/>
            <p:nvPr/>
          </p:nvSpPr>
          <p:spPr>
            <a:xfrm rot="-1863570" flipH="1">
              <a:off x="1138612" y="5215309"/>
              <a:ext cx="347071" cy="174113"/>
            </a:xfrm>
            <a:custGeom>
              <a:avLst/>
              <a:gdLst/>
              <a:ahLst/>
              <a:cxnLst/>
              <a:rect l="l" t="t" r="r" b="b"/>
              <a:pathLst>
                <a:path w="22545" h="11310" extrusionOk="0">
                  <a:moveTo>
                    <a:pt x="22069" y="0"/>
                  </a:moveTo>
                  <a:cubicBezTo>
                    <a:pt x="21963" y="0"/>
                    <a:pt x="21856" y="40"/>
                    <a:pt x="21773" y="121"/>
                  </a:cubicBezTo>
                  <a:lnTo>
                    <a:pt x="10798" y="10182"/>
                  </a:lnTo>
                  <a:lnTo>
                    <a:pt x="741" y="1840"/>
                  </a:lnTo>
                  <a:cubicBezTo>
                    <a:pt x="663" y="1778"/>
                    <a:pt x="570" y="1748"/>
                    <a:pt x="477" y="1748"/>
                  </a:cubicBezTo>
                  <a:cubicBezTo>
                    <a:pt x="354" y="1748"/>
                    <a:pt x="232" y="1801"/>
                    <a:pt x="148" y="1903"/>
                  </a:cubicBezTo>
                  <a:cubicBezTo>
                    <a:pt x="1" y="2081"/>
                    <a:pt x="23" y="2345"/>
                    <a:pt x="198" y="2497"/>
                  </a:cubicBezTo>
                  <a:lnTo>
                    <a:pt x="10826" y="11310"/>
                  </a:lnTo>
                  <a:lnTo>
                    <a:pt x="22349" y="747"/>
                  </a:lnTo>
                  <a:cubicBezTo>
                    <a:pt x="22530" y="590"/>
                    <a:pt x="22545" y="315"/>
                    <a:pt x="22383" y="137"/>
                  </a:cubicBezTo>
                  <a:cubicBezTo>
                    <a:pt x="22299" y="47"/>
                    <a:pt x="22184" y="0"/>
                    <a:pt x="220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11"/>
            <p:cNvSpPr/>
            <p:nvPr/>
          </p:nvSpPr>
          <p:spPr>
            <a:xfrm flipH="1">
              <a:off x="1546580" y="5192444"/>
              <a:ext cx="882098" cy="406393"/>
            </a:xfrm>
            <a:custGeom>
              <a:avLst/>
              <a:gdLst/>
              <a:ahLst/>
              <a:cxnLst/>
              <a:rect l="l" t="t" r="r" b="b"/>
              <a:pathLst>
                <a:path w="57307" h="26402" extrusionOk="0">
                  <a:moveTo>
                    <a:pt x="16085" y="1"/>
                  </a:moveTo>
                  <a:cubicBezTo>
                    <a:pt x="11262" y="1"/>
                    <a:pt x="5916" y="561"/>
                    <a:pt x="0" y="1848"/>
                  </a:cubicBezTo>
                  <a:cubicBezTo>
                    <a:pt x="13241" y="7385"/>
                    <a:pt x="21434" y="26401"/>
                    <a:pt x="46194" y="26401"/>
                  </a:cubicBezTo>
                  <a:cubicBezTo>
                    <a:pt x="49572" y="26401"/>
                    <a:pt x="53257" y="26047"/>
                    <a:pt x="57306" y="25257"/>
                  </a:cubicBezTo>
                  <a:cubicBezTo>
                    <a:pt x="57306" y="25257"/>
                    <a:pt x="48472" y="1"/>
                    <a:pt x="160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11"/>
            <p:cNvSpPr/>
            <p:nvPr/>
          </p:nvSpPr>
          <p:spPr>
            <a:xfrm flipH="1">
              <a:off x="1500861" y="5227519"/>
              <a:ext cx="823776" cy="388907"/>
            </a:xfrm>
            <a:custGeom>
              <a:avLst/>
              <a:gdLst/>
              <a:ahLst/>
              <a:cxnLst/>
              <a:rect l="l" t="t" r="r" b="b"/>
              <a:pathLst>
                <a:path w="53518" h="25266" extrusionOk="0">
                  <a:moveTo>
                    <a:pt x="437" y="0"/>
                  </a:moveTo>
                  <a:cubicBezTo>
                    <a:pt x="434" y="0"/>
                    <a:pt x="432" y="1"/>
                    <a:pt x="429" y="2"/>
                  </a:cubicBezTo>
                  <a:cubicBezTo>
                    <a:pt x="197" y="2"/>
                    <a:pt x="8" y="187"/>
                    <a:pt x="5" y="421"/>
                  </a:cubicBezTo>
                  <a:cubicBezTo>
                    <a:pt x="0" y="653"/>
                    <a:pt x="184" y="845"/>
                    <a:pt x="416" y="852"/>
                  </a:cubicBezTo>
                  <a:cubicBezTo>
                    <a:pt x="21600" y="1510"/>
                    <a:pt x="52486" y="24940"/>
                    <a:pt x="52797" y="25177"/>
                  </a:cubicBezTo>
                  <a:cubicBezTo>
                    <a:pt x="52870" y="25234"/>
                    <a:pt x="52961" y="25264"/>
                    <a:pt x="53054" y="25265"/>
                  </a:cubicBezTo>
                  <a:lnTo>
                    <a:pt x="53054" y="25264"/>
                  </a:lnTo>
                  <a:cubicBezTo>
                    <a:pt x="53238" y="25264"/>
                    <a:pt x="53400" y="25147"/>
                    <a:pt x="53459" y="24973"/>
                  </a:cubicBezTo>
                  <a:cubicBezTo>
                    <a:pt x="53517" y="24801"/>
                    <a:pt x="53459" y="24611"/>
                    <a:pt x="53315" y="24499"/>
                  </a:cubicBezTo>
                  <a:cubicBezTo>
                    <a:pt x="53002" y="24261"/>
                    <a:pt x="21901" y="667"/>
                    <a:pt x="443" y="2"/>
                  </a:cubicBezTo>
                  <a:cubicBezTo>
                    <a:pt x="441" y="1"/>
                    <a:pt x="439" y="0"/>
                    <a:pt x="4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11"/>
            <p:cNvSpPr/>
            <p:nvPr/>
          </p:nvSpPr>
          <p:spPr>
            <a:xfrm flipH="1">
              <a:off x="2059210" y="5198908"/>
              <a:ext cx="124371" cy="151493"/>
            </a:xfrm>
            <a:custGeom>
              <a:avLst/>
              <a:gdLst/>
              <a:ahLst/>
              <a:cxnLst/>
              <a:rect l="l" t="t" r="r" b="b"/>
              <a:pathLst>
                <a:path w="8080" h="9842" extrusionOk="0">
                  <a:moveTo>
                    <a:pt x="3287" y="0"/>
                  </a:moveTo>
                  <a:cubicBezTo>
                    <a:pt x="3157" y="0"/>
                    <a:pt x="3028" y="55"/>
                    <a:pt x="2947" y="165"/>
                  </a:cubicBezTo>
                  <a:cubicBezTo>
                    <a:pt x="2808" y="355"/>
                    <a:pt x="2835" y="611"/>
                    <a:pt x="3023" y="749"/>
                  </a:cubicBezTo>
                  <a:cubicBezTo>
                    <a:pt x="3269" y="992"/>
                    <a:pt x="5354" y="3812"/>
                    <a:pt x="6796" y="5787"/>
                  </a:cubicBezTo>
                  <a:lnTo>
                    <a:pt x="272" y="9035"/>
                  </a:lnTo>
                  <a:cubicBezTo>
                    <a:pt x="93" y="9122"/>
                    <a:pt x="1" y="9321"/>
                    <a:pt x="46" y="9513"/>
                  </a:cubicBezTo>
                  <a:cubicBezTo>
                    <a:pt x="91" y="9705"/>
                    <a:pt x="263" y="9842"/>
                    <a:pt x="460" y="9842"/>
                  </a:cubicBezTo>
                  <a:cubicBezTo>
                    <a:pt x="527" y="9840"/>
                    <a:pt x="591" y="9825"/>
                    <a:pt x="649" y="9795"/>
                  </a:cubicBezTo>
                  <a:lnTo>
                    <a:pt x="8079" y="6101"/>
                  </a:lnTo>
                  <a:lnTo>
                    <a:pt x="7782" y="5693"/>
                  </a:lnTo>
                  <a:cubicBezTo>
                    <a:pt x="5992" y="3237"/>
                    <a:pt x="3805" y="272"/>
                    <a:pt x="3555" y="86"/>
                  </a:cubicBezTo>
                  <a:cubicBezTo>
                    <a:pt x="3476" y="29"/>
                    <a:pt x="3381" y="0"/>
                    <a:pt x="32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11"/>
            <p:cNvSpPr/>
            <p:nvPr/>
          </p:nvSpPr>
          <p:spPr>
            <a:xfrm flipH="1">
              <a:off x="1842491" y="5268028"/>
              <a:ext cx="142981" cy="211955"/>
            </a:xfrm>
            <a:custGeom>
              <a:avLst/>
              <a:gdLst/>
              <a:ahLst/>
              <a:cxnLst/>
              <a:rect l="l" t="t" r="r" b="b"/>
              <a:pathLst>
                <a:path w="9289" h="13770" extrusionOk="0">
                  <a:moveTo>
                    <a:pt x="7569" y="0"/>
                  </a:moveTo>
                  <a:cubicBezTo>
                    <a:pt x="7546" y="0"/>
                    <a:pt x="7523" y="2"/>
                    <a:pt x="7499" y="6"/>
                  </a:cubicBezTo>
                  <a:cubicBezTo>
                    <a:pt x="7265" y="44"/>
                    <a:pt x="7107" y="267"/>
                    <a:pt x="7148" y="501"/>
                  </a:cubicBezTo>
                  <a:lnTo>
                    <a:pt x="8358" y="7829"/>
                  </a:lnTo>
                  <a:lnTo>
                    <a:pt x="235" y="12985"/>
                  </a:lnTo>
                  <a:cubicBezTo>
                    <a:pt x="74" y="13087"/>
                    <a:pt x="1" y="13282"/>
                    <a:pt x="54" y="13464"/>
                  </a:cubicBezTo>
                  <a:cubicBezTo>
                    <a:pt x="106" y="13646"/>
                    <a:pt x="273" y="13770"/>
                    <a:pt x="464" y="13770"/>
                  </a:cubicBezTo>
                  <a:cubicBezTo>
                    <a:pt x="544" y="13770"/>
                    <a:pt x="622" y="13747"/>
                    <a:pt x="691" y="13703"/>
                  </a:cubicBezTo>
                  <a:lnTo>
                    <a:pt x="9289" y="8246"/>
                  </a:lnTo>
                  <a:lnTo>
                    <a:pt x="7989" y="362"/>
                  </a:lnTo>
                  <a:cubicBezTo>
                    <a:pt x="7957" y="150"/>
                    <a:pt x="7776" y="0"/>
                    <a:pt x="75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11"/>
            <p:cNvSpPr/>
            <p:nvPr/>
          </p:nvSpPr>
          <p:spPr>
            <a:xfrm flipH="1">
              <a:off x="1677280" y="4772261"/>
              <a:ext cx="733668" cy="608050"/>
            </a:xfrm>
            <a:custGeom>
              <a:avLst/>
              <a:gdLst/>
              <a:ahLst/>
              <a:cxnLst/>
              <a:rect l="l" t="t" r="r" b="b"/>
              <a:pathLst>
                <a:path w="47664" h="39503" extrusionOk="0">
                  <a:moveTo>
                    <a:pt x="1" y="0"/>
                  </a:moveTo>
                  <a:cubicBezTo>
                    <a:pt x="12473" y="10513"/>
                    <a:pt x="13509" y="35678"/>
                    <a:pt x="47663" y="39503"/>
                  </a:cubicBezTo>
                  <a:cubicBezTo>
                    <a:pt x="47663" y="39503"/>
                    <a:pt x="46524" y="420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11"/>
            <p:cNvSpPr/>
            <p:nvPr/>
          </p:nvSpPr>
          <p:spPr>
            <a:xfrm flipH="1">
              <a:off x="1639133" y="4810260"/>
              <a:ext cx="679056" cy="616670"/>
            </a:xfrm>
            <a:custGeom>
              <a:avLst/>
              <a:gdLst/>
              <a:ahLst/>
              <a:cxnLst/>
              <a:rect l="l" t="t" r="r" b="b"/>
              <a:pathLst>
                <a:path w="44116" h="40063" extrusionOk="0">
                  <a:moveTo>
                    <a:pt x="566" y="0"/>
                  </a:moveTo>
                  <a:cubicBezTo>
                    <a:pt x="359" y="0"/>
                    <a:pt x="166" y="129"/>
                    <a:pt x="94" y="337"/>
                  </a:cubicBezTo>
                  <a:cubicBezTo>
                    <a:pt x="0" y="602"/>
                    <a:pt x="144" y="891"/>
                    <a:pt x="411" y="978"/>
                  </a:cubicBezTo>
                  <a:cubicBezTo>
                    <a:pt x="20402" y="7944"/>
                    <a:pt x="42838" y="39531"/>
                    <a:pt x="43062" y="39849"/>
                  </a:cubicBezTo>
                  <a:cubicBezTo>
                    <a:pt x="43155" y="39983"/>
                    <a:pt x="43309" y="40063"/>
                    <a:pt x="43473" y="40063"/>
                  </a:cubicBezTo>
                  <a:cubicBezTo>
                    <a:pt x="43879" y="40063"/>
                    <a:pt x="44116" y="39603"/>
                    <a:pt x="43882" y="39273"/>
                  </a:cubicBezTo>
                  <a:cubicBezTo>
                    <a:pt x="43655" y="38950"/>
                    <a:pt x="21037" y="7103"/>
                    <a:pt x="742" y="32"/>
                  </a:cubicBezTo>
                  <a:cubicBezTo>
                    <a:pt x="684" y="11"/>
                    <a:pt x="625" y="0"/>
                    <a:pt x="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11"/>
            <p:cNvSpPr/>
            <p:nvPr/>
          </p:nvSpPr>
          <p:spPr>
            <a:xfrm flipH="1">
              <a:off x="1677280" y="4772261"/>
              <a:ext cx="733668" cy="608050"/>
            </a:xfrm>
            <a:custGeom>
              <a:avLst/>
              <a:gdLst/>
              <a:ahLst/>
              <a:cxnLst/>
              <a:rect l="l" t="t" r="r" b="b"/>
              <a:pathLst>
                <a:path w="47664" h="39503" extrusionOk="0">
                  <a:moveTo>
                    <a:pt x="1" y="0"/>
                  </a:moveTo>
                  <a:cubicBezTo>
                    <a:pt x="12473" y="10513"/>
                    <a:pt x="13509" y="35678"/>
                    <a:pt x="47663" y="39503"/>
                  </a:cubicBezTo>
                  <a:cubicBezTo>
                    <a:pt x="47663" y="39503"/>
                    <a:pt x="46524" y="4201"/>
                    <a:pt x="1" y="0"/>
                  </a:cubicBezTo>
                  <a:close/>
                </a:path>
              </a:pathLst>
            </a:custGeom>
            <a:solidFill>
              <a:srgbClr val="6D9EEB">
                <a:alpha val="41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11"/>
            <p:cNvSpPr/>
            <p:nvPr/>
          </p:nvSpPr>
          <p:spPr>
            <a:xfrm flipH="1">
              <a:off x="2078447" y="4838349"/>
              <a:ext cx="136839" cy="134515"/>
            </a:xfrm>
            <a:custGeom>
              <a:avLst/>
              <a:gdLst/>
              <a:ahLst/>
              <a:cxnLst/>
              <a:rect l="l" t="t" r="r" b="b"/>
              <a:pathLst>
                <a:path w="8890" h="8739" extrusionOk="0">
                  <a:moveTo>
                    <a:pt x="5905" y="1"/>
                  </a:moveTo>
                  <a:cubicBezTo>
                    <a:pt x="5807" y="1"/>
                    <a:pt x="5709" y="29"/>
                    <a:pt x="5625" y="90"/>
                  </a:cubicBezTo>
                  <a:cubicBezTo>
                    <a:pt x="5401" y="254"/>
                    <a:pt x="5339" y="548"/>
                    <a:pt x="5503" y="772"/>
                  </a:cubicBezTo>
                  <a:cubicBezTo>
                    <a:pt x="5667" y="1088"/>
                    <a:pt x="6779" y="4314"/>
                    <a:pt x="7560" y="6613"/>
                  </a:cubicBezTo>
                  <a:lnTo>
                    <a:pt x="450" y="7741"/>
                  </a:lnTo>
                  <a:cubicBezTo>
                    <a:pt x="188" y="7779"/>
                    <a:pt x="1" y="8013"/>
                    <a:pt x="23" y="8276"/>
                  </a:cubicBezTo>
                  <a:cubicBezTo>
                    <a:pt x="42" y="8537"/>
                    <a:pt x="260" y="8738"/>
                    <a:pt x="521" y="8738"/>
                  </a:cubicBezTo>
                  <a:cubicBezTo>
                    <a:pt x="523" y="8738"/>
                    <a:pt x="525" y="8738"/>
                    <a:pt x="527" y="8738"/>
                  </a:cubicBezTo>
                  <a:cubicBezTo>
                    <a:pt x="554" y="8738"/>
                    <a:pt x="581" y="8737"/>
                    <a:pt x="606" y="8733"/>
                  </a:cubicBezTo>
                  <a:lnTo>
                    <a:pt x="8889" y="7420"/>
                  </a:lnTo>
                  <a:lnTo>
                    <a:pt x="8701" y="6855"/>
                  </a:lnTo>
                  <a:cubicBezTo>
                    <a:pt x="7284" y="2660"/>
                    <a:pt x="6490" y="428"/>
                    <a:pt x="6337" y="219"/>
                  </a:cubicBezTo>
                  <a:cubicBezTo>
                    <a:pt x="6235" y="80"/>
                    <a:pt x="6070" y="1"/>
                    <a:pt x="59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11"/>
            <p:cNvSpPr/>
            <p:nvPr/>
          </p:nvSpPr>
          <p:spPr>
            <a:xfrm flipH="1">
              <a:off x="1884765" y="4983560"/>
              <a:ext cx="180415" cy="172319"/>
            </a:xfrm>
            <a:custGeom>
              <a:avLst/>
              <a:gdLst/>
              <a:ahLst/>
              <a:cxnLst/>
              <a:rect l="l" t="t" r="r" b="b"/>
              <a:pathLst>
                <a:path w="11721" h="11195" extrusionOk="0">
                  <a:moveTo>
                    <a:pt x="11198" y="1"/>
                  </a:moveTo>
                  <a:cubicBezTo>
                    <a:pt x="10947" y="1"/>
                    <a:pt x="10724" y="176"/>
                    <a:pt x="10688" y="430"/>
                  </a:cubicBezTo>
                  <a:lnTo>
                    <a:pt x="9652" y="7736"/>
                  </a:lnTo>
                  <a:lnTo>
                    <a:pt x="406" y="10207"/>
                  </a:lnTo>
                  <a:cubicBezTo>
                    <a:pt x="161" y="10270"/>
                    <a:pt x="0" y="10506"/>
                    <a:pt x="34" y="10758"/>
                  </a:cubicBezTo>
                  <a:cubicBezTo>
                    <a:pt x="67" y="11008"/>
                    <a:pt x="281" y="11194"/>
                    <a:pt x="532" y="11194"/>
                  </a:cubicBezTo>
                  <a:cubicBezTo>
                    <a:pt x="533" y="11194"/>
                    <a:pt x="534" y="11194"/>
                    <a:pt x="535" y="11194"/>
                  </a:cubicBezTo>
                  <a:cubicBezTo>
                    <a:pt x="578" y="11193"/>
                    <a:pt x="623" y="11188"/>
                    <a:pt x="665" y="11178"/>
                  </a:cubicBezTo>
                  <a:lnTo>
                    <a:pt x="10551" y="8533"/>
                  </a:lnTo>
                  <a:lnTo>
                    <a:pt x="11681" y="572"/>
                  </a:lnTo>
                  <a:cubicBezTo>
                    <a:pt x="11721" y="298"/>
                    <a:pt x="11530" y="42"/>
                    <a:pt x="11255" y="3"/>
                  </a:cubicBezTo>
                  <a:cubicBezTo>
                    <a:pt x="11236" y="2"/>
                    <a:pt x="11217" y="1"/>
                    <a:pt x="111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11"/>
            <p:cNvSpPr/>
            <p:nvPr/>
          </p:nvSpPr>
          <p:spPr>
            <a:xfrm flipH="1">
              <a:off x="1755237" y="5150935"/>
              <a:ext cx="174166" cy="137517"/>
            </a:xfrm>
            <a:custGeom>
              <a:avLst/>
              <a:gdLst/>
              <a:ahLst/>
              <a:cxnLst/>
              <a:rect l="l" t="t" r="r" b="b"/>
              <a:pathLst>
                <a:path w="11315" h="8934" extrusionOk="0">
                  <a:moveTo>
                    <a:pt x="10767" y="0"/>
                  </a:moveTo>
                  <a:cubicBezTo>
                    <a:pt x="10527" y="0"/>
                    <a:pt x="10321" y="179"/>
                    <a:pt x="10280" y="423"/>
                  </a:cubicBezTo>
                  <a:lnTo>
                    <a:pt x="9326" y="6224"/>
                  </a:lnTo>
                  <a:lnTo>
                    <a:pt x="436" y="7940"/>
                  </a:lnTo>
                  <a:cubicBezTo>
                    <a:pt x="179" y="7985"/>
                    <a:pt x="0" y="8221"/>
                    <a:pt x="25" y="8480"/>
                  </a:cubicBezTo>
                  <a:cubicBezTo>
                    <a:pt x="50" y="8738"/>
                    <a:pt x="265" y="8934"/>
                    <a:pt x="523" y="8934"/>
                  </a:cubicBezTo>
                  <a:cubicBezTo>
                    <a:pt x="525" y="8934"/>
                    <a:pt x="527" y="8934"/>
                    <a:pt x="530" y="8934"/>
                  </a:cubicBezTo>
                  <a:cubicBezTo>
                    <a:pt x="563" y="8934"/>
                    <a:pt x="595" y="8931"/>
                    <a:pt x="627" y="8926"/>
                  </a:cubicBezTo>
                  <a:lnTo>
                    <a:pt x="10205" y="7076"/>
                  </a:lnTo>
                  <a:lnTo>
                    <a:pt x="11270" y="585"/>
                  </a:lnTo>
                  <a:cubicBezTo>
                    <a:pt x="11315" y="311"/>
                    <a:pt x="11129" y="54"/>
                    <a:pt x="10857" y="9"/>
                  </a:cubicBezTo>
                  <a:cubicBezTo>
                    <a:pt x="10826" y="3"/>
                    <a:pt x="10796" y="0"/>
                    <a:pt x="107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11"/>
            <p:cNvSpPr/>
            <p:nvPr/>
          </p:nvSpPr>
          <p:spPr>
            <a:xfrm flipH="1">
              <a:off x="1324676" y="4680316"/>
              <a:ext cx="628799" cy="979625"/>
            </a:xfrm>
            <a:custGeom>
              <a:avLst/>
              <a:gdLst/>
              <a:ahLst/>
              <a:cxnLst/>
              <a:rect l="l" t="t" r="r" b="b"/>
              <a:pathLst>
                <a:path w="40851" h="63643" extrusionOk="0">
                  <a:moveTo>
                    <a:pt x="6468" y="1"/>
                  </a:moveTo>
                  <a:cubicBezTo>
                    <a:pt x="5113" y="1"/>
                    <a:pt x="3930" y="611"/>
                    <a:pt x="3121" y="2041"/>
                  </a:cubicBezTo>
                  <a:cubicBezTo>
                    <a:pt x="0" y="7558"/>
                    <a:pt x="5990" y="11822"/>
                    <a:pt x="7245" y="17590"/>
                  </a:cubicBezTo>
                  <a:cubicBezTo>
                    <a:pt x="8499" y="23359"/>
                    <a:pt x="974" y="26619"/>
                    <a:pt x="3734" y="33801"/>
                  </a:cubicBezTo>
                  <a:cubicBezTo>
                    <a:pt x="6493" y="40982"/>
                    <a:pt x="14267" y="33891"/>
                    <a:pt x="11509" y="45149"/>
                  </a:cubicBezTo>
                  <a:cubicBezTo>
                    <a:pt x="8750" y="56407"/>
                    <a:pt x="23296" y="60998"/>
                    <a:pt x="23296" y="60998"/>
                  </a:cubicBezTo>
                  <a:cubicBezTo>
                    <a:pt x="23296" y="60998"/>
                    <a:pt x="27791" y="63643"/>
                    <a:pt x="31661" y="63643"/>
                  </a:cubicBezTo>
                  <a:cubicBezTo>
                    <a:pt x="33042" y="63643"/>
                    <a:pt x="34344" y="63306"/>
                    <a:pt x="35334" y="62392"/>
                  </a:cubicBezTo>
                  <a:cubicBezTo>
                    <a:pt x="39097" y="58915"/>
                    <a:pt x="37842" y="53202"/>
                    <a:pt x="37466" y="48312"/>
                  </a:cubicBezTo>
                  <a:cubicBezTo>
                    <a:pt x="37090" y="43422"/>
                    <a:pt x="40851" y="39828"/>
                    <a:pt x="39011" y="36149"/>
                  </a:cubicBezTo>
                  <a:cubicBezTo>
                    <a:pt x="37174" y="32471"/>
                    <a:pt x="28646" y="30465"/>
                    <a:pt x="30636" y="25449"/>
                  </a:cubicBezTo>
                  <a:cubicBezTo>
                    <a:pt x="32626" y="20432"/>
                    <a:pt x="30318" y="16086"/>
                    <a:pt x="26973" y="14413"/>
                  </a:cubicBezTo>
                  <a:cubicBezTo>
                    <a:pt x="23630" y="12741"/>
                    <a:pt x="19450" y="12073"/>
                    <a:pt x="17610" y="10066"/>
                  </a:cubicBezTo>
                  <a:cubicBezTo>
                    <a:pt x="15629" y="4988"/>
                    <a:pt x="10343" y="1"/>
                    <a:pt x="64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11"/>
            <p:cNvSpPr/>
            <p:nvPr/>
          </p:nvSpPr>
          <p:spPr>
            <a:xfrm flipH="1">
              <a:off x="1412562" y="4744388"/>
              <a:ext cx="445690" cy="931754"/>
            </a:xfrm>
            <a:custGeom>
              <a:avLst/>
              <a:gdLst/>
              <a:ahLst/>
              <a:cxnLst/>
              <a:rect l="l" t="t" r="r" b="b"/>
              <a:pathLst>
                <a:path w="28955" h="60533" extrusionOk="0">
                  <a:moveTo>
                    <a:pt x="557" y="1"/>
                  </a:moveTo>
                  <a:cubicBezTo>
                    <a:pt x="435" y="1"/>
                    <a:pt x="311" y="45"/>
                    <a:pt x="214" y="136"/>
                  </a:cubicBezTo>
                  <a:cubicBezTo>
                    <a:pt x="12" y="324"/>
                    <a:pt x="0" y="642"/>
                    <a:pt x="189" y="844"/>
                  </a:cubicBezTo>
                  <a:cubicBezTo>
                    <a:pt x="14736" y="16492"/>
                    <a:pt x="27784" y="59739"/>
                    <a:pt x="27914" y="60175"/>
                  </a:cubicBezTo>
                  <a:cubicBezTo>
                    <a:pt x="27977" y="60387"/>
                    <a:pt x="28173" y="60533"/>
                    <a:pt x="28395" y="60533"/>
                  </a:cubicBezTo>
                  <a:cubicBezTo>
                    <a:pt x="28444" y="60533"/>
                    <a:pt x="28492" y="60524"/>
                    <a:pt x="28539" y="60511"/>
                  </a:cubicBezTo>
                  <a:cubicBezTo>
                    <a:pt x="28803" y="60432"/>
                    <a:pt x="28955" y="60152"/>
                    <a:pt x="28875" y="59886"/>
                  </a:cubicBezTo>
                  <a:cubicBezTo>
                    <a:pt x="28746" y="59450"/>
                    <a:pt x="15630" y="15980"/>
                    <a:pt x="924" y="161"/>
                  </a:cubicBezTo>
                  <a:cubicBezTo>
                    <a:pt x="825" y="54"/>
                    <a:pt x="692" y="1"/>
                    <a:pt x="557" y="1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11"/>
            <p:cNvSpPr/>
            <p:nvPr/>
          </p:nvSpPr>
          <p:spPr>
            <a:xfrm flipH="1">
              <a:off x="1653722" y="4862250"/>
              <a:ext cx="163884" cy="114289"/>
            </a:xfrm>
            <a:custGeom>
              <a:avLst/>
              <a:gdLst/>
              <a:ahLst/>
              <a:cxnLst/>
              <a:rect l="l" t="t" r="r" b="b"/>
              <a:pathLst>
                <a:path w="10647" h="7425" extrusionOk="0">
                  <a:moveTo>
                    <a:pt x="10078" y="0"/>
                  </a:moveTo>
                  <a:cubicBezTo>
                    <a:pt x="9881" y="0"/>
                    <a:pt x="9695" y="117"/>
                    <a:pt x="9616" y="310"/>
                  </a:cubicBezTo>
                  <a:lnTo>
                    <a:pt x="7130" y="6270"/>
                  </a:lnTo>
                  <a:lnTo>
                    <a:pt x="652" y="4901"/>
                  </a:lnTo>
                  <a:cubicBezTo>
                    <a:pt x="618" y="4894"/>
                    <a:pt x="583" y="4891"/>
                    <a:pt x="549" y="4891"/>
                  </a:cubicBezTo>
                  <a:cubicBezTo>
                    <a:pt x="317" y="4891"/>
                    <a:pt x="108" y="5053"/>
                    <a:pt x="57" y="5289"/>
                  </a:cubicBezTo>
                  <a:cubicBezTo>
                    <a:pt x="1" y="5560"/>
                    <a:pt x="174" y="5825"/>
                    <a:pt x="445" y="5884"/>
                  </a:cubicBezTo>
                  <a:lnTo>
                    <a:pt x="7736" y="7424"/>
                  </a:lnTo>
                  <a:lnTo>
                    <a:pt x="10542" y="694"/>
                  </a:lnTo>
                  <a:cubicBezTo>
                    <a:pt x="10647" y="439"/>
                    <a:pt x="10527" y="146"/>
                    <a:pt x="10271" y="39"/>
                  </a:cubicBezTo>
                  <a:cubicBezTo>
                    <a:pt x="10208" y="13"/>
                    <a:pt x="10142" y="0"/>
                    <a:pt x="10078" y="0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11"/>
            <p:cNvSpPr/>
            <p:nvPr/>
          </p:nvSpPr>
          <p:spPr>
            <a:xfrm flipH="1">
              <a:off x="1499227" y="5055235"/>
              <a:ext cx="318425" cy="174520"/>
            </a:xfrm>
            <a:custGeom>
              <a:avLst/>
              <a:gdLst/>
              <a:ahLst/>
              <a:cxnLst/>
              <a:rect l="l" t="t" r="r" b="b"/>
              <a:pathLst>
                <a:path w="20687" h="11338" extrusionOk="0">
                  <a:moveTo>
                    <a:pt x="20113" y="0"/>
                  </a:moveTo>
                  <a:cubicBezTo>
                    <a:pt x="19925" y="0"/>
                    <a:pt x="19746" y="106"/>
                    <a:pt x="19660" y="287"/>
                  </a:cubicBezTo>
                  <a:lnTo>
                    <a:pt x="14951" y="10185"/>
                  </a:lnTo>
                  <a:lnTo>
                    <a:pt x="662" y="6970"/>
                  </a:lnTo>
                  <a:cubicBezTo>
                    <a:pt x="625" y="6962"/>
                    <a:pt x="589" y="6958"/>
                    <a:pt x="552" y="6958"/>
                  </a:cubicBezTo>
                  <a:cubicBezTo>
                    <a:pt x="322" y="6958"/>
                    <a:pt x="114" y="7117"/>
                    <a:pt x="62" y="7351"/>
                  </a:cubicBezTo>
                  <a:cubicBezTo>
                    <a:pt x="0" y="7622"/>
                    <a:pt x="171" y="7889"/>
                    <a:pt x="441" y="7951"/>
                  </a:cubicBezTo>
                  <a:lnTo>
                    <a:pt x="15512" y="11338"/>
                  </a:lnTo>
                  <a:lnTo>
                    <a:pt x="20566" y="718"/>
                  </a:lnTo>
                  <a:cubicBezTo>
                    <a:pt x="20686" y="467"/>
                    <a:pt x="20579" y="168"/>
                    <a:pt x="20329" y="50"/>
                  </a:cubicBezTo>
                  <a:cubicBezTo>
                    <a:pt x="20259" y="16"/>
                    <a:pt x="20185" y="0"/>
                    <a:pt x="20113" y="0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15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29768"/>
            <a:ext cx="7717500" cy="5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oppins"/>
              <a:buNone/>
              <a:defRPr sz="32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oppins"/>
              <a:buNone/>
              <a:defRPr sz="32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oppins"/>
              <a:buNone/>
              <a:defRPr sz="32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oppins"/>
              <a:buNone/>
              <a:defRPr sz="32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oppins"/>
              <a:buNone/>
              <a:defRPr sz="32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oppins"/>
              <a:buNone/>
              <a:defRPr sz="32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oppins"/>
              <a:buNone/>
              <a:defRPr sz="32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oppins"/>
              <a:buNone/>
              <a:defRPr sz="32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oppins"/>
              <a:buNone/>
              <a:defRPr sz="32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237536"/>
            <a:ext cx="7717500" cy="337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ctor"/>
              <a:buChar char="●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ctor"/>
              <a:buChar char="○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ctor"/>
              <a:buChar char="■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●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○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■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●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○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■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5" r:id="rId14"/>
    <p:sldLayoutId id="2147483668" r:id="rId15"/>
    <p:sldLayoutId id="2147483671" r:id="rId16"/>
    <p:sldLayoutId id="2147483672" r:id="rId17"/>
    <p:sldLayoutId id="2147483673" r:id="rId18"/>
    <p:sldLayoutId id="2147483674" r:id="rId19"/>
    <p:sldLayoutId id="2147483677" r:id="rId20"/>
    <p:sldLayoutId id="2147483678" r:id="rId21"/>
    <p:sldLayoutId id="2147483679" r:id="rId22"/>
    <p:sldLayoutId id="2147483680" r:id="rId23"/>
    <p:sldLayoutId id="2147483681" r:id="rId2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EA4335"/>
          </p15:clr>
        </p15:guide>
        <p15:guide id="2" pos="2880">
          <p15:clr>
            <a:srgbClr val="EA4335"/>
          </p15:clr>
        </p15:guide>
        <p15:guide id="3" pos="449">
          <p15:clr>
            <a:srgbClr val="EA4335"/>
          </p15:clr>
        </p15:guide>
        <p15:guide id="4" pos="5311">
          <p15:clr>
            <a:srgbClr val="EA4335"/>
          </p15:clr>
        </p15:guide>
        <p15:guide id="5" orient="horz" pos="340">
          <p15:clr>
            <a:srgbClr val="EA4335"/>
          </p15:clr>
        </p15:guide>
        <p15:guide id="6" orient="horz" pos="2903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3.png"/><Relationship Id="rId12" Type="http://schemas.openxmlformats.org/officeDocument/2006/relationships/image" Target="../media/image2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openxmlformats.org/officeDocument/2006/relationships/image" Target="../media/image11.pn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2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8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2" name="Google Shape;3322;p39"/>
          <p:cNvSpPr txBox="1">
            <a:spLocks noGrp="1"/>
          </p:cNvSpPr>
          <p:nvPr>
            <p:ph type="ctrTitle"/>
          </p:nvPr>
        </p:nvSpPr>
        <p:spPr>
          <a:xfrm>
            <a:off x="980140" y="991406"/>
            <a:ext cx="7102800" cy="257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/>
              <a:t>Unit 3</a:t>
            </a:r>
            <a:br>
              <a:rPr lang="en" dirty="0"/>
            </a:br>
            <a:r>
              <a:rPr lang="en" dirty="0">
                <a:solidFill>
                  <a:schemeClr val="accent1"/>
                </a:solidFill>
              </a:rPr>
              <a:t>What Will Be , Will Be</a:t>
            </a:r>
            <a:br>
              <a:rPr lang="en" dirty="0">
                <a:solidFill>
                  <a:schemeClr val="accent1"/>
                </a:solidFill>
              </a:rPr>
            </a:br>
            <a:r>
              <a:rPr lang="en" sz="2000" b="0" dirty="0">
                <a:solidFill>
                  <a:srgbClr val="84DBEC"/>
                </a:solidFill>
              </a:rPr>
              <a:t>Reading</a:t>
            </a:r>
            <a:endParaRPr b="0" dirty="0">
              <a:solidFill>
                <a:srgbClr val="84DBEC"/>
              </a:solidFill>
            </a:endParaRPr>
          </a:p>
        </p:txBody>
      </p:sp>
      <p:sp>
        <p:nvSpPr>
          <p:cNvPr id="3323" name="Google Shape;3323;p39"/>
          <p:cNvSpPr txBox="1">
            <a:spLocks noGrp="1"/>
          </p:cNvSpPr>
          <p:nvPr>
            <p:ph type="ctrTitle"/>
          </p:nvPr>
        </p:nvSpPr>
        <p:spPr>
          <a:xfrm>
            <a:off x="1263962" y="515241"/>
            <a:ext cx="3360000" cy="50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accent3"/>
                </a:solidFill>
                <a:highlight>
                  <a:schemeClr val="accent1"/>
                </a:highlight>
                <a:latin typeface="Poppins"/>
                <a:ea typeface="Poppins"/>
                <a:cs typeface="Poppins"/>
                <a:sym typeface="Poppins"/>
              </a:rPr>
              <a:t> Mega Goal 1.1  </a:t>
            </a:r>
            <a:endParaRPr sz="1800" b="1" dirty="0">
              <a:solidFill>
                <a:schemeClr val="accent3"/>
              </a:solidFill>
              <a:highlight>
                <a:schemeClr val="accent1"/>
              </a:highlight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324" name="Google Shape;3324;p39"/>
          <p:cNvSpPr txBox="1">
            <a:spLocks noGrp="1"/>
          </p:cNvSpPr>
          <p:nvPr>
            <p:ph type="subTitle" idx="1"/>
          </p:nvPr>
        </p:nvSpPr>
        <p:spPr>
          <a:xfrm>
            <a:off x="2864580" y="3661900"/>
            <a:ext cx="2905042" cy="45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accent1">
                    <a:lumMod val="75000"/>
                  </a:schemeClr>
                </a:solidFill>
              </a:rPr>
              <a:t>Done by: </a:t>
            </a:r>
            <a:r>
              <a:rPr lang="en" dirty="0">
                <a:solidFill>
                  <a:srgbClr val="4988E5"/>
                </a:solidFill>
              </a:rPr>
              <a:t>Entisar Al-Obaidallah</a:t>
            </a:r>
            <a:endParaRPr dirty="0">
              <a:solidFill>
                <a:srgbClr val="4988E5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مربع نص 20">
            <a:extLst>
              <a:ext uri="{FF2B5EF4-FFF2-40B4-BE49-F238E27FC236}">
                <a16:creationId xmlns:a16="http://schemas.microsoft.com/office/drawing/2014/main" id="{75A6A3EC-A78C-34C7-454E-A0FDE5716D92}"/>
              </a:ext>
            </a:extLst>
          </p:cNvPr>
          <p:cNvSpPr txBox="1"/>
          <p:nvPr/>
        </p:nvSpPr>
        <p:spPr>
          <a:xfrm>
            <a:off x="809625" y="504498"/>
            <a:ext cx="52311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cs typeface="Poppins"/>
                <a:sym typeface="Poppins"/>
              </a:rPr>
              <a:t>The heading to the paragraph is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cs typeface="Poppins"/>
                <a:sym typeface="Poppins"/>
              </a:rPr>
              <a:t>...</a:t>
            </a:r>
            <a:endParaRPr lang="ar-SA" dirty="0"/>
          </a:p>
        </p:txBody>
      </p:sp>
      <p:pic>
        <p:nvPicPr>
          <p:cNvPr id="22" name="صورة 21">
            <a:extLst>
              <a:ext uri="{FF2B5EF4-FFF2-40B4-BE49-F238E27FC236}">
                <a16:creationId xmlns:a16="http://schemas.microsoft.com/office/drawing/2014/main" id="{A38A6CFF-C1DF-79FF-738B-1B13FDC54E1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20" t="34789" r="34917" b="44148"/>
          <a:stretch/>
        </p:blipFill>
        <p:spPr>
          <a:xfrm>
            <a:off x="4217276" y="381000"/>
            <a:ext cx="4591444" cy="723900"/>
          </a:xfrm>
          <a:prstGeom prst="rect">
            <a:avLst/>
          </a:prstGeom>
          <a:ln w="38100" cap="sq">
            <a:solidFill>
              <a:schemeClr val="bg2">
                <a:lumMod val="75000"/>
              </a:schemeClr>
            </a:solidFill>
            <a:prstDash val="solid"/>
            <a:miter lim="800000"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2347381D-42BE-E17A-2DE9-2F0AC349FD0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83" t="35704" r="55417" b="18371"/>
          <a:stretch/>
        </p:blipFill>
        <p:spPr>
          <a:xfrm>
            <a:off x="1005840" y="1417320"/>
            <a:ext cx="3977640" cy="2362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MG Bk 1 F-SA_'16_1-25 p40">
            <a:hlinkClick r:id="" action="ppaction://media"/>
            <a:extLst>
              <a:ext uri="{FF2B5EF4-FFF2-40B4-BE49-F238E27FC236}">
                <a16:creationId xmlns:a16="http://schemas.microsoft.com/office/drawing/2014/main" id="{4EB3452B-6495-7CE9-9826-C14FE3BC141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400" end="125905.8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28579" y="1292002"/>
            <a:ext cx="609600" cy="609600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26" name="فقاعة الكلام: مستطيلة مستديرة الزوايا 25">
            <a:extLst>
              <a:ext uri="{FF2B5EF4-FFF2-40B4-BE49-F238E27FC236}">
                <a16:creationId xmlns:a16="http://schemas.microsoft.com/office/drawing/2014/main" id="{313C4CFB-D9D6-C5EB-FA8E-1030CE2C7867}"/>
              </a:ext>
            </a:extLst>
          </p:cNvPr>
          <p:cNvSpPr/>
          <p:nvPr/>
        </p:nvSpPr>
        <p:spPr>
          <a:xfrm>
            <a:off x="5966460" y="1402080"/>
            <a:ext cx="3070860" cy="670560"/>
          </a:xfrm>
          <a:prstGeom prst="wedgeRoundRectCallout">
            <a:avLst>
              <a:gd name="adj1" fmla="val -55356"/>
              <a:gd name="adj2" fmla="val -21273"/>
              <a:gd name="adj3" fmla="val 16667"/>
            </a:avLst>
          </a:prstGeom>
          <a:solidFill>
            <a:srgbClr val="FFFFCC"/>
          </a:solidFill>
          <a:ln>
            <a:solidFill>
              <a:srgbClr val="B17E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>
                <a:solidFill>
                  <a:srgbClr val="B17ED8"/>
                </a:solidFill>
              </a:rPr>
              <a:t>Why did the organizer include </a:t>
            </a:r>
            <a:r>
              <a:rPr lang="en-US" sz="1600" b="1" dirty="0">
                <a:solidFill>
                  <a:srgbClr val="B17ED8"/>
                </a:solidFill>
              </a:rPr>
              <a:t>5 gallons </a:t>
            </a:r>
            <a:r>
              <a:rPr lang="en-US" sz="1600" dirty="0">
                <a:solidFill>
                  <a:srgbClr val="B17ED8"/>
                </a:solidFill>
              </a:rPr>
              <a:t>of gas for the car?</a:t>
            </a:r>
          </a:p>
        </p:txBody>
      </p:sp>
      <p:sp>
        <p:nvSpPr>
          <p:cNvPr id="27" name="مستطيل 26">
            <a:extLst>
              <a:ext uri="{FF2B5EF4-FFF2-40B4-BE49-F238E27FC236}">
                <a16:creationId xmlns:a16="http://schemas.microsoft.com/office/drawing/2014/main" id="{2F16B5A3-417F-049D-32C4-B4FAC9987A4F}"/>
              </a:ext>
            </a:extLst>
          </p:cNvPr>
          <p:cNvSpPr/>
          <p:nvPr/>
        </p:nvSpPr>
        <p:spPr>
          <a:xfrm>
            <a:off x="3807970" y="2890103"/>
            <a:ext cx="893569" cy="256957"/>
          </a:xfrm>
          <a:prstGeom prst="rect">
            <a:avLst/>
          </a:prstGeom>
          <a:solidFill>
            <a:srgbClr val="487FC1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8" name="مستطيل 27">
            <a:extLst>
              <a:ext uri="{FF2B5EF4-FFF2-40B4-BE49-F238E27FC236}">
                <a16:creationId xmlns:a16="http://schemas.microsoft.com/office/drawing/2014/main" id="{07A67737-FCB6-2702-64E2-448A2FE3D259}"/>
              </a:ext>
            </a:extLst>
          </p:cNvPr>
          <p:cNvSpPr/>
          <p:nvPr/>
        </p:nvSpPr>
        <p:spPr>
          <a:xfrm>
            <a:off x="1285750" y="3133943"/>
            <a:ext cx="3453890" cy="218857"/>
          </a:xfrm>
          <a:prstGeom prst="rect">
            <a:avLst/>
          </a:prstGeom>
          <a:solidFill>
            <a:srgbClr val="487FC1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9" name="مستطيل 28">
            <a:extLst>
              <a:ext uri="{FF2B5EF4-FFF2-40B4-BE49-F238E27FC236}">
                <a16:creationId xmlns:a16="http://schemas.microsoft.com/office/drawing/2014/main" id="{81FB37E2-B371-67F9-5149-416E766B5EB9}"/>
              </a:ext>
            </a:extLst>
          </p:cNvPr>
          <p:cNvSpPr/>
          <p:nvPr/>
        </p:nvSpPr>
        <p:spPr>
          <a:xfrm>
            <a:off x="1316230" y="3377783"/>
            <a:ext cx="1891790" cy="203617"/>
          </a:xfrm>
          <a:prstGeom prst="rect">
            <a:avLst/>
          </a:prstGeom>
          <a:solidFill>
            <a:srgbClr val="487FC1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2050" name="Picture 2" descr="Parking Ticket Payment - City of York, Pennsylvania">
            <a:extLst>
              <a:ext uri="{FF2B5EF4-FFF2-40B4-BE49-F238E27FC236}">
                <a16:creationId xmlns:a16="http://schemas.microsoft.com/office/drawing/2014/main" id="{5817CA78-88F7-CC65-175B-878F25E1EF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83809">
            <a:off x="2627333" y="4156222"/>
            <a:ext cx="1368191" cy="750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6" descr="Lipstick Icon - Download in Flat Style">
            <a:extLst>
              <a:ext uri="{FF2B5EF4-FFF2-40B4-BE49-F238E27FC236}">
                <a16:creationId xmlns:a16="http://schemas.microsoft.com/office/drawing/2014/main" id="{E2954B8C-A2DE-D23D-FA95-871D9DDA37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7651" y="3860934"/>
            <a:ext cx="706318" cy="706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lag clip art free downloads free clipart images - Clipartix">
            <a:extLst>
              <a:ext uri="{FF2B5EF4-FFF2-40B4-BE49-F238E27FC236}">
                <a16:creationId xmlns:a16="http://schemas.microsoft.com/office/drawing/2014/main" id="{78DC1B68-6674-0080-080E-6B24C8B4B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9795" y="3966210"/>
            <a:ext cx="725805" cy="1024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2" descr="Drawing Of Bobby Pins, HD Png Download , Transparent Png Image - PNGitem">
            <a:extLst>
              <a:ext uri="{FF2B5EF4-FFF2-40B4-BE49-F238E27FC236}">
                <a16:creationId xmlns:a16="http://schemas.microsoft.com/office/drawing/2014/main" id="{E4EA9BA3-AB14-F2F3-4116-AE284F564D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3957" y="4200591"/>
            <a:ext cx="1106163" cy="942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Face Powder PNG Clipart Picture​ | Gallery Yopriceville - High-Quality Free  Images and Transparent PNG Clipart">
            <a:extLst>
              <a:ext uri="{FF2B5EF4-FFF2-40B4-BE49-F238E27FC236}">
                <a16:creationId xmlns:a16="http://schemas.microsoft.com/office/drawing/2014/main" id="{C2B199A1-0312-A3D4-F6C1-CC0E129E1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430" y="4030980"/>
            <a:ext cx="1017270" cy="1112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50" name="Google Shape;3749;p50">
            <a:extLst>
              <a:ext uri="{FF2B5EF4-FFF2-40B4-BE49-F238E27FC236}">
                <a16:creationId xmlns:a16="http://schemas.microsoft.com/office/drawing/2014/main" id="{6AFD6380-1AF1-0E8F-3A4B-BE5FEF2E08EE}"/>
              </a:ext>
            </a:extLst>
          </p:cNvPr>
          <p:cNvGrpSpPr/>
          <p:nvPr/>
        </p:nvGrpSpPr>
        <p:grpSpPr>
          <a:xfrm>
            <a:off x="5762732" y="2727160"/>
            <a:ext cx="2621420" cy="2858559"/>
            <a:chOff x="-585575" y="1031084"/>
            <a:chExt cx="3893969" cy="4246227"/>
          </a:xfrm>
        </p:grpSpPr>
        <p:sp>
          <p:nvSpPr>
            <p:cNvPr id="4152" name="Google Shape;3750;p50">
              <a:extLst>
                <a:ext uri="{FF2B5EF4-FFF2-40B4-BE49-F238E27FC236}">
                  <a16:creationId xmlns:a16="http://schemas.microsoft.com/office/drawing/2014/main" id="{4CE8538E-1CFC-7290-414B-E9CA1655E37C}"/>
                </a:ext>
              </a:extLst>
            </p:cNvPr>
            <p:cNvSpPr/>
            <p:nvPr/>
          </p:nvSpPr>
          <p:spPr>
            <a:xfrm>
              <a:off x="1226992" y="2843766"/>
              <a:ext cx="432023" cy="445226"/>
            </a:xfrm>
            <a:custGeom>
              <a:avLst/>
              <a:gdLst/>
              <a:ahLst/>
              <a:cxnLst/>
              <a:rect l="l" t="t" r="r" b="b"/>
              <a:pathLst>
                <a:path w="10929" h="11263" extrusionOk="0">
                  <a:moveTo>
                    <a:pt x="4084" y="1"/>
                  </a:moveTo>
                  <a:cubicBezTo>
                    <a:pt x="2595" y="1"/>
                    <a:pt x="489" y="484"/>
                    <a:pt x="489" y="484"/>
                  </a:cubicBezTo>
                  <a:cubicBezTo>
                    <a:pt x="489" y="484"/>
                    <a:pt x="0" y="6548"/>
                    <a:pt x="49" y="7435"/>
                  </a:cubicBezTo>
                  <a:cubicBezTo>
                    <a:pt x="97" y="8323"/>
                    <a:pt x="4177" y="9549"/>
                    <a:pt x="5737" y="9629"/>
                  </a:cubicBezTo>
                  <a:cubicBezTo>
                    <a:pt x="7296" y="9707"/>
                    <a:pt x="8458" y="11262"/>
                    <a:pt x="8458" y="11262"/>
                  </a:cubicBezTo>
                  <a:cubicBezTo>
                    <a:pt x="8458" y="11262"/>
                    <a:pt x="10928" y="6791"/>
                    <a:pt x="10097" y="5048"/>
                  </a:cubicBezTo>
                  <a:cubicBezTo>
                    <a:pt x="9265" y="3307"/>
                    <a:pt x="6214" y="307"/>
                    <a:pt x="4831" y="57"/>
                  </a:cubicBezTo>
                  <a:cubicBezTo>
                    <a:pt x="4615" y="17"/>
                    <a:pt x="4360" y="1"/>
                    <a:pt x="4084" y="1"/>
                  </a:cubicBezTo>
                  <a:close/>
                </a:path>
              </a:pathLst>
            </a:custGeom>
            <a:solidFill>
              <a:srgbClr val="FFFFFF">
                <a:alpha val="14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3" name="Google Shape;3751;p50">
              <a:extLst>
                <a:ext uri="{FF2B5EF4-FFF2-40B4-BE49-F238E27FC236}">
                  <a16:creationId xmlns:a16="http://schemas.microsoft.com/office/drawing/2014/main" id="{931C52B4-BF8D-B908-3BAC-4AEBD0F1FAB7}"/>
                </a:ext>
              </a:extLst>
            </p:cNvPr>
            <p:cNvSpPr/>
            <p:nvPr/>
          </p:nvSpPr>
          <p:spPr>
            <a:xfrm>
              <a:off x="1306750" y="2843727"/>
              <a:ext cx="428466" cy="445266"/>
            </a:xfrm>
            <a:custGeom>
              <a:avLst/>
              <a:gdLst/>
              <a:ahLst/>
              <a:cxnLst/>
              <a:rect l="l" t="t" r="r" b="b"/>
              <a:pathLst>
                <a:path w="10839" h="11264" extrusionOk="0">
                  <a:moveTo>
                    <a:pt x="3992" y="0"/>
                  </a:moveTo>
                  <a:cubicBezTo>
                    <a:pt x="2503" y="0"/>
                    <a:pt x="397" y="484"/>
                    <a:pt x="397" y="484"/>
                  </a:cubicBezTo>
                  <a:cubicBezTo>
                    <a:pt x="397" y="484"/>
                    <a:pt x="114" y="4015"/>
                    <a:pt x="1" y="6083"/>
                  </a:cubicBezTo>
                  <a:cubicBezTo>
                    <a:pt x="1569" y="6255"/>
                    <a:pt x="3048" y="7497"/>
                    <a:pt x="2884" y="9049"/>
                  </a:cubicBezTo>
                  <a:cubicBezTo>
                    <a:pt x="3927" y="9368"/>
                    <a:pt x="5001" y="9597"/>
                    <a:pt x="5647" y="9630"/>
                  </a:cubicBezTo>
                  <a:cubicBezTo>
                    <a:pt x="7206" y="9708"/>
                    <a:pt x="8368" y="11263"/>
                    <a:pt x="8368" y="11263"/>
                  </a:cubicBezTo>
                  <a:cubicBezTo>
                    <a:pt x="8368" y="11263"/>
                    <a:pt x="10838" y="6790"/>
                    <a:pt x="10007" y="5047"/>
                  </a:cubicBezTo>
                  <a:cubicBezTo>
                    <a:pt x="9175" y="3306"/>
                    <a:pt x="6124" y="308"/>
                    <a:pt x="4740" y="56"/>
                  </a:cubicBezTo>
                  <a:cubicBezTo>
                    <a:pt x="4523" y="17"/>
                    <a:pt x="4269" y="0"/>
                    <a:pt x="39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4" name="Google Shape;3752;p50">
              <a:extLst>
                <a:ext uri="{FF2B5EF4-FFF2-40B4-BE49-F238E27FC236}">
                  <a16:creationId xmlns:a16="http://schemas.microsoft.com/office/drawing/2014/main" id="{FA83A2D3-A211-6C32-DD6F-B63B0C451A15}"/>
                </a:ext>
              </a:extLst>
            </p:cNvPr>
            <p:cNvSpPr/>
            <p:nvPr/>
          </p:nvSpPr>
          <p:spPr>
            <a:xfrm>
              <a:off x="1223948" y="2840643"/>
              <a:ext cx="438071" cy="453923"/>
            </a:xfrm>
            <a:custGeom>
              <a:avLst/>
              <a:gdLst/>
              <a:ahLst/>
              <a:cxnLst/>
              <a:rect l="l" t="t" r="r" b="b"/>
              <a:pathLst>
                <a:path w="11082" h="11483" extrusionOk="0">
                  <a:moveTo>
                    <a:pt x="4169" y="156"/>
                  </a:moveTo>
                  <a:cubicBezTo>
                    <a:pt x="4437" y="156"/>
                    <a:pt x="4684" y="172"/>
                    <a:pt x="4893" y="209"/>
                  </a:cubicBezTo>
                  <a:cubicBezTo>
                    <a:pt x="6269" y="460"/>
                    <a:pt x="9308" y="3495"/>
                    <a:pt x="10103" y="5158"/>
                  </a:cubicBezTo>
                  <a:cubicBezTo>
                    <a:pt x="10839" y="6701"/>
                    <a:pt x="8882" y="10524"/>
                    <a:pt x="8523" y="11200"/>
                  </a:cubicBezTo>
                  <a:cubicBezTo>
                    <a:pt x="8239" y="10856"/>
                    <a:pt x="7187" y="9700"/>
                    <a:pt x="5817" y="9631"/>
                  </a:cubicBezTo>
                  <a:cubicBezTo>
                    <a:pt x="4130" y="9545"/>
                    <a:pt x="245" y="8281"/>
                    <a:pt x="202" y="7509"/>
                  </a:cubicBezTo>
                  <a:cubicBezTo>
                    <a:pt x="157" y="6682"/>
                    <a:pt x="588" y="1243"/>
                    <a:pt x="636" y="626"/>
                  </a:cubicBezTo>
                  <a:lnTo>
                    <a:pt x="638" y="626"/>
                  </a:lnTo>
                  <a:cubicBezTo>
                    <a:pt x="979" y="550"/>
                    <a:pt x="2836" y="156"/>
                    <a:pt x="4169" y="156"/>
                  </a:cubicBezTo>
                  <a:close/>
                  <a:moveTo>
                    <a:pt x="4157" y="0"/>
                  </a:moveTo>
                  <a:cubicBezTo>
                    <a:pt x="2687" y="0"/>
                    <a:pt x="649" y="463"/>
                    <a:pt x="547" y="487"/>
                  </a:cubicBezTo>
                  <a:lnTo>
                    <a:pt x="492" y="499"/>
                  </a:lnTo>
                  <a:lnTo>
                    <a:pt x="487" y="556"/>
                  </a:lnTo>
                  <a:cubicBezTo>
                    <a:pt x="469" y="805"/>
                    <a:pt x="0" y="6635"/>
                    <a:pt x="49" y="7517"/>
                  </a:cubicBezTo>
                  <a:cubicBezTo>
                    <a:pt x="102" y="8513"/>
                    <a:pt x="4313" y="9709"/>
                    <a:pt x="5809" y="9785"/>
                  </a:cubicBezTo>
                  <a:cubicBezTo>
                    <a:pt x="7314" y="9860"/>
                    <a:pt x="8462" y="11373"/>
                    <a:pt x="8474" y="11387"/>
                  </a:cubicBezTo>
                  <a:lnTo>
                    <a:pt x="8545" y="11482"/>
                  </a:lnTo>
                  <a:lnTo>
                    <a:pt x="8603" y="11379"/>
                  </a:lnTo>
                  <a:cubicBezTo>
                    <a:pt x="8705" y="11194"/>
                    <a:pt x="11082" y="6850"/>
                    <a:pt x="10243" y="5093"/>
                  </a:cubicBezTo>
                  <a:cubicBezTo>
                    <a:pt x="9423" y="3375"/>
                    <a:pt x="6373" y="322"/>
                    <a:pt x="4921" y="58"/>
                  </a:cubicBezTo>
                  <a:cubicBezTo>
                    <a:pt x="4699" y="17"/>
                    <a:pt x="4438" y="0"/>
                    <a:pt x="41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5" name="Google Shape;3753;p50">
              <a:extLst>
                <a:ext uri="{FF2B5EF4-FFF2-40B4-BE49-F238E27FC236}">
                  <a16:creationId xmlns:a16="http://schemas.microsoft.com/office/drawing/2014/main" id="{6EEBDBEE-6AB5-75E8-4AA0-2E0AB7A795D3}"/>
                </a:ext>
              </a:extLst>
            </p:cNvPr>
            <p:cNvSpPr/>
            <p:nvPr/>
          </p:nvSpPr>
          <p:spPr>
            <a:xfrm>
              <a:off x="1226992" y="2843766"/>
              <a:ext cx="432023" cy="445226"/>
            </a:xfrm>
            <a:custGeom>
              <a:avLst/>
              <a:gdLst/>
              <a:ahLst/>
              <a:cxnLst/>
              <a:rect l="l" t="t" r="r" b="b"/>
              <a:pathLst>
                <a:path w="10929" h="11263" extrusionOk="0">
                  <a:moveTo>
                    <a:pt x="4084" y="1"/>
                  </a:moveTo>
                  <a:cubicBezTo>
                    <a:pt x="2595" y="1"/>
                    <a:pt x="489" y="484"/>
                    <a:pt x="489" y="484"/>
                  </a:cubicBezTo>
                  <a:cubicBezTo>
                    <a:pt x="489" y="484"/>
                    <a:pt x="0" y="6548"/>
                    <a:pt x="49" y="7435"/>
                  </a:cubicBezTo>
                  <a:cubicBezTo>
                    <a:pt x="97" y="8323"/>
                    <a:pt x="4177" y="9549"/>
                    <a:pt x="5737" y="9629"/>
                  </a:cubicBezTo>
                  <a:cubicBezTo>
                    <a:pt x="7296" y="9707"/>
                    <a:pt x="8458" y="11262"/>
                    <a:pt x="8458" y="11262"/>
                  </a:cubicBezTo>
                  <a:cubicBezTo>
                    <a:pt x="8458" y="11262"/>
                    <a:pt x="10928" y="6791"/>
                    <a:pt x="10097" y="5048"/>
                  </a:cubicBezTo>
                  <a:cubicBezTo>
                    <a:pt x="9265" y="3307"/>
                    <a:pt x="6214" y="307"/>
                    <a:pt x="4831" y="57"/>
                  </a:cubicBezTo>
                  <a:cubicBezTo>
                    <a:pt x="4615" y="17"/>
                    <a:pt x="4360" y="1"/>
                    <a:pt x="40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6" name="Google Shape;3754;p50">
              <a:extLst>
                <a:ext uri="{FF2B5EF4-FFF2-40B4-BE49-F238E27FC236}">
                  <a16:creationId xmlns:a16="http://schemas.microsoft.com/office/drawing/2014/main" id="{9D107466-55E8-E6C1-1EC7-93FF63DFF291}"/>
                </a:ext>
              </a:extLst>
            </p:cNvPr>
            <p:cNvSpPr/>
            <p:nvPr/>
          </p:nvSpPr>
          <p:spPr>
            <a:xfrm>
              <a:off x="1230550" y="2843727"/>
              <a:ext cx="428466" cy="445266"/>
            </a:xfrm>
            <a:custGeom>
              <a:avLst/>
              <a:gdLst/>
              <a:ahLst/>
              <a:cxnLst/>
              <a:rect l="l" t="t" r="r" b="b"/>
              <a:pathLst>
                <a:path w="10839" h="11264" extrusionOk="0">
                  <a:moveTo>
                    <a:pt x="3992" y="0"/>
                  </a:moveTo>
                  <a:cubicBezTo>
                    <a:pt x="2503" y="0"/>
                    <a:pt x="397" y="484"/>
                    <a:pt x="397" y="484"/>
                  </a:cubicBezTo>
                  <a:cubicBezTo>
                    <a:pt x="397" y="484"/>
                    <a:pt x="114" y="4015"/>
                    <a:pt x="1" y="6083"/>
                  </a:cubicBezTo>
                  <a:cubicBezTo>
                    <a:pt x="1569" y="6255"/>
                    <a:pt x="3048" y="7497"/>
                    <a:pt x="2884" y="9049"/>
                  </a:cubicBezTo>
                  <a:cubicBezTo>
                    <a:pt x="3927" y="9368"/>
                    <a:pt x="5001" y="9597"/>
                    <a:pt x="5647" y="9630"/>
                  </a:cubicBezTo>
                  <a:cubicBezTo>
                    <a:pt x="7206" y="9708"/>
                    <a:pt x="8368" y="11263"/>
                    <a:pt x="8368" y="11263"/>
                  </a:cubicBezTo>
                  <a:cubicBezTo>
                    <a:pt x="8368" y="11263"/>
                    <a:pt x="10838" y="6790"/>
                    <a:pt x="10007" y="5047"/>
                  </a:cubicBezTo>
                  <a:cubicBezTo>
                    <a:pt x="9175" y="3306"/>
                    <a:pt x="6124" y="308"/>
                    <a:pt x="4740" y="56"/>
                  </a:cubicBezTo>
                  <a:cubicBezTo>
                    <a:pt x="4523" y="17"/>
                    <a:pt x="4269" y="0"/>
                    <a:pt x="3992" y="0"/>
                  </a:cubicBezTo>
                  <a:close/>
                </a:path>
              </a:pathLst>
            </a:custGeom>
            <a:solidFill>
              <a:srgbClr val="FFFFFF">
                <a:alpha val="50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7" name="Google Shape;3755;p50">
              <a:extLst>
                <a:ext uri="{FF2B5EF4-FFF2-40B4-BE49-F238E27FC236}">
                  <a16:creationId xmlns:a16="http://schemas.microsoft.com/office/drawing/2014/main" id="{B119C4A0-FB06-5A30-3AA2-37442973363D}"/>
                </a:ext>
              </a:extLst>
            </p:cNvPr>
            <p:cNvSpPr/>
            <p:nvPr/>
          </p:nvSpPr>
          <p:spPr>
            <a:xfrm>
              <a:off x="1196435" y="2840643"/>
              <a:ext cx="298728" cy="340551"/>
            </a:xfrm>
            <a:custGeom>
              <a:avLst/>
              <a:gdLst/>
              <a:ahLst/>
              <a:cxnLst/>
              <a:rect l="l" t="t" r="r" b="b"/>
              <a:pathLst>
                <a:path w="7557" h="8615" extrusionOk="0">
                  <a:moveTo>
                    <a:pt x="3318" y="0"/>
                  </a:moveTo>
                  <a:cubicBezTo>
                    <a:pt x="3275" y="0"/>
                    <a:pt x="3232" y="1"/>
                    <a:pt x="3190" y="3"/>
                  </a:cubicBezTo>
                  <a:cubicBezTo>
                    <a:pt x="1489" y="67"/>
                    <a:pt x="596" y="723"/>
                    <a:pt x="596" y="723"/>
                  </a:cubicBezTo>
                  <a:cubicBezTo>
                    <a:pt x="245" y="1094"/>
                    <a:pt x="320" y="1863"/>
                    <a:pt x="818" y="2462"/>
                  </a:cubicBezTo>
                  <a:cubicBezTo>
                    <a:pt x="502" y="2682"/>
                    <a:pt x="259" y="3345"/>
                    <a:pt x="981" y="4372"/>
                  </a:cubicBezTo>
                  <a:cubicBezTo>
                    <a:pt x="114" y="4756"/>
                    <a:pt x="313" y="5461"/>
                    <a:pt x="684" y="6200"/>
                  </a:cubicBezTo>
                  <a:cubicBezTo>
                    <a:pt x="1" y="7017"/>
                    <a:pt x="604" y="8148"/>
                    <a:pt x="1332" y="8192"/>
                  </a:cubicBezTo>
                  <a:cubicBezTo>
                    <a:pt x="1608" y="8099"/>
                    <a:pt x="1924" y="7630"/>
                    <a:pt x="2746" y="7575"/>
                  </a:cubicBezTo>
                  <a:cubicBezTo>
                    <a:pt x="2773" y="7573"/>
                    <a:pt x="2801" y="7572"/>
                    <a:pt x="2828" y="7572"/>
                  </a:cubicBezTo>
                  <a:cubicBezTo>
                    <a:pt x="3638" y="7572"/>
                    <a:pt x="4650" y="8329"/>
                    <a:pt x="5174" y="8577"/>
                  </a:cubicBezTo>
                  <a:cubicBezTo>
                    <a:pt x="5228" y="8603"/>
                    <a:pt x="5285" y="8614"/>
                    <a:pt x="5343" y="8614"/>
                  </a:cubicBezTo>
                  <a:cubicBezTo>
                    <a:pt x="5873" y="8614"/>
                    <a:pt x="6504" y="7629"/>
                    <a:pt x="5730" y="6867"/>
                  </a:cubicBezTo>
                  <a:lnTo>
                    <a:pt x="5730" y="6867"/>
                  </a:lnTo>
                  <a:cubicBezTo>
                    <a:pt x="5744" y="6868"/>
                    <a:pt x="5758" y="6868"/>
                    <a:pt x="5773" y="6868"/>
                  </a:cubicBezTo>
                  <a:cubicBezTo>
                    <a:pt x="6284" y="6868"/>
                    <a:pt x="6883" y="6429"/>
                    <a:pt x="6076" y="5124"/>
                  </a:cubicBezTo>
                  <a:lnTo>
                    <a:pt x="6076" y="5124"/>
                  </a:lnTo>
                  <a:cubicBezTo>
                    <a:pt x="6152" y="5139"/>
                    <a:pt x="6224" y="5146"/>
                    <a:pt x="6291" y="5146"/>
                  </a:cubicBezTo>
                  <a:cubicBezTo>
                    <a:pt x="6989" y="5146"/>
                    <a:pt x="7175" y="4354"/>
                    <a:pt x="6403" y="3462"/>
                  </a:cubicBezTo>
                  <a:lnTo>
                    <a:pt x="6403" y="3462"/>
                  </a:lnTo>
                  <a:cubicBezTo>
                    <a:pt x="6457" y="3472"/>
                    <a:pt x="6515" y="3477"/>
                    <a:pt x="6573" y="3477"/>
                  </a:cubicBezTo>
                  <a:cubicBezTo>
                    <a:pt x="7027" y="3477"/>
                    <a:pt x="7557" y="3172"/>
                    <a:pt x="7214" y="2244"/>
                  </a:cubicBezTo>
                  <a:cubicBezTo>
                    <a:pt x="6836" y="1223"/>
                    <a:pt x="4987" y="0"/>
                    <a:pt x="33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8" name="Google Shape;3756;p50">
              <a:extLst>
                <a:ext uri="{FF2B5EF4-FFF2-40B4-BE49-F238E27FC236}">
                  <a16:creationId xmlns:a16="http://schemas.microsoft.com/office/drawing/2014/main" id="{CF456812-B54E-7BB1-1255-C1320D1B16A0}"/>
                </a:ext>
              </a:extLst>
            </p:cNvPr>
            <p:cNvSpPr/>
            <p:nvPr/>
          </p:nvSpPr>
          <p:spPr>
            <a:xfrm>
              <a:off x="1246717" y="2722330"/>
              <a:ext cx="615917" cy="742413"/>
            </a:xfrm>
            <a:custGeom>
              <a:avLst/>
              <a:gdLst/>
              <a:ahLst/>
              <a:cxnLst/>
              <a:rect l="l" t="t" r="r" b="b"/>
              <a:pathLst>
                <a:path w="15581" h="18781" extrusionOk="0">
                  <a:moveTo>
                    <a:pt x="1111" y="1"/>
                  </a:moveTo>
                  <a:cubicBezTo>
                    <a:pt x="1" y="1"/>
                    <a:pt x="1102" y="2422"/>
                    <a:pt x="2343" y="2850"/>
                  </a:cubicBezTo>
                  <a:cubicBezTo>
                    <a:pt x="3629" y="3292"/>
                    <a:pt x="4264" y="3437"/>
                    <a:pt x="4679" y="3965"/>
                  </a:cubicBezTo>
                  <a:cubicBezTo>
                    <a:pt x="5092" y="4495"/>
                    <a:pt x="7234" y="8371"/>
                    <a:pt x="7670" y="8585"/>
                  </a:cubicBezTo>
                  <a:cubicBezTo>
                    <a:pt x="8105" y="8801"/>
                    <a:pt x="6880" y="12648"/>
                    <a:pt x="6880" y="12648"/>
                  </a:cubicBezTo>
                  <a:cubicBezTo>
                    <a:pt x="6880" y="12648"/>
                    <a:pt x="8378" y="15243"/>
                    <a:pt x="8517" y="18229"/>
                  </a:cubicBezTo>
                  <a:cubicBezTo>
                    <a:pt x="9311" y="18622"/>
                    <a:pt x="10058" y="18781"/>
                    <a:pt x="10748" y="18781"/>
                  </a:cubicBezTo>
                  <a:cubicBezTo>
                    <a:pt x="13692" y="18781"/>
                    <a:pt x="15580" y="15877"/>
                    <a:pt x="15580" y="15877"/>
                  </a:cubicBezTo>
                  <a:cubicBezTo>
                    <a:pt x="15580" y="15877"/>
                    <a:pt x="9797" y="3926"/>
                    <a:pt x="8619" y="3007"/>
                  </a:cubicBezTo>
                  <a:cubicBezTo>
                    <a:pt x="7812" y="2377"/>
                    <a:pt x="5256" y="1287"/>
                    <a:pt x="3308" y="606"/>
                  </a:cubicBezTo>
                  <a:cubicBezTo>
                    <a:pt x="2414" y="293"/>
                    <a:pt x="1648" y="67"/>
                    <a:pt x="1235" y="9"/>
                  </a:cubicBezTo>
                  <a:cubicBezTo>
                    <a:pt x="1213" y="6"/>
                    <a:pt x="1192" y="5"/>
                    <a:pt x="1172" y="3"/>
                  </a:cubicBezTo>
                  <a:cubicBezTo>
                    <a:pt x="1151" y="1"/>
                    <a:pt x="1130" y="1"/>
                    <a:pt x="11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9" name="Google Shape;3757;p50">
              <a:extLst>
                <a:ext uri="{FF2B5EF4-FFF2-40B4-BE49-F238E27FC236}">
                  <a16:creationId xmlns:a16="http://schemas.microsoft.com/office/drawing/2014/main" id="{BF879744-237E-2498-B0B0-5B68FEF3A4B5}"/>
                </a:ext>
              </a:extLst>
            </p:cNvPr>
            <p:cNvSpPr/>
            <p:nvPr/>
          </p:nvSpPr>
          <p:spPr>
            <a:xfrm>
              <a:off x="1394757" y="2960696"/>
              <a:ext cx="150451" cy="264535"/>
            </a:xfrm>
            <a:custGeom>
              <a:avLst/>
              <a:gdLst/>
              <a:ahLst/>
              <a:cxnLst/>
              <a:rect l="l" t="t" r="r" b="b"/>
              <a:pathLst>
                <a:path w="3806" h="6692" extrusionOk="0">
                  <a:moveTo>
                    <a:pt x="2269" y="1"/>
                  </a:moveTo>
                  <a:cubicBezTo>
                    <a:pt x="2269" y="1"/>
                    <a:pt x="2010" y="356"/>
                    <a:pt x="1570" y="356"/>
                  </a:cubicBezTo>
                  <a:cubicBezTo>
                    <a:pt x="1521" y="356"/>
                    <a:pt x="1471" y="352"/>
                    <a:pt x="1417" y="342"/>
                  </a:cubicBezTo>
                  <a:lnTo>
                    <a:pt x="1417" y="342"/>
                  </a:lnTo>
                  <a:cubicBezTo>
                    <a:pt x="1867" y="951"/>
                    <a:pt x="2257" y="1995"/>
                    <a:pt x="1184" y="1995"/>
                  </a:cubicBezTo>
                  <a:cubicBezTo>
                    <a:pt x="1153" y="1995"/>
                    <a:pt x="1122" y="1995"/>
                    <a:pt x="1089" y="1993"/>
                  </a:cubicBezTo>
                  <a:lnTo>
                    <a:pt x="1089" y="1993"/>
                  </a:lnTo>
                  <a:cubicBezTo>
                    <a:pt x="1277" y="2394"/>
                    <a:pt x="1920" y="3656"/>
                    <a:pt x="713" y="3747"/>
                  </a:cubicBezTo>
                  <a:cubicBezTo>
                    <a:pt x="1106" y="4333"/>
                    <a:pt x="1380" y="5398"/>
                    <a:pt x="157" y="5457"/>
                  </a:cubicBezTo>
                  <a:cubicBezTo>
                    <a:pt x="60" y="5794"/>
                    <a:pt x="0" y="6445"/>
                    <a:pt x="0" y="6445"/>
                  </a:cubicBezTo>
                  <a:lnTo>
                    <a:pt x="829" y="6585"/>
                  </a:lnTo>
                  <a:cubicBezTo>
                    <a:pt x="829" y="6585"/>
                    <a:pt x="1619" y="6603"/>
                    <a:pt x="1812" y="6691"/>
                  </a:cubicBezTo>
                  <a:cubicBezTo>
                    <a:pt x="1489" y="6073"/>
                    <a:pt x="1458" y="5456"/>
                    <a:pt x="1715" y="5012"/>
                  </a:cubicBezTo>
                  <a:cubicBezTo>
                    <a:pt x="1972" y="4569"/>
                    <a:pt x="2634" y="2699"/>
                    <a:pt x="2384" y="1175"/>
                  </a:cubicBezTo>
                  <a:lnTo>
                    <a:pt x="2384" y="1175"/>
                  </a:lnTo>
                  <a:cubicBezTo>
                    <a:pt x="3221" y="2231"/>
                    <a:pt x="3745" y="2261"/>
                    <a:pt x="3801" y="2261"/>
                  </a:cubicBezTo>
                  <a:cubicBezTo>
                    <a:pt x="3804" y="2261"/>
                    <a:pt x="3806" y="2261"/>
                    <a:pt x="3806" y="2261"/>
                  </a:cubicBezTo>
                  <a:cubicBezTo>
                    <a:pt x="3806" y="2261"/>
                    <a:pt x="2376" y="300"/>
                    <a:pt x="2269" y="1"/>
                  </a:cubicBezTo>
                  <a:close/>
                </a:path>
              </a:pathLst>
            </a:custGeom>
            <a:solidFill>
              <a:srgbClr val="FF6028">
                <a:alpha val="24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0" name="Google Shape;3758;p50">
              <a:extLst>
                <a:ext uri="{FF2B5EF4-FFF2-40B4-BE49-F238E27FC236}">
                  <a16:creationId xmlns:a16="http://schemas.microsoft.com/office/drawing/2014/main" id="{417976BD-AA9D-8D86-E2AC-140D4CA60B21}"/>
                </a:ext>
              </a:extLst>
            </p:cNvPr>
            <p:cNvSpPr/>
            <p:nvPr/>
          </p:nvSpPr>
          <p:spPr>
            <a:xfrm>
              <a:off x="1249010" y="1241062"/>
              <a:ext cx="454200" cy="2251787"/>
            </a:xfrm>
            <a:custGeom>
              <a:avLst/>
              <a:gdLst/>
              <a:ahLst/>
              <a:cxnLst/>
              <a:rect l="l" t="t" r="r" b="b"/>
              <a:pathLst>
                <a:path w="11490" h="56964" extrusionOk="0">
                  <a:moveTo>
                    <a:pt x="9972" y="0"/>
                  </a:moveTo>
                  <a:cubicBezTo>
                    <a:pt x="9288" y="0"/>
                    <a:pt x="8690" y="496"/>
                    <a:pt x="8581" y="1194"/>
                  </a:cubicBezTo>
                  <a:lnTo>
                    <a:pt x="121" y="55335"/>
                  </a:lnTo>
                  <a:cubicBezTo>
                    <a:pt x="1" y="56107"/>
                    <a:pt x="525" y="56826"/>
                    <a:pt x="1299" y="56946"/>
                  </a:cubicBezTo>
                  <a:cubicBezTo>
                    <a:pt x="1373" y="56958"/>
                    <a:pt x="1447" y="56963"/>
                    <a:pt x="1520" y="56963"/>
                  </a:cubicBezTo>
                  <a:cubicBezTo>
                    <a:pt x="2204" y="56963"/>
                    <a:pt x="2801" y="56468"/>
                    <a:pt x="2910" y="55770"/>
                  </a:cubicBezTo>
                  <a:lnTo>
                    <a:pt x="11369" y="1629"/>
                  </a:lnTo>
                  <a:cubicBezTo>
                    <a:pt x="11489" y="857"/>
                    <a:pt x="10965" y="138"/>
                    <a:pt x="10193" y="17"/>
                  </a:cubicBezTo>
                  <a:cubicBezTo>
                    <a:pt x="10118" y="6"/>
                    <a:pt x="10044" y="0"/>
                    <a:pt x="9972" y="0"/>
                  </a:cubicBezTo>
                  <a:close/>
                </a:path>
              </a:pathLst>
            </a:custGeom>
            <a:solidFill>
              <a:srgbClr val="F1C232">
                <a:alpha val="426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1" name="Google Shape;3759;p50">
              <a:extLst>
                <a:ext uri="{FF2B5EF4-FFF2-40B4-BE49-F238E27FC236}">
                  <a16:creationId xmlns:a16="http://schemas.microsoft.com/office/drawing/2014/main" id="{D647E5B7-D018-1546-EFEA-01D41BA25E54}"/>
                </a:ext>
              </a:extLst>
            </p:cNvPr>
            <p:cNvSpPr/>
            <p:nvPr/>
          </p:nvSpPr>
          <p:spPr>
            <a:xfrm>
              <a:off x="1249010" y="1241062"/>
              <a:ext cx="454200" cy="2251787"/>
            </a:xfrm>
            <a:custGeom>
              <a:avLst/>
              <a:gdLst/>
              <a:ahLst/>
              <a:cxnLst/>
              <a:rect l="l" t="t" r="r" b="b"/>
              <a:pathLst>
                <a:path w="11490" h="56964" extrusionOk="0">
                  <a:moveTo>
                    <a:pt x="9972" y="0"/>
                  </a:moveTo>
                  <a:cubicBezTo>
                    <a:pt x="9288" y="0"/>
                    <a:pt x="8690" y="496"/>
                    <a:pt x="8581" y="1194"/>
                  </a:cubicBezTo>
                  <a:lnTo>
                    <a:pt x="121" y="55335"/>
                  </a:lnTo>
                  <a:cubicBezTo>
                    <a:pt x="1" y="56107"/>
                    <a:pt x="525" y="56826"/>
                    <a:pt x="1299" y="56946"/>
                  </a:cubicBezTo>
                  <a:cubicBezTo>
                    <a:pt x="1373" y="56958"/>
                    <a:pt x="1447" y="56963"/>
                    <a:pt x="1520" y="56963"/>
                  </a:cubicBezTo>
                  <a:cubicBezTo>
                    <a:pt x="2204" y="56963"/>
                    <a:pt x="2801" y="56468"/>
                    <a:pt x="2910" y="55770"/>
                  </a:cubicBezTo>
                  <a:lnTo>
                    <a:pt x="11369" y="1629"/>
                  </a:lnTo>
                  <a:cubicBezTo>
                    <a:pt x="11489" y="857"/>
                    <a:pt x="10965" y="138"/>
                    <a:pt x="10193" y="17"/>
                  </a:cubicBezTo>
                  <a:cubicBezTo>
                    <a:pt x="10118" y="6"/>
                    <a:pt x="10044" y="0"/>
                    <a:pt x="99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2" name="Google Shape;3760;p50">
              <a:extLst>
                <a:ext uri="{FF2B5EF4-FFF2-40B4-BE49-F238E27FC236}">
                  <a16:creationId xmlns:a16="http://schemas.microsoft.com/office/drawing/2014/main" id="{372B2CCA-19B1-43EB-7470-473EA1520FDF}"/>
                </a:ext>
              </a:extLst>
            </p:cNvPr>
            <p:cNvSpPr/>
            <p:nvPr/>
          </p:nvSpPr>
          <p:spPr>
            <a:xfrm>
              <a:off x="1246717" y="2722330"/>
              <a:ext cx="615917" cy="742413"/>
            </a:xfrm>
            <a:custGeom>
              <a:avLst/>
              <a:gdLst/>
              <a:ahLst/>
              <a:cxnLst/>
              <a:rect l="l" t="t" r="r" b="b"/>
              <a:pathLst>
                <a:path w="15581" h="18781" extrusionOk="0">
                  <a:moveTo>
                    <a:pt x="1111" y="1"/>
                  </a:moveTo>
                  <a:cubicBezTo>
                    <a:pt x="1" y="1"/>
                    <a:pt x="1102" y="2422"/>
                    <a:pt x="2343" y="2850"/>
                  </a:cubicBezTo>
                  <a:cubicBezTo>
                    <a:pt x="3629" y="3292"/>
                    <a:pt x="4264" y="3437"/>
                    <a:pt x="4679" y="3965"/>
                  </a:cubicBezTo>
                  <a:cubicBezTo>
                    <a:pt x="5092" y="4495"/>
                    <a:pt x="7234" y="8371"/>
                    <a:pt x="7670" y="8585"/>
                  </a:cubicBezTo>
                  <a:cubicBezTo>
                    <a:pt x="8105" y="8801"/>
                    <a:pt x="6880" y="12648"/>
                    <a:pt x="6880" y="12648"/>
                  </a:cubicBezTo>
                  <a:cubicBezTo>
                    <a:pt x="6880" y="12648"/>
                    <a:pt x="8378" y="15243"/>
                    <a:pt x="8517" y="18229"/>
                  </a:cubicBezTo>
                  <a:cubicBezTo>
                    <a:pt x="9311" y="18622"/>
                    <a:pt x="10058" y="18781"/>
                    <a:pt x="10748" y="18781"/>
                  </a:cubicBezTo>
                  <a:cubicBezTo>
                    <a:pt x="13692" y="18781"/>
                    <a:pt x="15580" y="15877"/>
                    <a:pt x="15580" y="15877"/>
                  </a:cubicBezTo>
                  <a:cubicBezTo>
                    <a:pt x="15580" y="15877"/>
                    <a:pt x="9797" y="3926"/>
                    <a:pt x="8619" y="3007"/>
                  </a:cubicBezTo>
                  <a:cubicBezTo>
                    <a:pt x="7812" y="2377"/>
                    <a:pt x="5256" y="1287"/>
                    <a:pt x="3308" y="606"/>
                  </a:cubicBezTo>
                  <a:cubicBezTo>
                    <a:pt x="2414" y="293"/>
                    <a:pt x="1648" y="67"/>
                    <a:pt x="1235" y="9"/>
                  </a:cubicBezTo>
                  <a:cubicBezTo>
                    <a:pt x="1213" y="6"/>
                    <a:pt x="1192" y="5"/>
                    <a:pt x="1172" y="3"/>
                  </a:cubicBezTo>
                  <a:cubicBezTo>
                    <a:pt x="1151" y="1"/>
                    <a:pt x="1130" y="1"/>
                    <a:pt x="1111" y="1"/>
                  </a:cubicBezTo>
                  <a:close/>
                </a:path>
              </a:pathLst>
            </a:custGeom>
            <a:solidFill>
              <a:srgbClr val="FFFFFF">
                <a:alpha val="50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3" name="Google Shape;3761;p50">
              <a:extLst>
                <a:ext uri="{FF2B5EF4-FFF2-40B4-BE49-F238E27FC236}">
                  <a16:creationId xmlns:a16="http://schemas.microsoft.com/office/drawing/2014/main" id="{3E184D45-C848-7078-927D-04F4D03890ED}"/>
                </a:ext>
              </a:extLst>
            </p:cNvPr>
            <p:cNvSpPr/>
            <p:nvPr/>
          </p:nvSpPr>
          <p:spPr>
            <a:xfrm>
              <a:off x="1528645" y="3202461"/>
              <a:ext cx="169623" cy="259040"/>
            </a:xfrm>
            <a:custGeom>
              <a:avLst/>
              <a:gdLst/>
              <a:ahLst/>
              <a:cxnLst/>
              <a:rect l="l" t="t" r="r" b="b"/>
              <a:pathLst>
                <a:path w="4291" h="6553" extrusionOk="0">
                  <a:moveTo>
                    <a:pt x="2655" y="0"/>
                  </a:moveTo>
                  <a:cubicBezTo>
                    <a:pt x="2074" y="735"/>
                    <a:pt x="1020" y="1245"/>
                    <a:pt x="1" y="1258"/>
                  </a:cubicBezTo>
                  <a:cubicBezTo>
                    <a:pt x="561" y="1726"/>
                    <a:pt x="1294" y="4050"/>
                    <a:pt x="1385" y="6002"/>
                  </a:cubicBezTo>
                  <a:cubicBezTo>
                    <a:pt x="2178" y="6394"/>
                    <a:pt x="2924" y="6552"/>
                    <a:pt x="3613" y="6552"/>
                  </a:cubicBezTo>
                  <a:cubicBezTo>
                    <a:pt x="3845" y="6552"/>
                    <a:pt x="4071" y="6534"/>
                    <a:pt x="4290" y="6501"/>
                  </a:cubicBezTo>
                  <a:cubicBezTo>
                    <a:pt x="3841" y="4415"/>
                    <a:pt x="2871" y="2190"/>
                    <a:pt x="26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4" name="Google Shape;3762;p50">
              <a:extLst>
                <a:ext uri="{FF2B5EF4-FFF2-40B4-BE49-F238E27FC236}">
                  <a16:creationId xmlns:a16="http://schemas.microsoft.com/office/drawing/2014/main" id="{79C9A8AA-3041-8F08-62A3-E38AF5C9A6B0}"/>
                </a:ext>
              </a:extLst>
            </p:cNvPr>
            <p:cNvSpPr/>
            <p:nvPr/>
          </p:nvSpPr>
          <p:spPr>
            <a:xfrm>
              <a:off x="1196435" y="2840643"/>
              <a:ext cx="298728" cy="340551"/>
            </a:xfrm>
            <a:custGeom>
              <a:avLst/>
              <a:gdLst/>
              <a:ahLst/>
              <a:cxnLst/>
              <a:rect l="l" t="t" r="r" b="b"/>
              <a:pathLst>
                <a:path w="7557" h="8615" extrusionOk="0">
                  <a:moveTo>
                    <a:pt x="3318" y="0"/>
                  </a:moveTo>
                  <a:cubicBezTo>
                    <a:pt x="3275" y="0"/>
                    <a:pt x="3232" y="1"/>
                    <a:pt x="3190" y="3"/>
                  </a:cubicBezTo>
                  <a:cubicBezTo>
                    <a:pt x="1489" y="67"/>
                    <a:pt x="596" y="723"/>
                    <a:pt x="596" y="723"/>
                  </a:cubicBezTo>
                  <a:cubicBezTo>
                    <a:pt x="245" y="1094"/>
                    <a:pt x="320" y="1863"/>
                    <a:pt x="818" y="2462"/>
                  </a:cubicBezTo>
                  <a:cubicBezTo>
                    <a:pt x="502" y="2682"/>
                    <a:pt x="259" y="3345"/>
                    <a:pt x="981" y="4372"/>
                  </a:cubicBezTo>
                  <a:cubicBezTo>
                    <a:pt x="114" y="4756"/>
                    <a:pt x="313" y="5461"/>
                    <a:pt x="684" y="6200"/>
                  </a:cubicBezTo>
                  <a:cubicBezTo>
                    <a:pt x="1" y="7017"/>
                    <a:pt x="604" y="8148"/>
                    <a:pt x="1332" y="8192"/>
                  </a:cubicBezTo>
                  <a:cubicBezTo>
                    <a:pt x="1608" y="8099"/>
                    <a:pt x="1924" y="7630"/>
                    <a:pt x="2746" y="7575"/>
                  </a:cubicBezTo>
                  <a:cubicBezTo>
                    <a:pt x="2773" y="7573"/>
                    <a:pt x="2801" y="7572"/>
                    <a:pt x="2828" y="7572"/>
                  </a:cubicBezTo>
                  <a:cubicBezTo>
                    <a:pt x="3638" y="7572"/>
                    <a:pt x="4650" y="8329"/>
                    <a:pt x="5174" y="8577"/>
                  </a:cubicBezTo>
                  <a:cubicBezTo>
                    <a:pt x="5228" y="8603"/>
                    <a:pt x="5285" y="8614"/>
                    <a:pt x="5343" y="8614"/>
                  </a:cubicBezTo>
                  <a:cubicBezTo>
                    <a:pt x="5873" y="8614"/>
                    <a:pt x="6504" y="7629"/>
                    <a:pt x="5730" y="6867"/>
                  </a:cubicBezTo>
                  <a:lnTo>
                    <a:pt x="5730" y="6867"/>
                  </a:lnTo>
                  <a:cubicBezTo>
                    <a:pt x="5744" y="6868"/>
                    <a:pt x="5758" y="6868"/>
                    <a:pt x="5773" y="6868"/>
                  </a:cubicBezTo>
                  <a:cubicBezTo>
                    <a:pt x="6284" y="6868"/>
                    <a:pt x="6883" y="6429"/>
                    <a:pt x="6076" y="5124"/>
                  </a:cubicBezTo>
                  <a:lnTo>
                    <a:pt x="6076" y="5124"/>
                  </a:lnTo>
                  <a:cubicBezTo>
                    <a:pt x="6152" y="5139"/>
                    <a:pt x="6224" y="5146"/>
                    <a:pt x="6291" y="5146"/>
                  </a:cubicBezTo>
                  <a:cubicBezTo>
                    <a:pt x="6989" y="5146"/>
                    <a:pt x="7175" y="4354"/>
                    <a:pt x="6403" y="3462"/>
                  </a:cubicBezTo>
                  <a:lnTo>
                    <a:pt x="6403" y="3462"/>
                  </a:lnTo>
                  <a:cubicBezTo>
                    <a:pt x="6457" y="3472"/>
                    <a:pt x="6515" y="3477"/>
                    <a:pt x="6573" y="3477"/>
                  </a:cubicBezTo>
                  <a:cubicBezTo>
                    <a:pt x="7027" y="3477"/>
                    <a:pt x="7557" y="3172"/>
                    <a:pt x="7214" y="2244"/>
                  </a:cubicBezTo>
                  <a:cubicBezTo>
                    <a:pt x="6836" y="1223"/>
                    <a:pt x="4987" y="0"/>
                    <a:pt x="3318" y="0"/>
                  </a:cubicBezTo>
                  <a:close/>
                </a:path>
              </a:pathLst>
            </a:custGeom>
            <a:solidFill>
              <a:srgbClr val="FFFFFF">
                <a:alpha val="50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5" name="Google Shape;3763;p50">
              <a:extLst>
                <a:ext uri="{FF2B5EF4-FFF2-40B4-BE49-F238E27FC236}">
                  <a16:creationId xmlns:a16="http://schemas.microsoft.com/office/drawing/2014/main" id="{9087FCD6-AB5C-DD68-CA25-CA30CE2EE0D6}"/>
                </a:ext>
              </a:extLst>
            </p:cNvPr>
            <p:cNvSpPr/>
            <p:nvPr/>
          </p:nvSpPr>
          <p:spPr>
            <a:xfrm>
              <a:off x="1528645" y="3202461"/>
              <a:ext cx="169623" cy="259040"/>
            </a:xfrm>
            <a:custGeom>
              <a:avLst/>
              <a:gdLst/>
              <a:ahLst/>
              <a:cxnLst/>
              <a:rect l="l" t="t" r="r" b="b"/>
              <a:pathLst>
                <a:path w="4291" h="6553" extrusionOk="0">
                  <a:moveTo>
                    <a:pt x="2655" y="0"/>
                  </a:moveTo>
                  <a:cubicBezTo>
                    <a:pt x="2074" y="735"/>
                    <a:pt x="1020" y="1245"/>
                    <a:pt x="1" y="1258"/>
                  </a:cubicBezTo>
                  <a:cubicBezTo>
                    <a:pt x="561" y="1726"/>
                    <a:pt x="1294" y="4050"/>
                    <a:pt x="1385" y="6002"/>
                  </a:cubicBezTo>
                  <a:cubicBezTo>
                    <a:pt x="2178" y="6394"/>
                    <a:pt x="2924" y="6552"/>
                    <a:pt x="3613" y="6552"/>
                  </a:cubicBezTo>
                  <a:cubicBezTo>
                    <a:pt x="3845" y="6552"/>
                    <a:pt x="4071" y="6534"/>
                    <a:pt x="4290" y="6501"/>
                  </a:cubicBezTo>
                  <a:cubicBezTo>
                    <a:pt x="3841" y="4415"/>
                    <a:pt x="2871" y="2190"/>
                    <a:pt x="2655" y="0"/>
                  </a:cubicBezTo>
                  <a:close/>
                </a:path>
              </a:pathLst>
            </a:custGeom>
            <a:solidFill>
              <a:srgbClr val="FFFFFF">
                <a:alpha val="50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6" name="Google Shape;3764;p50">
              <a:extLst>
                <a:ext uri="{FF2B5EF4-FFF2-40B4-BE49-F238E27FC236}">
                  <a16:creationId xmlns:a16="http://schemas.microsoft.com/office/drawing/2014/main" id="{9FCBAE0F-641D-4A10-1835-F1800B5ADFA6}"/>
                </a:ext>
              </a:extLst>
            </p:cNvPr>
            <p:cNvSpPr/>
            <p:nvPr/>
          </p:nvSpPr>
          <p:spPr>
            <a:xfrm>
              <a:off x="1263439" y="2716045"/>
              <a:ext cx="602714" cy="748382"/>
            </a:xfrm>
            <a:custGeom>
              <a:avLst/>
              <a:gdLst/>
              <a:ahLst/>
              <a:cxnLst/>
              <a:rect l="l" t="t" r="r" b="b"/>
              <a:pathLst>
                <a:path w="15247" h="18932" extrusionOk="0">
                  <a:moveTo>
                    <a:pt x="685" y="0"/>
                  </a:moveTo>
                  <a:cubicBezTo>
                    <a:pt x="322" y="0"/>
                    <a:pt x="209" y="234"/>
                    <a:pt x="173" y="384"/>
                  </a:cubicBezTo>
                  <a:cubicBezTo>
                    <a:pt x="0" y="1106"/>
                    <a:pt x="910" y="2660"/>
                    <a:pt x="1895" y="3000"/>
                  </a:cubicBezTo>
                  <a:cubicBezTo>
                    <a:pt x="2088" y="3066"/>
                    <a:pt x="2265" y="3125"/>
                    <a:pt x="2429" y="3180"/>
                  </a:cubicBezTo>
                  <a:cubicBezTo>
                    <a:pt x="3349" y="3488"/>
                    <a:pt x="3856" y="3657"/>
                    <a:pt x="4194" y="4088"/>
                  </a:cubicBezTo>
                  <a:cubicBezTo>
                    <a:pt x="4342" y="4276"/>
                    <a:pt x="4735" y="4898"/>
                    <a:pt x="5156" y="5639"/>
                  </a:cubicBezTo>
                  <a:cubicBezTo>
                    <a:pt x="6573" y="8133"/>
                    <a:pt x="7222" y="8548"/>
                    <a:pt x="7222" y="8548"/>
                  </a:cubicBezTo>
                  <a:cubicBezTo>
                    <a:pt x="6891" y="8241"/>
                    <a:pt x="5936" y="6642"/>
                    <a:pt x="5289" y="5560"/>
                  </a:cubicBezTo>
                  <a:cubicBezTo>
                    <a:pt x="4849" y="4824"/>
                    <a:pt x="4470" y="4190"/>
                    <a:pt x="4317" y="3994"/>
                  </a:cubicBezTo>
                  <a:cubicBezTo>
                    <a:pt x="3950" y="3526"/>
                    <a:pt x="3427" y="3351"/>
                    <a:pt x="2478" y="3033"/>
                  </a:cubicBezTo>
                  <a:cubicBezTo>
                    <a:pt x="2315" y="2978"/>
                    <a:pt x="2138" y="2918"/>
                    <a:pt x="1946" y="2853"/>
                  </a:cubicBezTo>
                  <a:cubicBezTo>
                    <a:pt x="1048" y="2544"/>
                    <a:pt x="168" y="1078"/>
                    <a:pt x="325" y="420"/>
                  </a:cubicBezTo>
                  <a:cubicBezTo>
                    <a:pt x="367" y="241"/>
                    <a:pt x="487" y="154"/>
                    <a:pt x="688" y="154"/>
                  </a:cubicBezTo>
                  <a:cubicBezTo>
                    <a:pt x="723" y="154"/>
                    <a:pt x="762" y="157"/>
                    <a:pt x="802" y="162"/>
                  </a:cubicBezTo>
                  <a:cubicBezTo>
                    <a:pt x="2166" y="351"/>
                    <a:pt x="7010" y="2254"/>
                    <a:pt x="8150" y="3144"/>
                  </a:cubicBezTo>
                  <a:cubicBezTo>
                    <a:pt x="9265" y="4015"/>
                    <a:pt x="14700" y="15184"/>
                    <a:pt x="15069" y="15947"/>
                  </a:cubicBezTo>
                  <a:cubicBezTo>
                    <a:pt x="14840" y="16277"/>
                    <a:pt x="13017" y="18775"/>
                    <a:pt x="10308" y="18775"/>
                  </a:cubicBezTo>
                  <a:cubicBezTo>
                    <a:pt x="9645" y="18775"/>
                    <a:pt x="8928" y="18625"/>
                    <a:pt x="8169" y="18257"/>
                  </a:cubicBezTo>
                  <a:cubicBezTo>
                    <a:pt x="8075" y="16415"/>
                    <a:pt x="7532" y="14880"/>
                    <a:pt x="7082" y="13854"/>
                  </a:cubicBezTo>
                  <a:lnTo>
                    <a:pt x="6854" y="13707"/>
                  </a:lnTo>
                  <a:lnTo>
                    <a:pt x="6854" y="13707"/>
                  </a:lnTo>
                  <a:cubicBezTo>
                    <a:pt x="7305" y="14723"/>
                    <a:pt x="7931" y="16446"/>
                    <a:pt x="8017" y="18310"/>
                  </a:cubicBezTo>
                  <a:lnTo>
                    <a:pt x="8020" y="18355"/>
                  </a:lnTo>
                  <a:lnTo>
                    <a:pt x="8061" y="18376"/>
                  </a:lnTo>
                  <a:cubicBezTo>
                    <a:pt x="8861" y="18771"/>
                    <a:pt x="9616" y="18931"/>
                    <a:pt x="10313" y="18931"/>
                  </a:cubicBezTo>
                  <a:cubicBezTo>
                    <a:pt x="10464" y="18931"/>
                    <a:pt x="10612" y="18924"/>
                    <a:pt x="10756" y="18910"/>
                  </a:cubicBezTo>
                  <a:cubicBezTo>
                    <a:pt x="13464" y="18642"/>
                    <a:pt x="15201" y="16030"/>
                    <a:pt x="15223" y="15995"/>
                  </a:cubicBezTo>
                  <a:lnTo>
                    <a:pt x="15246" y="15959"/>
                  </a:lnTo>
                  <a:lnTo>
                    <a:pt x="15228" y="15920"/>
                  </a:lnTo>
                  <a:cubicBezTo>
                    <a:pt x="14991" y="15430"/>
                    <a:pt x="9422" y="3941"/>
                    <a:pt x="8244" y="3022"/>
                  </a:cubicBezTo>
                  <a:cubicBezTo>
                    <a:pt x="7092" y="2123"/>
                    <a:pt x="2201" y="200"/>
                    <a:pt x="823" y="10"/>
                  </a:cubicBezTo>
                  <a:cubicBezTo>
                    <a:pt x="773" y="3"/>
                    <a:pt x="728" y="0"/>
                    <a:pt x="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7" name="Google Shape;3765;p50">
              <a:extLst>
                <a:ext uri="{FF2B5EF4-FFF2-40B4-BE49-F238E27FC236}">
                  <a16:creationId xmlns:a16="http://schemas.microsoft.com/office/drawing/2014/main" id="{6A8AD347-3270-9FDD-732D-459616ADA051}"/>
                </a:ext>
              </a:extLst>
            </p:cNvPr>
            <p:cNvSpPr/>
            <p:nvPr/>
          </p:nvSpPr>
          <p:spPr>
            <a:xfrm>
              <a:off x="1202760" y="2834318"/>
              <a:ext cx="290071" cy="346639"/>
            </a:xfrm>
            <a:custGeom>
              <a:avLst/>
              <a:gdLst/>
              <a:ahLst/>
              <a:cxnLst/>
              <a:rect l="l" t="t" r="r" b="b"/>
              <a:pathLst>
                <a:path w="7338" h="8769" extrusionOk="0">
                  <a:moveTo>
                    <a:pt x="3154" y="153"/>
                  </a:moveTo>
                  <a:cubicBezTo>
                    <a:pt x="4790" y="153"/>
                    <a:pt x="6606" y="1334"/>
                    <a:pt x="6981" y="2347"/>
                  </a:cubicBezTo>
                  <a:cubicBezTo>
                    <a:pt x="7130" y="2747"/>
                    <a:pt x="7120" y="3060"/>
                    <a:pt x="6957" y="3256"/>
                  </a:cubicBezTo>
                  <a:cubicBezTo>
                    <a:pt x="6820" y="3421"/>
                    <a:pt x="6602" y="3477"/>
                    <a:pt x="6411" y="3477"/>
                  </a:cubicBezTo>
                  <a:cubicBezTo>
                    <a:pt x="6356" y="3477"/>
                    <a:pt x="6303" y="3472"/>
                    <a:pt x="6256" y="3464"/>
                  </a:cubicBezTo>
                  <a:lnTo>
                    <a:pt x="6043" y="3426"/>
                  </a:lnTo>
                  <a:lnTo>
                    <a:pt x="6184" y="3591"/>
                  </a:lnTo>
                  <a:cubicBezTo>
                    <a:pt x="6613" y="4086"/>
                    <a:pt x="6776" y="4606"/>
                    <a:pt x="6595" y="4914"/>
                  </a:cubicBezTo>
                  <a:cubicBezTo>
                    <a:pt x="6507" y="5066"/>
                    <a:pt x="6342" y="5147"/>
                    <a:pt x="6129" y="5147"/>
                  </a:cubicBezTo>
                  <a:cubicBezTo>
                    <a:pt x="6066" y="5147"/>
                    <a:pt x="6000" y="5140"/>
                    <a:pt x="5930" y="5126"/>
                  </a:cubicBezTo>
                  <a:lnTo>
                    <a:pt x="5756" y="5091"/>
                  </a:lnTo>
                  <a:lnTo>
                    <a:pt x="5848" y="5243"/>
                  </a:lnTo>
                  <a:cubicBezTo>
                    <a:pt x="6317" y="5998"/>
                    <a:pt x="6274" y="6396"/>
                    <a:pt x="6155" y="6598"/>
                  </a:cubicBezTo>
                  <a:cubicBezTo>
                    <a:pt x="6036" y="6798"/>
                    <a:pt x="5802" y="6868"/>
                    <a:pt x="5610" y="6868"/>
                  </a:cubicBezTo>
                  <a:cubicBezTo>
                    <a:pt x="5597" y="6868"/>
                    <a:pt x="5585" y="6868"/>
                    <a:pt x="5573" y="6867"/>
                  </a:cubicBezTo>
                  <a:lnTo>
                    <a:pt x="5371" y="6856"/>
                  </a:lnTo>
                  <a:lnTo>
                    <a:pt x="5371" y="6856"/>
                  </a:lnTo>
                  <a:lnTo>
                    <a:pt x="5515" y="6999"/>
                  </a:lnTo>
                  <a:cubicBezTo>
                    <a:pt x="5983" y="7459"/>
                    <a:pt x="5894" y="7987"/>
                    <a:pt x="5676" y="8299"/>
                  </a:cubicBezTo>
                  <a:cubicBezTo>
                    <a:pt x="5537" y="8498"/>
                    <a:pt x="5350" y="8614"/>
                    <a:pt x="5184" y="8614"/>
                  </a:cubicBezTo>
                  <a:cubicBezTo>
                    <a:pt x="5136" y="8614"/>
                    <a:pt x="5090" y="8604"/>
                    <a:pt x="5047" y="8584"/>
                  </a:cubicBezTo>
                  <a:cubicBezTo>
                    <a:pt x="4914" y="8521"/>
                    <a:pt x="4749" y="8424"/>
                    <a:pt x="4556" y="8313"/>
                  </a:cubicBezTo>
                  <a:cubicBezTo>
                    <a:pt x="4018" y="7999"/>
                    <a:pt x="3290" y="7572"/>
                    <a:pt x="2670" y="7572"/>
                  </a:cubicBezTo>
                  <a:cubicBezTo>
                    <a:pt x="2640" y="7572"/>
                    <a:pt x="2611" y="7573"/>
                    <a:pt x="2582" y="7575"/>
                  </a:cubicBezTo>
                  <a:cubicBezTo>
                    <a:pt x="2557" y="7577"/>
                    <a:pt x="2533" y="7578"/>
                    <a:pt x="2510" y="7581"/>
                  </a:cubicBezTo>
                  <a:cubicBezTo>
                    <a:pt x="1961" y="7635"/>
                    <a:pt x="1642" y="7866"/>
                    <a:pt x="1407" y="8037"/>
                  </a:cubicBezTo>
                  <a:cubicBezTo>
                    <a:pt x="1315" y="8104"/>
                    <a:pt x="1233" y="8162"/>
                    <a:pt x="1163" y="8191"/>
                  </a:cubicBezTo>
                  <a:cubicBezTo>
                    <a:pt x="854" y="8164"/>
                    <a:pt x="557" y="7920"/>
                    <a:pt x="403" y="7564"/>
                  </a:cubicBezTo>
                  <a:cubicBezTo>
                    <a:pt x="220" y="7151"/>
                    <a:pt x="289" y="6670"/>
                    <a:pt x="583" y="6325"/>
                  </a:cubicBezTo>
                  <a:lnTo>
                    <a:pt x="615" y="6286"/>
                  </a:lnTo>
                  <a:lnTo>
                    <a:pt x="593" y="6241"/>
                  </a:lnTo>
                  <a:cubicBezTo>
                    <a:pt x="389" y="5834"/>
                    <a:pt x="198" y="5368"/>
                    <a:pt x="328" y="5008"/>
                  </a:cubicBezTo>
                  <a:cubicBezTo>
                    <a:pt x="402" y="4802"/>
                    <a:pt x="574" y="4642"/>
                    <a:pt x="854" y="4518"/>
                  </a:cubicBezTo>
                  <a:lnTo>
                    <a:pt x="940" y="4480"/>
                  </a:lnTo>
                  <a:lnTo>
                    <a:pt x="886" y="4404"/>
                  </a:lnTo>
                  <a:cubicBezTo>
                    <a:pt x="435" y="3762"/>
                    <a:pt x="395" y="3312"/>
                    <a:pt x="442" y="3049"/>
                  </a:cubicBezTo>
                  <a:cubicBezTo>
                    <a:pt x="477" y="2855"/>
                    <a:pt x="572" y="2692"/>
                    <a:pt x="704" y="2601"/>
                  </a:cubicBezTo>
                  <a:lnTo>
                    <a:pt x="773" y="2553"/>
                  </a:lnTo>
                  <a:lnTo>
                    <a:pt x="718" y="2488"/>
                  </a:lnTo>
                  <a:cubicBezTo>
                    <a:pt x="264" y="1942"/>
                    <a:pt x="160" y="1212"/>
                    <a:pt x="488" y="858"/>
                  </a:cubicBezTo>
                  <a:cubicBezTo>
                    <a:pt x="563" y="805"/>
                    <a:pt x="1442" y="216"/>
                    <a:pt x="3033" y="155"/>
                  </a:cubicBezTo>
                  <a:cubicBezTo>
                    <a:pt x="3073" y="153"/>
                    <a:pt x="3114" y="153"/>
                    <a:pt x="3154" y="153"/>
                  </a:cubicBezTo>
                  <a:close/>
                  <a:moveTo>
                    <a:pt x="3156" y="1"/>
                  </a:moveTo>
                  <a:cubicBezTo>
                    <a:pt x="3113" y="1"/>
                    <a:pt x="3069" y="1"/>
                    <a:pt x="3026" y="3"/>
                  </a:cubicBezTo>
                  <a:cubicBezTo>
                    <a:pt x="1321" y="69"/>
                    <a:pt x="428" y="712"/>
                    <a:pt x="391" y="739"/>
                  </a:cubicBezTo>
                  <a:lnTo>
                    <a:pt x="380" y="748"/>
                  </a:lnTo>
                  <a:cubicBezTo>
                    <a:pt x="1" y="1149"/>
                    <a:pt x="79" y="1918"/>
                    <a:pt x="550" y="2528"/>
                  </a:cubicBezTo>
                  <a:cubicBezTo>
                    <a:pt x="417" y="2645"/>
                    <a:pt x="326" y="2819"/>
                    <a:pt x="290" y="3024"/>
                  </a:cubicBezTo>
                  <a:cubicBezTo>
                    <a:pt x="240" y="3306"/>
                    <a:pt x="275" y="3773"/>
                    <a:pt x="707" y="4419"/>
                  </a:cubicBezTo>
                  <a:cubicBezTo>
                    <a:pt x="438" y="4554"/>
                    <a:pt x="262" y="4736"/>
                    <a:pt x="182" y="4958"/>
                  </a:cubicBezTo>
                  <a:cubicBezTo>
                    <a:pt x="37" y="5359"/>
                    <a:pt x="222" y="5841"/>
                    <a:pt x="431" y="6267"/>
                  </a:cubicBezTo>
                  <a:cubicBezTo>
                    <a:pt x="126" y="6660"/>
                    <a:pt x="62" y="7165"/>
                    <a:pt x="261" y="7627"/>
                  </a:cubicBezTo>
                  <a:cubicBezTo>
                    <a:pt x="441" y="8042"/>
                    <a:pt x="796" y="8324"/>
                    <a:pt x="1167" y="8347"/>
                  </a:cubicBezTo>
                  <a:lnTo>
                    <a:pt x="1183" y="8347"/>
                  </a:lnTo>
                  <a:lnTo>
                    <a:pt x="1197" y="8342"/>
                  </a:lnTo>
                  <a:cubicBezTo>
                    <a:pt x="1293" y="8310"/>
                    <a:pt x="1388" y="8241"/>
                    <a:pt x="1498" y="8162"/>
                  </a:cubicBezTo>
                  <a:cubicBezTo>
                    <a:pt x="1728" y="7995"/>
                    <a:pt x="2043" y="7766"/>
                    <a:pt x="2591" y="7729"/>
                  </a:cubicBezTo>
                  <a:cubicBezTo>
                    <a:pt x="2616" y="7727"/>
                    <a:pt x="2641" y="7726"/>
                    <a:pt x="2667" y="7726"/>
                  </a:cubicBezTo>
                  <a:cubicBezTo>
                    <a:pt x="3246" y="7726"/>
                    <a:pt x="3956" y="8140"/>
                    <a:pt x="4480" y="8446"/>
                  </a:cubicBezTo>
                  <a:cubicBezTo>
                    <a:pt x="4674" y="8560"/>
                    <a:pt x="4841" y="8657"/>
                    <a:pt x="4981" y="8725"/>
                  </a:cubicBezTo>
                  <a:cubicBezTo>
                    <a:pt x="5043" y="8753"/>
                    <a:pt x="5112" y="8768"/>
                    <a:pt x="5182" y="8768"/>
                  </a:cubicBezTo>
                  <a:cubicBezTo>
                    <a:pt x="5199" y="8768"/>
                    <a:pt x="5217" y="8767"/>
                    <a:pt x="5235" y="8765"/>
                  </a:cubicBezTo>
                  <a:cubicBezTo>
                    <a:pt x="5435" y="8746"/>
                    <a:pt x="5646" y="8612"/>
                    <a:pt x="5803" y="8388"/>
                  </a:cubicBezTo>
                  <a:cubicBezTo>
                    <a:pt x="6036" y="8056"/>
                    <a:pt x="6143" y="7511"/>
                    <a:pt x="5737" y="7014"/>
                  </a:cubicBezTo>
                  <a:cubicBezTo>
                    <a:pt x="5944" y="6988"/>
                    <a:pt x="6163" y="6889"/>
                    <a:pt x="6289" y="6678"/>
                  </a:cubicBezTo>
                  <a:cubicBezTo>
                    <a:pt x="6422" y="6454"/>
                    <a:pt x="6483" y="6036"/>
                    <a:pt x="6063" y="5301"/>
                  </a:cubicBezTo>
                  <a:lnTo>
                    <a:pt x="6063" y="5301"/>
                  </a:lnTo>
                  <a:cubicBezTo>
                    <a:pt x="6085" y="5302"/>
                    <a:pt x="6107" y="5303"/>
                    <a:pt x="6129" y="5303"/>
                  </a:cubicBezTo>
                  <a:cubicBezTo>
                    <a:pt x="6399" y="5303"/>
                    <a:pt x="6611" y="5196"/>
                    <a:pt x="6729" y="4993"/>
                  </a:cubicBezTo>
                  <a:cubicBezTo>
                    <a:pt x="6928" y="4653"/>
                    <a:pt x="6807" y="4141"/>
                    <a:pt x="6417" y="3632"/>
                  </a:cubicBezTo>
                  <a:cubicBezTo>
                    <a:pt x="6646" y="3632"/>
                    <a:pt x="6907" y="3560"/>
                    <a:pt x="7076" y="3356"/>
                  </a:cubicBezTo>
                  <a:cubicBezTo>
                    <a:pt x="7216" y="3188"/>
                    <a:pt x="7338" y="2867"/>
                    <a:pt x="7126" y="2296"/>
                  </a:cubicBezTo>
                  <a:cubicBezTo>
                    <a:pt x="6734" y="1236"/>
                    <a:pt x="4851" y="1"/>
                    <a:pt x="31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8" name="Google Shape;3766;p50">
              <a:extLst>
                <a:ext uri="{FF2B5EF4-FFF2-40B4-BE49-F238E27FC236}">
                  <a16:creationId xmlns:a16="http://schemas.microsoft.com/office/drawing/2014/main" id="{AD99D352-FC85-20F6-0FD5-6BD3C33139C9}"/>
                </a:ext>
              </a:extLst>
            </p:cNvPr>
            <p:cNvSpPr/>
            <p:nvPr/>
          </p:nvSpPr>
          <p:spPr>
            <a:xfrm>
              <a:off x="1228850" y="2911679"/>
              <a:ext cx="211802" cy="55500"/>
            </a:xfrm>
            <a:custGeom>
              <a:avLst/>
              <a:gdLst/>
              <a:ahLst/>
              <a:cxnLst/>
              <a:rect l="l" t="t" r="r" b="b"/>
              <a:pathLst>
                <a:path w="5358" h="1404" extrusionOk="0">
                  <a:moveTo>
                    <a:pt x="2842" y="1"/>
                  </a:moveTo>
                  <a:cubicBezTo>
                    <a:pt x="2329" y="18"/>
                    <a:pt x="1875" y="115"/>
                    <a:pt x="1397" y="210"/>
                  </a:cubicBezTo>
                  <a:cubicBezTo>
                    <a:pt x="926" y="312"/>
                    <a:pt x="457" y="428"/>
                    <a:pt x="0" y="582"/>
                  </a:cubicBezTo>
                  <a:lnTo>
                    <a:pt x="1427" y="386"/>
                  </a:lnTo>
                  <a:lnTo>
                    <a:pt x="2138" y="293"/>
                  </a:lnTo>
                  <a:cubicBezTo>
                    <a:pt x="2365" y="266"/>
                    <a:pt x="2597" y="232"/>
                    <a:pt x="2808" y="232"/>
                  </a:cubicBezTo>
                  <a:cubicBezTo>
                    <a:pt x="2817" y="232"/>
                    <a:pt x="2826" y="232"/>
                    <a:pt x="2835" y="232"/>
                  </a:cubicBezTo>
                  <a:cubicBezTo>
                    <a:pt x="3287" y="253"/>
                    <a:pt x="3732" y="425"/>
                    <a:pt x="4152" y="636"/>
                  </a:cubicBezTo>
                  <a:cubicBezTo>
                    <a:pt x="4571" y="852"/>
                    <a:pt x="4971" y="1117"/>
                    <a:pt x="5358" y="1404"/>
                  </a:cubicBezTo>
                  <a:cubicBezTo>
                    <a:pt x="5030" y="1045"/>
                    <a:pt x="4654" y="735"/>
                    <a:pt x="4239" y="481"/>
                  </a:cubicBezTo>
                  <a:cubicBezTo>
                    <a:pt x="3824" y="226"/>
                    <a:pt x="3355" y="30"/>
                    <a:pt x="28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9" name="Google Shape;3767;p50">
              <a:extLst>
                <a:ext uri="{FF2B5EF4-FFF2-40B4-BE49-F238E27FC236}">
                  <a16:creationId xmlns:a16="http://schemas.microsoft.com/office/drawing/2014/main" id="{8C6D2F77-4096-C41A-0809-C0CA75B7CC19}"/>
                </a:ext>
              </a:extLst>
            </p:cNvPr>
            <p:cNvSpPr/>
            <p:nvPr/>
          </p:nvSpPr>
          <p:spPr>
            <a:xfrm>
              <a:off x="1235214" y="2995087"/>
              <a:ext cx="197769" cy="41981"/>
            </a:xfrm>
            <a:custGeom>
              <a:avLst/>
              <a:gdLst/>
              <a:ahLst/>
              <a:cxnLst/>
              <a:rect l="l" t="t" r="r" b="b"/>
              <a:pathLst>
                <a:path w="5003" h="1062" extrusionOk="0">
                  <a:moveTo>
                    <a:pt x="2673" y="0"/>
                  </a:moveTo>
                  <a:cubicBezTo>
                    <a:pt x="2646" y="0"/>
                    <a:pt x="2620" y="1"/>
                    <a:pt x="2594" y="3"/>
                  </a:cubicBezTo>
                  <a:cubicBezTo>
                    <a:pt x="2157" y="25"/>
                    <a:pt x="1720" y="72"/>
                    <a:pt x="1288" y="139"/>
                  </a:cubicBezTo>
                  <a:cubicBezTo>
                    <a:pt x="857" y="207"/>
                    <a:pt x="426" y="279"/>
                    <a:pt x="0" y="382"/>
                  </a:cubicBezTo>
                  <a:cubicBezTo>
                    <a:pt x="439" y="374"/>
                    <a:pt x="873" y="345"/>
                    <a:pt x="1306" y="318"/>
                  </a:cubicBezTo>
                  <a:cubicBezTo>
                    <a:pt x="1740" y="294"/>
                    <a:pt x="2174" y="251"/>
                    <a:pt x="2602" y="235"/>
                  </a:cubicBezTo>
                  <a:cubicBezTo>
                    <a:pt x="2631" y="233"/>
                    <a:pt x="2661" y="232"/>
                    <a:pt x="2689" y="232"/>
                  </a:cubicBezTo>
                  <a:cubicBezTo>
                    <a:pt x="2864" y="232"/>
                    <a:pt x="3026" y="270"/>
                    <a:pt x="3205" y="324"/>
                  </a:cubicBezTo>
                  <a:cubicBezTo>
                    <a:pt x="3408" y="381"/>
                    <a:pt x="3607" y="462"/>
                    <a:pt x="3809" y="539"/>
                  </a:cubicBezTo>
                  <a:cubicBezTo>
                    <a:pt x="4208" y="700"/>
                    <a:pt x="4603" y="883"/>
                    <a:pt x="5002" y="1062"/>
                  </a:cubicBezTo>
                  <a:cubicBezTo>
                    <a:pt x="4650" y="802"/>
                    <a:pt x="4274" y="572"/>
                    <a:pt x="3883" y="376"/>
                  </a:cubicBezTo>
                  <a:cubicBezTo>
                    <a:pt x="3685" y="274"/>
                    <a:pt x="3482" y="186"/>
                    <a:pt x="3272" y="114"/>
                  </a:cubicBezTo>
                  <a:cubicBezTo>
                    <a:pt x="3091" y="51"/>
                    <a:pt x="2876" y="0"/>
                    <a:pt x="26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0" name="Google Shape;3768;p50">
              <a:extLst>
                <a:ext uri="{FF2B5EF4-FFF2-40B4-BE49-F238E27FC236}">
                  <a16:creationId xmlns:a16="http://schemas.microsoft.com/office/drawing/2014/main" id="{879C7B28-6A46-E9FD-B226-5F29D3B39AF4}"/>
                </a:ext>
              </a:extLst>
            </p:cNvPr>
            <p:cNvSpPr/>
            <p:nvPr/>
          </p:nvSpPr>
          <p:spPr>
            <a:xfrm>
              <a:off x="1223434" y="3062525"/>
              <a:ext cx="199468" cy="46290"/>
            </a:xfrm>
            <a:custGeom>
              <a:avLst/>
              <a:gdLst/>
              <a:ahLst/>
              <a:cxnLst/>
              <a:rect l="l" t="t" r="r" b="b"/>
              <a:pathLst>
                <a:path w="5046" h="1171" extrusionOk="0">
                  <a:moveTo>
                    <a:pt x="2588" y="1"/>
                  </a:moveTo>
                  <a:cubicBezTo>
                    <a:pt x="2145" y="1"/>
                    <a:pt x="1715" y="64"/>
                    <a:pt x="1293" y="151"/>
                  </a:cubicBezTo>
                  <a:cubicBezTo>
                    <a:pt x="854" y="244"/>
                    <a:pt x="422" y="353"/>
                    <a:pt x="1" y="504"/>
                  </a:cubicBezTo>
                  <a:lnTo>
                    <a:pt x="1321" y="327"/>
                  </a:lnTo>
                  <a:cubicBezTo>
                    <a:pt x="1726" y="282"/>
                    <a:pt x="2132" y="232"/>
                    <a:pt x="2530" y="232"/>
                  </a:cubicBezTo>
                  <a:cubicBezTo>
                    <a:pt x="2563" y="232"/>
                    <a:pt x="2596" y="232"/>
                    <a:pt x="2629" y="233"/>
                  </a:cubicBezTo>
                  <a:cubicBezTo>
                    <a:pt x="3050" y="233"/>
                    <a:pt x="3459" y="400"/>
                    <a:pt x="3863" y="568"/>
                  </a:cubicBezTo>
                  <a:cubicBezTo>
                    <a:pt x="4264" y="746"/>
                    <a:pt x="4654" y="956"/>
                    <a:pt x="5045" y="1171"/>
                  </a:cubicBezTo>
                  <a:cubicBezTo>
                    <a:pt x="4707" y="876"/>
                    <a:pt x="4336" y="621"/>
                    <a:pt x="3941" y="408"/>
                  </a:cubicBezTo>
                  <a:cubicBezTo>
                    <a:pt x="3546" y="198"/>
                    <a:pt x="3113" y="9"/>
                    <a:pt x="2635" y="1"/>
                  </a:cubicBezTo>
                  <a:cubicBezTo>
                    <a:pt x="2619" y="1"/>
                    <a:pt x="2603" y="1"/>
                    <a:pt x="25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1" name="Google Shape;3769;p50">
              <a:extLst>
                <a:ext uri="{FF2B5EF4-FFF2-40B4-BE49-F238E27FC236}">
                  <a16:creationId xmlns:a16="http://schemas.microsoft.com/office/drawing/2014/main" id="{455D74DE-79E0-1565-A093-88398E02315B}"/>
                </a:ext>
              </a:extLst>
            </p:cNvPr>
            <p:cNvSpPr/>
            <p:nvPr/>
          </p:nvSpPr>
          <p:spPr>
            <a:xfrm>
              <a:off x="1397722" y="2756168"/>
              <a:ext cx="18895" cy="43364"/>
            </a:xfrm>
            <a:custGeom>
              <a:avLst/>
              <a:gdLst/>
              <a:ahLst/>
              <a:cxnLst/>
              <a:rect l="l" t="t" r="r" b="b"/>
              <a:pathLst>
                <a:path w="478" h="1097" extrusionOk="0">
                  <a:moveTo>
                    <a:pt x="387" y="1"/>
                  </a:moveTo>
                  <a:cubicBezTo>
                    <a:pt x="361" y="1"/>
                    <a:pt x="327" y="19"/>
                    <a:pt x="285" y="71"/>
                  </a:cubicBezTo>
                  <a:cubicBezTo>
                    <a:pt x="141" y="254"/>
                    <a:pt x="0" y="903"/>
                    <a:pt x="129" y="1097"/>
                  </a:cubicBezTo>
                  <a:cubicBezTo>
                    <a:pt x="162" y="464"/>
                    <a:pt x="478" y="116"/>
                    <a:pt x="478" y="116"/>
                  </a:cubicBezTo>
                  <a:cubicBezTo>
                    <a:pt x="478" y="116"/>
                    <a:pt x="454" y="1"/>
                    <a:pt x="3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2" name="Google Shape;3770;p50">
              <a:extLst>
                <a:ext uri="{FF2B5EF4-FFF2-40B4-BE49-F238E27FC236}">
                  <a16:creationId xmlns:a16="http://schemas.microsoft.com/office/drawing/2014/main" id="{D162797D-CC4F-9BAE-7CF8-79D9A107DF6B}"/>
                </a:ext>
              </a:extLst>
            </p:cNvPr>
            <p:cNvSpPr/>
            <p:nvPr/>
          </p:nvSpPr>
          <p:spPr>
            <a:xfrm>
              <a:off x="1518249" y="3153009"/>
              <a:ext cx="143296" cy="100485"/>
            </a:xfrm>
            <a:custGeom>
              <a:avLst/>
              <a:gdLst/>
              <a:ahLst/>
              <a:cxnLst/>
              <a:rect l="l" t="t" r="r" b="b"/>
              <a:pathLst>
                <a:path w="3625" h="2542" extrusionOk="0">
                  <a:moveTo>
                    <a:pt x="3624" y="0"/>
                  </a:moveTo>
                  <a:lnTo>
                    <a:pt x="3369" y="533"/>
                  </a:lnTo>
                  <a:cubicBezTo>
                    <a:pt x="3263" y="697"/>
                    <a:pt x="3173" y="874"/>
                    <a:pt x="3054" y="1031"/>
                  </a:cubicBezTo>
                  <a:cubicBezTo>
                    <a:pt x="2826" y="1348"/>
                    <a:pt x="2550" y="1629"/>
                    <a:pt x="2235" y="1864"/>
                  </a:cubicBezTo>
                  <a:cubicBezTo>
                    <a:pt x="1916" y="2085"/>
                    <a:pt x="1557" y="2244"/>
                    <a:pt x="1178" y="2330"/>
                  </a:cubicBezTo>
                  <a:cubicBezTo>
                    <a:pt x="972" y="2378"/>
                    <a:pt x="758" y="2402"/>
                    <a:pt x="546" y="2402"/>
                  </a:cubicBezTo>
                  <a:cubicBezTo>
                    <a:pt x="373" y="2402"/>
                    <a:pt x="201" y="2386"/>
                    <a:pt x="37" y="2352"/>
                  </a:cubicBezTo>
                  <a:lnTo>
                    <a:pt x="0" y="2503"/>
                  </a:lnTo>
                  <a:cubicBezTo>
                    <a:pt x="153" y="2529"/>
                    <a:pt x="304" y="2541"/>
                    <a:pt x="455" y="2541"/>
                  </a:cubicBezTo>
                  <a:cubicBezTo>
                    <a:pt x="709" y="2541"/>
                    <a:pt x="960" y="2506"/>
                    <a:pt x="1205" y="2443"/>
                  </a:cubicBezTo>
                  <a:cubicBezTo>
                    <a:pt x="1593" y="2341"/>
                    <a:pt x="1960" y="2166"/>
                    <a:pt x="2281" y="1925"/>
                  </a:cubicBezTo>
                  <a:cubicBezTo>
                    <a:pt x="2592" y="1677"/>
                    <a:pt x="2865" y="1383"/>
                    <a:pt x="3086" y="1052"/>
                  </a:cubicBezTo>
                  <a:cubicBezTo>
                    <a:pt x="3202" y="891"/>
                    <a:pt x="3286" y="711"/>
                    <a:pt x="3386" y="542"/>
                  </a:cubicBezTo>
                  <a:lnTo>
                    <a:pt x="362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3" name="Google Shape;3771;p50">
              <a:extLst>
                <a:ext uri="{FF2B5EF4-FFF2-40B4-BE49-F238E27FC236}">
                  <a16:creationId xmlns:a16="http://schemas.microsoft.com/office/drawing/2014/main" id="{A2FEF43E-D345-C814-7152-4096C342CD9C}"/>
                </a:ext>
              </a:extLst>
            </p:cNvPr>
            <p:cNvSpPr/>
            <p:nvPr/>
          </p:nvSpPr>
          <p:spPr>
            <a:xfrm>
              <a:off x="1571812" y="3268318"/>
              <a:ext cx="379211" cy="305962"/>
            </a:xfrm>
            <a:custGeom>
              <a:avLst/>
              <a:gdLst/>
              <a:ahLst/>
              <a:cxnLst/>
              <a:rect l="l" t="t" r="r" b="b"/>
              <a:pathLst>
                <a:path w="9593" h="7740" extrusionOk="0">
                  <a:moveTo>
                    <a:pt x="6471" y="1"/>
                  </a:moveTo>
                  <a:cubicBezTo>
                    <a:pt x="3538" y="2396"/>
                    <a:pt x="1351" y="2691"/>
                    <a:pt x="451" y="2691"/>
                  </a:cubicBezTo>
                  <a:cubicBezTo>
                    <a:pt x="157" y="2691"/>
                    <a:pt x="0" y="2660"/>
                    <a:pt x="0" y="2660"/>
                  </a:cubicBezTo>
                  <a:lnTo>
                    <a:pt x="0" y="2660"/>
                  </a:lnTo>
                  <a:cubicBezTo>
                    <a:pt x="0" y="2660"/>
                    <a:pt x="25" y="5809"/>
                    <a:pt x="470" y="7422"/>
                  </a:cubicBezTo>
                  <a:cubicBezTo>
                    <a:pt x="1444" y="7645"/>
                    <a:pt x="2331" y="7739"/>
                    <a:pt x="3136" y="7739"/>
                  </a:cubicBezTo>
                  <a:cubicBezTo>
                    <a:pt x="7689" y="7739"/>
                    <a:pt x="9592" y="4711"/>
                    <a:pt x="9592" y="4711"/>
                  </a:cubicBezTo>
                  <a:cubicBezTo>
                    <a:pt x="9592" y="4711"/>
                    <a:pt x="8432" y="2910"/>
                    <a:pt x="6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4" name="Google Shape;3772;p50">
              <a:extLst>
                <a:ext uri="{FF2B5EF4-FFF2-40B4-BE49-F238E27FC236}">
                  <a16:creationId xmlns:a16="http://schemas.microsoft.com/office/drawing/2014/main" id="{79884433-D78A-7ACF-C92C-40CBA6995554}"/>
                </a:ext>
              </a:extLst>
            </p:cNvPr>
            <p:cNvSpPr/>
            <p:nvPr/>
          </p:nvSpPr>
          <p:spPr>
            <a:xfrm>
              <a:off x="1585807" y="3435964"/>
              <a:ext cx="1117276" cy="1841347"/>
            </a:xfrm>
            <a:custGeom>
              <a:avLst/>
              <a:gdLst/>
              <a:ahLst/>
              <a:cxnLst/>
              <a:rect l="l" t="t" r="r" b="b"/>
              <a:pathLst>
                <a:path w="28264" h="46581" extrusionOk="0">
                  <a:moveTo>
                    <a:pt x="8933" y="1"/>
                  </a:moveTo>
                  <a:cubicBezTo>
                    <a:pt x="6218" y="2384"/>
                    <a:pt x="3002" y="2754"/>
                    <a:pt x="1266" y="2754"/>
                  </a:cubicBezTo>
                  <a:cubicBezTo>
                    <a:pt x="483" y="2754"/>
                    <a:pt x="0" y="2679"/>
                    <a:pt x="0" y="2679"/>
                  </a:cubicBezTo>
                  <a:lnTo>
                    <a:pt x="0" y="2679"/>
                  </a:lnTo>
                  <a:cubicBezTo>
                    <a:pt x="2023" y="21675"/>
                    <a:pt x="11763" y="46012"/>
                    <a:pt x="11763" y="46012"/>
                  </a:cubicBezTo>
                  <a:cubicBezTo>
                    <a:pt x="11763" y="46012"/>
                    <a:pt x="12997" y="46580"/>
                    <a:pt x="15928" y="46580"/>
                  </a:cubicBezTo>
                  <a:cubicBezTo>
                    <a:pt x="18560" y="46580"/>
                    <a:pt x="22560" y="46122"/>
                    <a:pt x="28263" y="44385"/>
                  </a:cubicBezTo>
                  <a:cubicBezTo>
                    <a:pt x="19507" y="18549"/>
                    <a:pt x="11895" y="3933"/>
                    <a:pt x="89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75" name="Google Shape;3773;p50">
              <a:extLst>
                <a:ext uri="{FF2B5EF4-FFF2-40B4-BE49-F238E27FC236}">
                  <a16:creationId xmlns:a16="http://schemas.microsoft.com/office/drawing/2014/main" id="{ABC74C48-E139-6269-A2FB-47CBBDF6C466}"/>
                </a:ext>
              </a:extLst>
            </p:cNvPr>
            <p:cNvSpPr/>
            <p:nvPr/>
          </p:nvSpPr>
          <p:spPr>
            <a:xfrm>
              <a:off x="1816345" y="3435965"/>
              <a:ext cx="886737" cy="1817036"/>
            </a:xfrm>
            <a:custGeom>
              <a:avLst/>
              <a:gdLst/>
              <a:ahLst/>
              <a:cxnLst/>
              <a:rect l="l" t="t" r="r" b="b"/>
              <a:pathLst>
                <a:path w="22432" h="45966" extrusionOk="0">
                  <a:moveTo>
                    <a:pt x="3101" y="1"/>
                  </a:moveTo>
                  <a:cubicBezTo>
                    <a:pt x="2183" y="804"/>
                    <a:pt x="1134" y="1445"/>
                    <a:pt x="0" y="1894"/>
                  </a:cubicBezTo>
                  <a:cubicBezTo>
                    <a:pt x="3060" y="7314"/>
                    <a:pt x="8167" y="22646"/>
                    <a:pt x="16070" y="45965"/>
                  </a:cubicBezTo>
                  <a:cubicBezTo>
                    <a:pt x="17902" y="45627"/>
                    <a:pt x="20012" y="45123"/>
                    <a:pt x="22431" y="44385"/>
                  </a:cubicBezTo>
                  <a:cubicBezTo>
                    <a:pt x="13675" y="18549"/>
                    <a:pt x="6063" y="3933"/>
                    <a:pt x="3101" y="1"/>
                  </a:cubicBezTo>
                  <a:close/>
                </a:path>
              </a:pathLst>
            </a:custGeom>
            <a:solidFill>
              <a:srgbClr val="FFFFFF">
                <a:alpha val="50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6" name="Google Shape;3774;p50">
              <a:extLst>
                <a:ext uri="{FF2B5EF4-FFF2-40B4-BE49-F238E27FC236}">
                  <a16:creationId xmlns:a16="http://schemas.microsoft.com/office/drawing/2014/main" id="{3C57F834-6A99-645B-C743-8CA14B5E8CAE}"/>
                </a:ext>
              </a:extLst>
            </p:cNvPr>
            <p:cNvSpPr/>
            <p:nvPr/>
          </p:nvSpPr>
          <p:spPr>
            <a:xfrm rot="21215749">
              <a:off x="-585575" y="1031084"/>
              <a:ext cx="3893969" cy="1381992"/>
            </a:xfrm>
            <a:custGeom>
              <a:avLst/>
              <a:gdLst/>
              <a:ahLst/>
              <a:cxnLst/>
              <a:rect l="l" t="t" r="r" b="b"/>
              <a:pathLst>
                <a:path w="53071" h="34788" extrusionOk="0">
                  <a:moveTo>
                    <a:pt x="6409" y="0"/>
                  </a:moveTo>
                  <a:cubicBezTo>
                    <a:pt x="5104" y="0"/>
                    <a:pt x="3964" y="945"/>
                    <a:pt x="3756" y="2276"/>
                  </a:cubicBezTo>
                  <a:lnTo>
                    <a:pt x="231" y="24844"/>
                  </a:lnTo>
                  <a:cubicBezTo>
                    <a:pt x="1" y="26315"/>
                    <a:pt x="1000" y="27685"/>
                    <a:pt x="2472" y="27915"/>
                  </a:cubicBezTo>
                  <a:lnTo>
                    <a:pt x="46243" y="34754"/>
                  </a:lnTo>
                  <a:cubicBezTo>
                    <a:pt x="46385" y="34777"/>
                    <a:pt x="46526" y="34787"/>
                    <a:pt x="46665" y="34787"/>
                  </a:cubicBezTo>
                  <a:cubicBezTo>
                    <a:pt x="47968" y="34787"/>
                    <a:pt x="49106" y="33842"/>
                    <a:pt x="49314" y="32512"/>
                  </a:cubicBezTo>
                  <a:lnTo>
                    <a:pt x="52841" y="9943"/>
                  </a:lnTo>
                  <a:cubicBezTo>
                    <a:pt x="53071" y="8472"/>
                    <a:pt x="52070" y="7102"/>
                    <a:pt x="50598" y="6872"/>
                  </a:cubicBezTo>
                  <a:lnTo>
                    <a:pt x="6829" y="33"/>
                  </a:lnTo>
                  <a:cubicBezTo>
                    <a:pt x="6688" y="11"/>
                    <a:pt x="6547" y="0"/>
                    <a:pt x="6409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177" name="Google Shape;3694;p49">
            <a:extLst>
              <a:ext uri="{FF2B5EF4-FFF2-40B4-BE49-F238E27FC236}">
                <a16:creationId xmlns:a16="http://schemas.microsoft.com/office/drawing/2014/main" id="{45BB0589-187F-7105-9729-A1116A8D0C8E}"/>
              </a:ext>
            </a:extLst>
          </p:cNvPr>
          <p:cNvSpPr/>
          <p:nvPr/>
        </p:nvSpPr>
        <p:spPr>
          <a:xfrm rot="21417064">
            <a:off x="5922190" y="3086456"/>
            <a:ext cx="2200685" cy="26952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sz="900" b="1" dirty="0">
                <a:solidFill>
                  <a:schemeClr val="accent1"/>
                </a:solidFill>
                <a:latin typeface="Amasis MT Pro" panose="02040504050005020304" pitchFamily="18" charset="0"/>
              </a:rPr>
              <a:t>a- What the car contained </a:t>
            </a:r>
          </a:p>
        </p:txBody>
      </p:sp>
      <p:grpSp>
        <p:nvGrpSpPr>
          <p:cNvPr id="4178" name="Google Shape;3666;p49">
            <a:extLst>
              <a:ext uri="{FF2B5EF4-FFF2-40B4-BE49-F238E27FC236}">
                <a16:creationId xmlns:a16="http://schemas.microsoft.com/office/drawing/2014/main" id="{3EDC8969-29E2-3D09-64C7-4A51A9EBFB69}"/>
              </a:ext>
            </a:extLst>
          </p:cNvPr>
          <p:cNvGrpSpPr/>
          <p:nvPr/>
        </p:nvGrpSpPr>
        <p:grpSpPr>
          <a:xfrm rot="-1325939">
            <a:off x="5873199" y="4218441"/>
            <a:ext cx="1683263" cy="1712959"/>
            <a:chOff x="658816" y="3875056"/>
            <a:chExt cx="1769862" cy="1801086"/>
          </a:xfrm>
        </p:grpSpPr>
        <p:sp>
          <p:nvSpPr>
            <p:cNvPr id="4179" name="Google Shape;3667;p49">
              <a:extLst>
                <a:ext uri="{FF2B5EF4-FFF2-40B4-BE49-F238E27FC236}">
                  <a16:creationId xmlns:a16="http://schemas.microsoft.com/office/drawing/2014/main" id="{3684B116-D844-99EB-571C-27737BA5EB3D}"/>
                </a:ext>
              </a:extLst>
            </p:cNvPr>
            <p:cNvSpPr/>
            <p:nvPr/>
          </p:nvSpPr>
          <p:spPr>
            <a:xfrm flipH="1">
              <a:off x="1674625" y="5389061"/>
              <a:ext cx="141642" cy="176783"/>
            </a:xfrm>
            <a:custGeom>
              <a:avLst/>
              <a:gdLst/>
              <a:ahLst/>
              <a:cxnLst/>
              <a:rect l="l" t="t" r="r" b="b"/>
              <a:pathLst>
                <a:path w="9202" h="11485" extrusionOk="0">
                  <a:moveTo>
                    <a:pt x="7862" y="0"/>
                  </a:moveTo>
                  <a:cubicBezTo>
                    <a:pt x="7842" y="0"/>
                    <a:pt x="7822" y="2"/>
                    <a:pt x="7801" y="5"/>
                  </a:cubicBezTo>
                  <a:cubicBezTo>
                    <a:pt x="7568" y="36"/>
                    <a:pt x="7405" y="252"/>
                    <a:pt x="7439" y="484"/>
                  </a:cubicBezTo>
                  <a:lnTo>
                    <a:pt x="8274" y="6355"/>
                  </a:lnTo>
                  <a:lnTo>
                    <a:pt x="259" y="10683"/>
                  </a:lnTo>
                  <a:cubicBezTo>
                    <a:pt x="87" y="10776"/>
                    <a:pt x="1" y="10973"/>
                    <a:pt x="49" y="11162"/>
                  </a:cubicBezTo>
                  <a:cubicBezTo>
                    <a:pt x="97" y="11351"/>
                    <a:pt x="268" y="11485"/>
                    <a:pt x="462" y="11485"/>
                  </a:cubicBezTo>
                  <a:cubicBezTo>
                    <a:pt x="532" y="11483"/>
                    <a:pt x="602" y="11465"/>
                    <a:pt x="664" y="11431"/>
                  </a:cubicBezTo>
                  <a:lnTo>
                    <a:pt x="9202" y="6825"/>
                  </a:lnTo>
                  <a:lnTo>
                    <a:pt x="8281" y="366"/>
                  </a:lnTo>
                  <a:cubicBezTo>
                    <a:pt x="8252" y="154"/>
                    <a:pt x="8070" y="0"/>
                    <a:pt x="7862" y="0"/>
                  </a:cubicBezTo>
                  <a:close/>
                </a:path>
              </a:pathLst>
            </a:custGeom>
            <a:solidFill>
              <a:srgbClr val="8CC4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0" name="Google Shape;3668;p49">
              <a:extLst>
                <a:ext uri="{FF2B5EF4-FFF2-40B4-BE49-F238E27FC236}">
                  <a16:creationId xmlns:a16="http://schemas.microsoft.com/office/drawing/2014/main" id="{43F62C3A-64F0-A8AE-75E8-D7019828D6A7}"/>
                </a:ext>
              </a:extLst>
            </p:cNvPr>
            <p:cNvSpPr/>
            <p:nvPr/>
          </p:nvSpPr>
          <p:spPr>
            <a:xfrm flipH="1">
              <a:off x="1402746" y="5296486"/>
              <a:ext cx="287717" cy="178076"/>
            </a:xfrm>
            <a:custGeom>
              <a:avLst/>
              <a:gdLst/>
              <a:ahLst/>
              <a:cxnLst/>
              <a:rect l="l" t="t" r="r" b="b"/>
              <a:pathLst>
                <a:path w="18692" h="11569" extrusionOk="0">
                  <a:moveTo>
                    <a:pt x="18120" y="0"/>
                  </a:moveTo>
                  <a:cubicBezTo>
                    <a:pt x="17933" y="0"/>
                    <a:pt x="17753" y="105"/>
                    <a:pt x="17667" y="286"/>
                  </a:cubicBezTo>
                  <a:lnTo>
                    <a:pt x="12838" y="10345"/>
                  </a:lnTo>
                  <a:lnTo>
                    <a:pt x="718" y="6447"/>
                  </a:lnTo>
                  <a:cubicBezTo>
                    <a:pt x="667" y="6431"/>
                    <a:pt x="615" y="6423"/>
                    <a:pt x="563" y="6423"/>
                  </a:cubicBezTo>
                  <a:cubicBezTo>
                    <a:pt x="351" y="6423"/>
                    <a:pt x="154" y="6558"/>
                    <a:pt x="85" y="6772"/>
                  </a:cubicBezTo>
                  <a:cubicBezTo>
                    <a:pt x="0" y="7036"/>
                    <a:pt x="145" y="7318"/>
                    <a:pt x="411" y="7403"/>
                  </a:cubicBezTo>
                  <a:lnTo>
                    <a:pt x="13363" y="11568"/>
                  </a:lnTo>
                  <a:lnTo>
                    <a:pt x="18571" y="720"/>
                  </a:lnTo>
                  <a:cubicBezTo>
                    <a:pt x="18691" y="471"/>
                    <a:pt x="18586" y="170"/>
                    <a:pt x="18337" y="50"/>
                  </a:cubicBezTo>
                  <a:cubicBezTo>
                    <a:pt x="18267" y="16"/>
                    <a:pt x="18193" y="0"/>
                    <a:pt x="18120" y="0"/>
                  </a:cubicBezTo>
                  <a:close/>
                </a:path>
              </a:pathLst>
            </a:custGeom>
            <a:solidFill>
              <a:srgbClr val="FF81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1" name="Google Shape;3669;p49">
              <a:extLst>
                <a:ext uri="{FF2B5EF4-FFF2-40B4-BE49-F238E27FC236}">
                  <a16:creationId xmlns:a16="http://schemas.microsoft.com/office/drawing/2014/main" id="{C35A8785-56AA-7E9F-4D05-02AFF18CE691}"/>
                </a:ext>
              </a:extLst>
            </p:cNvPr>
            <p:cNvSpPr/>
            <p:nvPr/>
          </p:nvSpPr>
          <p:spPr>
            <a:xfrm flipH="1">
              <a:off x="1072480" y="3875056"/>
              <a:ext cx="654935" cy="1236341"/>
            </a:xfrm>
            <a:custGeom>
              <a:avLst/>
              <a:gdLst/>
              <a:ahLst/>
              <a:cxnLst/>
              <a:rect l="l" t="t" r="r" b="b"/>
              <a:pathLst>
                <a:path w="42549" h="80321" extrusionOk="0">
                  <a:moveTo>
                    <a:pt x="19479" y="0"/>
                  </a:moveTo>
                  <a:cubicBezTo>
                    <a:pt x="14561" y="0"/>
                    <a:pt x="10368" y="9188"/>
                    <a:pt x="10793" y="16409"/>
                  </a:cubicBezTo>
                  <a:cubicBezTo>
                    <a:pt x="9828" y="19411"/>
                    <a:pt x="5751" y="22138"/>
                    <a:pt x="3039" y="25516"/>
                  </a:cubicBezTo>
                  <a:cubicBezTo>
                    <a:pt x="328" y="28895"/>
                    <a:pt x="0" y="34589"/>
                    <a:pt x="4523" y="38906"/>
                  </a:cubicBezTo>
                  <a:cubicBezTo>
                    <a:pt x="9046" y="43225"/>
                    <a:pt x="1039" y="49464"/>
                    <a:pt x="884" y="54225"/>
                  </a:cubicBezTo>
                  <a:cubicBezTo>
                    <a:pt x="729" y="58989"/>
                    <a:pt x="6428" y="60952"/>
                    <a:pt x="8399" y="66283"/>
                  </a:cubicBezTo>
                  <a:cubicBezTo>
                    <a:pt x="10369" y="71615"/>
                    <a:pt x="11813" y="78236"/>
                    <a:pt x="17456" y="80076"/>
                  </a:cubicBezTo>
                  <a:cubicBezTo>
                    <a:pt x="17973" y="80244"/>
                    <a:pt x="18495" y="80320"/>
                    <a:pt x="19018" y="80320"/>
                  </a:cubicBezTo>
                  <a:cubicBezTo>
                    <a:pt x="24209" y="80320"/>
                    <a:pt x="29454" y="72784"/>
                    <a:pt x="29454" y="72784"/>
                  </a:cubicBezTo>
                  <a:cubicBezTo>
                    <a:pt x="29454" y="72784"/>
                    <a:pt x="42548" y="60910"/>
                    <a:pt x="34196" y="50393"/>
                  </a:cubicBezTo>
                  <a:cubicBezTo>
                    <a:pt x="25842" y="39875"/>
                    <a:pt x="37461" y="43579"/>
                    <a:pt x="36889" y="34682"/>
                  </a:cubicBezTo>
                  <a:cubicBezTo>
                    <a:pt x="36318" y="25785"/>
                    <a:pt x="26820" y="25994"/>
                    <a:pt x="25348" y="19314"/>
                  </a:cubicBezTo>
                  <a:cubicBezTo>
                    <a:pt x="23877" y="12633"/>
                    <a:pt x="28121" y="5246"/>
                    <a:pt x="22166" y="947"/>
                  </a:cubicBezTo>
                  <a:cubicBezTo>
                    <a:pt x="21262" y="295"/>
                    <a:pt x="20359" y="0"/>
                    <a:pt x="194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2" name="Google Shape;3670;p49">
              <a:extLst>
                <a:ext uri="{FF2B5EF4-FFF2-40B4-BE49-F238E27FC236}">
                  <a16:creationId xmlns:a16="http://schemas.microsoft.com/office/drawing/2014/main" id="{648E8DCC-0283-6A82-CEE2-4821F3352DFE}"/>
                </a:ext>
              </a:extLst>
            </p:cNvPr>
            <p:cNvSpPr/>
            <p:nvPr/>
          </p:nvSpPr>
          <p:spPr>
            <a:xfrm flipH="1">
              <a:off x="1418016" y="3952564"/>
              <a:ext cx="133930" cy="1185222"/>
            </a:xfrm>
            <a:custGeom>
              <a:avLst/>
              <a:gdLst/>
              <a:ahLst/>
              <a:cxnLst/>
              <a:rect l="l" t="t" r="r" b="b"/>
              <a:pathLst>
                <a:path w="8701" h="77000" extrusionOk="0">
                  <a:moveTo>
                    <a:pt x="8223" y="0"/>
                  </a:moveTo>
                  <a:cubicBezTo>
                    <a:pt x="8044" y="0"/>
                    <a:pt x="7877" y="114"/>
                    <a:pt x="7818" y="294"/>
                  </a:cubicBezTo>
                  <a:cubicBezTo>
                    <a:pt x="1" y="24032"/>
                    <a:pt x="7222" y="76111"/>
                    <a:pt x="7295" y="76632"/>
                  </a:cubicBezTo>
                  <a:cubicBezTo>
                    <a:pt x="7325" y="76842"/>
                    <a:pt x="7506" y="76999"/>
                    <a:pt x="7718" y="76999"/>
                  </a:cubicBezTo>
                  <a:cubicBezTo>
                    <a:pt x="7738" y="76999"/>
                    <a:pt x="7758" y="76996"/>
                    <a:pt x="7776" y="76993"/>
                  </a:cubicBezTo>
                  <a:cubicBezTo>
                    <a:pt x="8010" y="76961"/>
                    <a:pt x="8172" y="76746"/>
                    <a:pt x="8139" y="76513"/>
                  </a:cubicBezTo>
                  <a:cubicBezTo>
                    <a:pt x="8065" y="75992"/>
                    <a:pt x="871" y="24112"/>
                    <a:pt x="8627" y="559"/>
                  </a:cubicBezTo>
                  <a:cubicBezTo>
                    <a:pt x="8700" y="337"/>
                    <a:pt x="8578" y="95"/>
                    <a:pt x="8356" y="21"/>
                  </a:cubicBezTo>
                  <a:cubicBezTo>
                    <a:pt x="8312" y="7"/>
                    <a:pt x="8267" y="0"/>
                    <a:pt x="82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3" name="Google Shape;3671;p49">
              <a:extLst>
                <a:ext uri="{FF2B5EF4-FFF2-40B4-BE49-F238E27FC236}">
                  <a16:creationId xmlns:a16="http://schemas.microsoft.com/office/drawing/2014/main" id="{B11A56D8-8A0C-D147-CC2F-5F143A80A65D}"/>
                </a:ext>
              </a:extLst>
            </p:cNvPr>
            <p:cNvSpPr/>
            <p:nvPr/>
          </p:nvSpPr>
          <p:spPr>
            <a:xfrm flipH="1">
              <a:off x="1367142" y="4167265"/>
              <a:ext cx="205613" cy="98189"/>
            </a:xfrm>
            <a:custGeom>
              <a:avLst/>
              <a:gdLst/>
              <a:ahLst/>
              <a:cxnLst/>
              <a:rect l="l" t="t" r="r" b="b"/>
              <a:pathLst>
                <a:path w="13358" h="6379" extrusionOk="0">
                  <a:moveTo>
                    <a:pt x="474" y="1"/>
                  </a:moveTo>
                  <a:cubicBezTo>
                    <a:pt x="358" y="1"/>
                    <a:pt x="243" y="47"/>
                    <a:pt x="160" y="138"/>
                  </a:cubicBezTo>
                  <a:cubicBezTo>
                    <a:pt x="1" y="312"/>
                    <a:pt x="11" y="581"/>
                    <a:pt x="185" y="739"/>
                  </a:cubicBezTo>
                  <a:lnTo>
                    <a:pt x="6298" y="6378"/>
                  </a:lnTo>
                  <a:lnTo>
                    <a:pt x="13128" y="1304"/>
                  </a:lnTo>
                  <a:cubicBezTo>
                    <a:pt x="13317" y="1165"/>
                    <a:pt x="13357" y="898"/>
                    <a:pt x="13217" y="709"/>
                  </a:cubicBezTo>
                  <a:cubicBezTo>
                    <a:pt x="13133" y="597"/>
                    <a:pt x="13004" y="537"/>
                    <a:pt x="12874" y="537"/>
                  </a:cubicBezTo>
                  <a:cubicBezTo>
                    <a:pt x="12785" y="537"/>
                    <a:pt x="12696" y="564"/>
                    <a:pt x="12620" y="621"/>
                  </a:cubicBezTo>
                  <a:lnTo>
                    <a:pt x="6358" y="5274"/>
                  </a:lnTo>
                  <a:lnTo>
                    <a:pt x="761" y="113"/>
                  </a:lnTo>
                  <a:cubicBezTo>
                    <a:pt x="680" y="38"/>
                    <a:pt x="577" y="1"/>
                    <a:pt x="4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4" name="Google Shape;3672;p49">
              <a:extLst>
                <a:ext uri="{FF2B5EF4-FFF2-40B4-BE49-F238E27FC236}">
                  <a16:creationId xmlns:a16="http://schemas.microsoft.com/office/drawing/2014/main" id="{DE25B728-4B3A-FE6B-9E44-483F17DEFB8E}"/>
                </a:ext>
              </a:extLst>
            </p:cNvPr>
            <p:cNvSpPr/>
            <p:nvPr/>
          </p:nvSpPr>
          <p:spPr>
            <a:xfrm flipH="1">
              <a:off x="1258386" y="4412271"/>
              <a:ext cx="383535" cy="177753"/>
            </a:xfrm>
            <a:custGeom>
              <a:avLst/>
              <a:gdLst/>
              <a:ahLst/>
              <a:cxnLst/>
              <a:rect l="l" t="t" r="r" b="b"/>
              <a:pathLst>
                <a:path w="24917" h="11548" extrusionOk="0">
                  <a:moveTo>
                    <a:pt x="24436" y="1"/>
                  </a:moveTo>
                  <a:cubicBezTo>
                    <a:pt x="24346" y="1"/>
                    <a:pt x="24256" y="29"/>
                    <a:pt x="24178" y="88"/>
                  </a:cubicBezTo>
                  <a:lnTo>
                    <a:pt x="10588" y="10458"/>
                  </a:lnTo>
                  <a:lnTo>
                    <a:pt x="746" y="2237"/>
                  </a:lnTo>
                  <a:cubicBezTo>
                    <a:pt x="667" y="2172"/>
                    <a:pt x="571" y="2141"/>
                    <a:pt x="477" y="2141"/>
                  </a:cubicBezTo>
                  <a:cubicBezTo>
                    <a:pt x="355" y="2141"/>
                    <a:pt x="234" y="2193"/>
                    <a:pt x="149" y="2293"/>
                  </a:cubicBezTo>
                  <a:cubicBezTo>
                    <a:pt x="0" y="2474"/>
                    <a:pt x="22" y="2739"/>
                    <a:pt x="199" y="2890"/>
                  </a:cubicBezTo>
                  <a:lnTo>
                    <a:pt x="10565" y="11548"/>
                  </a:lnTo>
                  <a:lnTo>
                    <a:pt x="24695" y="765"/>
                  </a:lnTo>
                  <a:cubicBezTo>
                    <a:pt x="24882" y="621"/>
                    <a:pt x="24917" y="354"/>
                    <a:pt x="24775" y="168"/>
                  </a:cubicBezTo>
                  <a:cubicBezTo>
                    <a:pt x="24691" y="58"/>
                    <a:pt x="24564" y="1"/>
                    <a:pt x="244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5" name="Google Shape;3673;p49">
              <a:extLst>
                <a:ext uri="{FF2B5EF4-FFF2-40B4-BE49-F238E27FC236}">
                  <a16:creationId xmlns:a16="http://schemas.microsoft.com/office/drawing/2014/main" id="{2081E12B-E9B0-DCB8-C14B-F5E7A375C868}"/>
                </a:ext>
              </a:extLst>
            </p:cNvPr>
            <p:cNvSpPr/>
            <p:nvPr/>
          </p:nvSpPr>
          <p:spPr>
            <a:xfrm flipH="1">
              <a:off x="1279706" y="4719055"/>
              <a:ext cx="347024" cy="174089"/>
            </a:xfrm>
            <a:custGeom>
              <a:avLst/>
              <a:gdLst/>
              <a:ahLst/>
              <a:cxnLst/>
              <a:rect l="l" t="t" r="r" b="b"/>
              <a:pathLst>
                <a:path w="22545" h="11310" extrusionOk="0">
                  <a:moveTo>
                    <a:pt x="22069" y="0"/>
                  </a:moveTo>
                  <a:cubicBezTo>
                    <a:pt x="21963" y="0"/>
                    <a:pt x="21856" y="40"/>
                    <a:pt x="21773" y="121"/>
                  </a:cubicBezTo>
                  <a:lnTo>
                    <a:pt x="10798" y="10182"/>
                  </a:lnTo>
                  <a:lnTo>
                    <a:pt x="741" y="1840"/>
                  </a:lnTo>
                  <a:cubicBezTo>
                    <a:pt x="663" y="1778"/>
                    <a:pt x="570" y="1748"/>
                    <a:pt x="477" y="1748"/>
                  </a:cubicBezTo>
                  <a:cubicBezTo>
                    <a:pt x="354" y="1748"/>
                    <a:pt x="232" y="1801"/>
                    <a:pt x="148" y="1903"/>
                  </a:cubicBezTo>
                  <a:cubicBezTo>
                    <a:pt x="1" y="2081"/>
                    <a:pt x="23" y="2345"/>
                    <a:pt x="198" y="2497"/>
                  </a:cubicBezTo>
                  <a:lnTo>
                    <a:pt x="10826" y="11310"/>
                  </a:lnTo>
                  <a:lnTo>
                    <a:pt x="22349" y="747"/>
                  </a:lnTo>
                  <a:cubicBezTo>
                    <a:pt x="22530" y="590"/>
                    <a:pt x="22545" y="315"/>
                    <a:pt x="22383" y="137"/>
                  </a:cubicBezTo>
                  <a:cubicBezTo>
                    <a:pt x="22299" y="47"/>
                    <a:pt x="22184" y="0"/>
                    <a:pt x="220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6" name="Google Shape;3674;p49">
              <a:extLst>
                <a:ext uri="{FF2B5EF4-FFF2-40B4-BE49-F238E27FC236}">
                  <a16:creationId xmlns:a16="http://schemas.microsoft.com/office/drawing/2014/main" id="{1927CF12-8701-4FB8-E304-9C9BA20A1833}"/>
                </a:ext>
              </a:extLst>
            </p:cNvPr>
            <p:cNvSpPr/>
            <p:nvPr/>
          </p:nvSpPr>
          <p:spPr>
            <a:xfrm flipH="1">
              <a:off x="1546580" y="5192444"/>
              <a:ext cx="882098" cy="406393"/>
            </a:xfrm>
            <a:custGeom>
              <a:avLst/>
              <a:gdLst/>
              <a:ahLst/>
              <a:cxnLst/>
              <a:rect l="l" t="t" r="r" b="b"/>
              <a:pathLst>
                <a:path w="57307" h="26402" extrusionOk="0">
                  <a:moveTo>
                    <a:pt x="16085" y="1"/>
                  </a:moveTo>
                  <a:cubicBezTo>
                    <a:pt x="11262" y="1"/>
                    <a:pt x="5916" y="561"/>
                    <a:pt x="0" y="1848"/>
                  </a:cubicBezTo>
                  <a:cubicBezTo>
                    <a:pt x="13241" y="7385"/>
                    <a:pt x="21434" y="26401"/>
                    <a:pt x="46194" y="26401"/>
                  </a:cubicBezTo>
                  <a:cubicBezTo>
                    <a:pt x="49572" y="26401"/>
                    <a:pt x="53257" y="26047"/>
                    <a:pt x="57306" y="25257"/>
                  </a:cubicBezTo>
                  <a:cubicBezTo>
                    <a:pt x="57306" y="25257"/>
                    <a:pt x="48472" y="1"/>
                    <a:pt x="160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7" name="Google Shape;3675;p49">
              <a:extLst>
                <a:ext uri="{FF2B5EF4-FFF2-40B4-BE49-F238E27FC236}">
                  <a16:creationId xmlns:a16="http://schemas.microsoft.com/office/drawing/2014/main" id="{C9B73B17-1260-E0B8-791D-6B90EA3B56AB}"/>
                </a:ext>
              </a:extLst>
            </p:cNvPr>
            <p:cNvSpPr/>
            <p:nvPr/>
          </p:nvSpPr>
          <p:spPr>
            <a:xfrm flipH="1">
              <a:off x="1500861" y="5227519"/>
              <a:ext cx="823776" cy="388907"/>
            </a:xfrm>
            <a:custGeom>
              <a:avLst/>
              <a:gdLst/>
              <a:ahLst/>
              <a:cxnLst/>
              <a:rect l="l" t="t" r="r" b="b"/>
              <a:pathLst>
                <a:path w="53518" h="25266" extrusionOk="0">
                  <a:moveTo>
                    <a:pt x="437" y="0"/>
                  </a:moveTo>
                  <a:cubicBezTo>
                    <a:pt x="434" y="0"/>
                    <a:pt x="432" y="1"/>
                    <a:pt x="429" y="2"/>
                  </a:cubicBezTo>
                  <a:cubicBezTo>
                    <a:pt x="197" y="2"/>
                    <a:pt x="8" y="187"/>
                    <a:pt x="5" y="421"/>
                  </a:cubicBezTo>
                  <a:cubicBezTo>
                    <a:pt x="0" y="653"/>
                    <a:pt x="184" y="845"/>
                    <a:pt x="416" y="852"/>
                  </a:cubicBezTo>
                  <a:cubicBezTo>
                    <a:pt x="21600" y="1510"/>
                    <a:pt x="52486" y="24940"/>
                    <a:pt x="52797" y="25177"/>
                  </a:cubicBezTo>
                  <a:cubicBezTo>
                    <a:pt x="52870" y="25234"/>
                    <a:pt x="52961" y="25264"/>
                    <a:pt x="53054" y="25265"/>
                  </a:cubicBezTo>
                  <a:lnTo>
                    <a:pt x="53054" y="25264"/>
                  </a:lnTo>
                  <a:cubicBezTo>
                    <a:pt x="53238" y="25264"/>
                    <a:pt x="53400" y="25147"/>
                    <a:pt x="53459" y="24973"/>
                  </a:cubicBezTo>
                  <a:cubicBezTo>
                    <a:pt x="53517" y="24801"/>
                    <a:pt x="53459" y="24611"/>
                    <a:pt x="53315" y="24499"/>
                  </a:cubicBezTo>
                  <a:cubicBezTo>
                    <a:pt x="53002" y="24261"/>
                    <a:pt x="21901" y="667"/>
                    <a:pt x="443" y="2"/>
                  </a:cubicBezTo>
                  <a:cubicBezTo>
                    <a:pt x="441" y="1"/>
                    <a:pt x="439" y="0"/>
                    <a:pt x="4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8" name="Google Shape;3676;p49">
              <a:extLst>
                <a:ext uri="{FF2B5EF4-FFF2-40B4-BE49-F238E27FC236}">
                  <a16:creationId xmlns:a16="http://schemas.microsoft.com/office/drawing/2014/main" id="{5091CEC4-C809-BBE7-5FD7-FC08A99A2EBE}"/>
                </a:ext>
              </a:extLst>
            </p:cNvPr>
            <p:cNvSpPr/>
            <p:nvPr/>
          </p:nvSpPr>
          <p:spPr>
            <a:xfrm flipH="1">
              <a:off x="2059210" y="5198908"/>
              <a:ext cx="124371" cy="151493"/>
            </a:xfrm>
            <a:custGeom>
              <a:avLst/>
              <a:gdLst/>
              <a:ahLst/>
              <a:cxnLst/>
              <a:rect l="l" t="t" r="r" b="b"/>
              <a:pathLst>
                <a:path w="8080" h="9842" extrusionOk="0">
                  <a:moveTo>
                    <a:pt x="3287" y="0"/>
                  </a:moveTo>
                  <a:cubicBezTo>
                    <a:pt x="3157" y="0"/>
                    <a:pt x="3028" y="55"/>
                    <a:pt x="2947" y="165"/>
                  </a:cubicBezTo>
                  <a:cubicBezTo>
                    <a:pt x="2808" y="355"/>
                    <a:pt x="2835" y="611"/>
                    <a:pt x="3023" y="749"/>
                  </a:cubicBezTo>
                  <a:cubicBezTo>
                    <a:pt x="3269" y="992"/>
                    <a:pt x="5354" y="3812"/>
                    <a:pt x="6796" y="5787"/>
                  </a:cubicBezTo>
                  <a:lnTo>
                    <a:pt x="272" y="9035"/>
                  </a:lnTo>
                  <a:cubicBezTo>
                    <a:pt x="93" y="9122"/>
                    <a:pt x="1" y="9321"/>
                    <a:pt x="46" y="9513"/>
                  </a:cubicBezTo>
                  <a:cubicBezTo>
                    <a:pt x="91" y="9705"/>
                    <a:pt x="263" y="9842"/>
                    <a:pt x="460" y="9842"/>
                  </a:cubicBezTo>
                  <a:cubicBezTo>
                    <a:pt x="527" y="9840"/>
                    <a:pt x="591" y="9825"/>
                    <a:pt x="649" y="9795"/>
                  </a:cubicBezTo>
                  <a:lnTo>
                    <a:pt x="8079" y="6101"/>
                  </a:lnTo>
                  <a:lnTo>
                    <a:pt x="7782" y="5693"/>
                  </a:lnTo>
                  <a:cubicBezTo>
                    <a:pt x="5992" y="3237"/>
                    <a:pt x="3805" y="272"/>
                    <a:pt x="3555" y="86"/>
                  </a:cubicBezTo>
                  <a:cubicBezTo>
                    <a:pt x="3476" y="29"/>
                    <a:pt x="3381" y="0"/>
                    <a:pt x="32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9" name="Google Shape;3677;p49">
              <a:extLst>
                <a:ext uri="{FF2B5EF4-FFF2-40B4-BE49-F238E27FC236}">
                  <a16:creationId xmlns:a16="http://schemas.microsoft.com/office/drawing/2014/main" id="{FA6F6F31-5360-594A-A93D-2D5DBD4EC6A9}"/>
                </a:ext>
              </a:extLst>
            </p:cNvPr>
            <p:cNvSpPr/>
            <p:nvPr/>
          </p:nvSpPr>
          <p:spPr>
            <a:xfrm flipH="1">
              <a:off x="1842491" y="5268028"/>
              <a:ext cx="142981" cy="211955"/>
            </a:xfrm>
            <a:custGeom>
              <a:avLst/>
              <a:gdLst/>
              <a:ahLst/>
              <a:cxnLst/>
              <a:rect l="l" t="t" r="r" b="b"/>
              <a:pathLst>
                <a:path w="9289" h="13770" extrusionOk="0">
                  <a:moveTo>
                    <a:pt x="7569" y="0"/>
                  </a:moveTo>
                  <a:cubicBezTo>
                    <a:pt x="7546" y="0"/>
                    <a:pt x="7523" y="2"/>
                    <a:pt x="7499" y="6"/>
                  </a:cubicBezTo>
                  <a:cubicBezTo>
                    <a:pt x="7265" y="44"/>
                    <a:pt x="7107" y="267"/>
                    <a:pt x="7148" y="501"/>
                  </a:cubicBezTo>
                  <a:lnTo>
                    <a:pt x="8358" y="7829"/>
                  </a:lnTo>
                  <a:lnTo>
                    <a:pt x="235" y="12985"/>
                  </a:lnTo>
                  <a:cubicBezTo>
                    <a:pt x="74" y="13087"/>
                    <a:pt x="1" y="13282"/>
                    <a:pt x="54" y="13464"/>
                  </a:cubicBezTo>
                  <a:cubicBezTo>
                    <a:pt x="106" y="13646"/>
                    <a:pt x="273" y="13770"/>
                    <a:pt x="464" y="13770"/>
                  </a:cubicBezTo>
                  <a:cubicBezTo>
                    <a:pt x="544" y="13770"/>
                    <a:pt x="622" y="13747"/>
                    <a:pt x="691" y="13703"/>
                  </a:cubicBezTo>
                  <a:lnTo>
                    <a:pt x="9289" y="8246"/>
                  </a:lnTo>
                  <a:lnTo>
                    <a:pt x="7989" y="362"/>
                  </a:lnTo>
                  <a:cubicBezTo>
                    <a:pt x="7957" y="150"/>
                    <a:pt x="7776" y="0"/>
                    <a:pt x="75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0" name="Google Shape;3678;p49">
              <a:extLst>
                <a:ext uri="{FF2B5EF4-FFF2-40B4-BE49-F238E27FC236}">
                  <a16:creationId xmlns:a16="http://schemas.microsoft.com/office/drawing/2014/main" id="{A8A064B8-AC2C-049B-6C2E-D44532B0D8BB}"/>
                </a:ext>
              </a:extLst>
            </p:cNvPr>
            <p:cNvSpPr/>
            <p:nvPr/>
          </p:nvSpPr>
          <p:spPr>
            <a:xfrm flipH="1">
              <a:off x="1677280" y="4772261"/>
              <a:ext cx="733668" cy="608050"/>
            </a:xfrm>
            <a:custGeom>
              <a:avLst/>
              <a:gdLst/>
              <a:ahLst/>
              <a:cxnLst/>
              <a:rect l="l" t="t" r="r" b="b"/>
              <a:pathLst>
                <a:path w="47664" h="39503" extrusionOk="0">
                  <a:moveTo>
                    <a:pt x="1" y="0"/>
                  </a:moveTo>
                  <a:cubicBezTo>
                    <a:pt x="12473" y="10513"/>
                    <a:pt x="13509" y="35678"/>
                    <a:pt x="47663" y="39503"/>
                  </a:cubicBezTo>
                  <a:cubicBezTo>
                    <a:pt x="47663" y="39503"/>
                    <a:pt x="46524" y="420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1" name="Google Shape;3679;p49">
              <a:extLst>
                <a:ext uri="{FF2B5EF4-FFF2-40B4-BE49-F238E27FC236}">
                  <a16:creationId xmlns:a16="http://schemas.microsoft.com/office/drawing/2014/main" id="{42C76326-F459-F21E-437C-379C1E339A95}"/>
                </a:ext>
              </a:extLst>
            </p:cNvPr>
            <p:cNvSpPr/>
            <p:nvPr/>
          </p:nvSpPr>
          <p:spPr>
            <a:xfrm flipH="1">
              <a:off x="1639133" y="4810260"/>
              <a:ext cx="679056" cy="616670"/>
            </a:xfrm>
            <a:custGeom>
              <a:avLst/>
              <a:gdLst/>
              <a:ahLst/>
              <a:cxnLst/>
              <a:rect l="l" t="t" r="r" b="b"/>
              <a:pathLst>
                <a:path w="44116" h="40063" extrusionOk="0">
                  <a:moveTo>
                    <a:pt x="566" y="0"/>
                  </a:moveTo>
                  <a:cubicBezTo>
                    <a:pt x="359" y="0"/>
                    <a:pt x="166" y="129"/>
                    <a:pt x="94" y="337"/>
                  </a:cubicBezTo>
                  <a:cubicBezTo>
                    <a:pt x="0" y="602"/>
                    <a:pt x="144" y="891"/>
                    <a:pt x="411" y="978"/>
                  </a:cubicBezTo>
                  <a:cubicBezTo>
                    <a:pt x="20402" y="7944"/>
                    <a:pt x="42838" y="39531"/>
                    <a:pt x="43062" y="39849"/>
                  </a:cubicBezTo>
                  <a:cubicBezTo>
                    <a:pt x="43155" y="39983"/>
                    <a:pt x="43309" y="40063"/>
                    <a:pt x="43473" y="40063"/>
                  </a:cubicBezTo>
                  <a:cubicBezTo>
                    <a:pt x="43879" y="40063"/>
                    <a:pt x="44116" y="39603"/>
                    <a:pt x="43882" y="39273"/>
                  </a:cubicBezTo>
                  <a:cubicBezTo>
                    <a:pt x="43655" y="38950"/>
                    <a:pt x="21037" y="7103"/>
                    <a:pt x="742" y="32"/>
                  </a:cubicBezTo>
                  <a:cubicBezTo>
                    <a:pt x="684" y="11"/>
                    <a:pt x="625" y="0"/>
                    <a:pt x="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2" name="Google Shape;3680;p49">
              <a:extLst>
                <a:ext uri="{FF2B5EF4-FFF2-40B4-BE49-F238E27FC236}">
                  <a16:creationId xmlns:a16="http://schemas.microsoft.com/office/drawing/2014/main" id="{CA6579FC-1B92-9648-DAC7-598C7862B24D}"/>
                </a:ext>
              </a:extLst>
            </p:cNvPr>
            <p:cNvSpPr/>
            <p:nvPr/>
          </p:nvSpPr>
          <p:spPr>
            <a:xfrm flipH="1">
              <a:off x="1677280" y="4772261"/>
              <a:ext cx="733668" cy="608050"/>
            </a:xfrm>
            <a:custGeom>
              <a:avLst/>
              <a:gdLst/>
              <a:ahLst/>
              <a:cxnLst/>
              <a:rect l="l" t="t" r="r" b="b"/>
              <a:pathLst>
                <a:path w="47664" h="39503" extrusionOk="0">
                  <a:moveTo>
                    <a:pt x="1" y="0"/>
                  </a:moveTo>
                  <a:cubicBezTo>
                    <a:pt x="12473" y="10513"/>
                    <a:pt x="13509" y="35678"/>
                    <a:pt x="47663" y="39503"/>
                  </a:cubicBezTo>
                  <a:cubicBezTo>
                    <a:pt x="47663" y="39503"/>
                    <a:pt x="46524" y="4201"/>
                    <a:pt x="1" y="0"/>
                  </a:cubicBezTo>
                  <a:close/>
                </a:path>
              </a:pathLst>
            </a:custGeom>
            <a:solidFill>
              <a:srgbClr val="6D9EEB">
                <a:alpha val="41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3" name="Google Shape;3681;p49">
              <a:extLst>
                <a:ext uri="{FF2B5EF4-FFF2-40B4-BE49-F238E27FC236}">
                  <a16:creationId xmlns:a16="http://schemas.microsoft.com/office/drawing/2014/main" id="{FA56543A-44EF-3814-6EC0-E8F58D384CD0}"/>
                </a:ext>
              </a:extLst>
            </p:cNvPr>
            <p:cNvSpPr/>
            <p:nvPr/>
          </p:nvSpPr>
          <p:spPr>
            <a:xfrm flipH="1">
              <a:off x="2078447" y="4838349"/>
              <a:ext cx="136839" cy="134515"/>
            </a:xfrm>
            <a:custGeom>
              <a:avLst/>
              <a:gdLst/>
              <a:ahLst/>
              <a:cxnLst/>
              <a:rect l="l" t="t" r="r" b="b"/>
              <a:pathLst>
                <a:path w="8890" h="8739" extrusionOk="0">
                  <a:moveTo>
                    <a:pt x="5905" y="1"/>
                  </a:moveTo>
                  <a:cubicBezTo>
                    <a:pt x="5807" y="1"/>
                    <a:pt x="5709" y="29"/>
                    <a:pt x="5625" y="90"/>
                  </a:cubicBezTo>
                  <a:cubicBezTo>
                    <a:pt x="5401" y="254"/>
                    <a:pt x="5339" y="548"/>
                    <a:pt x="5503" y="772"/>
                  </a:cubicBezTo>
                  <a:cubicBezTo>
                    <a:pt x="5667" y="1088"/>
                    <a:pt x="6779" y="4314"/>
                    <a:pt x="7560" y="6613"/>
                  </a:cubicBezTo>
                  <a:lnTo>
                    <a:pt x="450" y="7741"/>
                  </a:lnTo>
                  <a:cubicBezTo>
                    <a:pt x="188" y="7779"/>
                    <a:pt x="1" y="8013"/>
                    <a:pt x="23" y="8276"/>
                  </a:cubicBezTo>
                  <a:cubicBezTo>
                    <a:pt x="42" y="8537"/>
                    <a:pt x="260" y="8738"/>
                    <a:pt x="521" y="8738"/>
                  </a:cubicBezTo>
                  <a:cubicBezTo>
                    <a:pt x="523" y="8738"/>
                    <a:pt x="525" y="8738"/>
                    <a:pt x="527" y="8738"/>
                  </a:cubicBezTo>
                  <a:cubicBezTo>
                    <a:pt x="554" y="8738"/>
                    <a:pt x="581" y="8737"/>
                    <a:pt x="606" y="8733"/>
                  </a:cubicBezTo>
                  <a:lnTo>
                    <a:pt x="8889" y="7420"/>
                  </a:lnTo>
                  <a:lnTo>
                    <a:pt x="8701" y="6855"/>
                  </a:lnTo>
                  <a:cubicBezTo>
                    <a:pt x="7284" y="2660"/>
                    <a:pt x="6490" y="428"/>
                    <a:pt x="6337" y="219"/>
                  </a:cubicBezTo>
                  <a:cubicBezTo>
                    <a:pt x="6235" y="80"/>
                    <a:pt x="6070" y="1"/>
                    <a:pt x="59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4" name="Google Shape;3682;p49">
              <a:extLst>
                <a:ext uri="{FF2B5EF4-FFF2-40B4-BE49-F238E27FC236}">
                  <a16:creationId xmlns:a16="http://schemas.microsoft.com/office/drawing/2014/main" id="{1730ABED-76CE-B50A-5C2E-465E980457FB}"/>
                </a:ext>
              </a:extLst>
            </p:cNvPr>
            <p:cNvSpPr/>
            <p:nvPr/>
          </p:nvSpPr>
          <p:spPr>
            <a:xfrm flipH="1">
              <a:off x="1884765" y="4983560"/>
              <a:ext cx="180415" cy="172319"/>
            </a:xfrm>
            <a:custGeom>
              <a:avLst/>
              <a:gdLst/>
              <a:ahLst/>
              <a:cxnLst/>
              <a:rect l="l" t="t" r="r" b="b"/>
              <a:pathLst>
                <a:path w="11721" h="11195" extrusionOk="0">
                  <a:moveTo>
                    <a:pt x="11198" y="1"/>
                  </a:moveTo>
                  <a:cubicBezTo>
                    <a:pt x="10947" y="1"/>
                    <a:pt x="10724" y="176"/>
                    <a:pt x="10688" y="430"/>
                  </a:cubicBezTo>
                  <a:lnTo>
                    <a:pt x="9652" y="7736"/>
                  </a:lnTo>
                  <a:lnTo>
                    <a:pt x="406" y="10207"/>
                  </a:lnTo>
                  <a:cubicBezTo>
                    <a:pt x="161" y="10270"/>
                    <a:pt x="0" y="10506"/>
                    <a:pt x="34" y="10758"/>
                  </a:cubicBezTo>
                  <a:cubicBezTo>
                    <a:pt x="67" y="11008"/>
                    <a:pt x="281" y="11194"/>
                    <a:pt x="532" y="11194"/>
                  </a:cubicBezTo>
                  <a:cubicBezTo>
                    <a:pt x="533" y="11194"/>
                    <a:pt x="534" y="11194"/>
                    <a:pt x="535" y="11194"/>
                  </a:cubicBezTo>
                  <a:cubicBezTo>
                    <a:pt x="578" y="11193"/>
                    <a:pt x="623" y="11188"/>
                    <a:pt x="665" y="11178"/>
                  </a:cubicBezTo>
                  <a:lnTo>
                    <a:pt x="10551" y="8533"/>
                  </a:lnTo>
                  <a:lnTo>
                    <a:pt x="11681" y="572"/>
                  </a:lnTo>
                  <a:cubicBezTo>
                    <a:pt x="11721" y="298"/>
                    <a:pt x="11530" y="42"/>
                    <a:pt x="11255" y="3"/>
                  </a:cubicBezTo>
                  <a:cubicBezTo>
                    <a:pt x="11236" y="2"/>
                    <a:pt x="11217" y="1"/>
                    <a:pt x="111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5" name="Google Shape;3683;p49">
              <a:extLst>
                <a:ext uri="{FF2B5EF4-FFF2-40B4-BE49-F238E27FC236}">
                  <a16:creationId xmlns:a16="http://schemas.microsoft.com/office/drawing/2014/main" id="{C0731903-9DB0-44D9-BA5F-94833AE43BA2}"/>
                </a:ext>
              </a:extLst>
            </p:cNvPr>
            <p:cNvSpPr/>
            <p:nvPr/>
          </p:nvSpPr>
          <p:spPr>
            <a:xfrm flipH="1">
              <a:off x="1755237" y="5150935"/>
              <a:ext cx="174166" cy="137517"/>
            </a:xfrm>
            <a:custGeom>
              <a:avLst/>
              <a:gdLst/>
              <a:ahLst/>
              <a:cxnLst/>
              <a:rect l="l" t="t" r="r" b="b"/>
              <a:pathLst>
                <a:path w="11315" h="8934" extrusionOk="0">
                  <a:moveTo>
                    <a:pt x="10767" y="0"/>
                  </a:moveTo>
                  <a:cubicBezTo>
                    <a:pt x="10527" y="0"/>
                    <a:pt x="10321" y="179"/>
                    <a:pt x="10280" y="423"/>
                  </a:cubicBezTo>
                  <a:lnTo>
                    <a:pt x="9326" y="6224"/>
                  </a:lnTo>
                  <a:lnTo>
                    <a:pt x="436" y="7940"/>
                  </a:lnTo>
                  <a:cubicBezTo>
                    <a:pt x="179" y="7985"/>
                    <a:pt x="0" y="8221"/>
                    <a:pt x="25" y="8480"/>
                  </a:cubicBezTo>
                  <a:cubicBezTo>
                    <a:pt x="50" y="8738"/>
                    <a:pt x="265" y="8934"/>
                    <a:pt x="523" y="8934"/>
                  </a:cubicBezTo>
                  <a:cubicBezTo>
                    <a:pt x="525" y="8934"/>
                    <a:pt x="527" y="8934"/>
                    <a:pt x="530" y="8934"/>
                  </a:cubicBezTo>
                  <a:cubicBezTo>
                    <a:pt x="563" y="8934"/>
                    <a:pt x="595" y="8931"/>
                    <a:pt x="627" y="8926"/>
                  </a:cubicBezTo>
                  <a:lnTo>
                    <a:pt x="10205" y="7076"/>
                  </a:lnTo>
                  <a:lnTo>
                    <a:pt x="11270" y="585"/>
                  </a:lnTo>
                  <a:cubicBezTo>
                    <a:pt x="11315" y="311"/>
                    <a:pt x="11129" y="54"/>
                    <a:pt x="10857" y="9"/>
                  </a:cubicBezTo>
                  <a:cubicBezTo>
                    <a:pt x="10826" y="3"/>
                    <a:pt x="10796" y="0"/>
                    <a:pt x="107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6" name="Google Shape;3684;p49">
              <a:extLst>
                <a:ext uri="{FF2B5EF4-FFF2-40B4-BE49-F238E27FC236}">
                  <a16:creationId xmlns:a16="http://schemas.microsoft.com/office/drawing/2014/main" id="{0FE048BD-C049-31EF-CE55-DCBFDF35A936}"/>
                </a:ext>
              </a:extLst>
            </p:cNvPr>
            <p:cNvSpPr/>
            <p:nvPr/>
          </p:nvSpPr>
          <p:spPr>
            <a:xfrm flipH="1">
              <a:off x="1324676" y="4680316"/>
              <a:ext cx="628799" cy="979625"/>
            </a:xfrm>
            <a:custGeom>
              <a:avLst/>
              <a:gdLst/>
              <a:ahLst/>
              <a:cxnLst/>
              <a:rect l="l" t="t" r="r" b="b"/>
              <a:pathLst>
                <a:path w="40851" h="63643" extrusionOk="0">
                  <a:moveTo>
                    <a:pt x="6468" y="1"/>
                  </a:moveTo>
                  <a:cubicBezTo>
                    <a:pt x="5113" y="1"/>
                    <a:pt x="3930" y="611"/>
                    <a:pt x="3121" y="2041"/>
                  </a:cubicBezTo>
                  <a:cubicBezTo>
                    <a:pt x="0" y="7558"/>
                    <a:pt x="5990" y="11822"/>
                    <a:pt x="7245" y="17590"/>
                  </a:cubicBezTo>
                  <a:cubicBezTo>
                    <a:pt x="8499" y="23359"/>
                    <a:pt x="974" y="26619"/>
                    <a:pt x="3734" y="33801"/>
                  </a:cubicBezTo>
                  <a:cubicBezTo>
                    <a:pt x="6493" y="40982"/>
                    <a:pt x="14267" y="33891"/>
                    <a:pt x="11509" y="45149"/>
                  </a:cubicBezTo>
                  <a:cubicBezTo>
                    <a:pt x="8750" y="56407"/>
                    <a:pt x="23296" y="60998"/>
                    <a:pt x="23296" y="60998"/>
                  </a:cubicBezTo>
                  <a:cubicBezTo>
                    <a:pt x="23296" y="60998"/>
                    <a:pt x="27791" y="63643"/>
                    <a:pt x="31661" y="63643"/>
                  </a:cubicBezTo>
                  <a:cubicBezTo>
                    <a:pt x="33042" y="63643"/>
                    <a:pt x="34344" y="63306"/>
                    <a:pt x="35334" y="62392"/>
                  </a:cubicBezTo>
                  <a:cubicBezTo>
                    <a:pt x="39097" y="58915"/>
                    <a:pt x="37842" y="53202"/>
                    <a:pt x="37466" y="48312"/>
                  </a:cubicBezTo>
                  <a:cubicBezTo>
                    <a:pt x="37090" y="43422"/>
                    <a:pt x="40851" y="39828"/>
                    <a:pt x="39011" y="36149"/>
                  </a:cubicBezTo>
                  <a:cubicBezTo>
                    <a:pt x="37174" y="32471"/>
                    <a:pt x="28646" y="30465"/>
                    <a:pt x="30636" y="25449"/>
                  </a:cubicBezTo>
                  <a:cubicBezTo>
                    <a:pt x="32626" y="20432"/>
                    <a:pt x="30318" y="16086"/>
                    <a:pt x="26973" y="14413"/>
                  </a:cubicBezTo>
                  <a:cubicBezTo>
                    <a:pt x="23630" y="12741"/>
                    <a:pt x="19450" y="12073"/>
                    <a:pt x="17610" y="10066"/>
                  </a:cubicBezTo>
                  <a:cubicBezTo>
                    <a:pt x="15629" y="4988"/>
                    <a:pt x="10343" y="1"/>
                    <a:pt x="64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7" name="Google Shape;3685;p49">
              <a:extLst>
                <a:ext uri="{FF2B5EF4-FFF2-40B4-BE49-F238E27FC236}">
                  <a16:creationId xmlns:a16="http://schemas.microsoft.com/office/drawing/2014/main" id="{D911BB93-353E-DCD0-AC46-34BE3162F1FA}"/>
                </a:ext>
              </a:extLst>
            </p:cNvPr>
            <p:cNvSpPr/>
            <p:nvPr/>
          </p:nvSpPr>
          <p:spPr>
            <a:xfrm flipH="1">
              <a:off x="1412562" y="4744388"/>
              <a:ext cx="445690" cy="931754"/>
            </a:xfrm>
            <a:custGeom>
              <a:avLst/>
              <a:gdLst/>
              <a:ahLst/>
              <a:cxnLst/>
              <a:rect l="l" t="t" r="r" b="b"/>
              <a:pathLst>
                <a:path w="28955" h="60533" extrusionOk="0">
                  <a:moveTo>
                    <a:pt x="557" y="1"/>
                  </a:moveTo>
                  <a:cubicBezTo>
                    <a:pt x="435" y="1"/>
                    <a:pt x="311" y="45"/>
                    <a:pt x="214" y="136"/>
                  </a:cubicBezTo>
                  <a:cubicBezTo>
                    <a:pt x="12" y="324"/>
                    <a:pt x="0" y="642"/>
                    <a:pt x="189" y="844"/>
                  </a:cubicBezTo>
                  <a:cubicBezTo>
                    <a:pt x="14736" y="16492"/>
                    <a:pt x="27784" y="59739"/>
                    <a:pt x="27914" y="60175"/>
                  </a:cubicBezTo>
                  <a:cubicBezTo>
                    <a:pt x="27977" y="60387"/>
                    <a:pt x="28173" y="60533"/>
                    <a:pt x="28395" y="60533"/>
                  </a:cubicBezTo>
                  <a:cubicBezTo>
                    <a:pt x="28444" y="60533"/>
                    <a:pt x="28492" y="60524"/>
                    <a:pt x="28539" y="60511"/>
                  </a:cubicBezTo>
                  <a:cubicBezTo>
                    <a:pt x="28803" y="60432"/>
                    <a:pt x="28955" y="60152"/>
                    <a:pt x="28875" y="59886"/>
                  </a:cubicBezTo>
                  <a:cubicBezTo>
                    <a:pt x="28746" y="59450"/>
                    <a:pt x="15630" y="15980"/>
                    <a:pt x="924" y="161"/>
                  </a:cubicBezTo>
                  <a:cubicBezTo>
                    <a:pt x="825" y="54"/>
                    <a:pt x="692" y="1"/>
                    <a:pt x="557" y="1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8" name="Google Shape;3686;p49">
              <a:extLst>
                <a:ext uri="{FF2B5EF4-FFF2-40B4-BE49-F238E27FC236}">
                  <a16:creationId xmlns:a16="http://schemas.microsoft.com/office/drawing/2014/main" id="{51A0A989-8290-056F-D66E-892BD7DDBEDA}"/>
                </a:ext>
              </a:extLst>
            </p:cNvPr>
            <p:cNvSpPr/>
            <p:nvPr/>
          </p:nvSpPr>
          <p:spPr>
            <a:xfrm flipH="1">
              <a:off x="1653722" y="4862250"/>
              <a:ext cx="163884" cy="114289"/>
            </a:xfrm>
            <a:custGeom>
              <a:avLst/>
              <a:gdLst/>
              <a:ahLst/>
              <a:cxnLst/>
              <a:rect l="l" t="t" r="r" b="b"/>
              <a:pathLst>
                <a:path w="10647" h="7425" extrusionOk="0">
                  <a:moveTo>
                    <a:pt x="10078" y="0"/>
                  </a:moveTo>
                  <a:cubicBezTo>
                    <a:pt x="9881" y="0"/>
                    <a:pt x="9695" y="117"/>
                    <a:pt x="9616" y="310"/>
                  </a:cubicBezTo>
                  <a:lnTo>
                    <a:pt x="7130" y="6270"/>
                  </a:lnTo>
                  <a:lnTo>
                    <a:pt x="652" y="4901"/>
                  </a:lnTo>
                  <a:cubicBezTo>
                    <a:pt x="618" y="4894"/>
                    <a:pt x="583" y="4891"/>
                    <a:pt x="549" y="4891"/>
                  </a:cubicBezTo>
                  <a:cubicBezTo>
                    <a:pt x="317" y="4891"/>
                    <a:pt x="108" y="5053"/>
                    <a:pt x="57" y="5289"/>
                  </a:cubicBezTo>
                  <a:cubicBezTo>
                    <a:pt x="1" y="5560"/>
                    <a:pt x="174" y="5825"/>
                    <a:pt x="445" y="5884"/>
                  </a:cubicBezTo>
                  <a:lnTo>
                    <a:pt x="7736" y="7424"/>
                  </a:lnTo>
                  <a:lnTo>
                    <a:pt x="10542" y="694"/>
                  </a:lnTo>
                  <a:cubicBezTo>
                    <a:pt x="10647" y="439"/>
                    <a:pt x="10527" y="146"/>
                    <a:pt x="10271" y="39"/>
                  </a:cubicBezTo>
                  <a:cubicBezTo>
                    <a:pt x="10208" y="13"/>
                    <a:pt x="10142" y="0"/>
                    <a:pt x="10078" y="0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9" name="Google Shape;3687;p49">
              <a:extLst>
                <a:ext uri="{FF2B5EF4-FFF2-40B4-BE49-F238E27FC236}">
                  <a16:creationId xmlns:a16="http://schemas.microsoft.com/office/drawing/2014/main" id="{7283CD7C-1BF1-C999-E2A7-BE6329138205}"/>
                </a:ext>
              </a:extLst>
            </p:cNvPr>
            <p:cNvSpPr/>
            <p:nvPr/>
          </p:nvSpPr>
          <p:spPr>
            <a:xfrm flipH="1">
              <a:off x="1499227" y="5055235"/>
              <a:ext cx="318425" cy="174520"/>
            </a:xfrm>
            <a:custGeom>
              <a:avLst/>
              <a:gdLst/>
              <a:ahLst/>
              <a:cxnLst/>
              <a:rect l="l" t="t" r="r" b="b"/>
              <a:pathLst>
                <a:path w="20687" h="11338" extrusionOk="0">
                  <a:moveTo>
                    <a:pt x="20113" y="0"/>
                  </a:moveTo>
                  <a:cubicBezTo>
                    <a:pt x="19925" y="0"/>
                    <a:pt x="19746" y="106"/>
                    <a:pt x="19660" y="287"/>
                  </a:cubicBezTo>
                  <a:lnTo>
                    <a:pt x="14951" y="10185"/>
                  </a:lnTo>
                  <a:lnTo>
                    <a:pt x="662" y="6970"/>
                  </a:lnTo>
                  <a:cubicBezTo>
                    <a:pt x="625" y="6962"/>
                    <a:pt x="589" y="6958"/>
                    <a:pt x="552" y="6958"/>
                  </a:cubicBezTo>
                  <a:cubicBezTo>
                    <a:pt x="322" y="6958"/>
                    <a:pt x="114" y="7117"/>
                    <a:pt x="62" y="7351"/>
                  </a:cubicBezTo>
                  <a:cubicBezTo>
                    <a:pt x="0" y="7622"/>
                    <a:pt x="171" y="7889"/>
                    <a:pt x="441" y="7951"/>
                  </a:cubicBezTo>
                  <a:lnTo>
                    <a:pt x="15512" y="11338"/>
                  </a:lnTo>
                  <a:lnTo>
                    <a:pt x="20566" y="718"/>
                  </a:lnTo>
                  <a:cubicBezTo>
                    <a:pt x="20686" y="467"/>
                    <a:pt x="20579" y="168"/>
                    <a:pt x="20329" y="50"/>
                  </a:cubicBezTo>
                  <a:cubicBezTo>
                    <a:pt x="20259" y="16"/>
                    <a:pt x="20185" y="0"/>
                    <a:pt x="20113" y="0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0" name="Google Shape;3688;p49">
              <a:extLst>
                <a:ext uri="{FF2B5EF4-FFF2-40B4-BE49-F238E27FC236}">
                  <a16:creationId xmlns:a16="http://schemas.microsoft.com/office/drawing/2014/main" id="{C758A10A-EBE8-4F00-6D13-CE4214397379}"/>
                </a:ext>
              </a:extLst>
            </p:cNvPr>
            <p:cNvSpPr/>
            <p:nvPr/>
          </p:nvSpPr>
          <p:spPr>
            <a:xfrm flipH="1">
              <a:off x="658816" y="4243988"/>
              <a:ext cx="858409" cy="1337331"/>
            </a:xfrm>
            <a:custGeom>
              <a:avLst/>
              <a:gdLst/>
              <a:ahLst/>
              <a:cxnLst/>
              <a:rect l="l" t="t" r="r" b="b"/>
              <a:pathLst>
                <a:path w="55768" h="86882" extrusionOk="0">
                  <a:moveTo>
                    <a:pt x="46938" y="0"/>
                  </a:moveTo>
                  <a:cubicBezTo>
                    <a:pt x="41647" y="0"/>
                    <a:pt x="34433" y="6807"/>
                    <a:pt x="31727" y="13740"/>
                  </a:cubicBezTo>
                  <a:cubicBezTo>
                    <a:pt x="29216" y="16480"/>
                    <a:pt x="23510" y="17393"/>
                    <a:pt x="18945" y="19675"/>
                  </a:cubicBezTo>
                  <a:cubicBezTo>
                    <a:pt x="14381" y="21957"/>
                    <a:pt x="11229" y="27892"/>
                    <a:pt x="13946" y="34740"/>
                  </a:cubicBezTo>
                  <a:cubicBezTo>
                    <a:pt x="16663" y="41587"/>
                    <a:pt x="5023" y="44326"/>
                    <a:pt x="2511" y="49348"/>
                  </a:cubicBezTo>
                  <a:cubicBezTo>
                    <a:pt x="0" y="54369"/>
                    <a:pt x="5136" y="59276"/>
                    <a:pt x="4622" y="65952"/>
                  </a:cubicBezTo>
                  <a:cubicBezTo>
                    <a:pt x="4109" y="72629"/>
                    <a:pt x="2398" y="80428"/>
                    <a:pt x="7532" y="85173"/>
                  </a:cubicBezTo>
                  <a:cubicBezTo>
                    <a:pt x="8883" y="86422"/>
                    <a:pt x="10661" y="86882"/>
                    <a:pt x="12547" y="86882"/>
                  </a:cubicBezTo>
                  <a:cubicBezTo>
                    <a:pt x="17831" y="86882"/>
                    <a:pt x="23966" y="83272"/>
                    <a:pt x="23966" y="83272"/>
                  </a:cubicBezTo>
                  <a:cubicBezTo>
                    <a:pt x="23966" y="83272"/>
                    <a:pt x="43823" y="77003"/>
                    <a:pt x="40057" y="61635"/>
                  </a:cubicBezTo>
                  <a:cubicBezTo>
                    <a:pt x="36291" y="46267"/>
                    <a:pt x="46904" y="55948"/>
                    <a:pt x="50672" y="46143"/>
                  </a:cubicBezTo>
                  <a:cubicBezTo>
                    <a:pt x="54438" y="36338"/>
                    <a:pt x="44166" y="31887"/>
                    <a:pt x="45878" y="24012"/>
                  </a:cubicBezTo>
                  <a:cubicBezTo>
                    <a:pt x="47589" y="16138"/>
                    <a:pt x="55768" y="10317"/>
                    <a:pt x="51507" y="2785"/>
                  </a:cubicBezTo>
                  <a:cubicBezTo>
                    <a:pt x="50403" y="833"/>
                    <a:pt x="48788" y="0"/>
                    <a:pt x="469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1" name="Google Shape;3689;p49">
              <a:extLst>
                <a:ext uri="{FF2B5EF4-FFF2-40B4-BE49-F238E27FC236}">
                  <a16:creationId xmlns:a16="http://schemas.microsoft.com/office/drawing/2014/main" id="{ABFBF2E5-4509-071C-74BD-16963F14BB38}"/>
                </a:ext>
              </a:extLst>
            </p:cNvPr>
            <p:cNvSpPr/>
            <p:nvPr/>
          </p:nvSpPr>
          <p:spPr>
            <a:xfrm flipH="1">
              <a:off x="658816" y="4243988"/>
              <a:ext cx="858409" cy="1337331"/>
            </a:xfrm>
            <a:custGeom>
              <a:avLst/>
              <a:gdLst/>
              <a:ahLst/>
              <a:cxnLst/>
              <a:rect l="l" t="t" r="r" b="b"/>
              <a:pathLst>
                <a:path w="55768" h="86882" extrusionOk="0">
                  <a:moveTo>
                    <a:pt x="46938" y="0"/>
                  </a:moveTo>
                  <a:cubicBezTo>
                    <a:pt x="41647" y="0"/>
                    <a:pt x="34433" y="6807"/>
                    <a:pt x="31727" y="13740"/>
                  </a:cubicBezTo>
                  <a:cubicBezTo>
                    <a:pt x="29216" y="16480"/>
                    <a:pt x="23510" y="17393"/>
                    <a:pt x="18945" y="19675"/>
                  </a:cubicBezTo>
                  <a:cubicBezTo>
                    <a:pt x="14381" y="21957"/>
                    <a:pt x="11229" y="27892"/>
                    <a:pt x="13946" y="34740"/>
                  </a:cubicBezTo>
                  <a:cubicBezTo>
                    <a:pt x="16663" y="41587"/>
                    <a:pt x="5023" y="44326"/>
                    <a:pt x="2511" y="49348"/>
                  </a:cubicBezTo>
                  <a:cubicBezTo>
                    <a:pt x="0" y="54369"/>
                    <a:pt x="5136" y="59276"/>
                    <a:pt x="4622" y="65952"/>
                  </a:cubicBezTo>
                  <a:cubicBezTo>
                    <a:pt x="4109" y="72629"/>
                    <a:pt x="2398" y="80428"/>
                    <a:pt x="7532" y="85173"/>
                  </a:cubicBezTo>
                  <a:cubicBezTo>
                    <a:pt x="8883" y="86422"/>
                    <a:pt x="10661" y="86882"/>
                    <a:pt x="12547" y="86882"/>
                  </a:cubicBezTo>
                  <a:cubicBezTo>
                    <a:pt x="17831" y="86882"/>
                    <a:pt x="23966" y="83272"/>
                    <a:pt x="23966" y="83272"/>
                  </a:cubicBezTo>
                  <a:cubicBezTo>
                    <a:pt x="23966" y="83272"/>
                    <a:pt x="43823" y="77003"/>
                    <a:pt x="40057" y="61635"/>
                  </a:cubicBezTo>
                  <a:cubicBezTo>
                    <a:pt x="36291" y="46267"/>
                    <a:pt x="46904" y="55948"/>
                    <a:pt x="50672" y="46143"/>
                  </a:cubicBezTo>
                  <a:cubicBezTo>
                    <a:pt x="54438" y="36338"/>
                    <a:pt x="44166" y="31887"/>
                    <a:pt x="45878" y="24012"/>
                  </a:cubicBezTo>
                  <a:cubicBezTo>
                    <a:pt x="47589" y="16138"/>
                    <a:pt x="55768" y="10317"/>
                    <a:pt x="51507" y="2785"/>
                  </a:cubicBezTo>
                  <a:cubicBezTo>
                    <a:pt x="50403" y="833"/>
                    <a:pt x="48788" y="0"/>
                    <a:pt x="46938" y="0"/>
                  </a:cubicBezTo>
                  <a:close/>
                </a:path>
              </a:pathLst>
            </a:custGeom>
            <a:solidFill>
              <a:srgbClr val="6D9EEB">
                <a:alpha val="41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2" name="Google Shape;3690;p49">
              <a:extLst>
                <a:ext uri="{FF2B5EF4-FFF2-40B4-BE49-F238E27FC236}">
                  <a16:creationId xmlns:a16="http://schemas.microsoft.com/office/drawing/2014/main" id="{52E3B828-07EF-18CC-FEC2-0630CE7F3FF0}"/>
                </a:ext>
              </a:extLst>
            </p:cNvPr>
            <p:cNvSpPr/>
            <p:nvPr/>
          </p:nvSpPr>
          <p:spPr>
            <a:xfrm flipH="1">
              <a:off x="791960" y="4334255"/>
              <a:ext cx="602155" cy="1266356"/>
            </a:xfrm>
            <a:custGeom>
              <a:avLst/>
              <a:gdLst/>
              <a:ahLst/>
              <a:cxnLst/>
              <a:rect l="l" t="t" r="r" b="b"/>
              <a:pathLst>
                <a:path w="39120" h="82271" extrusionOk="0">
                  <a:moveTo>
                    <a:pt x="38564" y="0"/>
                  </a:moveTo>
                  <a:cubicBezTo>
                    <a:pt x="38430" y="0"/>
                    <a:pt x="38296" y="54"/>
                    <a:pt x="38197" y="160"/>
                  </a:cubicBezTo>
                  <a:cubicBezTo>
                    <a:pt x="18149" y="21726"/>
                    <a:pt x="258" y="81027"/>
                    <a:pt x="79" y="81624"/>
                  </a:cubicBezTo>
                  <a:cubicBezTo>
                    <a:pt x="1" y="81889"/>
                    <a:pt x="151" y="82170"/>
                    <a:pt x="417" y="82249"/>
                  </a:cubicBezTo>
                  <a:cubicBezTo>
                    <a:pt x="464" y="82262"/>
                    <a:pt x="512" y="82270"/>
                    <a:pt x="561" y="82270"/>
                  </a:cubicBezTo>
                  <a:cubicBezTo>
                    <a:pt x="781" y="82270"/>
                    <a:pt x="977" y="82125"/>
                    <a:pt x="1040" y="81913"/>
                  </a:cubicBezTo>
                  <a:cubicBezTo>
                    <a:pt x="1221" y="81318"/>
                    <a:pt x="19043" y="22239"/>
                    <a:pt x="38930" y="843"/>
                  </a:cubicBezTo>
                  <a:cubicBezTo>
                    <a:pt x="39119" y="641"/>
                    <a:pt x="39109" y="323"/>
                    <a:pt x="38905" y="135"/>
                  </a:cubicBezTo>
                  <a:cubicBezTo>
                    <a:pt x="38809" y="45"/>
                    <a:pt x="38686" y="0"/>
                    <a:pt x="385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3" name="Google Shape;3691;p49">
              <a:extLst>
                <a:ext uri="{FF2B5EF4-FFF2-40B4-BE49-F238E27FC236}">
                  <a16:creationId xmlns:a16="http://schemas.microsoft.com/office/drawing/2014/main" id="{3C49D9FB-7C22-8DFC-43E6-7E168BBBE161}"/>
                </a:ext>
              </a:extLst>
            </p:cNvPr>
            <p:cNvSpPr/>
            <p:nvPr/>
          </p:nvSpPr>
          <p:spPr>
            <a:xfrm flipH="1">
              <a:off x="847457" y="4495181"/>
              <a:ext cx="217481" cy="149923"/>
            </a:xfrm>
            <a:custGeom>
              <a:avLst/>
              <a:gdLst/>
              <a:ahLst/>
              <a:cxnLst/>
              <a:rect l="l" t="t" r="r" b="b"/>
              <a:pathLst>
                <a:path w="14129" h="9740" extrusionOk="0">
                  <a:moveTo>
                    <a:pt x="572" y="0"/>
                  </a:moveTo>
                  <a:cubicBezTo>
                    <a:pt x="507" y="0"/>
                    <a:pt x="442" y="13"/>
                    <a:pt x="378" y="39"/>
                  </a:cubicBezTo>
                  <a:cubicBezTo>
                    <a:pt x="123" y="146"/>
                    <a:pt x="1" y="438"/>
                    <a:pt x="108" y="694"/>
                  </a:cubicBezTo>
                  <a:lnTo>
                    <a:pt x="3879" y="9740"/>
                  </a:lnTo>
                  <a:lnTo>
                    <a:pt x="13684" y="7668"/>
                  </a:lnTo>
                  <a:cubicBezTo>
                    <a:pt x="13955" y="7611"/>
                    <a:pt x="14129" y="7345"/>
                    <a:pt x="14072" y="7075"/>
                  </a:cubicBezTo>
                  <a:cubicBezTo>
                    <a:pt x="14020" y="6834"/>
                    <a:pt x="13806" y="6679"/>
                    <a:pt x="13572" y="6679"/>
                  </a:cubicBezTo>
                  <a:cubicBezTo>
                    <a:pt x="13540" y="6679"/>
                    <a:pt x="13509" y="6681"/>
                    <a:pt x="13477" y="6687"/>
                  </a:cubicBezTo>
                  <a:lnTo>
                    <a:pt x="4485" y="8587"/>
                  </a:lnTo>
                  <a:lnTo>
                    <a:pt x="1033" y="308"/>
                  </a:lnTo>
                  <a:cubicBezTo>
                    <a:pt x="953" y="116"/>
                    <a:pt x="767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4" name="Google Shape;3692;p49">
              <a:extLst>
                <a:ext uri="{FF2B5EF4-FFF2-40B4-BE49-F238E27FC236}">
                  <a16:creationId xmlns:a16="http://schemas.microsoft.com/office/drawing/2014/main" id="{A4FE6E79-28E5-13C8-B74E-F25997DEF556}"/>
                </a:ext>
              </a:extLst>
            </p:cNvPr>
            <p:cNvSpPr/>
            <p:nvPr/>
          </p:nvSpPr>
          <p:spPr>
            <a:xfrm flipH="1">
              <a:off x="847371" y="4758624"/>
              <a:ext cx="428373" cy="232196"/>
            </a:xfrm>
            <a:custGeom>
              <a:avLst/>
              <a:gdLst/>
              <a:ahLst/>
              <a:cxnLst/>
              <a:rect l="l" t="t" r="r" b="b"/>
              <a:pathLst>
                <a:path w="27830" h="15085" extrusionOk="0">
                  <a:moveTo>
                    <a:pt x="571" y="1"/>
                  </a:moveTo>
                  <a:cubicBezTo>
                    <a:pt x="499" y="1"/>
                    <a:pt x="426" y="16"/>
                    <a:pt x="356" y="49"/>
                  </a:cubicBezTo>
                  <a:cubicBezTo>
                    <a:pt x="107" y="170"/>
                    <a:pt x="0" y="469"/>
                    <a:pt x="119" y="719"/>
                  </a:cubicBezTo>
                  <a:lnTo>
                    <a:pt x="6956" y="15085"/>
                  </a:lnTo>
                  <a:lnTo>
                    <a:pt x="27388" y="10493"/>
                  </a:lnTo>
                  <a:cubicBezTo>
                    <a:pt x="27659" y="10432"/>
                    <a:pt x="27829" y="10164"/>
                    <a:pt x="27767" y="9894"/>
                  </a:cubicBezTo>
                  <a:cubicBezTo>
                    <a:pt x="27715" y="9660"/>
                    <a:pt x="27507" y="9500"/>
                    <a:pt x="27278" y="9500"/>
                  </a:cubicBezTo>
                  <a:cubicBezTo>
                    <a:pt x="27242" y="9500"/>
                    <a:pt x="27206" y="9504"/>
                    <a:pt x="27169" y="9513"/>
                  </a:cubicBezTo>
                  <a:lnTo>
                    <a:pt x="7517" y="13932"/>
                  </a:lnTo>
                  <a:lnTo>
                    <a:pt x="1026" y="288"/>
                  </a:lnTo>
                  <a:cubicBezTo>
                    <a:pt x="939" y="107"/>
                    <a:pt x="759" y="1"/>
                    <a:pt x="5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5" name="Google Shape;3693;p49">
              <a:extLst>
                <a:ext uri="{FF2B5EF4-FFF2-40B4-BE49-F238E27FC236}">
                  <a16:creationId xmlns:a16="http://schemas.microsoft.com/office/drawing/2014/main" id="{0A3E0362-59ED-B4E9-1F85-40530CF6E7AB}"/>
                </a:ext>
              </a:extLst>
            </p:cNvPr>
            <p:cNvSpPr/>
            <p:nvPr/>
          </p:nvSpPr>
          <p:spPr>
            <a:xfrm flipH="1">
              <a:off x="1021107" y="5087956"/>
              <a:ext cx="386367" cy="236829"/>
            </a:xfrm>
            <a:custGeom>
              <a:avLst/>
              <a:gdLst/>
              <a:ahLst/>
              <a:cxnLst/>
              <a:rect l="l" t="t" r="r" b="b"/>
              <a:pathLst>
                <a:path w="25101" h="15386" extrusionOk="0">
                  <a:moveTo>
                    <a:pt x="572" y="1"/>
                  </a:moveTo>
                  <a:cubicBezTo>
                    <a:pt x="499" y="1"/>
                    <a:pt x="425" y="17"/>
                    <a:pt x="354" y="51"/>
                  </a:cubicBezTo>
                  <a:cubicBezTo>
                    <a:pt x="105" y="171"/>
                    <a:pt x="0" y="470"/>
                    <a:pt x="120" y="721"/>
                  </a:cubicBezTo>
                  <a:lnTo>
                    <a:pt x="7161" y="15385"/>
                  </a:lnTo>
                  <a:lnTo>
                    <a:pt x="24693" y="9750"/>
                  </a:lnTo>
                  <a:cubicBezTo>
                    <a:pt x="24957" y="9664"/>
                    <a:pt x="25100" y="9382"/>
                    <a:pt x="25015" y="9118"/>
                  </a:cubicBezTo>
                  <a:cubicBezTo>
                    <a:pt x="24948" y="8905"/>
                    <a:pt x="24749" y="8770"/>
                    <a:pt x="24538" y="8770"/>
                  </a:cubicBezTo>
                  <a:cubicBezTo>
                    <a:pt x="24487" y="8770"/>
                    <a:pt x="24436" y="8778"/>
                    <a:pt x="24385" y="8794"/>
                  </a:cubicBezTo>
                  <a:lnTo>
                    <a:pt x="7686" y="14162"/>
                  </a:lnTo>
                  <a:lnTo>
                    <a:pt x="1024" y="286"/>
                  </a:lnTo>
                  <a:cubicBezTo>
                    <a:pt x="938" y="106"/>
                    <a:pt x="759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206" name="صورة 4205">
            <a:extLst>
              <a:ext uri="{FF2B5EF4-FFF2-40B4-BE49-F238E27FC236}">
                <a16:creationId xmlns:a16="http://schemas.microsoft.com/office/drawing/2014/main" id="{7DB7946B-3962-52AC-B059-914E970ACCC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85976" y="4038600"/>
            <a:ext cx="1182727" cy="9395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1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4" name="Google Shape;4684;p73"/>
          <p:cNvSpPr txBox="1">
            <a:spLocks noGrp="1"/>
          </p:cNvSpPr>
          <p:nvPr>
            <p:ph type="title"/>
          </p:nvPr>
        </p:nvSpPr>
        <p:spPr>
          <a:xfrm>
            <a:off x="705605" y="467868"/>
            <a:ext cx="7717500" cy="56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cs typeface="Poppins"/>
                <a:sym typeface="Poppins"/>
              </a:rPr>
              <a:t>The heading to the paragraph is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cs typeface="Poppins"/>
                <a:sym typeface="Poppins"/>
              </a:rPr>
              <a:t>...</a:t>
            </a:r>
            <a:endParaRPr dirty="0">
              <a:solidFill>
                <a:schemeClr val="accent1"/>
              </a:solidFill>
            </a:endParaRP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04AB8E28-2FCC-E4E2-7DB6-FEC77BF04E0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66" t="16444" r="55167" b="32148"/>
          <a:stretch/>
        </p:blipFill>
        <p:spPr>
          <a:xfrm>
            <a:off x="701040" y="1371600"/>
            <a:ext cx="3992880" cy="26441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glow rad="228600">
              <a:srgbClr val="B17ED8">
                <a:alpha val="40000"/>
              </a:srgb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E30749A2-8712-53B4-3483-C58FF02B90A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20" t="34789" r="34917" b="44148"/>
          <a:stretch/>
        </p:blipFill>
        <p:spPr>
          <a:xfrm>
            <a:off x="4217276" y="381000"/>
            <a:ext cx="4591444" cy="723900"/>
          </a:xfrm>
          <a:prstGeom prst="rect">
            <a:avLst/>
          </a:prstGeom>
          <a:ln w="38100" cap="sq">
            <a:solidFill>
              <a:schemeClr val="bg2">
                <a:lumMod val="75000"/>
              </a:schemeClr>
            </a:solidFill>
            <a:prstDash val="solid"/>
            <a:miter lim="800000"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MG Bk 1 F-SA_'16_1-25 p40">
            <a:hlinkClick r:id="" action="ppaction://media"/>
            <a:extLst>
              <a:ext uri="{FF2B5EF4-FFF2-40B4-BE49-F238E27FC236}">
                <a16:creationId xmlns:a16="http://schemas.microsoft.com/office/drawing/2014/main" id="{4D41015B-EF4B-4D42-3680-77A0AE74B2B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8755" end="81860.8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05592" y="1415151"/>
            <a:ext cx="609600" cy="609600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21" name="فقاعة الكلام: مستطيلة مستديرة الزوايا 20">
            <a:extLst>
              <a:ext uri="{FF2B5EF4-FFF2-40B4-BE49-F238E27FC236}">
                <a16:creationId xmlns:a16="http://schemas.microsoft.com/office/drawing/2014/main" id="{955A4AC2-9070-4DFA-626C-C9833F08D025}"/>
              </a:ext>
            </a:extLst>
          </p:cNvPr>
          <p:cNvSpPr/>
          <p:nvPr/>
        </p:nvSpPr>
        <p:spPr>
          <a:xfrm>
            <a:off x="5913120" y="1539240"/>
            <a:ext cx="3070860" cy="670560"/>
          </a:xfrm>
          <a:prstGeom prst="wedgeRoundRectCallout">
            <a:avLst>
              <a:gd name="adj1" fmla="val -58582"/>
              <a:gd name="adj2" fmla="val -23546"/>
              <a:gd name="adj3" fmla="val 16667"/>
            </a:avLst>
          </a:prstGeom>
          <a:solidFill>
            <a:srgbClr val="FFFF99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>
                <a:solidFill>
                  <a:schemeClr val="accent1"/>
                </a:solidFill>
              </a:rPr>
              <a:t>How did people react to the event?</a:t>
            </a:r>
          </a:p>
        </p:txBody>
      </p:sp>
      <p:sp>
        <p:nvSpPr>
          <p:cNvPr id="22" name="مستطيل: زوايا مستديرة 21">
            <a:extLst>
              <a:ext uri="{FF2B5EF4-FFF2-40B4-BE49-F238E27FC236}">
                <a16:creationId xmlns:a16="http://schemas.microsoft.com/office/drawing/2014/main" id="{FDEEC28B-73D5-801D-6EC4-38BBDE5B6CA4}"/>
              </a:ext>
            </a:extLst>
          </p:cNvPr>
          <p:cNvSpPr/>
          <p:nvPr/>
        </p:nvSpPr>
        <p:spPr>
          <a:xfrm flipV="1">
            <a:off x="2757631" y="1722120"/>
            <a:ext cx="1334309" cy="182880"/>
          </a:xfrm>
          <a:prstGeom prst="roundRect">
            <a:avLst/>
          </a:prstGeom>
          <a:solidFill>
            <a:schemeClr val="accent1">
              <a:lumMod val="40000"/>
              <a:lumOff val="60000"/>
              <a:alpha val="5372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highlight>
                <a:srgbClr val="FFFF00"/>
              </a:highlight>
            </a:endParaRPr>
          </a:p>
        </p:txBody>
      </p:sp>
      <p:sp>
        <p:nvSpPr>
          <p:cNvPr id="23" name="مستطيل: زوايا مستديرة 22">
            <a:extLst>
              <a:ext uri="{FF2B5EF4-FFF2-40B4-BE49-F238E27FC236}">
                <a16:creationId xmlns:a16="http://schemas.microsoft.com/office/drawing/2014/main" id="{AC3C2309-96EA-D0CB-A964-3BECF0606542}"/>
              </a:ext>
            </a:extLst>
          </p:cNvPr>
          <p:cNvSpPr/>
          <p:nvPr/>
        </p:nvSpPr>
        <p:spPr>
          <a:xfrm>
            <a:off x="2871931" y="1965960"/>
            <a:ext cx="1380029" cy="182880"/>
          </a:xfrm>
          <a:prstGeom prst="roundRect">
            <a:avLst/>
          </a:prstGeom>
          <a:solidFill>
            <a:schemeClr val="accent1">
              <a:lumMod val="40000"/>
              <a:lumOff val="60000"/>
              <a:alpha val="5372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highlight>
                <a:srgbClr val="FFFF00"/>
              </a:highlight>
            </a:endParaRPr>
          </a:p>
        </p:txBody>
      </p:sp>
      <p:sp>
        <p:nvSpPr>
          <p:cNvPr id="24" name="مستطيل: زوايا مستديرة 23">
            <a:extLst>
              <a:ext uri="{FF2B5EF4-FFF2-40B4-BE49-F238E27FC236}">
                <a16:creationId xmlns:a16="http://schemas.microsoft.com/office/drawing/2014/main" id="{2D0375DE-95BB-E452-257C-41ABF27A32B0}"/>
              </a:ext>
            </a:extLst>
          </p:cNvPr>
          <p:cNvSpPr/>
          <p:nvPr/>
        </p:nvSpPr>
        <p:spPr>
          <a:xfrm>
            <a:off x="966931" y="2171700"/>
            <a:ext cx="1654349" cy="175260"/>
          </a:xfrm>
          <a:prstGeom prst="roundRect">
            <a:avLst/>
          </a:prstGeom>
          <a:solidFill>
            <a:schemeClr val="accent1">
              <a:lumMod val="40000"/>
              <a:lumOff val="60000"/>
              <a:alpha val="5372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highlight>
                <a:srgbClr val="FFFF00"/>
              </a:highlight>
            </a:endParaRPr>
          </a:p>
        </p:txBody>
      </p:sp>
      <p:sp>
        <p:nvSpPr>
          <p:cNvPr id="1034" name="Google Shape;5268;p76">
            <a:extLst>
              <a:ext uri="{FF2B5EF4-FFF2-40B4-BE49-F238E27FC236}">
                <a16:creationId xmlns:a16="http://schemas.microsoft.com/office/drawing/2014/main" id="{DE016E88-ECEF-C01C-9A73-CC7FE5D0ED45}"/>
              </a:ext>
            </a:extLst>
          </p:cNvPr>
          <p:cNvSpPr/>
          <p:nvPr/>
        </p:nvSpPr>
        <p:spPr>
          <a:xfrm rot="16200000">
            <a:off x="6166410" y="2032594"/>
            <a:ext cx="1154591" cy="2651760"/>
          </a:xfrm>
          <a:custGeom>
            <a:avLst/>
            <a:gdLst/>
            <a:ahLst/>
            <a:cxnLst/>
            <a:rect l="l" t="t" r="r" b="b"/>
            <a:pathLst>
              <a:path w="68972" h="82637" extrusionOk="0">
                <a:moveTo>
                  <a:pt x="65772" y="0"/>
                </a:moveTo>
                <a:lnTo>
                  <a:pt x="0" y="2631"/>
                </a:lnTo>
                <a:lnTo>
                  <a:pt x="3200" y="82637"/>
                </a:lnTo>
                <a:lnTo>
                  <a:pt x="68972" y="80005"/>
                </a:lnTo>
                <a:lnTo>
                  <a:pt x="65772" y="0"/>
                </a:ln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7" name="Google Shape;5237;p76">
            <a:extLst>
              <a:ext uri="{FF2B5EF4-FFF2-40B4-BE49-F238E27FC236}">
                <a16:creationId xmlns:a16="http://schemas.microsoft.com/office/drawing/2014/main" id="{BDA41742-A9FD-DE0E-B308-B04B226B2971}"/>
              </a:ext>
            </a:extLst>
          </p:cNvPr>
          <p:cNvGrpSpPr/>
          <p:nvPr/>
        </p:nvGrpSpPr>
        <p:grpSpPr>
          <a:xfrm>
            <a:off x="6604770" y="3587299"/>
            <a:ext cx="502033" cy="1556201"/>
            <a:chOff x="6541402" y="3702452"/>
            <a:chExt cx="502033" cy="1556201"/>
          </a:xfrm>
        </p:grpSpPr>
        <p:sp>
          <p:nvSpPr>
            <p:cNvPr id="28" name="Google Shape;5238;p76">
              <a:extLst>
                <a:ext uri="{FF2B5EF4-FFF2-40B4-BE49-F238E27FC236}">
                  <a16:creationId xmlns:a16="http://schemas.microsoft.com/office/drawing/2014/main" id="{BC4807C3-8941-E53E-CAAA-7EB91764116E}"/>
                </a:ext>
              </a:extLst>
            </p:cNvPr>
            <p:cNvSpPr/>
            <p:nvPr/>
          </p:nvSpPr>
          <p:spPr>
            <a:xfrm>
              <a:off x="6605600" y="4469613"/>
              <a:ext cx="437835" cy="789040"/>
            </a:xfrm>
            <a:custGeom>
              <a:avLst/>
              <a:gdLst/>
              <a:ahLst/>
              <a:cxnLst/>
              <a:rect l="l" t="t" r="r" b="b"/>
              <a:pathLst>
                <a:path w="26155" h="47135" extrusionOk="0">
                  <a:moveTo>
                    <a:pt x="17110" y="0"/>
                  </a:moveTo>
                  <a:cubicBezTo>
                    <a:pt x="13243" y="0"/>
                    <a:pt x="8973" y="747"/>
                    <a:pt x="8399" y="793"/>
                  </a:cubicBezTo>
                  <a:cubicBezTo>
                    <a:pt x="5716" y="1009"/>
                    <a:pt x="0" y="44412"/>
                    <a:pt x="1302" y="46295"/>
                  </a:cubicBezTo>
                  <a:cubicBezTo>
                    <a:pt x="1687" y="46851"/>
                    <a:pt x="3948" y="47135"/>
                    <a:pt x="6954" y="47135"/>
                  </a:cubicBezTo>
                  <a:cubicBezTo>
                    <a:pt x="14137" y="47135"/>
                    <a:pt x="25574" y="45513"/>
                    <a:pt x="25815" y="42105"/>
                  </a:cubicBezTo>
                  <a:cubicBezTo>
                    <a:pt x="26155" y="37268"/>
                    <a:pt x="25403" y="4425"/>
                    <a:pt x="23213" y="1567"/>
                  </a:cubicBezTo>
                  <a:cubicBezTo>
                    <a:pt x="22288" y="361"/>
                    <a:pt x="19796" y="0"/>
                    <a:pt x="171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5239;p76">
              <a:extLst>
                <a:ext uri="{FF2B5EF4-FFF2-40B4-BE49-F238E27FC236}">
                  <a16:creationId xmlns:a16="http://schemas.microsoft.com/office/drawing/2014/main" id="{E1952D6C-C134-83F9-EEB2-F1015AF4342A}"/>
                </a:ext>
              </a:extLst>
            </p:cNvPr>
            <p:cNvSpPr/>
            <p:nvPr/>
          </p:nvSpPr>
          <p:spPr>
            <a:xfrm>
              <a:off x="6605600" y="4471772"/>
              <a:ext cx="432896" cy="786880"/>
            </a:xfrm>
            <a:custGeom>
              <a:avLst/>
              <a:gdLst/>
              <a:ahLst/>
              <a:cxnLst/>
              <a:rect l="l" t="t" r="r" b="b"/>
              <a:pathLst>
                <a:path w="25860" h="47006" extrusionOk="0">
                  <a:moveTo>
                    <a:pt x="14040" y="0"/>
                  </a:moveTo>
                  <a:cubicBezTo>
                    <a:pt x="11248" y="218"/>
                    <a:pt x="8822" y="630"/>
                    <a:pt x="8399" y="664"/>
                  </a:cubicBezTo>
                  <a:cubicBezTo>
                    <a:pt x="5716" y="880"/>
                    <a:pt x="0" y="44283"/>
                    <a:pt x="1302" y="46166"/>
                  </a:cubicBezTo>
                  <a:cubicBezTo>
                    <a:pt x="1687" y="46722"/>
                    <a:pt x="3948" y="47006"/>
                    <a:pt x="6954" y="47006"/>
                  </a:cubicBezTo>
                  <a:cubicBezTo>
                    <a:pt x="14138" y="47006"/>
                    <a:pt x="25575" y="45384"/>
                    <a:pt x="25815" y="41976"/>
                  </a:cubicBezTo>
                  <a:cubicBezTo>
                    <a:pt x="25834" y="41724"/>
                    <a:pt x="25847" y="41393"/>
                    <a:pt x="25860" y="40999"/>
                  </a:cubicBezTo>
                  <a:cubicBezTo>
                    <a:pt x="25603" y="40991"/>
                    <a:pt x="25334" y="40987"/>
                    <a:pt x="25054" y="40987"/>
                  </a:cubicBezTo>
                  <a:cubicBezTo>
                    <a:pt x="21619" y="40987"/>
                    <a:pt x="16588" y="41513"/>
                    <a:pt x="13046" y="41513"/>
                  </a:cubicBezTo>
                  <a:cubicBezTo>
                    <a:pt x="10769" y="41513"/>
                    <a:pt x="9108" y="41296"/>
                    <a:pt x="8882" y="40581"/>
                  </a:cubicBezTo>
                  <a:cubicBezTo>
                    <a:pt x="8067" y="37994"/>
                    <a:pt x="10329" y="6342"/>
                    <a:pt x="10697" y="4316"/>
                  </a:cubicBezTo>
                  <a:cubicBezTo>
                    <a:pt x="11065" y="2293"/>
                    <a:pt x="15625" y="1909"/>
                    <a:pt x="15625" y="1909"/>
                  </a:cubicBezTo>
                  <a:cubicBezTo>
                    <a:pt x="14720" y="1445"/>
                    <a:pt x="14244" y="767"/>
                    <a:pt x="14040" y="0"/>
                  </a:cubicBezTo>
                  <a:close/>
                </a:path>
              </a:pathLst>
            </a:custGeom>
            <a:solidFill>
              <a:srgbClr val="000000">
                <a:alpha val="32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5240;p76">
              <a:extLst>
                <a:ext uri="{FF2B5EF4-FFF2-40B4-BE49-F238E27FC236}">
                  <a16:creationId xmlns:a16="http://schemas.microsoft.com/office/drawing/2014/main" id="{BA84CA51-6554-659C-8313-D01CF84D56DE}"/>
                </a:ext>
              </a:extLst>
            </p:cNvPr>
            <p:cNvSpPr/>
            <p:nvPr/>
          </p:nvSpPr>
          <p:spPr>
            <a:xfrm>
              <a:off x="6559649" y="3986011"/>
              <a:ext cx="346819" cy="172974"/>
            </a:xfrm>
            <a:custGeom>
              <a:avLst/>
              <a:gdLst/>
              <a:ahLst/>
              <a:cxnLst/>
              <a:rect l="l" t="t" r="r" b="b"/>
              <a:pathLst>
                <a:path w="20718" h="10333" extrusionOk="0">
                  <a:moveTo>
                    <a:pt x="8156" y="0"/>
                  </a:moveTo>
                  <a:cubicBezTo>
                    <a:pt x="7906" y="0"/>
                    <a:pt x="7710" y="11"/>
                    <a:pt x="7636" y="36"/>
                  </a:cubicBezTo>
                  <a:cubicBezTo>
                    <a:pt x="7381" y="123"/>
                    <a:pt x="2802" y="3785"/>
                    <a:pt x="2332" y="4128"/>
                  </a:cubicBezTo>
                  <a:cubicBezTo>
                    <a:pt x="1862" y="4470"/>
                    <a:pt x="1400" y="6520"/>
                    <a:pt x="1421" y="6627"/>
                  </a:cubicBezTo>
                  <a:cubicBezTo>
                    <a:pt x="1443" y="6734"/>
                    <a:pt x="276" y="9619"/>
                    <a:pt x="126" y="9833"/>
                  </a:cubicBezTo>
                  <a:cubicBezTo>
                    <a:pt x="0" y="10014"/>
                    <a:pt x="151" y="10332"/>
                    <a:pt x="824" y="10332"/>
                  </a:cubicBezTo>
                  <a:cubicBezTo>
                    <a:pt x="945" y="10332"/>
                    <a:pt x="1082" y="10322"/>
                    <a:pt x="1238" y="10299"/>
                  </a:cubicBezTo>
                  <a:cubicBezTo>
                    <a:pt x="2262" y="10147"/>
                    <a:pt x="3427" y="6642"/>
                    <a:pt x="3427" y="6642"/>
                  </a:cubicBezTo>
                  <a:lnTo>
                    <a:pt x="6883" y="5588"/>
                  </a:lnTo>
                  <a:lnTo>
                    <a:pt x="13904" y="5399"/>
                  </a:lnTo>
                  <a:cubicBezTo>
                    <a:pt x="13904" y="5399"/>
                    <a:pt x="20717" y="2909"/>
                    <a:pt x="17098" y="1996"/>
                  </a:cubicBezTo>
                  <a:cubicBezTo>
                    <a:pt x="17098" y="1996"/>
                    <a:pt x="10265" y="286"/>
                    <a:pt x="9942" y="158"/>
                  </a:cubicBezTo>
                  <a:cubicBezTo>
                    <a:pt x="9713" y="67"/>
                    <a:pt x="8772" y="0"/>
                    <a:pt x="81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5241;p76">
              <a:extLst>
                <a:ext uri="{FF2B5EF4-FFF2-40B4-BE49-F238E27FC236}">
                  <a16:creationId xmlns:a16="http://schemas.microsoft.com/office/drawing/2014/main" id="{E339A76E-2CC4-5195-3BD5-183E4A9D8951}"/>
                </a:ext>
              </a:extLst>
            </p:cNvPr>
            <p:cNvSpPr/>
            <p:nvPr/>
          </p:nvSpPr>
          <p:spPr>
            <a:xfrm>
              <a:off x="6544616" y="4025451"/>
              <a:ext cx="267924" cy="140867"/>
            </a:xfrm>
            <a:custGeom>
              <a:avLst/>
              <a:gdLst/>
              <a:ahLst/>
              <a:cxnLst/>
              <a:rect l="l" t="t" r="r" b="b"/>
              <a:pathLst>
                <a:path w="16005" h="8415" extrusionOk="0">
                  <a:moveTo>
                    <a:pt x="7987" y="0"/>
                  </a:moveTo>
                  <a:cubicBezTo>
                    <a:pt x="7819" y="0"/>
                    <a:pt x="7694" y="14"/>
                    <a:pt x="7621" y="44"/>
                  </a:cubicBezTo>
                  <a:cubicBezTo>
                    <a:pt x="7040" y="282"/>
                    <a:pt x="4519" y="2319"/>
                    <a:pt x="4044" y="2582"/>
                  </a:cubicBezTo>
                  <a:cubicBezTo>
                    <a:pt x="3570" y="2847"/>
                    <a:pt x="2809" y="3693"/>
                    <a:pt x="2704" y="4063"/>
                  </a:cubicBezTo>
                  <a:cubicBezTo>
                    <a:pt x="2601" y="4433"/>
                    <a:pt x="2450" y="7593"/>
                    <a:pt x="1659" y="7702"/>
                  </a:cubicBezTo>
                  <a:cubicBezTo>
                    <a:pt x="1609" y="7709"/>
                    <a:pt x="1560" y="7712"/>
                    <a:pt x="1514" y="7712"/>
                  </a:cubicBezTo>
                  <a:cubicBezTo>
                    <a:pt x="909" y="7712"/>
                    <a:pt x="627" y="7176"/>
                    <a:pt x="381" y="7176"/>
                  </a:cubicBezTo>
                  <a:cubicBezTo>
                    <a:pt x="350" y="7176"/>
                    <a:pt x="320" y="7185"/>
                    <a:pt x="289" y="7204"/>
                  </a:cubicBezTo>
                  <a:cubicBezTo>
                    <a:pt x="0" y="7388"/>
                    <a:pt x="985" y="8414"/>
                    <a:pt x="985" y="8414"/>
                  </a:cubicBezTo>
                  <a:lnTo>
                    <a:pt x="4508" y="8405"/>
                  </a:lnTo>
                  <a:lnTo>
                    <a:pt x="6794" y="5818"/>
                  </a:lnTo>
                  <a:lnTo>
                    <a:pt x="9660" y="3728"/>
                  </a:lnTo>
                  <a:lnTo>
                    <a:pt x="14271" y="4903"/>
                  </a:lnTo>
                  <a:lnTo>
                    <a:pt x="15689" y="1895"/>
                  </a:lnTo>
                  <a:cubicBezTo>
                    <a:pt x="15689" y="1895"/>
                    <a:pt x="16005" y="1393"/>
                    <a:pt x="14081" y="1002"/>
                  </a:cubicBezTo>
                  <a:cubicBezTo>
                    <a:pt x="12396" y="660"/>
                    <a:pt x="9159" y="0"/>
                    <a:pt x="7987" y="0"/>
                  </a:cubicBezTo>
                  <a:close/>
                </a:path>
              </a:pathLst>
            </a:custGeom>
            <a:solidFill>
              <a:srgbClr val="E38C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5243;p76">
              <a:extLst>
                <a:ext uri="{FF2B5EF4-FFF2-40B4-BE49-F238E27FC236}">
                  <a16:creationId xmlns:a16="http://schemas.microsoft.com/office/drawing/2014/main" id="{E5892FF3-FD9F-86E3-56B1-E203D48CD56A}"/>
                </a:ext>
              </a:extLst>
            </p:cNvPr>
            <p:cNvSpPr/>
            <p:nvPr/>
          </p:nvSpPr>
          <p:spPr>
            <a:xfrm>
              <a:off x="6541402" y="3702452"/>
              <a:ext cx="478915" cy="758774"/>
            </a:xfrm>
            <a:custGeom>
              <a:avLst/>
              <a:gdLst/>
              <a:ahLst/>
              <a:cxnLst/>
              <a:rect l="l" t="t" r="r" b="b"/>
              <a:pathLst>
                <a:path w="28609" h="45327" extrusionOk="0">
                  <a:moveTo>
                    <a:pt x="12443" y="0"/>
                  </a:moveTo>
                  <a:cubicBezTo>
                    <a:pt x="12163" y="0"/>
                    <a:pt x="11966" y="83"/>
                    <a:pt x="11892" y="303"/>
                  </a:cubicBezTo>
                  <a:cubicBezTo>
                    <a:pt x="11229" y="2278"/>
                    <a:pt x="15761" y="4106"/>
                    <a:pt x="15761" y="4106"/>
                  </a:cubicBezTo>
                  <a:cubicBezTo>
                    <a:pt x="16832" y="5183"/>
                    <a:pt x="20708" y="8411"/>
                    <a:pt x="20853" y="8511"/>
                  </a:cubicBezTo>
                  <a:cubicBezTo>
                    <a:pt x="21174" y="8730"/>
                    <a:pt x="21191" y="10168"/>
                    <a:pt x="21548" y="11714"/>
                  </a:cubicBezTo>
                  <a:cubicBezTo>
                    <a:pt x="21956" y="13482"/>
                    <a:pt x="21753" y="14811"/>
                    <a:pt x="21753" y="14811"/>
                  </a:cubicBezTo>
                  <a:cubicBezTo>
                    <a:pt x="20823" y="14251"/>
                    <a:pt x="15885" y="10307"/>
                    <a:pt x="15021" y="10282"/>
                  </a:cubicBezTo>
                  <a:cubicBezTo>
                    <a:pt x="15017" y="10282"/>
                    <a:pt x="15013" y="10282"/>
                    <a:pt x="15009" y="10282"/>
                  </a:cubicBezTo>
                  <a:cubicBezTo>
                    <a:pt x="14096" y="10282"/>
                    <a:pt x="7026" y="13141"/>
                    <a:pt x="6261" y="13373"/>
                  </a:cubicBezTo>
                  <a:cubicBezTo>
                    <a:pt x="5491" y="13604"/>
                    <a:pt x="4104" y="14959"/>
                    <a:pt x="2052" y="15855"/>
                  </a:cubicBezTo>
                  <a:cubicBezTo>
                    <a:pt x="0" y="16753"/>
                    <a:pt x="720" y="17725"/>
                    <a:pt x="720" y="17725"/>
                  </a:cubicBezTo>
                  <a:cubicBezTo>
                    <a:pt x="1042" y="18134"/>
                    <a:pt x="1622" y="18290"/>
                    <a:pt x="2320" y="18290"/>
                  </a:cubicBezTo>
                  <a:cubicBezTo>
                    <a:pt x="4592" y="18290"/>
                    <a:pt x="8121" y="16637"/>
                    <a:pt x="8121" y="16637"/>
                  </a:cubicBezTo>
                  <a:cubicBezTo>
                    <a:pt x="8166" y="16639"/>
                    <a:pt x="8211" y="16640"/>
                    <a:pt x="8259" y="16640"/>
                  </a:cubicBezTo>
                  <a:cubicBezTo>
                    <a:pt x="10296" y="16640"/>
                    <a:pt x="14912" y="15053"/>
                    <a:pt x="14912" y="15053"/>
                  </a:cubicBezTo>
                  <a:cubicBezTo>
                    <a:pt x="15374" y="15795"/>
                    <a:pt x="17655" y="18843"/>
                    <a:pt x="17655" y="18843"/>
                  </a:cubicBezTo>
                  <a:cubicBezTo>
                    <a:pt x="17940" y="19356"/>
                    <a:pt x="15780" y="20942"/>
                    <a:pt x="15780" y="20942"/>
                  </a:cubicBezTo>
                  <a:cubicBezTo>
                    <a:pt x="15780" y="20942"/>
                    <a:pt x="13495" y="20677"/>
                    <a:pt x="12967" y="20598"/>
                  </a:cubicBezTo>
                  <a:cubicBezTo>
                    <a:pt x="12516" y="20528"/>
                    <a:pt x="9530" y="19876"/>
                    <a:pt x="8228" y="19876"/>
                  </a:cubicBezTo>
                  <a:cubicBezTo>
                    <a:pt x="8012" y="19876"/>
                    <a:pt x="7842" y="19894"/>
                    <a:pt x="7738" y="19936"/>
                  </a:cubicBezTo>
                  <a:cubicBezTo>
                    <a:pt x="7499" y="20032"/>
                    <a:pt x="3800" y="22728"/>
                    <a:pt x="3651" y="22757"/>
                  </a:cubicBezTo>
                  <a:cubicBezTo>
                    <a:pt x="3503" y="22785"/>
                    <a:pt x="2965" y="24015"/>
                    <a:pt x="2924" y="24138"/>
                  </a:cubicBezTo>
                  <a:cubicBezTo>
                    <a:pt x="2885" y="24258"/>
                    <a:pt x="2791" y="26095"/>
                    <a:pt x="2439" y="26866"/>
                  </a:cubicBezTo>
                  <a:cubicBezTo>
                    <a:pt x="2156" y="27488"/>
                    <a:pt x="2434" y="27672"/>
                    <a:pt x="2434" y="27672"/>
                  </a:cubicBezTo>
                  <a:cubicBezTo>
                    <a:pt x="2627" y="27809"/>
                    <a:pt x="2816" y="27869"/>
                    <a:pt x="3000" y="27869"/>
                  </a:cubicBezTo>
                  <a:cubicBezTo>
                    <a:pt x="4305" y="27869"/>
                    <a:pt x="5325" y="24840"/>
                    <a:pt x="5325" y="24840"/>
                  </a:cubicBezTo>
                  <a:cubicBezTo>
                    <a:pt x="5771" y="24763"/>
                    <a:pt x="7698" y="23495"/>
                    <a:pt x="7698" y="23495"/>
                  </a:cubicBezTo>
                  <a:cubicBezTo>
                    <a:pt x="8518" y="24162"/>
                    <a:pt x="11789" y="24451"/>
                    <a:pt x="11789" y="24451"/>
                  </a:cubicBezTo>
                  <a:cubicBezTo>
                    <a:pt x="11789" y="24451"/>
                    <a:pt x="12313" y="25787"/>
                    <a:pt x="12313" y="26084"/>
                  </a:cubicBezTo>
                  <a:cubicBezTo>
                    <a:pt x="12313" y="26381"/>
                    <a:pt x="10851" y="35080"/>
                    <a:pt x="11304" y="37606"/>
                  </a:cubicBezTo>
                  <a:cubicBezTo>
                    <a:pt x="11757" y="40131"/>
                    <a:pt x="13764" y="40943"/>
                    <a:pt x="14137" y="41315"/>
                  </a:cubicBezTo>
                  <a:cubicBezTo>
                    <a:pt x="14510" y="41685"/>
                    <a:pt x="14519" y="45326"/>
                    <a:pt x="14519" y="45326"/>
                  </a:cubicBezTo>
                  <a:lnTo>
                    <a:pt x="25999" y="45294"/>
                  </a:lnTo>
                  <a:cubicBezTo>
                    <a:pt x="25999" y="45242"/>
                    <a:pt x="25124" y="33765"/>
                    <a:pt x="25122" y="33279"/>
                  </a:cubicBezTo>
                  <a:cubicBezTo>
                    <a:pt x="25120" y="32792"/>
                    <a:pt x="27833" y="21990"/>
                    <a:pt x="28222" y="20449"/>
                  </a:cubicBezTo>
                  <a:cubicBezTo>
                    <a:pt x="28609" y="18907"/>
                    <a:pt x="27440" y="16128"/>
                    <a:pt x="27371" y="15722"/>
                  </a:cubicBezTo>
                  <a:cubicBezTo>
                    <a:pt x="27301" y="15316"/>
                    <a:pt x="25464" y="9647"/>
                    <a:pt x="25298" y="8351"/>
                  </a:cubicBezTo>
                  <a:cubicBezTo>
                    <a:pt x="25133" y="7053"/>
                    <a:pt x="24455" y="6406"/>
                    <a:pt x="24252" y="6299"/>
                  </a:cubicBezTo>
                  <a:cubicBezTo>
                    <a:pt x="24049" y="6192"/>
                    <a:pt x="18579" y="2165"/>
                    <a:pt x="18064" y="1722"/>
                  </a:cubicBezTo>
                  <a:cubicBezTo>
                    <a:pt x="17775" y="1470"/>
                    <a:pt x="15984" y="908"/>
                    <a:pt x="14401" y="458"/>
                  </a:cubicBezTo>
                  <a:cubicBezTo>
                    <a:pt x="13636" y="240"/>
                    <a:pt x="12919" y="0"/>
                    <a:pt x="124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5244;p76">
              <a:extLst>
                <a:ext uri="{FF2B5EF4-FFF2-40B4-BE49-F238E27FC236}">
                  <a16:creationId xmlns:a16="http://schemas.microsoft.com/office/drawing/2014/main" id="{D14B039F-58C3-70AD-2750-28989D8E17D4}"/>
                </a:ext>
              </a:extLst>
            </p:cNvPr>
            <p:cNvSpPr/>
            <p:nvPr/>
          </p:nvSpPr>
          <p:spPr>
            <a:xfrm>
              <a:off x="6541402" y="3702452"/>
              <a:ext cx="478915" cy="758774"/>
            </a:xfrm>
            <a:custGeom>
              <a:avLst/>
              <a:gdLst/>
              <a:ahLst/>
              <a:cxnLst/>
              <a:rect l="l" t="t" r="r" b="b"/>
              <a:pathLst>
                <a:path w="28609" h="45327" extrusionOk="0">
                  <a:moveTo>
                    <a:pt x="12443" y="0"/>
                  </a:moveTo>
                  <a:cubicBezTo>
                    <a:pt x="12163" y="0"/>
                    <a:pt x="11966" y="83"/>
                    <a:pt x="11892" y="303"/>
                  </a:cubicBezTo>
                  <a:cubicBezTo>
                    <a:pt x="11229" y="2278"/>
                    <a:pt x="15761" y="4106"/>
                    <a:pt x="15761" y="4106"/>
                  </a:cubicBezTo>
                  <a:cubicBezTo>
                    <a:pt x="16832" y="5183"/>
                    <a:pt x="20708" y="8411"/>
                    <a:pt x="20853" y="8511"/>
                  </a:cubicBezTo>
                  <a:cubicBezTo>
                    <a:pt x="21174" y="8730"/>
                    <a:pt x="21191" y="10168"/>
                    <a:pt x="21548" y="11714"/>
                  </a:cubicBezTo>
                  <a:cubicBezTo>
                    <a:pt x="21956" y="13482"/>
                    <a:pt x="21753" y="14811"/>
                    <a:pt x="21753" y="14811"/>
                  </a:cubicBezTo>
                  <a:cubicBezTo>
                    <a:pt x="20823" y="14251"/>
                    <a:pt x="15885" y="10307"/>
                    <a:pt x="15021" y="10282"/>
                  </a:cubicBezTo>
                  <a:cubicBezTo>
                    <a:pt x="15017" y="10282"/>
                    <a:pt x="15013" y="10282"/>
                    <a:pt x="15009" y="10282"/>
                  </a:cubicBezTo>
                  <a:cubicBezTo>
                    <a:pt x="14096" y="10282"/>
                    <a:pt x="7026" y="13141"/>
                    <a:pt x="6261" y="13373"/>
                  </a:cubicBezTo>
                  <a:cubicBezTo>
                    <a:pt x="5491" y="13604"/>
                    <a:pt x="4104" y="14959"/>
                    <a:pt x="2052" y="15855"/>
                  </a:cubicBezTo>
                  <a:cubicBezTo>
                    <a:pt x="0" y="16753"/>
                    <a:pt x="720" y="17725"/>
                    <a:pt x="720" y="17725"/>
                  </a:cubicBezTo>
                  <a:cubicBezTo>
                    <a:pt x="1042" y="18134"/>
                    <a:pt x="1622" y="18290"/>
                    <a:pt x="2320" y="18290"/>
                  </a:cubicBezTo>
                  <a:cubicBezTo>
                    <a:pt x="4592" y="18290"/>
                    <a:pt x="8121" y="16637"/>
                    <a:pt x="8121" y="16637"/>
                  </a:cubicBezTo>
                  <a:cubicBezTo>
                    <a:pt x="8166" y="16639"/>
                    <a:pt x="8211" y="16640"/>
                    <a:pt x="8259" y="16640"/>
                  </a:cubicBezTo>
                  <a:cubicBezTo>
                    <a:pt x="10296" y="16640"/>
                    <a:pt x="14912" y="15053"/>
                    <a:pt x="14912" y="15053"/>
                  </a:cubicBezTo>
                  <a:cubicBezTo>
                    <a:pt x="15374" y="15795"/>
                    <a:pt x="17655" y="18843"/>
                    <a:pt x="17655" y="18843"/>
                  </a:cubicBezTo>
                  <a:cubicBezTo>
                    <a:pt x="17940" y="19356"/>
                    <a:pt x="15780" y="20942"/>
                    <a:pt x="15780" y="20942"/>
                  </a:cubicBezTo>
                  <a:cubicBezTo>
                    <a:pt x="15780" y="20942"/>
                    <a:pt x="13495" y="20677"/>
                    <a:pt x="12967" y="20598"/>
                  </a:cubicBezTo>
                  <a:cubicBezTo>
                    <a:pt x="12516" y="20528"/>
                    <a:pt x="9530" y="19876"/>
                    <a:pt x="8228" y="19876"/>
                  </a:cubicBezTo>
                  <a:cubicBezTo>
                    <a:pt x="8012" y="19876"/>
                    <a:pt x="7842" y="19894"/>
                    <a:pt x="7738" y="19936"/>
                  </a:cubicBezTo>
                  <a:cubicBezTo>
                    <a:pt x="7499" y="20032"/>
                    <a:pt x="3800" y="22728"/>
                    <a:pt x="3651" y="22757"/>
                  </a:cubicBezTo>
                  <a:cubicBezTo>
                    <a:pt x="3503" y="22785"/>
                    <a:pt x="2965" y="24015"/>
                    <a:pt x="2924" y="24138"/>
                  </a:cubicBezTo>
                  <a:cubicBezTo>
                    <a:pt x="2885" y="24258"/>
                    <a:pt x="2791" y="26095"/>
                    <a:pt x="2439" y="26866"/>
                  </a:cubicBezTo>
                  <a:cubicBezTo>
                    <a:pt x="2156" y="27488"/>
                    <a:pt x="2434" y="27672"/>
                    <a:pt x="2434" y="27672"/>
                  </a:cubicBezTo>
                  <a:cubicBezTo>
                    <a:pt x="2627" y="27809"/>
                    <a:pt x="2816" y="27869"/>
                    <a:pt x="3000" y="27869"/>
                  </a:cubicBezTo>
                  <a:cubicBezTo>
                    <a:pt x="4305" y="27869"/>
                    <a:pt x="5325" y="24840"/>
                    <a:pt x="5325" y="24840"/>
                  </a:cubicBezTo>
                  <a:cubicBezTo>
                    <a:pt x="5771" y="24763"/>
                    <a:pt x="7698" y="23495"/>
                    <a:pt x="7698" y="23495"/>
                  </a:cubicBezTo>
                  <a:cubicBezTo>
                    <a:pt x="8518" y="24162"/>
                    <a:pt x="11789" y="24451"/>
                    <a:pt x="11789" y="24451"/>
                  </a:cubicBezTo>
                  <a:cubicBezTo>
                    <a:pt x="11789" y="24451"/>
                    <a:pt x="12313" y="25787"/>
                    <a:pt x="12313" y="26084"/>
                  </a:cubicBezTo>
                  <a:cubicBezTo>
                    <a:pt x="12313" y="26381"/>
                    <a:pt x="10851" y="35080"/>
                    <a:pt x="11304" y="37606"/>
                  </a:cubicBezTo>
                  <a:cubicBezTo>
                    <a:pt x="11757" y="40131"/>
                    <a:pt x="13764" y="40943"/>
                    <a:pt x="14137" y="41315"/>
                  </a:cubicBezTo>
                  <a:cubicBezTo>
                    <a:pt x="14510" y="41685"/>
                    <a:pt x="14519" y="45326"/>
                    <a:pt x="14519" y="45326"/>
                  </a:cubicBezTo>
                  <a:lnTo>
                    <a:pt x="25999" y="45294"/>
                  </a:lnTo>
                  <a:cubicBezTo>
                    <a:pt x="25999" y="45242"/>
                    <a:pt x="25124" y="33765"/>
                    <a:pt x="25122" y="33279"/>
                  </a:cubicBezTo>
                  <a:cubicBezTo>
                    <a:pt x="25120" y="32792"/>
                    <a:pt x="27833" y="21990"/>
                    <a:pt x="28222" y="20449"/>
                  </a:cubicBezTo>
                  <a:cubicBezTo>
                    <a:pt x="28609" y="18907"/>
                    <a:pt x="27440" y="16128"/>
                    <a:pt x="27371" y="15722"/>
                  </a:cubicBezTo>
                  <a:cubicBezTo>
                    <a:pt x="27301" y="15316"/>
                    <a:pt x="25464" y="9647"/>
                    <a:pt x="25298" y="8351"/>
                  </a:cubicBezTo>
                  <a:cubicBezTo>
                    <a:pt x="25133" y="7053"/>
                    <a:pt x="24455" y="6406"/>
                    <a:pt x="24252" y="6299"/>
                  </a:cubicBezTo>
                  <a:cubicBezTo>
                    <a:pt x="24049" y="6192"/>
                    <a:pt x="18579" y="2165"/>
                    <a:pt x="18064" y="1722"/>
                  </a:cubicBezTo>
                  <a:cubicBezTo>
                    <a:pt x="17775" y="1470"/>
                    <a:pt x="15984" y="908"/>
                    <a:pt x="14401" y="458"/>
                  </a:cubicBezTo>
                  <a:cubicBezTo>
                    <a:pt x="13636" y="240"/>
                    <a:pt x="12919" y="0"/>
                    <a:pt x="12443" y="0"/>
                  </a:cubicBezTo>
                  <a:close/>
                </a:path>
              </a:pathLst>
            </a:custGeom>
            <a:solidFill>
              <a:srgbClr val="000000">
                <a:alpha val="32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5245;p76">
              <a:extLst>
                <a:ext uri="{FF2B5EF4-FFF2-40B4-BE49-F238E27FC236}">
                  <a16:creationId xmlns:a16="http://schemas.microsoft.com/office/drawing/2014/main" id="{6A941F59-8C76-D631-65C1-6BADC83E3D82}"/>
                </a:ext>
              </a:extLst>
            </p:cNvPr>
            <p:cNvSpPr/>
            <p:nvPr/>
          </p:nvSpPr>
          <p:spPr>
            <a:xfrm>
              <a:off x="6729392" y="3707558"/>
              <a:ext cx="206103" cy="264726"/>
            </a:xfrm>
            <a:custGeom>
              <a:avLst/>
              <a:gdLst/>
              <a:ahLst/>
              <a:cxnLst/>
              <a:rect l="l" t="t" r="r" b="b"/>
              <a:pathLst>
                <a:path w="12312" h="15814" extrusionOk="0">
                  <a:moveTo>
                    <a:pt x="9920" y="14092"/>
                  </a:moveTo>
                  <a:cubicBezTo>
                    <a:pt x="9923" y="14095"/>
                    <a:pt x="9926" y="14097"/>
                    <a:pt x="9929" y="14099"/>
                  </a:cubicBezTo>
                  <a:lnTo>
                    <a:pt x="9929" y="14099"/>
                  </a:lnTo>
                  <a:cubicBezTo>
                    <a:pt x="9924" y="14095"/>
                    <a:pt x="9921" y="14092"/>
                    <a:pt x="9921" y="14092"/>
                  </a:cubicBezTo>
                  <a:close/>
                  <a:moveTo>
                    <a:pt x="664" y="0"/>
                  </a:moveTo>
                  <a:lnTo>
                    <a:pt x="664" y="0"/>
                  </a:lnTo>
                  <a:cubicBezTo>
                    <a:pt x="1" y="1973"/>
                    <a:pt x="4535" y="3801"/>
                    <a:pt x="4535" y="3801"/>
                  </a:cubicBezTo>
                  <a:cubicBezTo>
                    <a:pt x="5604" y="4878"/>
                    <a:pt x="9480" y="8106"/>
                    <a:pt x="9627" y="8206"/>
                  </a:cubicBezTo>
                  <a:cubicBezTo>
                    <a:pt x="9946" y="8425"/>
                    <a:pt x="9963" y="9863"/>
                    <a:pt x="10320" y="11409"/>
                  </a:cubicBezTo>
                  <a:cubicBezTo>
                    <a:pt x="10728" y="13177"/>
                    <a:pt x="10525" y="14506"/>
                    <a:pt x="10525" y="14506"/>
                  </a:cubicBezTo>
                  <a:cubicBezTo>
                    <a:pt x="10397" y="14430"/>
                    <a:pt x="10188" y="14284"/>
                    <a:pt x="9929" y="14099"/>
                  </a:cubicBezTo>
                  <a:lnTo>
                    <a:pt x="9929" y="14099"/>
                  </a:lnTo>
                  <a:cubicBezTo>
                    <a:pt x="10057" y="14212"/>
                    <a:pt x="11716" y="15677"/>
                    <a:pt x="12035" y="15804"/>
                  </a:cubicBezTo>
                  <a:cubicBezTo>
                    <a:pt x="12051" y="15810"/>
                    <a:pt x="12065" y="15813"/>
                    <a:pt x="12077" y="15813"/>
                  </a:cubicBezTo>
                  <a:cubicBezTo>
                    <a:pt x="12311" y="15813"/>
                    <a:pt x="11749" y="14594"/>
                    <a:pt x="11366" y="13583"/>
                  </a:cubicBezTo>
                  <a:cubicBezTo>
                    <a:pt x="10964" y="12523"/>
                    <a:pt x="10423" y="8412"/>
                    <a:pt x="10521" y="7881"/>
                  </a:cubicBezTo>
                  <a:cubicBezTo>
                    <a:pt x="10561" y="7664"/>
                    <a:pt x="10574" y="7619"/>
                    <a:pt x="10511" y="7619"/>
                  </a:cubicBezTo>
                  <a:cubicBezTo>
                    <a:pt x="10467" y="7619"/>
                    <a:pt x="10385" y="7641"/>
                    <a:pt x="10248" y="7641"/>
                  </a:cubicBezTo>
                  <a:cubicBezTo>
                    <a:pt x="10106" y="7641"/>
                    <a:pt x="9904" y="7617"/>
                    <a:pt x="9625" y="7518"/>
                  </a:cubicBezTo>
                  <a:cubicBezTo>
                    <a:pt x="8695" y="7189"/>
                    <a:pt x="5070" y="3717"/>
                    <a:pt x="4871" y="3119"/>
                  </a:cubicBezTo>
                  <a:cubicBezTo>
                    <a:pt x="4799" y="2907"/>
                    <a:pt x="4728" y="2850"/>
                    <a:pt x="4626" y="2850"/>
                  </a:cubicBezTo>
                  <a:cubicBezTo>
                    <a:pt x="4508" y="2850"/>
                    <a:pt x="4349" y="2926"/>
                    <a:pt x="4100" y="2926"/>
                  </a:cubicBezTo>
                  <a:cubicBezTo>
                    <a:pt x="3957" y="2926"/>
                    <a:pt x="3786" y="2901"/>
                    <a:pt x="3576" y="2824"/>
                  </a:cubicBezTo>
                  <a:cubicBezTo>
                    <a:pt x="2680" y="2496"/>
                    <a:pt x="743" y="1081"/>
                    <a:pt x="664" y="0"/>
                  </a:cubicBezTo>
                  <a:close/>
                </a:path>
              </a:pathLst>
            </a:custGeom>
            <a:solidFill>
              <a:srgbClr val="000000">
                <a:alpha val="32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5246;p76">
              <a:extLst>
                <a:ext uri="{FF2B5EF4-FFF2-40B4-BE49-F238E27FC236}">
                  <a16:creationId xmlns:a16="http://schemas.microsoft.com/office/drawing/2014/main" id="{6E972A86-812A-FF1F-54C4-D00E73F73313}"/>
                </a:ext>
              </a:extLst>
            </p:cNvPr>
            <p:cNvSpPr/>
            <p:nvPr/>
          </p:nvSpPr>
          <p:spPr>
            <a:xfrm>
              <a:off x="6812188" y="4047849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9640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5247;p76">
              <a:extLst>
                <a:ext uri="{FF2B5EF4-FFF2-40B4-BE49-F238E27FC236}">
                  <a16:creationId xmlns:a16="http://schemas.microsoft.com/office/drawing/2014/main" id="{0CC954A2-6E68-C079-AF8C-0F3E626D4A65}"/>
                </a:ext>
              </a:extLst>
            </p:cNvPr>
            <p:cNvSpPr/>
            <p:nvPr/>
          </p:nvSpPr>
          <p:spPr>
            <a:xfrm>
              <a:off x="6550174" y="3931455"/>
              <a:ext cx="303513" cy="88337"/>
            </a:xfrm>
            <a:custGeom>
              <a:avLst/>
              <a:gdLst/>
              <a:ahLst/>
              <a:cxnLst/>
              <a:rect l="l" t="t" r="r" b="b"/>
              <a:pathLst>
                <a:path w="18131" h="5277" extrusionOk="0">
                  <a:moveTo>
                    <a:pt x="14460" y="0"/>
                  </a:moveTo>
                  <a:cubicBezTo>
                    <a:pt x="14214" y="0"/>
                    <a:pt x="14030" y="935"/>
                    <a:pt x="13610" y="1059"/>
                  </a:cubicBezTo>
                  <a:cubicBezTo>
                    <a:pt x="13167" y="1192"/>
                    <a:pt x="9118" y="2323"/>
                    <a:pt x="7973" y="2323"/>
                  </a:cubicBezTo>
                  <a:cubicBezTo>
                    <a:pt x="7854" y="2323"/>
                    <a:pt x="7766" y="2311"/>
                    <a:pt x="7717" y="2284"/>
                  </a:cubicBezTo>
                  <a:cubicBezTo>
                    <a:pt x="7605" y="2222"/>
                    <a:pt x="7522" y="2196"/>
                    <a:pt x="7460" y="2196"/>
                  </a:cubicBezTo>
                  <a:cubicBezTo>
                    <a:pt x="7236" y="2196"/>
                    <a:pt x="7278" y="2529"/>
                    <a:pt x="7144" y="2662"/>
                  </a:cubicBezTo>
                  <a:cubicBezTo>
                    <a:pt x="6982" y="2821"/>
                    <a:pt x="3705" y="4158"/>
                    <a:pt x="1781" y="4158"/>
                  </a:cubicBezTo>
                  <a:cubicBezTo>
                    <a:pt x="1656" y="4158"/>
                    <a:pt x="1536" y="4153"/>
                    <a:pt x="1423" y="4141"/>
                  </a:cubicBezTo>
                  <a:cubicBezTo>
                    <a:pt x="833" y="4077"/>
                    <a:pt x="414" y="3770"/>
                    <a:pt x="108" y="3395"/>
                  </a:cubicBezTo>
                  <a:lnTo>
                    <a:pt x="108" y="3395"/>
                  </a:lnTo>
                  <a:cubicBezTo>
                    <a:pt x="1" y="3778"/>
                    <a:pt x="194" y="4045"/>
                    <a:pt x="194" y="4045"/>
                  </a:cubicBezTo>
                  <a:cubicBezTo>
                    <a:pt x="516" y="4454"/>
                    <a:pt x="1097" y="4611"/>
                    <a:pt x="1796" y="4611"/>
                  </a:cubicBezTo>
                  <a:cubicBezTo>
                    <a:pt x="4069" y="4611"/>
                    <a:pt x="7597" y="2957"/>
                    <a:pt x="7597" y="2957"/>
                  </a:cubicBezTo>
                  <a:cubicBezTo>
                    <a:pt x="7642" y="2959"/>
                    <a:pt x="7688" y="2960"/>
                    <a:pt x="7735" y="2960"/>
                  </a:cubicBezTo>
                  <a:cubicBezTo>
                    <a:pt x="9772" y="2960"/>
                    <a:pt x="14388" y="1375"/>
                    <a:pt x="14388" y="1375"/>
                  </a:cubicBezTo>
                  <a:cubicBezTo>
                    <a:pt x="14808" y="2051"/>
                    <a:pt x="16740" y="4640"/>
                    <a:pt x="17074" y="5089"/>
                  </a:cubicBezTo>
                  <a:cubicBezTo>
                    <a:pt x="17448" y="5172"/>
                    <a:pt x="17860" y="5260"/>
                    <a:pt x="17965" y="5275"/>
                  </a:cubicBezTo>
                  <a:cubicBezTo>
                    <a:pt x="17972" y="5276"/>
                    <a:pt x="17977" y="5277"/>
                    <a:pt x="17982" y="5277"/>
                  </a:cubicBezTo>
                  <a:cubicBezTo>
                    <a:pt x="18130" y="5277"/>
                    <a:pt x="17590" y="4868"/>
                    <a:pt x="16781" y="3812"/>
                  </a:cubicBezTo>
                  <a:cubicBezTo>
                    <a:pt x="15945" y="2722"/>
                    <a:pt x="14904" y="480"/>
                    <a:pt x="14585" y="80"/>
                  </a:cubicBezTo>
                  <a:cubicBezTo>
                    <a:pt x="14541" y="24"/>
                    <a:pt x="14500" y="0"/>
                    <a:pt x="14460" y="0"/>
                  </a:cubicBezTo>
                  <a:close/>
                </a:path>
              </a:pathLst>
            </a:custGeom>
            <a:solidFill>
              <a:srgbClr val="000000">
                <a:alpha val="32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5248;p76">
              <a:extLst>
                <a:ext uri="{FF2B5EF4-FFF2-40B4-BE49-F238E27FC236}">
                  <a16:creationId xmlns:a16="http://schemas.microsoft.com/office/drawing/2014/main" id="{E251B591-1B23-2536-1FB6-ED435829211F}"/>
                </a:ext>
              </a:extLst>
            </p:cNvPr>
            <p:cNvSpPr/>
            <p:nvPr/>
          </p:nvSpPr>
          <p:spPr>
            <a:xfrm>
              <a:off x="6582448" y="4084727"/>
              <a:ext cx="250983" cy="376533"/>
            </a:xfrm>
            <a:custGeom>
              <a:avLst/>
              <a:gdLst/>
              <a:ahLst/>
              <a:cxnLst/>
              <a:rect l="l" t="t" r="r" b="b"/>
              <a:pathLst>
                <a:path w="14993" h="22493" extrusionOk="0">
                  <a:moveTo>
                    <a:pt x="5103" y="0"/>
                  </a:moveTo>
                  <a:cubicBezTo>
                    <a:pt x="5029" y="0"/>
                    <a:pt x="4955" y="30"/>
                    <a:pt x="4878" y="107"/>
                  </a:cubicBezTo>
                  <a:cubicBezTo>
                    <a:pt x="4593" y="392"/>
                    <a:pt x="3698" y="1251"/>
                    <a:pt x="3046" y="1294"/>
                  </a:cubicBezTo>
                  <a:cubicBezTo>
                    <a:pt x="2394" y="1337"/>
                    <a:pt x="2394" y="1213"/>
                    <a:pt x="2191" y="2111"/>
                  </a:cubicBezTo>
                  <a:cubicBezTo>
                    <a:pt x="1990" y="3009"/>
                    <a:pt x="1669" y="4415"/>
                    <a:pt x="731" y="4644"/>
                  </a:cubicBezTo>
                  <a:cubicBezTo>
                    <a:pt x="489" y="4702"/>
                    <a:pt x="235" y="4770"/>
                    <a:pt x="0" y="4847"/>
                  </a:cubicBezTo>
                  <a:cubicBezTo>
                    <a:pt x="187" y="4975"/>
                    <a:pt x="370" y="5031"/>
                    <a:pt x="548" y="5031"/>
                  </a:cubicBezTo>
                  <a:cubicBezTo>
                    <a:pt x="1853" y="5031"/>
                    <a:pt x="2871" y="2006"/>
                    <a:pt x="2871" y="2006"/>
                  </a:cubicBezTo>
                  <a:cubicBezTo>
                    <a:pt x="3319" y="1929"/>
                    <a:pt x="5246" y="661"/>
                    <a:pt x="5246" y="661"/>
                  </a:cubicBezTo>
                  <a:cubicBezTo>
                    <a:pt x="6066" y="1328"/>
                    <a:pt x="9337" y="1617"/>
                    <a:pt x="9337" y="1617"/>
                  </a:cubicBezTo>
                  <a:cubicBezTo>
                    <a:pt x="9337" y="1617"/>
                    <a:pt x="9861" y="2953"/>
                    <a:pt x="9861" y="3250"/>
                  </a:cubicBezTo>
                  <a:cubicBezTo>
                    <a:pt x="9861" y="3547"/>
                    <a:pt x="8399" y="12246"/>
                    <a:pt x="8850" y="14772"/>
                  </a:cubicBezTo>
                  <a:cubicBezTo>
                    <a:pt x="9303" y="17297"/>
                    <a:pt x="11312" y="18109"/>
                    <a:pt x="11684" y="18481"/>
                  </a:cubicBezTo>
                  <a:cubicBezTo>
                    <a:pt x="12058" y="18851"/>
                    <a:pt x="12067" y="22492"/>
                    <a:pt x="12067" y="22492"/>
                  </a:cubicBezTo>
                  <a:lnTo>
                    <a:pt x="13269" y="22488"/>
                  </a:lnTo>
                  <a:cubicBezTo>
                    <a:pt x="13082" y="21936"/>
                    <a:pt x="12516" y="20078"/>
                    <a:pt x="13082" y="18802"/>
                  </a:cubicBezTo>
                  <a:cubicBezTo>
                    <a:pt x="13771" y="17250"/>
                    <a:pt x="14992" y="16513"/>
                    <a:pt x="14543" y="16474"/>
                  </a:cubicBezTo>
                  <a:cubicBezTo>
                    <a:pt x="14535" y="16473"/>
                    <a:pt x="14526" y="16473"/>
                    <a:pt x="14517" y="16473"/>
                  </a:cubicBezTo>
                  <a:cubicBezTo>
                    <a:pt x="14168" y="16473"/>
                    <a:pt x="13610" y="17076"/>
                    <a:pt x="12894" y="17076"/>
                  </a:cubicBezTo>
                  <a:cubicBezTo>
                    <a:pt x="12683" y="17076"/>
                    <a:pt x="12458" y="17023"/>
                    <a:pt x="12221" y="16887"/>
                  </a:cubicBezTo>
                  <a:cubicBezTo>
                    <a:pt x="11159" y="16278"/>
                    <a:pt x="8961" y="17302"/>
                    <a:pt x="9718" y="10818"/>
                  </a:cubicBezTo>
                  <a:cubicBezTo>
                    <a:pt x="10475" y="4332"/>
                    <a:pt x="10430" y="2825"/>
                    <a:pt x="10716" y="2701"/>
                  </a:cubicBezTo>
                  <a:cubicBezTo>
                    <a:pt x="10985" y="2586"/>
                    <a:pt x="10783" y="2292"/>
                    <a:pt x="10384" y="2292"/>
                  </a:cubicBezTo>
                  <a:cubicBezTo>
                    <a:pt x="10359" y="2292"/>
                    <a:pt x="10333" y="2293"/>
                    <a:pt x="10306" y="2296"/>
                  </a:cubicBezTo>
                  <a:cubicBezTo>
                    <a:pt x="10294" y="2297"/>
                    <a:pt x="10282" y="2297"/>
                    <a:pt x="10270" y="2297"/>
                  </a:cubicBezTo>
                  <a:cubicBezTo>
                    <a:pt x="9844" y="2297"/>
                    <a:pt x="9577" y="1583"/>
                    <a:pt x="9773" y="909"/>
                  </a:cubicBezTo>
                  <a:cubicBezTo>
                    <a:pt x="9857" y="620"/>
                    <a:pt x="9886" y="515"/>
                    <a:pt x="9836" y="515"/>
                  </a:cubicBezTo>
                  <a:cubicBezTo>
                    <a:pt x="9767" y="515"/>
                    <a:pt x="9548" y="719"/>
                    <a:pt x="9121" y="911"/>
                  </a:cubicBezTo>
                  <a:cubicBezTo>
                    <a:pt x="8999" y="966"/>
                    <a:pt x="8837" y="989"/>
                    <a:pt x="8650" y="989"/>
                  </a:cubicBezTo>
                  <a:cubicBezTo>
                    <a:pt x="7716" y="989"/>
                    <a:pt x="6157" y="409"/>
                    <a:pt x="5816" y="308"/>
                  </a:cubicBezTo>
                  <a:cubicBezTo>
                    <a:pt x="5518" y="220"/>
                    <a:pt x="5307" y="0"/>
                    <a:pt x="5103" y="0"/>
                  </a:cubicBezTo>
                  <a:close/>
                </a:path>
              </a:pathLst>
            </a:custGeom>
            <a:solidFill>
              <a:srgbClr val="000000">
                <a:alpha val="32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5249;p76">
              <a:extLst>
                <a:ext uri="{FF2B5EF4-FFF2-40B4-BE49-F238E27FC236}">
                  <a16:creationId xmlns:a16="http://schemas.microsoft.com/office/drawing/2014/main" id="{70E6EA70-F0F7-F096-C419-F9A41B584E15}"/>
                </a:ext>
              </a:extLst>
            </p:cNvPr>
            <p:cNvSpPr/>
            <p:nvPr/>
          </p:nvSpPr>
          <p:spPr>
            <a:xfrm>
              <a:off x="6729275" y="4381962"/>
              <a:ext cx="270318" cy="121650"/>
            </a:xfrm>
            <a:custGeom>
              <a:avLst/>
              <a:gdLst/>
              <a:ahLst/>
              <a:cxnLst/>
              <a:rect l="l" t="t" r="r" b="b"/>
              <a:pathLst>
                <a:path w="16148" h="7267" extrusionOk="0">
                  <a:moveTo>
                    <a:pt x="12921" y="1"/>
                  </a:moveTo>
                  <a:cubicBezTo>
                    <a:pt x="9234" y="1"/>
                    <a:pt x="2708" y="1399"/>
                    <a:pt x="2355" y="1457"/>
                  </a:cubicBezTo>
                  <a:cubicBezTo>
                    <a:pt x="1866" y="1540"/>
                    <a:pt x="0" y="5379"/>
                    <a:pt x="724" y="6273"/>
                  </a:cubicBezTo>
                  <a:cubicBezTo>
                    <a:pt x="1185" y="6843"/>
                    <a:pt x="7056" y="7266"/>
                    <a:pt x="11340" y="7266"/>
                  </a:cubicBezTo>
                  <a:cubicBezTo>
                    <a:pt x="13781" y="7266"/>
                    <a:pt x="15707" y="7129"/>
                    <a:pt x="15825" y="6803"/>
                  </a:cubicBezTo>
                  <a:cubicBezTo>
                    <a:pt x="16148" y="5907"/>
                    <a:pt x="15402" y="770"/>
                    <a:pt x="15402" y="770"/>
                  </a:cubicBezTo>
                  <a:cubicBezTo>
                    <a:pt x="15329" y="206"/>
                    <a:pt x="14333" y="1"/>
                    <a:pt x="129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5250;p76">
              <a:extLst>
                <a:ext uri="{FF2B5EF4-FFF2-40B4-BE49-F238E27FC236}">
                  <a16:creationId xmlns:a16="http://schemas.microsoft.com/office/drawing/2014/main" id="{2287A0E8-8BBC-1A10-FF4B-956A848EE16E}"/>
                </a:ext>
              </a:extLst>
            </p:cNvPr>
            <p:cNvSpPr/>
            <p:nvPr/>
          </p:nvSpPr>
          <p:spPr>
            <a:xfrm>
              <a:off x="6729275" y="4387135"/>
              <a:ext cx="163215" cy="116176"/>
            </a:xfrm>
            <a:custGeom>
              <a:avLst/>
              <a:gdLst/>
              <a:ahLst/>
              <a:cxnLst/>
              <a:rect l="l" t="t" r="r" b="b"/>
              <a:pathLst>
                <a:path w="9750" h="6940" extrusionOk="0">
                  <a:moveTo>
                    <a:pt x="9040" y="0"/>
                  </a:moveTo>
                  <a:cubicBezTo>
                    <a:pt x="5847" y="416"/>
                    <a:pt x="2603" y="1107"/>
                    <a:pt x="2355" y="1148"/>
                  </a:cubicBezTo>
                  <a:cubicBezTo>
                    <a:pt x="1866" y="1231"/>
                    <a:pt x="0" y="5068"/>
                    <a:pt x="726" y="5964"/>
                  </a:cubicBezTo>
                  <a:cubicBezTo>
                    <a:pt x="1130" y="6466"/>
                    <a:pt x="5731" y="6855"/>
                    <a:pt x="9750" y="6939"/>
                  </a:cubicBezTo>
                  <a:cubicBezTo>
                    <a:pt x="8219" y="4730"/>
                    <a:pt x="8715" y="1436"/>
                    <a:pt x="9040" y="0"/>
                  </a:cubicBezTo>
                  <a:close/>
                </a:path>
              </a:pathLst>
            </a:custGeom>
            <a:solidFill>
              <a:srgbClr val="000000">
                <a:alpha val="32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5" name="Google Shape;3694;p49">
            <a:extLst>
              <a:ext uri="{FF2B5EF4-FFF2-40B4-BE49-F238E27FC236}">
                <a16:creationId xmlns:a16="http://schemas.microsoft.com/office/drawing/2014/main" id="{3B1D835D-FBB6-5434-4A8B-3E7C6B4FBD8E}"/>
              </a:ext>
            </a:extLst>
          </p:cNvPr>
          <p:cNvSpPr/>
          <p:nvPr/>
        </p:nvSpPr>
        <p:spPr>
          <a:xfrm rot="21417064">
            <a:off x="5607716" y="3154042"/>
            <a:ext cx="2310455" cy="34385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sz="900" b="1" dirty="0">
                <a:solidFill>
                  <a:schemeClr val="accent1"/>
                </a:solidFill>
                <a:latin typeface="Amasis MT Pro" panose="02040504050005020304" pitchFamily="18" charset="0"/>
              </a:rPr>
              <a:t>e- Everyone came to the event</a:t>
            </a:r>
          </a:p>
        </p:txBody>
      </p:sp>
      <p:sp>
        <p:nvSpPr>
          <p:cNvPr id="1038" name="Google Shape;3954;p53">
            <a:extLst>
              <a:ext uri="{FF2B5EF4-FFF2-40B4-BE49-F238E27FC236}">
                <a16:creationId xmlns:a16="http://schemas.microsoft.com/office/drawing/2014/main" id="{69FE8064-8C6A-5124-28BD-02C5ADBAD5E3}"/>
              </a:ext>
            </a:extLst>
          </p:cNvPr>
          <p:cNvSpPr/>
          <p:nvPr/>
        </p:nvSpPr>
        <p:spPr>
          <a:xfrm>
            <a:off x="3567425" y="4355031"/>
            <a:ext cx="2559055" cy="483669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8100" cap="flat" cmpd="sng">
            <a:solidFill>
              <a:srgbClr val="6D9E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1200" dirty="0">
                <a:solidFill>
                  <a:srgbClr val="0070C0"/>
                </a:solidFill>
              </a:rPr>
              <a:t>a type of contest in which you buy </a:t>
            </a:r>
          </a:p>
          <a:p>
            <a:pPr lvl="0"/>
            <a:r>
              <a:rPr lang="en-US" sz="1200" dirty="0">
                <a:solidFill>
                  <a:srgbClr val="0070C0"/>
                </a:solidFill>
              </a:rPr>
              <a:t>a ticket for a chance to win a prize</a:t>
            </a:r>
            <a:endParaRPr sz="1200" dirty="0">
              <a:solidFill>
                <a:srgbClr val="0070C0"/>
              </a:solidFill>
            </a:endParaRPr>
          </a:p>
        </p:txBody>
      </p:sp>
      <p:pic>
        <p:nvPicPr>
          <p:cNvPr id="26" name="صورة 25">
            <a:extLst>
              <a:ext uri="{FF2B5EF4-FFF2-40B4-BE49-F238E27FC236}">
                <a16:creationId xmlns:a16="http://schemas.microsoft.com/office/drawing/2014/main" id="{6346EF42-AEF5-3A77-C2B8-9B71DCFF125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6532" b="20968"/>
          <a:stretch/>
        </p:blipFill>
        <p:spPr>
          <a:xfrm rot="20628959">
            <a:off x="1882236" y="4057697"/>
            <a:ext cx="1833714" cy="11036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103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330;p40">
            <a:extLst>
              <a:ext uri="{FF2B5EF4-FFF2-40B4-BE49-F238E27FC236}">
                <a16:creationId xmlns:a16="http://schemas.microsoft.com/office/drawing/2014/main" id="{80CBFA80-F2FF-E7B6-529E-0870FC27DBA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1805" y="467868"/>
            <a:ext cx="7717500" cy="56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/>
              <a:t>The heading to the paragraph is </a:t>
            </a:r>
            <a:r>
              <a:rPr lang="en-US" sz="2400" dirty="0"/>
              <a:t>...</a:t>
            </a:r>
            <a:endParaRPr sz="2400" dirty="0">
              <a:solidFill>
                <a:schemeClr val="accent1"/>
              </a:solidFill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56C84BE6-EF7C-3422-8DBE-E1655DB21DC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20" t="34789" r="34917" b="44148"/>
          <a:stretch/>
        </p:blipFill>
        <p:spPr>
          <a:xfrm>
            <a:off x="4217276" y="381000"/>
            <a:ext cx="4591444" cy="723900"/>
          </a:xfrm>
          <a:prstGeom prst="rect">
            <a:avLst/>
          </a:prstGeom>
          <a:ln w="38100" cap="sq">
            <a:solidFill>
              <a:schemeClr val="bg2">
                <a:lumMod val="75000"/>
              </a:schemeClr>
            </a:solidFill>
            <a:prstDash val="solid"/>
            <a:miter lim="800000"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844C6915-A110-E152-4BD9-139D01CEA88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6083" t="20148" r="11916" b="11111"/>
          <a:stretch/>
        </p:blipFill>
        <p:spPr>
          <a:xfrm>
            <a:off x="373380" y="2186940"/>
            <a:ext cx="3368040" cy="2956560"/>
          </a:xfrm>
          <a:prstGeom prst="rect">
            <a:avLst/>
          </a:prstGeom>
          <a:ln w="38100" cap="sq">
            <a:solidFill>
              <a:srgbClr val="B17ED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09E64783-10A8-15B6-FB01-C112DC12B63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65" r="44770" b="41291"/>
          <a:stretch/>
        </p:blipFill>
        <p:spPr>
          <a:xfrm>
            <a:off x="342901" y="1252855"/>
            <a:ext cx="3398519" cy="827405"/>
          </a:xfrm>
          <a:prstGeom prst="rect">
            <a:avLst/>
          </a:prstGeom>
          <a:ln w="38100" cap="sq">
            <a:solidFill>
              <a:srgbClr val="B17ED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MG Bk 1 F-SA_'16_1-25 p40">
            <a:hlinkClick r:id="" action="ppaction://media"/>
            <a:extLst>
              <a:ext uri="{FF2B5EF4-FFF2-40B4-BE49-F238E27FC236}">
                <a16:creationId xmlns:a16="http://schemas.microsoft.com/office/drawing/2014/main" id="{BE5B08A9-CF0B-C658-4472-C2648E675CF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2324" end="18380.8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47160" y="1325753"/>
            <a:ext cx="754380" cy="693548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1" name="فقاعة الكلام: مستطيلة مستديرة الزوايا 10">
            <a:extLst>
              <a:ext uri="{FF2B5EF4-FFF2-40B4-BE49-F238E27FC236}">
                <a16:creationId xmlns:a16="http://schemas.microsoft.com/office/drawing/2014/main" id="{F9B13C23-EC60-B678-A844-EECEC399535E}"/>
              </a:ext>
            </a:extLst>
          </p:cNvPr>
          <p:cNvSpPr/>
          <p:nvPr/>
        </p:nvSpPr>
        <p:spPr>
          <a:xfrm>
            <a:off x="5250180" y="1424940"/>
            <a:ext cx="3566160" cy="670560"/>
          </a:xfrm>
          <a:prstGeom prst="wedgeRoundRectCallout">
            <a:avLst>
              <a:gd name="adj1" fmla="val -58582"/>
              <a:gd name="adj2" fmla="val -23546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>
                <a:solidFill>
                  <a:schemeClr val="accent1"/>
                </a:solidFill>
              </a:rPr>
              <a:t>What was the car like when it was found?</a:t>
            </a:r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F86B4742-C549-2635-6550-2CAADE5105AF}"/>
              </a:ext>
            </a:extLst>
          </p:cNvPr>
          <p:cNvSpPr/>
          <p:nvPr/>
        </p:nvSpPr>
        <p:spPr>
          <a:xfrm>
            <a:off x="494491" y="3261360"/>
            <a:ext cx="1380029" cy="182880"/>
          </a:xfrm>
          <a:prstGeom prst="roundRect">
            <a:avLst/>
          </a:prstGeom>
          <a:solidFill>
            <a:schemeClr val="accent2">
              <a:alpha val="5372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highlight>
                <a:srgbClr val="FFFF00"/>
              </a:highlight>
            </a:endParaRP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2F313C85-7C8E-8CE7-CB4E-AD6F0FA191B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53839" y="2644140"/>
            <a:ext cx="2484121" cy="15163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glow rad="228600">
              <a:srgbClr val="FF6600">
                <a:alpha val="40000"/>
              </a:srgb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Google Shape;3954;p53">
            <a:extLst>
              <a:ext uri="{FF2B5EF4-FFF2-40B4-BE49-F238E27FC236}">
                <a16:creationId xmlns:a16="http://schemas.microsoft.com/office/drawing/2014/main" id="{2B7D25CB-0B30-B5E0-6ECF-BD878EE65803}"/>
              </a:ext>
            </a:extLst>
          </p:cNvPr>
          <p:cNvSpPr/>
          <p:nvPr/>
        </p:nvSpPr>
        <p:spPr>
          <a:xfrm>
            <a:off x="4390385" y="3981651"/>
            <a:ext cx="1926595" cy="323649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8100" cap="flat" cmpd="sng">
            <a:solidFill>
              <a:srgbClr val="6D9E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70C0"/>
                </a:solidFill>
              </a:rPr>
              <a:t>Covered in rust</a:t>
            </a:r>
            <a:endParaRPr sz="1800" b="1" dirty="0">
              <a:solidFill>
                <a:srgbClr val="0070C0"/>
              </a:solidFill>
            </a:endParaRPr>
          </a:p>
        </p:txBody>
      </p:sp>
      <p:grpSp>
        <p:nvGrpSpPr>
          <p:cNvPr id="2" name="Google Shape;5253;p76">
            <a:extLst>
              <a:ext uri="{FF2B5EF4-FFF2-40B4-BE49-F238E27FC236}">
                <a16:creationId xmlns:a16="http://schemas.microsoft.com/office/drawing/2014/main" id="{BBFFD967-D097-A4FC-584C-D64DF2ACA206}"/>
              </a:ext>
            </a:extLst>
          </p:cNvPr>
          <p:cNvGrpSpPr/>
          <p:nvPr/>
        </p:nvGrpSpPr>
        <p:grpSpPr>
          <a:xfrm>
            <a:off x="6918962" y="2529718"/>
            <a:ext cx="1958340" cy="2733431"/>
            <a:chOff x="7480434" y="2544958"/>
            <a:chExt cx="1958340" cy="2733431"/>
          </a:xfrm>
        </p:grpSpPr>
        <p:sp>
          <p:nvSpPr>
            <p:cNvPr id="3" name="Google Shape;5254;p76">
              <a:extLst>
                <a:ext uri="{FF2B5EF4-FFF2-40B4-BE49-F238E27FC236}">
                  <a16:creationId xmlns:a16="http://schemas.microsoft.com/office/drawing/2014/main" id="{64DB2F70-01FD-2FAF-BBA0-B52E9B852524}"/>
                </a:ext>
              </a:extLst>
            </p:cNvPr>
            <p:cNvSpPr/>
            <p:nvPr/>
          </p:nvSpPr>
          <p:spPr>
            <a:xfrm>
              <a:off x="7827544" y="4476476"/>
              <a:ext cx="627482" cy="801913"/>
            </a:xfrm>
            <a:custGeom>
              <a:avLst/>
              <a:gdLst/>
              <a:ahLst/>
              <a:cxnLst/>
              <a:rect l="l" t="t" r="r" b="b"/>
              <a:pathLst>
                <a:path w="37484" h="47904" extrusionOk="0">
                  <a:moveTo>
                    <a:pt x="19021" y="0"/>
                  </a:moveTo>
                  <a:cubicBezTo>
                    <a:pt x="15990" y="0"/>
                    <a:pt x="13631" y="1322"/>
                    <a:pt x="13631" y="1322"/>
                  </a:cubicBezTo>
                  <a:lnTo>
                    <a:pt x="1" y="42690"/>
                  </a:lnTo>
                  <a:cubicBezTo>
                    <a:pt x="1" y="42690"/>
                    <a:pt x="24327" y="47903"/>
                    <a:pt x="31422" y="47903"/>
                  </a:cubicBezTo>
                  <a:cubicBezTo>
                    <a:pt x="31906" y="47903"/>
                    <a:pt x="32309" y="47879"/>
                    <a:pt x="32619" y="47827"/>
                  </a:cubicBezTo>
                  <a:cubicBezTo>
                    <a:pt x="37483" y="47016"/>
                    <a:pt x="33472" y="15455"/>
                    <a:pt x="28044" y="5871"/>
                  </a:cubicBezTo>
                  <a:cubicBezTo>
                    <a:pt x="25398" y="1198"/>
                    <a:pt x="21905" y="0"/>
                    <a:pt x="190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" name="Google Shape;5255;p76">
              <a:extLst>
                <a:ext uri="{FF2B5EF4-FFF2-40B4-BE49-F238E27FC236}">
                  <a16:creationId xmlns:a16="http://schemas.microsoft.com/office/drawing/2014/main" id="{658222AC-74F4-FEB2-047D-0176E8D1327D}"/>
                </a:ext>
              </a:extLst>
            </p:cNvPr>
            <p:cNvSpPr/>
            <p:nvPr/>
          </p:nvSpPr>
          <p:spPr>
            <a:xfrm>
              <a:off x="7827544" y="4540825"/>
              <a:ext cx="627482" cy="737564"/>
            </a:xfrm>
            <a:custGeom>
              <a:avLst/>
              <a:gdLst/>
              <a:ahLst/>
              <a:cxnLst/>
              <a:rect l="l" t="t" r="r" b="b"/>
              <a:pathLst>
                <a:path w="37484" h="44060" extrusionOk="0">
                  <a:moveTo>
                    <a:pt x="20892" y="0"/>
                  </a:moveTo>
                  <a:cubicBezTo>
                    <a:pt x="19656" y="0"/>
                    <a:pt x="19674" y="437"/>
                    <a:pt x="21928" y="1606"/>
                  </a:cubicBezTo>
                  <a:cubicBezTo>
                    <a:pt x="30881" y="6247"/>
                    <a:pt x="31710" y="31676"/>
                    <a:pt x="29412" y="33285"/>
                  </a:cubicBezTo>
                  <a:cubicBezTo>
                    <a:pt x="29320" y="33349"/>
                    <a:pt x="29225" y="33380"/>
                    <a:pt x="29129" y="33380"/>
                  </a:cubicBezTo>
                  <a:cubicBezTo>
                    <a:pt x="26819" y="33380"/>
                    <a:pt x="23331" y="15581"/>
                    <a:pt x="20838" y="15471"/>
                  </a:cubicBezTo>
                  <a:cubicBezTo>
                    <a:pt x="20831" y="15470"/>
                    <a:pt x="20824" y="15470"/>
                    <a:pt x="20817" y="15470"/>
                  </a:cubicBezTo>
                  <a:cubicBezTo>
                    <a:pt x="18270" y="15470"/>
                    <a:pt x="23765" y="36166"/>
                    <a:pt x="18952" y="38572"/>
                  </a:cubicBezTo>
                  <a:cubicBezTo>
                    <a:pt x="17813" y="39142"/>
                    <a:pt x="16124" y="39359"/>
                    <a:pt x="14207" y="39359"/>
                  </a:cubicBezTo>
                  <a:cubicBezTo>
                    <a:pt x="9333" y="39359"/>
                    <a:pt x="2990" y="37952"/>
                    <a:pt x="493" y="37349"/>
                  </a:cubicBezTo>
                  <a:lnTo>
                    <a:pt x="1" y="38846"/>
                  </a:lnTo>
                  <a:cubicBezTo>
                    <a:pt x="1" y="38846"/>
                    <a:pt x="24327" y="44059"/>
                    <a:pt x="31422" y="44059"/>
                  </a:cubicBezTo>
                  <a:cubicBezTo>
                    <a:pt x="31906" y="44059"/>
                    <a:pt x="32309" y="44035"/>
                    <a:pt x="32619" y="43983"/>
                  </a:cubicBezTo>
                  <a:cubicBezTo>
                    <a:pt x="37483" y="43172"/>
                    <a:pt x="33472" y="11611"/>
                    <a:pt x="28044" y="2027"/>
                  </a:cubicBezTo>
                  <a:cubicBezTo>
                    <a:pt x="27845" y="1672"/>
                    <a:pt x="27636" y="1345"/>
                    <a:pt x="27427" y="1029"/>
                  </a:cubicBezTo>
                  <a:cubicBezTo>
                    <a:pt x="24648" y="443"/>
                    <a:pt x="22135" y="0"/>
                    <a:pt x="20892" y="0"/>
                  </a:cubicBezTo>
                  <a:close/>
                </a:path>
              </a:pathLst>
            </a:custGeom>
            <a:solidFill>
              <a:srgbClr val="FFFFFF">
                <a:alpha val="14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5256;p76">
              <a:extLst>
                <a:ext uri="{FF2B5EF4-FFF2-40B4-BE49-F238E27FC236}">
                  <a16:creationId xmlns:a16="http://schemas.microsoft.com/office/drawing/2014/main" id="{25539B9C-1CC8-B3BD-30BF-18442921F259}"/>
                </a:ext>
              </a:extLst>
            </p:cNvPr>
            <p:cNvSpPr/>
            <p:nvPr/>
          </p:nvSpPr>
          <p:spPr>
            <a:xfrm>
              <a:off x="8216933" y="3888618"/>
              <a:ext cx="309271" cy="237624"/>
            </a:xfrm>
            <a:custGeom>
              <a:avLst/>
              <a:gdLst/>
              <a:ahLst/>
              <a:cxnLst/>
              <a:rect l="l" t="t" r="r" b="b"/>
              <a:pathLst>
                <a:path w="18475" h="14195" extrusionOk="0">
                  <a:moveTo>
                    <a:pt x="16955" y="1"/>
                  </a:moveTo>
                  <a:cubicBezTo>
                    <a:pt x="16621" y="1"/>
                    <a:pt x="16244" y="109"/>
                    <a:pt x="15880" y="300"/>
                  </a:cubicBezTo>
                  <a:cubicBezTo>
                    <a:pt x="13058" y="1777"/>
                    <a:pt x="9347" y="1503"/>
                    <a:pt x="8873" y="1655"/>
                  </a:cubicBezTo>
                  <a:cubicBezTo>
                    <a:pt x="8302" y="1839"/>
                    <a:pt x="5523" y="4013"/>
                    <a:pt x="4914" y="4920"/>
                  </a:cubicBezTo>
                  <a:cubicBezTo>
                    <a:pt x="4478" y="5570"/>
                    <a:pt x="3238" y="8695"/>
                    <a:pt x="1386" y="10803"/>
                  </a:cubicBezTo>
                  <a:cubicBezTo>
                    <a:pt x="711" y="11570"/>
                    <a:pt x="1" y="14195"/>
                    <a:pt x="1" y="14195"/>
                  </a:cubicBezTo>
                  <a:lnTo>
                    <a:pt x="4552" y="13280"/>
                  </a:lnTo>
                  <a:lnTo>
                    <a:pt x="9001" y="7455"/>
                  </a:lnTo>
                  <a:cubicBezTo>
                    <a:pt x="9001" y="7455"/>
                    <a:pt x="16246" y="6170"/>
                    <a:pt x="17531" y="3098"/>
                  </a:cubicBezTo>
                  <a:cubicBezTo>
                    <a:pt x="18475" y="839"/>
                    <a:pt x="17882" y="1"/>
                    <a:pt x="169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5257;p76">
              <a:extLst>
                <a:ext uri="{FF2B5EF4-FFF2-40B4-BE49-F238E27FC236}">
                  <a16:creationId xmlns:a16="http://schemas.microsoft.com/office/drawing/2014/main" id="{4D0BEBFD-45E8-1161-5DFC-FD78636BDA0B}"/>
                </a:ext>
              </a:extLst>
            </p:cNvPr>
            <p:cNvSpPr/>
            <p:nvPr/>
          </p:nvSpPr>
          <p:spPr>
            <a:xfrm>
              <a:off x="8216933" y="3888618"/>
              <a:ext cx="309271" cy="237624"/>
            </a:xfrm>
            <a:custGeom>
              <a:avLst/>
              <a:gdLst/>
              <a:ahLst/>
              <a:cxnLst/>
              <a:rect l="l" t="t" r="r" b="b"/>
              <a:pathLst>
                <a:path w="18475" h="14195" extrusionOk="0">
                  <a:moveTo>
                    <a:pt x="16955" y="1"/>
                  </a:moveTo>
                  <a:cubicBezTo>
                    <a:pt x="16621" y="1"/>
                    <a:pt x="16244" y="109"/>
                    <a:pt x="15880" y="300"/>
                  </a:cubicBezTo>
                  <a:cubicBezTo>
                    <a:pt x="13058" y="1777"/>
                    <a:pt x="9347" y="1503"/>
                    <a:pt x="8873" y="1655"/>
                  </a:cubicBezTo>
                  <a:cubicBezTo>
                    <a:pt x="8302" y="1839"/>
                    <a:pt x="5523" y="4013"/>
                    <a:pt x="4914" y="4920"/>
                  </a:cubicBezTo>
                  <a:cubicBezTo>
                    <a:pt x="4478" y="5570"/>
                    <a:pt x="3238" y="8695"/>
                    <a:pt x="1386" y="10803"/>
                  </a:cubicBezTo>
                  <a:cubicBezTo>
                    <a:pt x="711" y="11570"/>
                    <a:pt x="1" y="14195"/>
                    <a:pt x="1" y="14195"/>
                  </a:cubicBezTo>
                  <a:lnTo>
                    <a:pt x="4552" y="13280"/>
                  </a:lnTo>
                  <a:lnTo>
                    <a:pt x="9001" y="7455"/>
                  </a:lnTo>
                  <a:cubicBezTo>
                    <a:pt x="9001" y="7455"/>
                    <a:pt x="16246" y="6170"/>
                    <a:pt x="17531" y="3098"/>
                  </a:cubicBezTo>
                  <a:cubicBezTo>
                    <a:pt x="18475" y="839"/>
                    <a:pt x="17882" y="1"/>
                    <a:pt x="16955" y="1"/>
                  </a:cubicBezTo>
                  <a:close/>
                </a:path>
              </a:pathLst>
            </a:custGeom>
            <a:solidFill>
              <a:srgbClr val="FF6028">
                <a:alpha val="313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5258;p76">
              <a:extLst>
                <a:ext uri="{FF2B5EF4-FFF2-40B4-BE49-F238E27FC236}">
                  <a16:creationId xmlns:a16="http://schemas.microsoft.com/office/drawing/2014/main" id="{195928F2-68D1-70E8-F4D6-CF48C795A460}"/>
                </a:ext>
              </a:extLst>
            </p:cNvPr>
            <p:cNvSpPr/>
            <p:nvPr/>
          </p:nvSpPr>
          <p:spPr>
            <a:xfrm>
              <a:off x="8372381" y="3696459"/>
              <a:ext cx="123993" cy="1211507"/>
            </a:xfrm>
            <a:custGeom>
              <a:avLst/>
              <a:gdLst/>
              <a:ahLst/>
              <a:cxnLst/>
              <a:rect l="l" t="t" r="r" b="b"/>
              <a:pathLst>
                <a:path w="7407" h="72372" extrusionOk="0">
                  <a:moveTo>
                    <a:pt x="5273" y="0"/>
                  </a:moveTo>
                  <a:lnTo>
                    <a:pt x="1" y="498"/>
                  </a:lnTo>
                  <a:lnTo>
                    <a:pt x="2597" y="70555"/>
                  </a:lnTo>
                  <a:cubicBezTo>
                    <a:pt x="2633" y="71546"/>
                    <a:pt x="3416" y="72337"/>
                    <a:pt x="4382" y="72369"/>
                  </a:cubicBezTo>
                  <a:cubicBezTo>
                    <a:pt x="4405" y="72370"/>
                    <a:pt x="4425" y="72370"/>
                    <a:pt x="4450" y="72370"/>
                  </a:cubicBezTo>
                  <a:cubicBezTo>
                    <a:pt x="4471" y="72371"/>
                    <a:pt x="4492" y="72371"/>
                    <a:pt x="4512" y="72371"/>
                  </a:cubicBezTo>
                  <a:cubicBezTo>
                    <a:pt x="6115" y="72371"/>
                    <a:pt x="7407" y="71022"/>
                    <a:pt x="7358" y="69370"/>
                  </a:cubicBezTo>
                  <a:lnTo>
                    <a:pt x="527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5259;p76">
              <a:extLst>
                <a:ext uri="{FF2B5EF4-FFF2-40B4-BE49-F238E27FC236}">
                  <a16:creationId xmlns:a16="http://schemas.microsoft.com/office/drawing/2014/main" id="{8296CCC7-19A8-5725-B0FB-7FD35AC6D18E}"/>
                </a:ext>
              </a:extLst>
            </p:cNvPr>
            <p:cNvSpPr/>
            <p:nvPr/>
          </p:nvSpPr>
          <p:spPr>
            <a:xfrm>
              <a:off x="8372348" y="3696459"/>
              <a:ext cx="92422" cy="155983"/>
            </a:xfrm>
            <a:custGeom>
              <a:avLst/>
              <a:gdLst/>
              <a:ahLst/>
              <a:cxnLst/>
              <a:rect l="l" t="t" r="r" b="b"/>
              <a:pathLst>
                <a:path w="5521" h="9318" extrusionOk="0">
                  <a:moveTo>
                    <a:pt x="5275" y="0"/>
                  </a:moveTo>
                  <a:lnTo>
                    <a:pt x="1" y="498"/>
                  </a:lnTo>
                  <a:lnTo>
                    <a:pt x="328" y="9318"/>
                  </a:lnTo>
                  <a:cubicBezTo>
                    <a:pt x="2253" y="8904"/>
                    <a:pt x="4082" y="8513"/>
                    <a:pt x="5521" y="8207"/>
                  </a:cubicBezTo>
                  <a:lnTo>
                    <a:pt x="5275" y="0"/>
                  </a:lnTo>
                  <a:close/>
                </a:path>
              </a:pathLst>
            </a:custGeom>
            <a:solidFill>
              <a:srgbClr val="FFFFFF">
                <a:alpha val="14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5260;p76">
              <a:extLst>
                <a:ext uri="{FF2B5EF4-FFF2-40B4-BE49-F238E27FC236}">
                  <a16:creationId xmlns:a16="http://schemas.microsoft.com/office/drawing/2014/main" id="{19257B8D-B759-8162-A9C1-B759C2140A9C}"/>
                </a:ext>
              </a:extLst>
            </p:cNvPr>
            <p:cNvSpPr/>
            <p:nvPr/>
          </p:nvSpPr>
          <p:spPr>
            <a:xfrm>
              <a:off x="8388552" y="4136169"/>
              <a:ext cx="92639" cy="283843"/>
            </a:xfrm>
            <a:custGeom>
              <a:avLst/>
              <a:gdLst/>
              <a:ahLst/>
              <a:cxnLst/>
              <a:rect l="l" t="t" r="r" b="b"/>
              <a:pathLst>
                <a:path w="5534" h="16956" extrusionOk="0">
                  <a:moveTo>
                    <a:pt x="5096" y="0"/>
                  </a:moveTo>
                  <a:lnTo>
                    <a:pt x="0" y="299"/>
                  </a:lnTo>
                  <a:lnTo>
                    <a:pt x="617" y="16956"/>
                  </a:lnTo>
                  <a:cubicBezTo>
                    <a:pt x="2129" y="16388"/>
                    <a:pt x="3969" y="15438"/>
                    <a:pt x="5534" y="14564"/>
                  </a:cubicBezTo>
                  <a:lnTo>
                    <a:pt x="5096" y="0"/>
                  </a:lnTo>
                  <a:close/>
                </a:path>
              </a:pathLst>
            </a:custGeom>
            <a:solidFill>
              <a:srgbClr val="FFFFFF">
                <a:alpha val="14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5261;p76">
              <a:extLst>
                <a:ext uri="{FF2B5EF4-FFF2-40B4-BE49-F238E27FC236}">
                  <a16:creationId xmlns:a16="http://schemas.microsoft.com/office/drawing/2014/main" id="{CDC46EBA-0FD3-7C46-C86E-15E927E0914D}"/>
                </a:ext>
              </a:extLst>
            </p:cNvPr>
            <p:cNvSpPr/>
            <p:nvPr/>
          </p:nvSpPr>
          <p:spPr>
            <a:xfrm>
              <a:off x="8086378" y="3923839"/>
              <a:ext cx="513935" cy="574785"/>
            </a:xfrm>
            <a:custGeom>
              <a:avLst/>
              <a:gdLst/>
              <a:ahLst/>
              <a:cxnLst/>
              <a:rect l="l" t="t" r="r" b="b"/>
              <a:pathLst>
                <a:path w="30701" h="34336" extrusionOk="0">
                  <a:moveTo>
                    <a:pt x="26745" y="1"/>
                  </a:moveTo>
                  <a:cubicBezTo>
                    <a:pt x="26557" y="1"/>
                    <a:pt x="26388" y="21"/>
                    <a:pt x="26247" y="60"/>
                  </a:cubicBezTo>
                  <a:cubicBezTo>
                    <a:pt x="25332" y="318"/>
                    <a:pt x="21660" y="527"/>
                    <a:pt x="19869" y="527"/>
                  </a:cubicBezTo>
                  <a:cubicBezTo>
                    <a:pt x="19638" y="527"/>
                    <a:pt x="19439" y="524"/>
                    <a:pt x="19280" y="516"/>
                  </a:cubicBezTo>
                  <a:cubicBezTo>
                    <a:pt x="19252" y="515"/>
                    <a:pt x="19223" y="515"/>
                    <a:pt x="19194" y="515"/>
                  </a:cubicBezTo>
                  <a:cubicBezTo>
                    <a:pt x="17787" y="515"/>
                    <a:pt x="15291" y="2000"/>
                    <a:pt x="14562" y="3391"/>
                  </a:cubicBezTo>
                  <a:cubicBezTo>
                    <a:pt x="13820" y="4814"/>
                    <a:pt x="9070" y="10663"/>
                    <a:pt x="9070" y="10663"/>
                  </a:cubicBezTo>
                  <a:cubicBezTo>
                    <a:pt x="9070" y="10663"/>
                    <a:pt x="7873" y="11405"/>
                    <a:pt x="7131" y="13505"/>
                  </a:cubicBezTo>
                  <a:cubicBezTo>
                    <a:pt x="6387" y="15606"/>
                    <a:pt x="5936" y="17060"/>
                    <a:pt x="5936" y="17060"/>
                  </a:cubicBezTo>
                  <a:lnTo>
                    <a:pt x="1" y="31697"/>
                  </a:lnTo>
                  <a:cubicBezTo>
                    <a:pt x="1" y="31697"/>
                    <a:pt x="2962" y="34335"/>
                    <a:pt x="7939" y="34335"/>
                  </a:cubicBezTo>
                  <a:cubicBezTo>
                    <a:pt x="9081" y="34335"/>
                    <a:pt x="10330" y="34196"/>
                    <a:pt x="11674" y="33854"/>
                  </a:cubicBezTo>
                  <a:lnTo>
                    <a:pt x="12984" y="26340"/>
                  </a:lnTo>
                  <a:cubicBezTo>
                    <a:pt x="12984" y="26340"/>
                    <a:pt x="21349" y="24448"/>
                    <a:pt x="24964" y="21979"/>
                  </a:cubicBezTo>
                  <a:cubicBezTo>
                    <a:pt x="25385" y="21692"/>
                    <a:pt x="25806" y="21410"/>
                    <a:pt x="26257" y="21177"/>
                  </a:cubicBezTo>
                  <a:cubicBezTo>
                    <a:pt x="27354" y="20612"/>
                    <a:pt x="29494" y="19264"/>
                    <a:pt x="29590" y="17340"/>
                  </a:cubicBezTo>
                  <a:cubicBezTo>
                    <a:pt x="29624" y="16653"/>
                    <a:pt x="29032" y="15580"/>
                    <a:pt x="27547" y="15486"/>
                  </a:cubicBezTo>
                  <a:cubicBezTo>
                    <a:pt x="27547" y="15486"/>
                    <a:pt x="30388" y="14988"/>
                    <a:pt x="30556" y="13184"/>
                  </a:cubicBezTo>
                  <a:cubicBezTo>
                    <a:pt x="30700" y="11640"/>
                    <a:pt x="30234" y="10533"/>
                    <a:pt x="28521" y="10435"/>
                  </a:cubicBezTo>
                  <a:cubicBezTo>
                    <a:pt x="28521" y="10435"/>
                    <a:pt x="30416" y="9571"/>
                    <a:pt x="30448" y="8246"/>
                  </a:cubicBezTo>
                  <a:cubicBezTo>
                    <a:pt x="30480" y="6922"/>
                    <a:pt x="30332" y="5330"/>
                    <a:pt x="27649" y="5105"/>
                  </a:cubicBezTo>
                  <a:cubicBezTo>
                    <a:pt x="27649" y="5105"/>
                    <a:pt x="30022" y="4395"/>
                    <a:pt x="29947" y="2412"/>
                  </a:cubicBezTo>
                  <a:cubicBezTo>
                    <a:pt x="29883" y="798"/>
                    <a:pt x="27940" y="1"/>
                    <a:pt x="267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5262;p76">
              <a:extLst>
                <a:ext uri="{FF2B5EF4-FFF2-40B4-BE49-F238E27FC236}">
                  <a16:creationId xmlns:a16="http://schemas.microsoft.com/office/drawing/2014/main" id="{4AB57866-F1CA-D4D5-1C97-92D06C4A4BA5}"/>
                </a:ext>
              </a:extLst>
            </p:cNvPr>
            <p:cNvSpPr/>
            <p:nvPr/>
          </p:nvSpPr>
          <p:spPr>
            <a:xfrm>
              <a:off x="8086378" y="3923839"/>
              <a:ext cx="513935" cy="574785"/>
            </a:xfrm>
            <a:custGeom>
              <a:avLst/>
              <a:gdLst/>
              <a:ahLst/>
              <a:cxnLst/>
              <a:rect l="l" t="t" r="r" b="b"/>
              <a:pathLst>
                <a:path w="30701" h="34336" extrusionOk="0">
                  <a:moveTo>
                    <a:pt x="26745" y="1"/>
                  </a:moveTo>
                  <a:cubicBezTo>
                    <a:pt x="26557" y="1"/>
                    <a:pt x="26388" y="21"/>
                    <a:pt x="26247" y="60"/>
                  </a:cubicBezTo>
                  <a:cubicBezTo>
                    <a:pt x="25332" y="318"/>
                    <a:pt x="21660" y="527"/>
                    <a:pt x="19869" y="527"/>
                  </a:cubicBezTo>
                  <a:cubicBezTo>
                    <a:pt x="19638" y="527"/>
                    <a:pt x="19439" y="524"/>
                    <a:pt x="19280" y="516"/>
                  </a:cubicBezTo>
                  <a:cubicBezTo>
                    <a:pt x="19252" y="515"/>
                    <a:pt x="19223" y="515"/>
                    <a:pt x="19194" y="515"/>
                  </a:cubicBezTo>
                  <a:cubicBezTo>
                    <a:pt x="17787" y="515"/>
                    <a:pt x="15291" y="2000"/>
                    <a:pt x="14562" y="3391"/>
                  </a:cubicBezTo>
                  <a:cubicBezTo>
                    <a:pt x="13820" y="4814"/>
                    <a:pt x="9070" y="10663"/>
                    <a:pt x="9070" y="10663"/>
                  </a:cubicBezTo>
                  <a:cubicBezTo>
                    <a:pt x="9070" y="10663"/>
                    <a:pt x="7873" y="11405"/>
                    <a:pt x="7131" y="13505"/>
                  </a:cubicBezTo>
                  <a:cubicBezTo>
                    <a:pt x="6387" y="15606"/>
                    <a:pt x="5936" y="17060"/>
                    <a:pt x="5936" y="17060"/>
                  </a:cubicBezTo>
                  <a:lnTo>
                    <a:pt x="1" y="31697"/>
                  </a:lnTo>
                  <a:cubicBezTo>
                    <a:pt x="1" y="31697"/>
                    <a:pt x="2962" y="34335"/>
                    <a:pt x="7939" y="34335"/>
                  </a:cubicBezTo>
                  <a:cubicBezTo>
                    <a:pt x="9081" y="34335"/>
                    <a:pt x="10330" y="34196"/>
                    <a:pt x="11674" y="33854"/>
                  </a:cubicBezTo>
                  <a:lnTo>
                    <a:pt x="12984" y="26340"/>
                  </a:lnTo>
                  <a:cubicBezTo>
                    <a:pt x="12984" y="26340"/>
                    <a:pt x="21349" y="24448"/>
                    <a:pt x="24964" y="21979"/>
                  </a:cubicBezTo>
                  <a:cubicBezTo>
                    <a:pt x="25385" y="21692"/>
                    <a:pt x="25806" y="21410"/>
                    <a:pt x="26257" y="21177"/>
                  </a:cubicBezTo>
                  <a:cubicBezTo>
                    <a:pt x="27354" y="20612"/>
                    <a:pt x="29494" y="19264"/>
                    <a:pt x="29590" y="17340"/>
                  </a:cubicBezTo>
                  <a:cubicBezTo>
                    <a:pt x="29624" y="16653"/>
                    <a:pt x="29032" y="15580"/>
                    <a:pt x="27547" y="15486"/>
                  </a:cubicBezTo>
                  <a:cubicBezTo>
                    <a:pt x="27547" y="15486"/>
                    <a:pt x="30388" y="14988"/>
                    <a:pt x="30556" y="13184"/>
                  </a:cubicBezTo>
                  <a:cubicBezTo>
                    <a:pt x="30700" y="11640"/>
                    <a:pt x="30234" y="10533"/>
                    <a:pt x="28521" y="10435"/>
                  </a:cubicBezTo>
                  <a:cubicBezTo>
                    <a:pt x="28521" y="10435"/>
                    <a:pt x="30416" y="9571"/>
                    <a:pt x="30448" y="8246"/>
                  </a:cubicBezTo>
                  <a:cubicBezTo>
                    <a:pt x="30480" y="6922"/>
                    <a:pt x="30332" y="5330"/>
                    <a:pt x="27649" y="5105"/>
                  </a:cubicBezTo>
                  <a:cubicBezTo>
                    <a:pt x="27649" y="5105"/>
                    <a:pt x="30022" y="4395"/>
                    <a:pt x="29947" y="2412"/>
                  </a:cubicBezTo>
                  <a:cubicBezTo>
                    <a:pt x="29883" y="798"/>
                    <a:pt x="27940" y="1"/>
                    <a:pt x="26745" y="1"/>
                  </a:cubicBezTo>
                  <a:close/>
                </a:path>
              </a:pathLst>
            </a:custGeom>
            <a:solidFill>
              <a:srgbClr val="FFFFFF">
                <a:alpha val="50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5263;p76">
              <a:extLst>
                <a:ext uri="{FF2B5EF4-FFF2-40B4-BE49-F238E27FC236}">
                  <a16:creationId xmlns:a16="http://schemas.microsoft.com/office/drawing/2014/main" id="{A4730A90-5C38-B82E-A529-5712BDD00B42}"/>
                </a:ext>
              </a:extLst>
            </p:cNvPr>
            <p:cNvSpPr/>
            <p:nvPr/>
          </p:nvSpPr>
          <p:spPr>
            <a:xfrm>
              <a:off x="8464702" y="3943324"/>
              <a:ext cx="124244" cy="69354"/>
            </a:xfrm>
            <a:custGeom>
              <a:avLst/>
              <a:gdLst/>
              <a:ahLst/>
              <a:cxnLst/>
              <a:rect l="l" t="t" r="r" b="b"/>
              <a:pathLst>
                <a:path w="7422" h="4143" extrusionOk="0">
                  <a:moveTo>
                    <a:pt x="6836" y="1"/>
                  </a:moveTo>
                  <a:cubicBezTo>
                    <a:pt x="6856" y="82"/>
                    <a:pt x="6871" y="162"/>
                    <a:pt x="6879" y="245"/>
                  </a:cubicBezTo>
                  <a:cubicBezTo>
                    <a:pt x="6922" y="786"/>
                    <a:pt x="6714" y="1318"/>
                    <a:pt x="6464" y="1799"/>
                  </a:cubicBezTo>
                  <a:cubicBezTo>
                    <a:pt x="6246" y="2216"/>
                    <a:pt x="5979" y="2624"/>
                    <a:pt x="5592" y="2890"/>
                  </a:cubicBezTo>
                  <a:cubicBezTo>
                    <a:pt x="5323" y="3078"/>
                    <a:pt x="5006" y="3185"/>
                    <a:pt x="4690" y="3278"/>
                  </a:cubicBezTo>
                  <a:cubicBezTo>
                    <a:pt x="3846" y="3524"/>
                    <a:pt x="2976" y="3661"/>
                    <a:pt x="2097" y="3687"/>
                  </a:cubicBezTo>
                  <a:cubicBezTo>
                    <a:pt x="1438" y="3708"/>
                    <a:pt x="769" y="3666"/>
                    <a:pt x="128" y="3817"/>
                  </a:cubicBezTo>
                  <a:cubicBezTo>
                    <a:pt x="94" y="3821"/>
                    <a:pt x="62" y="3836"/>
                    <a:pt x="36" y="3860"/>
                  </a:cubicBezTo>
                  <a:cubicBezTo>
                    <a:pt x="0" y="3903"/>
                    <a:pt x="21" y="3977"/>
                    <a:pt x="68" y="4012"/>
                  </a:cubicBezTo>
                  <a:cubicBezTo>
                    <a:pt x="113" y="4046"/>
                    <a:pt x="173" y="4055"/>
                    <a:pt x="231" y="4063"/>
                  </a:cubicBezTo>
                  <a:cubicBezTo>
                    <a:pt x="767" y="4123"/>
                    <a:pt x="1304" y="4142"/>
                    <a:pt x="1842" y="4142"/>
                  </a:cubicBezTo>
                  <a:cubicBezTo>
                    <a:pt x="2354" y="4142"/>
                    <a:pt x="2866" y="4124"/>
                    <a:pt x="3378" y="4106"/>
                  </a:cubicBezTo>
                  <a:lnTo>
                    <a:pt x="4876" y="4054"/>
                  </a:lnTo>
                  <a:cubicBezTo>
                    <a:pt x="5116" y="4046"/>
                    <a:pt x="5357" y="4033"/>
                    <a:pt x="5597" y="4014"/>
                  </a:cubicBezTo>
                  <a:cubicBezTo>
                    <a:pt x="5427" y="3984"/>
                    <a:pt x="5246" y="3958"/>
                    <a:pt x="5049" y="3941"/>
                  </a:cubicBezTo>
                  <a:cubicBezTo>
                    <a:pt x="5049" y="3941"/>
                    <a:pt x="7422" y="3232"/>
                    <a:pt x="7347" y="1248"/>
                  </a:cubicBezTo>
                  <a:cubicBezTo>
                    <a:pt x="7328" y="756"/>
                    <a:pt x="7131" y="341"/>
                    <a:pt x="6836" y="1"/>
                  </a:cubicBezTo>
                  <a:close/>
                </a:path>
              </a:pathLst>
            </a:custGeom>
            <a:solidFill>
              <a:srgbClr val="FF6028">
                <a:alpha val="313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5264;p76">
              <a:extLst>
                <a:ext uri="{FF2B5EF4-FFF2-40B4-BE49-F238E27FC236}">
                  <a16:creationId xmlns:a16="http://schemas.microsoft.com/office/drawing/2014/main" id="{D87638AD-A401-63F9-FBC3-0CA845E69FB2}"/>
                </a:ext>
              </a:extLst>
            </p:cNvPr>
            <p:cNvSpPr/>
            <p:nvPr/>
          </p:nvSpPr>
          <p:spPr>
            <a:xfrm>
              <a:off x="8485493" y="4057558"/>
              <a:ext cx="110668" cy="44194"/>
            </a:xfrm>
            <a:custGeom>
              <a:avLst/>
              <a:gdLst/>
              <a:ahLst/>
              <a:cxnLst/>
              <a:rect l="l" t="t" r="r" b="b"/>
              <a:pathLst>
                <a:path w="6611" h="2640" extrusionOk="0">
                  <a:moveTo>
                    <a:pt x="6610" y="1"/>
                  </a:moveTo>
                  <a:lnTo>
                    <a:pt x="6610" y="1"/>
                  </a:lnTo>
                  <a:cubicBezTo>
                    <a:pt x="6573" y="104"/>
                    <a:pt x="6528" y="206"/>
                    <a:pt x="6473" y="303"/>
                  </a:cubicBezTo>
                  <a:cubicBezTo>
                    <a:pt x="6296" y="615"/>
                    <a:pt x="6035" y="871"/>
                    <a:pt x="5753" y="1091"/>
                  </a:cubicBezTo>
                  <a:cubicBezTo>
                    <a:pt x="5011" y="1671"/>
                    <a:pt x="4109" y="2025"/>
                    <a:pt x="3189" y="2212"/>
                  </a:cubicBezTo>
                  <a:cubicBezTo>
                    <a:pt x="2420" y="2371"/>
                    <a:pt x="1632" y="2417"/>
                    <a:pt x="846" y="2417"/>
                  </a:cubicBezTo>
                  <a:cubicBezTo>
                    <a:pt x="689" y="2417"/>
                    <a:pt x="532" y="2415"/>
                    <a:pt x="376" y="2412"/>
                  </a:cubicBezTo>
                  <a:cubicBezTo>
                    <a:pt x="355" y="2411"/>
                    <a:pt x="335" y="2411"/>
                    <a:pt x="314" y="2411"/>
                  </a:cubicBezTo>
                  <a:cubicBezTo>
                    <a:pt x="199" y="2411"/>
                    <a:pt x="81" y="2424"/>
                    <a:pt x="0" y="2500"/>
                  </a:cubicBezTo>
                  <a:cubicBezTo>
                    <a:pt x="85" y="2600"/>
                    <a:pt x="231" y="2615"/>
                    <a:pt x="363" y="2620"/>
                  </a:cubicBezTo>
                  <a:cubicBezTo>
                    <a:pt x="683" y="2634"/>
                    <a:pt x="1003" y="2640"/>
                    <a:pt x="1323" y="2640"/>
                  </a:cubicBezTo>
                  <a:cubicBezTo>
                    <a:pt x="2465" y="2640"/>
                    <a:pt x="3606" y="2561"/>
                    <a:pt x="4744" y="2459"/>
                  </a:cubicBezTo>
                  <a:cubicBezTo>
                    <a:pt x="4722" y="2457"/>
                    <a:pt x="4703" y="2449"/>
                    <a:pt x="4681" y="2449"/>
                  </a:cubicBezTo>
                  <a:cubicBezTo>
                    <a:pt x="4681" y="2449"/>
                    <a:pt x="6574" y="1583"/>
                    <a:pt x="6606" y="258"/>
                  </a:cubicBezTo>
                  <a:cubicBezTo>
                    <a:pt x="6610" y="174"/>
                    <a:pt x="6610" y="87"/>
                    <a:pt x="6610" y="1"/>
                  </a:cubicBezTo>
                  <a:close/>
                </a:path>
              </a:pathLst>
            </a:custGeom>
            <a:solidFill>
              <a:srgbClr val="FF6028">
                <a:alpha val="313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5265;p76">
              <a:extLst>
                <a:ext uri="{FF2B5EF4-FFF2-40B4-BE49-F238E27FC236}">
                  <a16:creationId xmlns:a16="http://schemas.microsoft.com/office/drawing/2014/main" id="{ACA773AE-DE71-72D5-22BC-1BE4AABE2955}"/>
                </a:ext>
              </a:extLst>
            </p:cNvPr>
            <p:cNvSpPr/>
            <p:nvPr/>
          </p:nvSpPr>
          <p:spPr>
            <a:xfrm>
              <a:off x="8503790" y="4142262"/>
              <a:ext cx="94196" cy="44026"/>
            </a:xfrm>
            <a:custGeom>
              <a:avLst/>
              <a:gdLst/>
              <a:ahLst/>
              <a:cxnLst/>
              <a:rect l="l" t="t" r="r" b="b"/>
              <a:pathLst>
                <a:path w="5627" h="2630" extrusionOk="0">
                  <a:moveTo>
                    <a:pt x="5626" y="1"/>
                  </a:moveTo>
                  <a:lnTo>
                    <a:pt x="5626" y="1"/>
                  </a:lnTo>
                  <a:cubicBezTo>
                    <a:pt x="5545" y="178"/>
                    <a:pt x="5446" y="345"/>
                    <a:pt x="5329" y="503"/>
                  </a:cubicBezTo>
                  <a:cubicBezTo>
                    <a:pt x="4863" y="1130"/>
                    <a:pt x="4176" y="1570"/>
                    <a:pt x="3443" y="1842"/>
                  </a:cubicBezTo>
                  <a:cubicBezTo>
                    <a:pt x="2710" y="2117"/>
                    <a:pt x="1930" y="2235"/>
                    <a:pt x="1152" y="2312"/>
                  </a:cubicBezTo>
                  <a:cubicBezTo>
                    <a:pt x="762" y="2351"/>
                    <a:pt x="365" y="2381"/>
                    <a:pt x="1" y="2524"/>
                  </a:cubicBezTo>
                  <a:cubicBezTo>
                    <a:pt x="44" y="2616"/>
                    <a:pt x="166" y="2629"/>
                    <a:pt x="267" y="2629"/>
                  </a:cubicBezTo>
                  <a:cubicBezTo>
                    <a:pt x="401" y="2630"/>
                    <a:pt x="535" y="2630"/>
                    <a:pt x="668" y="2630"/>
                  </a:cubicBezTo>
                  <a:cubicBezTo>
                    <a:pt x="1525" y="2630"/>
                    <a:pt x="2387" y="2621"/>
                    <a:pt x="3240" y="2554"/>
                  </a:cubicBezTo>
                  <a:cubicBezTo>
                    <a:pt x="3037" y="2490"/>
                    <a:pt x="2827" y="2451"/>
                    <a:pt x="2612" y="2438"/>
                  </a:cubicBezTo>
                  <a:cubicBezTo>
                    <a:pt x="2612" y="2438"/>
                    <a:pt x="5453" y="1942"/>
                    <a:pt x="5621" y="136"/>
                  </a:cubicBezTo>
                  <a:cubicBezTo>
                    <a:pt x="5626" y="89"/>
                    <a:pt x="5624" y="46"/>
                    <a:pt x="5626" y="1"/>
                  </a:cubicBezTo>
                  <a:close/>
                </a:path>
              </a:pathLst>
            </a:custGeom>
            <a:solidFill>
              <a:srgbClr val="FF6028">
                <a:alpha val="313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5266;p76">
              <a:extLst>
                <a:ext uri="{FF2B5EF4-FFF2-40B4-BE49-F238E27FC236}">
                  <a16:creationId xmlns:a16="http://schemas.microsoft.com/office/drawing/2014/main" id="{3B18B6D6-5854-7BBF-1046-2F70A46C467C}"/>
                </a:ext>
              </a:extLst>
            </p:cNvPr>
            <p:cNvSpPr/>
            <p:nvPr/>
          </p:nvSpPr>
          <p:spPr>
            <a:xfrm>
              <a:off x="8266601" y="4198258"/>
              <a:ext cx="315331" cy="295645"/>
            </a:xfrm>
            <a:custGeom>
              <a:avLst/>
              <a:gdLst/>
              <a:ahLst/>
              <a:cxnLst/>
              <a:rect l="l" t="t" r="r" b="b"/>
              <a:pathLst>
                <a:path w="18837" h="17661" extrusionOk="0">
                  <a:moveTo>
                    <a:pt x="18523" y="0"/>
                  </a:moveTo>
                  <a:cubicBezTo>
                    <a:pt x="18489" y="19"/>
                    <a:pt x="18457" y="42"/>
                    <a:pt x="18427" y="66"/>
                  </a:cubicBezTo>
                  <a:cubicBezTo>
                    <a:pt x="18161" y="297"/>
                    <a:pt x="18044" y="654"/>
                    <a:pt x="17939" y="991"/>
                  </a:cubicBezTo>
                  <a:cubicBezTo>
                    <a:pt x="17766" y="1539"/>
                    <a:pt x="17578" y="2092"/>
                    <a:pt x="17242" y="2558"/>
                  </a:cubicBezTo>
                  <a:cubicBezTo>
                    <a:pt x="16885" y="3054"/>
                    <a:pt x="16379" y="3418"/>
                    <a:pt x="15876" y="3766"/>
                  </a:cubicBezTo>
                  <a:cubicBezTo>
                    <a:pt x="13606" y="5340"/>
                    <a:pt x="11197" y="6751"/>
                    <a:pt x="8591" y="7668"/>
                  </a:cubicBezTo>
                  <a:cubicBezTo>
                    <a:pt x="6722" y="8325"/>
                    <a:pt x="4741" y="8719"/>
                    <a:pt x="2766" y="8719"/>
                  </a:cubicBezTo>
                  <a:cubicBezTo>
                    <a:pt x="2186" y="8719"/>
                    <a:pt x="1607" y="8685"/>
                    <a:pt x="1030" y="8613"/>
                  </a:cubicBezTo>
                  <a:cubicBezTo>
                    <a:pt x="1007" y="8610"/>
                    <a:pt x="983" y="8609"/>
                    <a:pt x="960" y="8609"/>
                  </a:cubicBezTo>
                  <a:cubicBezTo>
                    <a:pt x="694" y="8609"/>
                    <a:pt x="456" y="8793"/>
                    <a:pt x="420" y="9062"/>
                  </a:cubicBezTo>
                  <a:cubicBezTo>
                    <a:pt x="181" y="10859"/>
                    <a:pt x="854" y="15432"/>
                    <a:pt x="1" y="17660"/>
                  </a:cubicBezTo>
                  <a:cubicBezTo>
                    <a:pt x="299" y="17604"/>
                    <a:pt x="600" y="17540"/>
                    <a:pt x="908" y="17461"/>
                  </a:cubicBezTo>
                  <a:lnTo>
                    <a:pt x="2218" y="9947"/>
                  </a:lnTo>
                  <a:cubicBezTo>
                    <a:pt x="2218" y="9947"/>
                    <a:pt x="10583" y="8055"/>
                    <a:pt x="14198" y="5586"/>
                  </a:cubicBezTo>
                  <a:cubicBezTo>
                    <a:pt x="14619" y="5299"/>
                    <a:pt x="15040" y="5017"/>
                    <a:pt x="15491" y="4784"/>
                  </a:cubicBezTo>
                  <a:cubicBezTo>
                    <a:pt x="16588" y="4219"/>
                    <a:pt x="18728" y="2871"/>
                    <a:pt x="18824" y="947"/>
                  </a:cubicBezTo>
                  <a:cubicBezTo>
                    <a:pt x="18837" y="666"/>
                    <a:pt x="18739" y="320"/>
                    <a:pt x="18523" y="0"/>
                  </a:cubicBezTo>
                  <a:close/>
                </a:path>
              </a:pathLst>
            </a:custGeom>
            <a:solidFill>
              <a:srgbClr val="FF6028">
                <a:alpha val="313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5267;p76">
              <a:extLst>
                <a:ext uri="{FF2B5EF4-FFF2-40B4-BE49-F238E27FC236}">
                  <a16:creationId xmlns:a16="http://schemas.microsoft.com/office/drawing/2014/main" id="{77A19C24-393E-1344-D9A9-39F1B25E25CE}"/>
                </a:ext>
              </a:extLst>
            </p:cNvPr>
            <p:cNvSpPr/>
            <p:nvPr/>
          </p:nvSpPr>
          <p:spPr>
            <a:xfrm>
              <a:off x="8055710" y="4424649"/>
              <a:ext cx="241290" cy="150342"/>
            </a:xfrm>
            <a:custGeom>
              <a:avLst/>
              <a:gdLst/>
              <a:ahLst/>
              <a:cxnLst/>
              <a:rect l="l" t="t" r="r" b="b"/>
              <a:pathLst>
                <a:path w="14414" h="8981" extrusionOk="0">
                  <a:moveTo>
                    <a:pt x="1833" y="1"/>
                  </a:moveTo>
                  <a:lnTo>
                    <a:pt x="1" y="4995"/>
                  </a:lnTo>
                  <a:cubicBezTo>
                    <a:pt x="3766" y="8667"/>
                    <a:pt x="11203" y="8980"/>
                    <a:pt x="13629" y="8980"/>
                  </a:cubicBezTo>
                  <a:cubicBezTo>
                    <a:pt x="14127" y="8980"/>
                    <a:pt x="14414" y="8967"/>
                    <a:pt x="14414" y="8967"/>
                  </a:cubicBezTo>
                  <a:lnTo>
                    <a:pt x="14414" y="2611"/>
                  </a:lnTo>
                  <a:cubicBezTo>
                    <a:pt x="7206" y="2473"/>
                    <a:pt x="1833" y="1"/>
                    <a:pt x="18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5268;p76">
              <a:extLst>
                <a:ext uri="{FF2B5EF4-FFF2-40B4-BE49-F238E27FC236}">
                  <a16:creationId xmlns:a16="http://schemas.microsoft.com/office/drawing/2014/main" id="{53A6644F-A75F-EFD8-47FA-DB3E9E548E3F}"/>
                </a:ext>
              </a:extLst>
            </p:cNvPr>
            <p:cNvSpPr/>
            <p:nvPr/>
          </p:nvSpPr>
          <p:spPr>
            <a:xfrm rot="16200000">
              <a:off x="7882308" y="2143084"/>
              <a:ext cx="1154591" cy="1958340"/>
            </a:xfrm>
            <a:custGeom>
              <a:avLst/>
              <a:gdLst/>
              <a:ahLst/>
              <a:cxnLst/>
              <a:rect l="l" t="t" r="r" b="b"/>
              <a:pathLst>
                <a:path w="68972" h="82637" extrusionOk="0">
                  <a:moveTo>
                    <a:pt x="65772" y="0"/>
                  </a:moveTo>
                  <a:lnTo>
                    <a:pt x="0" y="2631"/>
                  </a:lnTo>
                  <a:lnTo>
                    <a:pt x="3200" y="82637"/>
                  </a:lnTo>
                  <a:lnTo>
                    <a:pt x="68972" y="80005"/>
                  </a:lnTo>
                  <a:lnTo>
                    <a:pt x="65772" y="0"/>
                  </a:ln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7" name="Google Shape;3694;p49">
            <a:extLst>
              <a:ext uri="{FF2B5EF4-FFF2-40B4-BE49-F238E27FC236}">
                <a16:creationId xmlns:a16="http://schemas.microsoft.com/office/drawing/2014/main" id="{468450DE-E16A-E007-2520-C950F1C38B31}"/>
              </a:ext>
            </a:extLst>
          </p:cNvPr>
          <p:cNvSpPr/>
          <p:nvPr/>
        </p:nvSpPr>
        <p:spPr>
          <a:xfrm rot="21417064">
            <a:off x="7010209" y="2887548"/>
            <a:ext cx="1729628" cy="34385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sz="900" b="1" dirty="0">
                <a:solidFill>
                  <a:schemeClr val="accent1"/>
                </a:solidFill>
                <a:latin typeface="Amasis MT Pro" panose="02040504050005020304" pitchFamily="18" charset="0"/>
              </a:rPr>
              <a:t>C- 50 years later</a:t>
            </a:r>
          </a:p>
        </p:txBody>
      </p:sp>
    </p:spTree>
    <p:extLst>
      <p:ext uri="{BB962C8B-B14F-4D97-AF65-F5344CB8AC3E}">
        <p14:creationId xmlns:p14="http://schemas.microsoft.com/office/powerpoint/2010/main" val="3286634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9" name="Google Shape;3329;p40"/>
          <p:cNvSpPr/>
          <p:nvPr/>
        </p:nvSpPr>
        <p:spPr>
          <a:xfrm>
            <a:off x="1084333" y="1488934"/>
            <a:ext cx="4871406" cy="1440383"/>
          </a:xfrm>
          <a:prstGeom prst="roundRect">
            <a:avLst>
              <a:gd name="adj" fmla="val 8292"/>
            </a:avLst>
          </a:prstGeom>
          <a:solidFill>
            <a:schemeClr val="accent3"/>
          </a:solidFill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0" name="Google Shape;3330;p40"/>
          <p:cNvSpPr txBox="1">
            <a:spLocks noGrp="1"/>
          </p:cNvSpPr>
          <p:nvPr>
            <p:ph type="title"/>
          </p:nvPr>
        </p:nvSpPr>
        <p:spPr>
          <a:xfrm>
            <a:off x="713225" y="429768"/>
            <a:ext cx="7717500" cy="56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/>
              <a:t>The heading to the paragraph is </a:t>
            </a:r>
            <a:r>
              <a:rPr lang="en-US" sz="2400" dirty="0"/>
              <a:t>...</a:t>
            </a:r>
            <a:endParaRPr sz="2400" dirty="0">
              <a:solidFill>
                <a:schemeClr val="accent1"/>
              </a:solidFill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AC9FF704-6ACF-A189-A468-1DB09B98882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770" t="50818" r="19026" b="18190"/>
          <a:stretch/>
        </p:blipFill>
        <p:spPr>
          <a:xfrm>
            <a:off x="1165254" y="1545580"/>
            <a:ext cx="4782392" cy="1343278"/>
          </a:xfrm>
          <a:prstGeom prst="rect">
            <a:avLst/>
          </a:prstGeom>
        </p:spPr>
      </p:pic>
      <p:pic>
        <p:nvPicPr>
          <p:cNvPr id="4" name="MG Bk 1 F-SA_'16_1-25 p40">
            <a:hlinkClick r:id="" action="ppaction://media"/>
            <a:extLst>
              <a:ext uri="{FF2B5EF4-FFF2-40B4-BE49-F238E27FC236}">
                <a16:creationId xmlns:a16="http://schemas.microsoft.com/office/drawing/2014/main" id="{7AFDA7D2-0F3C-B0A3-172A-0D4DD1FA33D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5815" end="0.8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96792" y="1485329"/>
            <a:ext cx="609600" cy="609600"/>
          </a:xfrm>
          <a:prstGeom prst="rect">
            <a:avLst/>
          </a:prstGeom>
          <a:effectLst>
            <a:glow rad="101600">
              <a:schemeClr val="bg2">
                <a:lumMod val="60000"/>
                <a:lumOff val="40000"/>
                <a:alpha val="60000"/>
              </a:schemeClr>
            </a:glow>
          </a:effectLst>
        </p:spPr>
      </p:pic>
      <p:sp>
        <p:nvSpPr>
          <p:cNvPr id="3388" name="فقاعة الكلام: مستطيلة مستديرة الزوايا 3387">
            <a:extLst>
              <a:ext uri="{FF2B5EF4-FFF2-40B4-BE49-F238E27FC236}">
                <a16:creationId xmlns:a16="http://schemas.microsoft.com/office/drawing/2014/main" id="{F66C31EB-0DF8-AA70-2E8F-28E7D6995B8A}"/>
              </a:ext>
            </a:extLst>
          </p:cNvPr>
          <p:cNvSpPr/>
          <p:nvPr/>
        </p:nvSpPr>
        <p:spPr>
          <a:xfrm>
            <a:off x="6050280" y="2301240"/>
            <a:ext cx="2979419" cy="670560"/>
          </a:xfrm>
          <a:prstGeom prst="wedgeRoundRectCallout">
            <a:avLst>
              <a:gd name="adj1" fmla="val -58582"/>
              <a:gd name="adj2" fmla="val -23546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>
                <a:solidFill>
                  <a:schemeClr val="accent1"/>
                </a:solidFill>
              </a:rPr>
              <a:t>What was it meant by saying, “</a:t>
            </a:r>
            <a:r>
              <a:rPr lang="en-US" sz="1600" b="1" dirty="0">
                <a:solidFill>
                  <a:schemeClr val="accent1"/>
                </a:solidFill>
              </a:rPr>
              <a:t>It’s our King Tut’s tomb?” </a:t>
            </a:r>
            <a:endParaRPr lang="en-US" sz="1800" b="1" dirty="0">
              <a:solidFill>
                <a:schemeClr val="accent1"/>
              </a:solidFill>
            </a:endParaRPr>
          </a:p>
        </p:txBody>
      </p:sp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D7E218FF-918C-B04D-C199-A1073BF27E3B}"/>
              </a:ext>
            </a:extLst>
          </p:cNvPr>
          <p:cNvSpPr/>
          <p:nvPr/>
        </p:nvSpPr>
        <p:spPr>
          <a:xfrm>
            <a:off x="2506171" y="2598420"/>
            <a:ext cx="1722929" cy="281940"/>
          </a:xfrm>
          <a:prstGeom prst="roundRect">
            <a:avLst/>
          </a:prstGeom>
          <a:solidFill>
            <a:schemeClr val="accent2">
              <a:alpha val="5372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highlight>
                <a:srgbClr val="FFFF00"/>
              </a:highlight>
            </a:endParaRPr>
          </a:p>
        </p:txBody>
      </p:sp>
      <p:pic>
        <p:nvPicPr>
          <p:cNvPr id="3389" name="صورة 3388">
            <a:extLst>
              <a:ext uri="{FF2B5EF4-FFF2-40B4-BE49-F238E27FC236}">
                <a16:creationId xmlns:a16="http://schemas.microsoft.com/office/drawing/2014/main" id="{A7C928DB-60F5-CCE6-957C-D312EE765A4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20" t="34789" r="34917" b="44148"/>
          <a:stretch/>
        </p:blipFill>
        <p:spPr>
          <a:xfrm>
            <a:off x="4171556" y="373380"/>
            <a:ext cx="4591444" cy="723900"/>
          </a:xfrm>
          <a:prstGeom prst="rect">
            <a:avLst/>
          </a:prstGeom>
          <a:ln w="38100" cap="sq">
            <a:solidFill>
              <a:schemeClr val="bg2">
                <a:lumMod val="75000"/>
              </a:schemeClr>
            </a:solidFill>
            <a:prstDash val="solid"/>
            <a:miter lim="800000"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391" name="صورة 3390">
            <a:extLst>
              <a:ext uri="{FF2B5EF4-FFF2-40B4-BE49-F238E27FC236}">
                <a16:creationId xmlns:a16="http://schemas.microsoft.com/office/drawing/2014/main" id="{04913E3A-6F6A-9C46-9F97-A3E07BDC81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5400" y="3276600"/>
            <a:ext cx="2499360" cy="1264920"/>
          </a:xfrm>
          <a:prstGeom prst="rect">
            <a:avLst/>
          </a:prstGeom>
          <a:ln w="38100" cap="sq">
            <a:solidFill>
              <a:schemeClr val="bg2">
                <a:lumMod val="75000"/>
              </a:schemeClr>
            </a:solidFill>
            <a:prstDash val="solid"/>
            <a:miter lim="800000"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3444" name="Google Shape;5279;p76">
            <a:extLst>
              <a:ext uri="{FF2B5EF4-FFF2-40B4-BE49-F238E27FC236}">
                <a16:creationId xmlns:a16="http://schemas.microsoft.com/office/drawing/2014/main" id="{A9A4C59D-6A97-965D-AC20-C4CF7A0FF89A}"/>
              </a:ext>
            </a:extLst>
          </p:cNvPr>
          <p:cNvGrpSpPr/>
          <p:nvPr/>
        </p:nvGrpSpPr>
        <p:grpSpPr>
          <a:xfrm>
            <a:off x="5676900" y="3116580"/>
            <a:ext cx="2400300" cy="2742693"/>
            <a:chOff x="3030352" y="2484120"/>
            <a:chExt cx="2400300" cy="2742693"/>
          </a:xfrm>
        </p:grpSpPr>
        <p:sp>
          <p:nvSpPr>
            <p:cNvPr id="3445" name="Google Shape;5280;p76">
              <a:extLst>
                <a:ext uri="{FF2B5EF4-FFF2-40B4-BE49-F238E27FC236}">
                  <a16:creationId xmlns:a16="http://schemas.microsoft.com/office/drawing/2014/main" id="{0731E64D-BB38-F7CF-7D76-974C40B86D9B}"/>
                </a:ext>
              </a:extLst>
            </p:cNvPr>
            <p:cNvSpPr/>
            <p:nvPr/>
          </p:nvSpPr>
          <p:spPr>
            <a:xfrm>
              <a:off x="3900659" y="3636045"/>
              <a:ext cx="550696" cy="537404"/>
            </a:xfrm>
            <a:custGeom>
              <a:avLst/>
              <a:gdLst/>
              <a:ahLst/>
              <a:cxnLst/>
              <a:rect l="l" t="t" r="r" b="b"/>
              <a:pathLst>
                <a:path w="32897" h="32103" extrusionOk="0">
                  <a:moveTo>
                    <a:pt x="7386" y="1"/>
                  </a:moveTo>
                  <a:cubicBezTo>
                    <a:pt x="3232" y="1"/>
                    <a:pt x="1919" y="1150"/>
                    <a:pt x="1919" y="1150"/>
                  </a:cubicBezTo>
                  <a:lnTo>
                    <a:pt x="3606" y="7592"/>
                  </a:lnTo>
                  <a:lnTo>
                    <a:pt x="2757" y="12994"/>
                  </a:lnTo>
                  <a:cubicBezTo>
                    <a:pt x="2513" y="14539"/>
                    <a:pt x="1887" y="15982"/>
                    <a:pt x="1010" y="17265"/>
                  </a:cubicBezTo>
                  <a:cubicBezTo>
                    <a:pt x="427" y="18120"/>
                    <a:pt x="1" y="19097"/>
                    <a:pt x="628" y="19597"/>
                  </a:cubicBezTo>
                  <a:cubicBezTo>
                    <a:pt x="2064" y="20735"/>
                    <a:pt x="5442" y="20410"/>
                    <a:pt x="8001" y="23195"/>
                  </a:cubicBezTo>
                  <a:cubicBezTo>
                    <a:pt x="9183" y="24478"/>
                    <a:pt x="10474" y="24781"/>
                    <a:pt x="13104" y="26025"/>
                  </a:cubicBezTo>
                  <a:cubicBezTo>
                    <a:pt x="14484" y="26678"/>
                    <a:pt x="16908" y="26709"/>
                    <a:pt x="17353" y="26709"/>
                  </a:cubicBezTo>
                  <a:cubicBezTo>
                    <a:pt x="17399" y="26709"/>
                    <a:pt x="17424" y="26709"/>
                    <a:pt x="17424" y="26709"/>
                  </a:cubicBezTo>
                  <a:cubicBezTo>
                    <a:pt x="18467" y="29061"/>
                    <a:pt x="18547" y="31900"/>
                    <a:pt x="18547" y="31900"/>
                  </a:cubicBezTo>
                  <a:cubicBezTo>
                    <a:pt x="18786" y="32063"/>
                    <a:pt x="22499" y="32102"/>
                    <a:pt x="26088" y="32102"/>
                  </a:cubicBezTo>
                  <a:cubicBezTo>
                    <a:pt x="29550" y="32102"/>
                    <a:pt x="32897" y="32065"/>
                    <a:pt x="32897" y="32065"/>
                  </a:cubicBezTo>
                  <a:cubicBezTo>
                    <a:pt x="32897" y="32065"/>
                    <a:pt x="32025" y="27392"/>
                    <a:pt x="30339" y="22379"/>
                  </a:cubicBezTo>
                  <a:cubicBezTo>
                    <a:pt x="29417" y="19629"/>
                    <a:pt x="28739" y="17278"/>
                    <a:pt x="27324" y="15659"/>
                  </a:cubicBezTo>
                  <a:cubicBezTo>
                    <a:pt x="24983" y="12975"/>
                    <a:pt x="23406" y="7354"/>
                    <a:pt x="21958" y="4618"/>
                  </a:cubicBezTo>
                  <a:cubicBezTo>
                    <a:pt x="20002" y="925"/>
                    <a:pt x="17034" y="270"/>
                    <a:pt x="14937" y="270"/>
                  </a:cubicBezTo>
                  <a:cubicBezTo>
                    <a:pt x="13784" y="270"/>
                    <a:pt x="12894" y="468"/>
                    <a:pt x="12579" y="468"/>
                  </a:cubicBezTo>
                  <a:cubicBezTo>
                    <a:pt x="12553" y="468"/>
                    <a:pt x="12530" y="467"/>
                    <a:pt x="12512" y="464"/>
                  </a:cubicBezTo>
                  <a:cubicBezTo>
                    <a:pt x="10454" y="127"/>
                    <a:pt x="8764" y="1"/>
                    <a:pt x="73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6" name="Google Shape;5281;p76">
              <a:extLst>
                <a:ext uri="{FF2B5EF4-FFF2-40B4-BE49-F238E27FC236}">
                  <a16:creationId xmlns:a16="http://schemas.microsoft.com/office/drawing/2014/main" id="{3B03FEE6-C652-A3E1-F75F-9457D4C48CDB}"/>
                </a:ext>
              </a:extLst>
            </p:cNvPr>
            <p:cNvSpPr/>
            <p:nvPr/>
          </p:nvSpPr>
          <p:spPr>
            <a:xfrm>
              <a:off x="3900659" y="3636045"/>
              <a:ext cx="550696" cy="537404"/>
            </a:xfrm>
            <a:custGeom>
              <a:avLst/>
              <a:gdLst/>
              <a:ahLst/>
              <a:cxnLst/>
              <a:rect l="l" t="t" r="r" b="b"/>
              <a:pathLst>
                <a:path w="32897" h="32103" extrusionOk="0">
                  <a:moveTo>
                    <a:pt x="7386" y="1"/>
                  </a:moveTo>
                  <a:cubicBezTo>
                    <a:pt x="3232" y="1"/>
                    <a:pt x="1919" y="1150"/>
                    <a:pt x="1919" y="1150"/>
                  </a:cubicBezTo>
                  <a:lnTo>
                    <a:pt x="3606" y="7592"/>
                  </a:lnTo>
                  <a:lnTo>
                    <a:pt x="2757" y="12994"/>
                  </a:lnTo>
                  <a:cubicBezTo>
                    <a:pt x="2513" y="14539"/>
                    <a:pt x="1887" y="15982"/>
                    <a:pt x="1010" y="17265"/>
                  </a:cubicBezTo>
                  <a:cubicBezTo>
                    <a:pt x="427" y="18120"/>
                    <a:pt x="1" y="19097"/>
                    <a:pt x="628" y="19597"/>
                  </a:cubicBezTo>
                  <a:cubicBezTo>
                    <a:pt x="2064" y="20735"/>
                    <a:pt x="5442" y="20410"/>
                    <a:pt x="8001" y="23195"/>
                  </a:cubicBezTo>
                  <a:cubicBezTo>
                    <a:pt x="9183" y="24478"/>
                    <a:pt x="10474" y="24781"/>
                    <a:pt x="13104" y="26025"/>
                  </a:cubicBezTo>
                  <a:cubicBezTo>
                    <a:pt x="14484" y="26678"/>
                    <a:pt x="16908" y="26709"/>
                    <a:pt x="17353" y="26709"/>
                  </a:cubicBezTo>
                  <a:cubicBezTo>
                    <a:pt x="17399" y="26709"/>
                    <a:pt x="17424" y="26709"/>
                    <a:pt x="17424" y="26709"/>
                  </a:cubicBezTo>
                  <a:cubicBezTo>
                    <a:pt x="18467" y="29061"/>
                    <a:pt x="18547" y="31900"/>
                    <a:pt x="18547" y="31900"/>
                  </a:cubicBezTo>
                  <a:cubicBezTo>
                    <a:pt x="18786" y="32063"/>
                    <a:pt x="22499" y="32102"/>
                    <a:pt x="26088" y="32102"/>
                  </a:cubicBezTo>
                  <a:cubicBezTo>
                    <a:pt x="29550" y="32102"/>
                    <a:pt x="32897" y="32065"/>
                    <a:pt x="32897" y="32065"/>
                  </a:cubicBezTo>
                  <a:cubicBezTo>
                    <a:pt x="32897" y="32065"/>
                    <a:pt x="32025" y="27392"/>
                    <a:pt x="30339" y="22379"/>
                  </a:cubicBezTo>
                  <a:cubicBezTo>
                    <a:pt x="29417" y="19629"/>
                    <a:pt x="28739" y="17278"/>
                    <a:pt x="27324" y="15659"/>
                  </a:cubicBezTo>
                  <a:cubicBezTo>
                    <a:pt x="24983" y="12975"/>
                    <a:pt x="23406" y="7354"/>
                    <a:pt x="21958" y="4618"/>
                  </a:cubicBezTo>
                  <a:cubicBezTo>
                    <a:pt x="20002" y="925"/>
                    <a:pt x="17034" y="270"/>
                    <a:pt x="14937" y="270"/>
                  </a:cubicBezTo>
                  <a:cubicBezTo>
                    <a:pt x="13784" y="270"/>
                    <a:pt x="12894" y="468"/>
                    <a:pt x="12579" y="468"/>
                  </a:cubicBezTo>
                  <a:cubicBezTo>
                    <a:pt x="12553" y="468"/>
                    <a:pt x="12530" y="467"/>
                    <a:pt x="12512" y="464"/>
                  </a:cubicBezTo>
                  <a:cubicBezTo>
                    <a:pt x="10454" y="127"/>
                    <a:pt x="8764" y="1"/>
                    <a:pt x="7386" y="1"/>
                  </a:cubicBezTo>
                  <a:close/>
                </a:path>
              </a:pathLst>
            </a:custGeom>
            <a:solidFill>
              <a:srgbClr val="FFFFFF">
                <a:alpha val="50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7" name="Google Shape;5282;p76">
              <a:extLst>
                <a:ext uri="{FF2B5EF4-FFF2-40B4-BE49-F238E27FC236}">
                  <a16:creationId xmlns:a16="http://schemas.microsoft.com/office/drawing/2014/main" id="{B4268026-7801-DA2C-F1F5-230C7C8E841F}"/>
                </a:ext>
              </a:extLst>
            </p:cNvPr>
            <p:cNvSpPr/>
            <p:nvPr/>
          </p:nvSpPr>
          <p:spPr>
            <a:xfrm>
              <a:off x="4039182" y="3913527"/>
              <a:ext cx="270870" cy="259169"/>
            </a:xfrm>
            <a:custGeom>
              <a:avLst/>
              <a:gdLst/>
              <a:ahLst/>
              <a:cxnLst/>
              <a:rect l="l" t="t" r="r" b="b"/>
              <a:pathLst>
                <a:path w="16181" h="15482" extrusionOk="0">
                  <a:moveTo>
                    <a:pt x="16109" y="1"/>
                  </a:moveTo>
                  <a:cubicBezTo>
                    <a:pt x="15869" y="1"/>
                    <a:pt x="14787" y="1219"/>
                    <a:pt x="13286" y="2027"/>
                  </a:cubicBezTo>
                  <a:cubicBezTo>
                    <a:pt x="12911" y="2229"/>
                    <a:pt x="12609" y="2298"/>
                    <a:pt x="12364" y="2298"/>
                  </a:cubicBezTo>
                  <a:cubicBezTo>
                    <a:pt x="11849" y="2298"/>
                    <a:pt x="11591" y="1992"/>
                    <a:pt x="11440" y="1992"/>
                  </a:cubicBezTo>
                  <a:cubicBezTo>
                    <a:pt x="11292" y="1992"/>
                    <a:pt x="11248" y="2287"/>
                    <a:pt x="11165" y="3457"/>
                  </a:cubicBezTo>
                  <a:cubicBezTo>
                    <a:pt x="10958" y="6378"/>
                    <a:pt x="8113" y="8998"/>
                    <a:pt x="6706" y="9310"/>
                  </a:cubicBezTo>
                  <a:cubicBezTo>
                    <a:pt x="6649" y="9322"/>
                    <a:pt x="6586" y="9328"/>
                    <a:pt x="6517" y="9328"/>
                  </a:cubicBezTo>
                  <a:cubicBezTo>
                    <a:pt x="4881" y="9328"/>
                    <a:pt x="1" y="5922"/>
                    <a:pt x="0" y="5922"/>
                  </a:cubicBezTo>
                  <a:lnTo>
                    <a:pt x="0" y="5922"/>
                  </a:lnTo>
                  <a:lnTo>
                    <a:pt x="194" y="7070"/>
                  </a:lnTo>
                  <a:cubicBezTo>
                    <a:pt x="1263" y="7994"/>
                    <a:pt x="2539" y="8364"/>
                    <a:pt x="4829" y="9449"/>
                  </a:cubicBezTo>
                  <a:cubicBezTo>
                    <a:pt x="6209" y="10100"/>
                    <a:pt x="8630" y="10131"/>
                    <a:pt x="9075" y="10131"/>
                  </a:cubicBezTo>
                  <a:cubicBezTo>
                    <a:pt x="9122" y="10131"/>
                    <a:pt x="9147" y="10131"/>
                    <a:pt x="9147" y="10131"/>
                  </a:cubicBezTo>
                  <a:cubicBezTo>
                    <a:pt x="10192" y="12485"/>
                    <a:pt x="10272" y="15324"/>
                    <a:pt x="10272" y="15324"/>
                  </a:cubicBezTo>
                  <a:cubicBezTo>
                    <a:pt x="10385" y="15401"/>
                    <a:pt x="11285" y="15450"/>
                    <a:pt x="12582" y="15482"/>
                  </a:cubicBezTo>
                  <a:cubicBezTo>
                    <a:pt x="12471" y="12429"/>
                    <a:pt x="12467" y="9219"/>
                    <a:pt x="12954" y="8885"/>
                  </a:cubicBezTo>
                  <a:cubicBezTo>
                    <a:pt x="13874" y="8255"/>
                    <a:pt x="15808" y="5063"/>
                    <a:pt x="15642" y="4575"/>
                  </a:cubicBezTo>
                  <a:cubicBezTo>
                    <a:pt x="15633" y="4548"/>
                    <a:pt x="15612" y="4536"/>
                    <a:pt x="15580" y="4536"/>
                  </a:cubicBezTo>
                  <a:cubicBezTo>
                    <a:pt x="15119" y="4536"/>
                    <a:pt x="12433" y="7063"/>
                    <a:pt x="12293" y="7063"/>
                  </a:cubicBezTo>
                  <a:cubicBezTo>
                    <a:pt x="12262" y="7063"/>
                    <a:pt x="12356" y="6939"/>
                    <a:pt x="12625" y="6638"/>
                  </a:cubicBezTo>
                  <a:cubicBezTo>
                    <a:pt x="14199" y="4879"/>
                    <a:pt x="15697" y="1501"/>
                    <a:pt x="16088" y="370"/>
                  </a:cubicBezTo>
                  <a:cubicBezTo>
                    <a:pt x="16177" y="109"/>
                    <a:pt x="16181" y="1"/>
                    <a:pt x="16109" y="1"/>
                  </a:cubicBezTo>
                  <a:close/>
                </a:path>
              </a:pathLst>
            </a:custGeom>
            <a:solidFill>
              <a:srgbClr val="FF6028">
                <a:alpha val="313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8" name="Google Shape;5283;p76">
              <a:extLst>
                <a:ext uri="{FF2B5EF4-FFF2-40B4-BE49-F238E27FC236}">
                  <a16:creationId xmlns:a16="http://schemas.microsoft.com/office/drawing/2014/main" id="{EFC60D97-402C-A31F-5709-E4B31FE02808}"/>
                </a:ext>
              </a:extLst>
            </p:cNvPr>
            <p:cNvSpPr/>
            <p:nvPr/>
          </p:nvSpPr>
          <p:spPr>
            <a:xfrm>
              <a:off x="3900659" y="3636045"/>
              <a:ext cx="307731" cy="343471"/>
            </a:xfrm>
            <a:custGeom>
              <a:avLst/>
              <a:gdLst/>
              <a:ahLst/>
              <a:cxnLst/>
              <a:rect l="l" t="t" r="r" b="b"/>
              <a:pathLst>
                <a:path w="18383" h="20518" extrusionOk="0">
                  <a:moveTo>
                    <a:pt x="7386" y="1"/>
                  </a:moveTo>
                  <a:cubicBezTo>
                    <a:pt x="3232" y="1"/>
                    <a:pt x="1919" y="1150"/>
                    <a:pt x="1919" y="1150"/>
                  </a:cubicBezTo>
                  <a:lnTo>
                    <a:pt x="3606" y="7592"/>
                  </a:lnTo>
                  <a:lnTo>
                    <a:pt x="2755" y="12994"/>
                  </a:lnTo>
                  <a:cubicBezTo>
                    <a:pt x="2513" y="14537"/>
                    <a:pt x="1887" y="15982"/>
                    <a:pt x="1011" y="17265"/>
                  </a:cubicBezTo>
                  <a:cubicBezTo>
                    <a:pt x="427" y="18118"/>
                    <a:pt x="1" y="19097"/>
                    <a:pt x="630" y="19595"/>
                  </a:cubicBezTo>
                  <a:cubicBezTo>
                    <a:pt x="953" y="19852"/>
                    <a:pt x="1380" y="20035"/>
                    <a:pt x="1870" y="20194"/>
                  </a:cubicBezTo>
                  <a:cubicBezTo>
                    <a:pt x="3189" y="20330"/>
                    <a:pt x="4878" y="20518"/>
                    <a:pt x="6437" y="20518"/>
                  </a:cubicBezTo>
                  <a:cubicBezTo>
                    <a:pt x="8103" y="20518"/>
                    <a:pt x="9622" y="20303"/>
                    <a:pt x="10383" y="19580"/>
                  </a:cubicBezTo>
                  <a:cubicBezTo>
                    <a:pt x="14350" y="15815"/>
                    <a:pt x="18382" y="17442"/>
                    <a:pt x="17702" y="16318"/>
                  </a:cubicBezTo>
                  <a:cubicBezTo>
                    <a:pt x="17022" y="15194"/>
                    <a:pt x="14703" y="12107"/>
                    <a:pt x="15286" y="7936"/>
                  </a:cubicBezTo>
                  <a:cubicBezTo>
                    <a:pt x="15426" y="6933"/>
                    <a:pt x="14722" y="5755"/>
                    <a:pt x="14722" y="5755"/>
                  </a:cubicBezTo>
                  <a:lnTo>
                    <a:pt x="13217" y="464"/>
                  </a:lnTo>
                  <a:cubicBezTo>
                    <a:pt x="13000" y="467"/>
                    <a:pt x="12824" y="472"/>
                    <a:pt x="12697" y="472"/>
                  </a:cubicBezTo>
                  <a:cubicBezTo>
                    <a:pt x="12612" y="472"/>
                    <a:pt x="12550" y="470"/>
                    <a:pt x="12512" y="464"/>
                  </a:cubicBezTo>
                  <a:cubicBezTo>
                    <a:pt x="10454" y="127"/>
                    <a:pt x="8764" y="1"/>
                    <a:pt x="7386" y="1"/>
                  </a:cubicBezTo>
                  <a:close/>
                </a:path>
              </a:pathLst>
            </a:custGeom>
            <a:solidFill>
              <a:srgbClr val="FF6028">
                <a:alpha val="313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9" name="Google Shape;5284;p76">
              <a:extLst>
                <a:ext uri="{FF2B5EF4-FFF2-40B4-BE49-F238E27FC236}">
                  <a16:creationId xmlns:a16="http://schemas.microsoft.com/office/drawing/2014/main" id="{FA4E6D97-5204-2740-9E3B-DFE7FC942066}"/>
                </a:ext>
              </a:extLst>
            </p:cNvPr>
            <p:cNvSpPr/>
            <p:nvPr/>
          </p:nvSpPr>
          <p:spPr>
            <a:xfrm>
              <a:off x="3898014" y="3340969"/>
              <a:ext cx="268024" cy="1196810"/>
            </a:xfrm>
            <a:custGeom>
              <a:avLst/>
              <a:gdLst/>
              <a:ahLst/>
              <a:cxnLst/>
              <a:rect l="l" t="t" r="r" b="b"/>
              <a:pathLst>
                <a:path w="16011" h="71494" extrusionOk="0">
                  <a:moveTo>
                    <a:pt x="10739" y="1"/>
                  </a:moveTo>
                  <a:lnTo>
                    <a:pt x="149" y="69301"/>
                  </a:lnTo>
                  <a:cubicBezTo>
                    <a:pt x="1" y="70282"/>
                    <a:pt x="621" y="71204"/>
                    <a:pt x="1564" y="71416"/>
                  </a:cubicBezTo>
                  <a:lnTo>
                    <a:pt x="1630" y="71431"/>
                  </a:lnTo>
                  <a:cubicBezTo>
                    <a:pt x="1827" y="71473"/>
                    <a:pt x="2023" y="71494"/>
                    <a:pt x="2217" y="71494"/>
                  </a:cubicBezTo>
                  <a:cubicBezTo>
                    <a:pt x="3591" y="71494"/>
                    <a:pt x="4817" y="70477"/>
                    <a:pt x="5049" y="69028"/>
                  </a:cubicBezTo>
                  <a:lnTo>
                    <a:pt x="16011" y="502"/>
                  </a:lnTo>
                  <a:lnTo>
                    <a:pt x="1073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0" name="Google Shape;5285;p76">
              <a:extLst>
                <a:ext uri="{FF2B5EF4-FFF2-40B4-BE49-F238E27FC236}">
                  <a16:creationId xmlns:a16="http://schemas.microsoft.com/office/drawing/2014/main" id="{57F7D83B-1B5F-0D40-BBF3-EEBDAFD8D365}"/>
                </a:ext>
              </a:extLst>
            </p:cNvPr>
            <p:cNvSpPr/>
            <p:nvPr/>
          </p:nvSpPr>
          <p:spPr>
            <a:xfrm>
              <a:off x="4055437" y="3340969"/>
              <a:ext cx="110601" cy="146090"/>
            </a:xfrm>
            <a:custGeom>
              <a:avLst/>
              <a:gdLst/>
              <a:ahLst/>
              <a:cxnLst/>
              <a:rect l="l" t="t" r="r" b="b"/>
              <a:pathLst>
                <a:path w="6607" h="8727" extrusionOk="0">
                  <a:moveTo>
                    <a:pt x="1335" y="1"/>
                  </a:moveTo>
                  <a:lnTo>
                    <a:pt x="1" y="8726"/>
                  </a:lnTo>
                  <a:cubicBezTo>
                    <a:pt x="1970" y="8679"/>
                    <a:pt x="3839" y="8640"/>
                    <a:pt x="5311" y="8608"/>
                  </a:cubicBezTo>
                  <a:lnTo>
                    <a:pt x="6607" y="502"/>
                  </a:lnTo>
                  <a:lnTo>
                    <a:pt x="1335" y="1"/>
                  </a:lnTo>
                  <a:close/>
                </a:path>
              </a:pathLst>
            </a:custGeom>
            <a:solidFill>
              <a:srgbClr val="000000">
                <a:alpha val="32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1" name="Google Shape;5286;p76">
              <a:extLst>
                <a:ext uri="{FF2B5EF4-FFF2-40B4-BE49-F238E27FC236}">
                  <a16:creationId xmlns:a16="http://schemas.microsoft.com/office/drawing/2014/main" id="{26CBFC63-126A-3C2C-2351-250F40402433}"/>
                </a:ext>
              </a:extLst>
            </p:cNvPr>
            <p:cNvSpPr/>
            <p:nvPr/>
          </p:nvSpPr>
          <p:spPr>
            <a:xfrm>
              <a:off x="3969661" y="3772626"/>
              <a:ext cx="126906" cy="275842"/>
            </a:xfrm>
            <a:custGeom>
              <a:avLst/>
              <a:gdLst/>
              <a:ahLst/>
              <a:cxnLst/>
              <a:rect l="l" t="t" r="r" b="b"/>
              <a:pathLst>
                <a:path w="7581" h="16478" extrusionOk="0">
                  <a:moveTo>
                    <a:pt x="2519" y="1"/>
                  </a:moveTo>
                  <a:lnTo>
                    <a:pt x="1" y="16477"/>
                  </a:lnTo>
                  <a:cubicBezTo>
                    <a:pt x="1592" y="16205"/>
                    <a:pt x="3578" y="15615"/>
                    <a:pt x="5279" y="15051"/>
                  </a:cubicBezTo>
                  <a:lnTo>
                    <a:pt x="7580" y="664"/>
                  </a:lnTo>
                  <a:lnTo>
                    <a:pt x="2519" y="1"/>
                  </a:lnTo>
                  <a:close/>
                </a:path>
              </a:pathLst>
            </a:custGeom>
            <a:solidFill>
              <a:srgbClr val="000000">
                <a:alpha val="32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2" name="Google Shape;5287;p76">
              <a:extLst>
                <a:ext uri="{FF2B5EF4-FFF2-40B4-BE49-F238E27FC236}">
                  <a16:creationId xmlns:a16="http://schemas.microsoft.com/office/drawing/2014/main" id="{8B949841-FAAA-5523-E50A-1F624CDF5D2E}"/>
                </a:ext>
              </a:extLst>
            </p:cNvPr>
            <p:cNvSpPr/>
            <p:nvPr/>
          </p:nvSpPr>
          <p:spPr>
            <a:xfrm>
              <a:off x="3875766" y="3813120"/>
              <a:ext cx="272410" cy="91651"/>
            </a:xfrm>
            <a:custGeom>
              <a:avLst/>
              <a:gdLst/>
              <a:ahLst/>
              <a:cxnLst/>
              <a:rect l="l" t="t" r="r" b="b"/>
              <a:pathLst>
                <a:path w="16273" h="5475" extrusionOk="0">
                  <a:moveTo>
                    <a:pt x="5313" y="0"/>
                  </a:moveTo>
                  <a:cubicBezTo>
                    <a:pt x="2053" y="0"/>
                    <a:pt x="1" y="1265"/>
                    <a:pt x="712" y="3643"/>
                  </a:cubicBezTo>
                  <a:cubicBezTo>
                    <a:pt x="1127" y="5031"/>
                    <a:pt x="3784" y="5475"/>
                    <a:pt x="6676" y="5475"/>
                  </a:cubicBezTo>
                  <a:cubicBezTo>
                    <a:pt x="9960" y="5475"/>
                    <a:pt x="13546" y="4903"/>
                    <a:pt x="14493" y="4494"/>
                  </a:cubicBezTo>
                  <a:cubicBezTo>
                    <a:pt x="16273" y="3728"/>
                    <a:pt x="15600" y="1776"/>
                    <a:pt x="15600" y="1776"/>
                  </a:cubicBezTo>
                  <a:cubicBezTo>
                    <a:pt x="15478" y="1030"/>
                    <a:pt x="12624" y="1026"/>
                    <a:pt x="7932" y="235"/>
                  </a:cubicBezTo>
                  <a:cubicBezTo>
                    <a:pt x="7001" y="78"/>
                    <a:pt x="6120" y="0"/>
                    <a:pt x="5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3" name="Google Shape;5288;p76">
              <a:extLst>
                <a:ext uri="{FF2B5EF4-FFF2-40B4-BE49-F238E27FC236}">
                  <a16:creationId xmlns:a16="http://schemas.microsoft.com/office/drawing/2014/main" id="{AE0AE466-DF11-9069-100D-9C233568D205}"/>
                </a:ext>
              </a:extLst>
            </p:cNvPr>
            <p:cNvSpPr/>
            <p:nvPr/>
          </p:nvSpPr>
          <p:spPr>
            <a:xfrm>
              <a:off x="3875766" y="3813120"/>
              <a:ext cx="272410" cy="91651"/>
            </a:xfrm>
            <a:custGeom>
              <a:avLst/>
              <a:gdLst/>
              <a:ahLst/>
              <a:cxnLst/>
              <a:rect l="l" t="t" r="r" b="b"/>
              <a:pathLst>
                <a:path w="16273" h="5475" extrusionOk="0">
                  <a:moveTo>
                    <a:pt x="5313" y="0"/>
                  </a:moveTo>
                  <a:cubicBezTo>
                    <a:pt x="2053" y="0"/>
                    <a:pt x="1" y="1265"/>
                    <a:pt x="712" y="3643"/>
                  </a:cubicBezTo>
                  <a:cubicBezTo>
                    <a:pt x="1127" y="5031"/>
                    <a:pt x="3784" y="5475"/>
                    <a:pt x="6676" y="5475"/>
                  </a:cubicBezTo>
                  <a:cubicBezTo>
                    <a:pt x="9960" y="5475"/>
                    <a:pt x="13546" y="4903"/>
                    <a:pt x="14493" y="4494"/>
                  </a:cubicBezTo>
                  <a:cubicBezTo>
                    <a:pt x="16273" y="3728"/>
                    <a:pt x="15600" y="1776"/>
                    <a:pt x="15600" y="1776"/>
                  </a:cubicBezTo>
                  <a:cubicBezTo>
                    <a:pt x="15478" y="1030"/>
                    <a:pt x="12624" y="1026"/>
                    <a:pt x="7932" y="235"/>
                  </a:cubicBezTo>
                  <a:cubicBezTo>
                    <a:pt x="7001" y="78"/>
                    <a:pt x="6120" y="0"/>
                    <a:pt x="5313" y="0"/>
                  </a:cubicBezTo>
                  <a:close/>
                </a:path>
              </a:pathLst>
            </a:custGeom>
            <a:solidFill>
              <a:srgbClr val="FFFFFF">
                <a:alpha val="50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4" name="Google Shape;5289;p76">
              <a:extLst>
                <a:ext uri="{FF2B5EF4-FFF2-40B4-BE49-F238E27FC236}">
                  <a16:creationId xmlns:a16="http://schemas.microsoft.com/office/drawing/2014/main" id="{7BD3C54F-5DE9-2881-7A80-641E3552CCA5}"/>
                </a:ext>
              </a:extLst>
            </p:cNvPr>
            <p:cNvSpPr/>
            <p:nvPr/>
          </p:nvSpPr>
          <p:spPr>
            <a:xfrm>
              <a:off x="3894365" y="3903516"/>
              <a:ext cx="196410" cy="65771"/>
            </a:xfrm>
            <a:custGeom>
              <a:avLst/>
              <a:gdLst/>
              <a:ahLst/>
              <a:cxnLst/>
              <a:rect l="l" t="t" r="r" b="b"/>
              <a:pathLst>
                <a:path w="11733" h="3929" extrusionOk="0">
                  <a:moveTo>
                    <a:pt x="4904" y="0"/>
                  </a:moveTo>
                  <a:cubicBezTo>
                    <a:pt x="2325" y="0"/>
                    <a:pt x="0" y="425"/>
                    <a:pt x="269" y="2298"/>
                  </a:cubicBezTo>
                  <a:cubicBezTo>
                    <a:pt x="450" y="3553"/>
                    <a:pt x="1145" y="3929"/>
                    <a:pt x="2475" y="3929"/>
                  </a:cubicBezTo>
                  <a:cubicBezTo>
                    <a:pt x="3583" y="3929"/>
                    <a:pt x="5133" y="3668"/>
                    <a:pt x="7195" y="3438"/>
                  </a:cubicBezTo>
                  <a:cubicBezTo>
                    <a:pt x="11733" y="2933"/>
                    <a:pt x="11520" y="1533"/>
                    <a:pt x="11520" y="1533"/>
                  </a:cubicBezTo>
                  <a:cubicBezTo>
                    <a:pt x="11451" y="485"/>
                    <a:pt x="9850" y="227"/>
                    <a:pt x="6686" y="54"/>
                  </a:cubicBezTo>
                  <a:cubicBezTo>
                    <a:pt x="6097" y="22"/>
                    <a:pt x="5494" y="0"/>
                    <a:pt x="49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5" name="Google Shape;5290;p76">
              <a:extLst>
                <a:ext uri="{FF2B5EF4-FFF2-40B4-BE49-F238E27FC236}">
                  <a16:creationId xmlns:a16="http://schemas.microsoft.com/office/drawing/2014/main" id="{1C1EDBEE-5D27-A2FE-167F-B1BADD493AD4}"/>
                </a:ext>
              </a:extLst>
            </p:cNvPr>
            <p:cNvSpPr/>
            <p:nvPr/>
          </p:nvSpPr>
          <p:spPr>
            <a:xfrm>
              <a:off x="3894365" y="3903516"/>
              <a:ext cx="196410" cy="65771"/>
            </a:xfrm>
            <a:custGeom>
              <a:avLst/>
              <a:gdLst/>
              <a:ahLst/>
              <a:cxnLst/>
              <a:rect l="l" t="t" r="r" b="b"/>
              <a:pathLst>
                <a:path w="11733" h="3929" extrusionOk="0">
                  <a:moveTo>
                    <a:pt x="4904" y="0"/>
                  </a:moveTo>
                  <a:cubicBezTo>
                    <a:pt x="2325" y="0"/>
                    <a:pt x="0" y="425"/>
                    <a:pt x="269" y="2298"/>
                  </a:cubicBezTo>
                  <a:cubicBezTo>
                    <a:pt x="450" y="3553"/>
                    <a:pt x="1145" y="3929"/>
                    <a:pt x="2475" y="3929"/>
                  </a:cubicBezTo>
                  <a:cubicBezTo>
                    <a:pt x="3583" y="3929"/>
                    <a:pt x="5133" y="3668"/>
                    <a:pt x="7195" y="3438"/>
                  </a:cubicBezTo>
                  <a:cubicBezTo>
                    <a:pt x="11733" y="2933"/>
                    <a:pt x="11520" y="1533"/>
                    <a:pt x="11520" y="1533"/>
                  </a:cubicBezTo>
                  <a:cubicBezTo>
                    <a:pt x="11451" y="485"/>
                    <a:pt x="9850" y="227"/>
                    <a:pt x="6686" y="54"/>
                  </a:cubicBezTo>
                  <a:cubicBezTo>
                    <a:pt x="6097" y="22"/>
                    <a:pt x="5494" y="0"/>
                    <a:pt x="4904" y="0"/>
                  </a:cubicBezTo>
                  <a:close/>
                </a:path>
              </a:pathLst>
            </a:custGeom>
            <a:solidFill>
              <a:srgbClr val="FFFFFF">
                <a:alpha val="50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6" name="Google Shape;5291;p76">
              <a:extLst>
                <a:ext uri="{FF2B5EF4-FFF2-40B4-BE49-F238E27FC236}">
                  <a16:creationId xmlns:a16="http://schemas.microsoft.com/office/drawing/2014/main" id="{876E2159-FE7A-003C-9445-3F387F53B1A6}"/>
                </a:ext>
              </a:extLst>
            </p:cNvPr>
            <p:cNvSpPr/>
            <p:nvPr/>
          </p:nvSpPr>
          <p:spPr>
            <a:xfrm>
              <a:off x="3886313" y="3733589"/>
              <a:ext cx="274888" cy="90965"/>
            </a:xfrm>
            <a:custGeom>
              <a:avLst/>
              <a:gdLst/>
              <a:ahLst/>
              <a:cxnLst/>
              <a:rect l="l" t="t" r="r" b="b"/>
              <a:pathLst>
                <a:path w="16421" h="5434" extrusionOk="0">
                  <a:moveTo>
                    <a:pt x="2976" y="1"/>
                  </a:moveTo>
                  <a:cubicBezTo>
                    <a:pt x="2424" y="1"/>
                    <a:pt x="2027" y="35"/>
                    <a:pt x="1861" y="116"/>
                  </a:cubicBezTo>
                  <a:cubicBezTo>
                    <a:pt x="886" y="587"/>
                    <a:pt x="1" y="2231"/>
                    <a:pt x="2135" y="4123"/>
                  </a:cubicBezTo>
                  <a:cubicBezTo>
                    <a:pt x="3203" y="5068"/>
                    <a:pt x="6413" y="5434"/>
                    <a:pt x="9410" y="5434"/>
                  </a:cubicBezTo>
                  <a:cubicBezTo>
                    <a:pt x="12410" y="5434"/>
                    <a:pt x="15195" y="5067"/>
                    <a:pt x="15400" y="4546"/>
                  </a:cubicBezTo>
                  <a:cubicBezTo>
                    <a:pt x="16421" y="1957"/>
                    <a:pt x="13978" y="1474"/>
                    <a:pt x="13204" y="1207"/>
                  </a:cubicBezTo>
                  <a:cubicBezTo>
                    <a:pt x="12122" y="837"/>
                    <a:pt x="5686" y="1"/>
                    <a:pt x="29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7" name="Google Shape;5292;p76">
              <a:extLst>
                <a:ext uri="{FF2B5EF4-FFF2-40B4-BE49-F238E27FC236}">
                  <a16:creationId xmlns:a16="http://schemas.microsoft.com/office/drawing/2014/main" id="{3F44D554-8B46-948F-7F00-D6411B71458B}"/>
                </a:ext>
              </a:extLst>
            </p:cNvPr>
            <p:cNvSpPr/>
            <p:nvPr/>
          </p:nvSpPr>
          <p:spPr>
            <a:xfrm>
              <a:off x="3886313" y="3733589"/>
              <a:ext cx="274888" cy="90965"/>
            </a:xfrm>
            <a:custGeom>
              <a:avLst/>
              <a:gdLst/>
              <a:ahLst/>
              <a:cxnLst/>
              <a:rect l="l" t="t" r="r" b="b"/>
              <a:pathLst>
                <a:path w="16421" h="5434" extrusionOk="0">
                  <a:moveTo>
                    <a:pt x="2976" y="1"/>
                  </a:moveTo>
                  <a:cubicBezTo>
                    <a:pt x="2424" y="1"/>
                    <a:pt x="2027" y="35"/>
                    <a:pt x="1861" y="116"/>
                  </a:cubicBezTo>
                  <a:cubicBezTo>
                    <a:pt x="886" y="587"/>
                    <a:pt x="1" y="2231"/>
                    <a:pt x="2135" y="4123"/>
                  </a:cubicBezTo>
                  <a:cubicBezTo>
                    <a:pt x="3203" y="5068"/>
                    <a:pt x="6413" y="5434"/>
                    <a:pt x="9410" y="5434"/>
                  </a:cubicBezTo>
                  <a:cubicBezTo>
                    <a:pt x="12410" y="5434"/>
                    <a:pt x="15195" y="5067"/>
                    <a:pt x="15400" y="4546"/>
                  </a:cubicBezTo>
                  <a:cubicBezTo>
                    <a:pt x="16421" y="1957"/>
                    <a:pt x="13978" y="1474"/>
                    <a:pt x="13204" y="1207"/>
                  </a:cubicBezTo>
                  <a:cubicBezTo>
                    <a:pt x="12122" y="837"/>
                    <a:pt x="5686" y="1"/>
                    <a:pt x="2976" y="1"/>
                  </a:cubicBezTo>
                  <a:close/>
                </a:path>
              </a:pathLst>
            </a:custGeom>
            <a:solidFill>
              <a:srgbClr val="FFFFFF">
                <a:alpha val="50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8" name="Google Shape;5293;p76">
              <a:extLst>
                <a:ext uri="{FF2B5EF4-FFF2-40B4-BE49-F238E27FC236}">
                  <a16:creationId xmlns:a16="http://schemas.microsoft.com/office/drawing/2014/main" id="{FFC00E58-6025-3732-1D54-C9F53B48E354}"/>
                </a:ext>
              </a:extLst>
            </p:cNvPr>
            <p:cNvSpPr/>
            <p:nvPr/>
          </p:nvSpPr>
          <p:spPr>
            <a:xfrm>
              <a:off x="3900090" y="3763570"/>
              <a:ext cx="249627" cy="60984"/>
            </a:xfrm>
            <a:custGeom>
              <a:avLst/>
              <a:gdLst/>
              <a:ahLst/>
              <a:cxnLst/>
              <a:rect l="l" t="t" r="r" b="b"/>
              <a:pathLst>
                <a:path w="14912" h="3643" extrusionOk="0">
                  <a:moveTo>
                    <a:pt x="1" y="1"/>
                  </a:moveTo>
                  <a:cubicBezTo>
                    <a:pt x="1" y="671"/>
                    <a:pt x="343" y="1476"/>
                    <a:pt x="1312" y="2332"/>
                  </a:cubicBezTo>
                  <a:cubicBezTo>
                    <a:pt x="2379" y="3277"/>
                    <a:pt x="5589" y="3643"/>
                    <a:pt x="8585" y="3643"/>
                  </a:cubicBezTo>
                  <a:cubicBezTo>
                    <a:pt x="11585" y="3643"/>
                    <a:pt x="14371" y="3276"/>
                    <a:pt x="14576" y="2755"/>
                  </a:cubicBezTo>
                  <a:cubicBezTo>
                    <a:pt x="14912" y="1904"/>
                    <a:pt x="14869" y="1284"/>
                    <a:pt x="14639" y="822"/>
                  </a:cubicBezTo>
                  <a:lnTo>
                    <a:pt x="14639" y="822"/>
                  </a:lnTo>
                  <a:cubicBezTo>
                    <a:pt x="14577" y="1427"/>
                    <a:pt x="14410" y="2317"/>
                    <a:pt x="13967" y="2524"/>
                  </a:cubicBezTo>
                  <a:cubicBezTo>
                    <a:pt x="13598" y="2697"/>
                    <a:pt x="11104" y="2826"/>
                    <a:pt x="8691" y="2826"/>
                  </a:cubicBezTo>
                  <a:cubicBezTo>
                    <a:pt x="6618" y="2826"/>
                    <a:pt x="4604" y="2731"/>
                    <a:pt x="4050" y="2486"/>
                  </a:cubicBezTo>
                  <a:cubicBezTo>
                    <a:pt x="2849" y="1960"/>
                    <a:pt x="1466" y="2171"/>
                    <a:pt x="506" y="523"/>
                  </a:cubicBezTo>
                  <a:cubicBezTo>
                    <a:pt x="320" y="205"/>
                    <a:pt x="151" y="50"/>
                    <a:pt x="1" y="1"/>
                  </a:cubicBezTo>
                  <a:close/>
                </a:path>
              </a:pathLst>
            </a:custGeom>
            <a:solidFill>
              <a:srgbClr val="FF6028">
                <a:alpha val="313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9" name="Google Shape;5294;p76">
              <a:extLst>
                <a:ext uri="{FF2B5EF4-FFF2-40B4-BE49-F238E27FC236}">
                  <a16:creationId xmlns:a16="http://schemas.microsoft.com/office/drawing/2014/main" id="{AB43648E-3529-660A-1EA7-F87CCC423575}"/>
                </a:ext>
              </a:extLst>
            </p:cNvPr>
            <p:cNvSpPr/>
            <p:nvPr/>
          </p:nvSpPr>
          <p:spPr>
            <a:xfrm>
              <a:off x="3911824" y="3645268"/>
              <a:ext cx="232016" cy="113012"/>
            </a:xfrm>
            <a:custGeom>
              <a:avLst/>
              <a:gdLst/>
              <a:ahLst/>
              <a:cxnLst/>
              <a:rect l="l" t="t" r="r" b="b"/>
              <a:pathLst>
                <a:path w="13860" h="6751" extrusionOk="0">
                  <a:moveTo>
                    <a:pt x="2872" y="0"/>
                  </a:moveTo>
                  <a:cubicBezTo>
                    <a:pt x="2716" y="0"/>
                    <a:pt x="2574" y="13"/>
                    <a:pt x="2449" y="41"/>
                  </a:cubicBezTo>
                  <a:cubicBezTo>
                    <a:pt x="320" y="506"/>
                    <a:pt x="1" y="2534"/>
                    <a:pt x="1066" y="4268"/>
                  </a:cubicBezTo>
                  <a:cubicBezTo>
                    <a:pt x="1990" y="5775"/>
                    <a:pt x="8997" y="6751"/>
                    <a:pt x="11674" y="6751"/>
                  </a:cubicBezTo>
                  <a:cubicBezTo>
                    <a:pt x="12079" y="6751"/>
                    <a:pt x="12385" y="6729"/>
                    <a:pt x="12556" y="6683"/>
                  </a:cubicBezTo>
                  <a:cubicBezTo>
                    <a:pt x="13859" y="6331"/>
                    <a:pt x="13425" y="4559"/>
                    <a:pt x="13072" y="4321"/>
                  </a:cubicBezTo>
                  <a:cubicBezTo>
                    <a:pt x="11615" y="3332"/>
                    <a:pt x="5376" y="0"/>
                    <a:pt x="28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0" name="Google Shape;5295;p76">
              <a:extLst>
                <a:ext uri="{FF2B5EF4-FFF2-40B4-BE49-F238E27FC236}">
                  <a16:creationId xmlns:a16="http://schemas.microsoft.com/office/drawing/2014/main" id="{190ECA66-2A0E-4F9B-84D7-8DF3CAC32405}"/>
                </a:ext>
              </a:extLst>
            </p:cNvPr>
            <p:cNvSpPr/>
            <p:nvPr/>
          </p:nvSpPr>
          <p:spPr>
            <a:xfrm>
              <a:off x="3911824" y="3645268"/>
              <a:ext cx="232016" cy="113012"/>
            </a:xfrm>
            <a:custGeom>
              <a:avLst/>
              <a:gdLst/>
              <a:ahLst/>
              <a:cxnLst/>
              <a:rect l="l" t="t" r="r" b="b"/>
              <a:pathLst>
                <a:path w="13860" h="6751" extrusionOk="0">
                  <a:moveTo>
                    <a:pt x="2872" y="0"/>
                  </a:moveTo>
                  <a:cubicBezTo>
                    <a:pt x="2716" y="0"/>
                    <a:pt x="2574" y="13"/>
                    <a:pt x="2449" y="41"/>
                  </a:cubicBezTo>
                  <a:cubicBezTo>
                    <a:pt x="320" y="506"/>
                    <a:pt x="1" y="2534"/>
                    <a:pt x="1066" y="4268"/>
                  </a:cubicBezTo>
                  <a:cubicBezTo>
                    <a:pt x="1990" y="5775"/>
                    <a:pt x="8997" y="6751"/>
                    <a:pt x="11674" y="6751"/>
                  </a:cubicBezTo>
                  <a:cubicBezTo>
                    <a:pt x="12079" y="6751"/>
                    <a:pt x="12385" y="6729"/>
                    <a:pt x="12556" y="6683"/>
                  </a:cubicBezTo>
                  <a:cubicBezTo>
                    <a:pt x="13859" y="6331"/>
                    <a:pt x="13425" y="4559"/>
                    <a:pt x="13072" y="4321"/>
                  </a:cubicBezTo>
                  <a:cubicBezTo>
                    <a:pt x="11615" y="3332"/>
                    <a:pt x="5376" y="0"/>
                    <a:pt x="2872" y="0"/>
                  </a:cubicBezTo>
                  <a:close/>
                </a:path>
              </a:pathLst>
            </a:custGeom>
            <a:solidFill>
              <a:srgbClr val="FFFFFF">
                <a:alpha val="50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1" name="Google Shape;5296;p76">
              <a:extLst>
                <a:ext uri="{FF2B5EF4-FFF2-40B4-BE49-F238E27FC236}">
                  <a16:creationId xmlns:a16="http://schemas.microsoft.com/office/drawing/2014/main" id="{32F22563-5CBC-6757-0F10-D752E8C4E9C8}"/>
                </a:ext>
              </a:extLst>
            </p:cNvPr>
            <p:cNvSpPr/>
            <p:nvPr/>
          </p:nvSpPr>
          <p:spPr>
            <a:xfrm>
              <a:off x="3923124" y="3702988"/>
              <a:ext cx="213234" cy="55309"/>
            </a:xfrm>
            <a:custGeom>
              <a:avLst/>
              <a:gdLst/>
              <a:ahLst/>
              <a:cxnLst/>
              <a:rect l="l" t="t" r="r" b="b"/>
              <a:pathLst>
                <a:path w="12738" h="3304" extrusionOk="0">
                  <a:moveTo>
                    <a:pt x="0" y="1"/>
                  </a:moveTo>
                  <a:cubicBezTo>
                    <a:pt x="102" y="286"/>
                    <a:pt x="231" y="561"/>
                    <a:pt x="389" y="820"/>
                  </a:cubicBezTo>
                  <a:cubicBezTo>
                    <a:pt x="1314" y="2326"/>
                    <a:pt x="8313" y="3303"/>
                    <a:pt x="10995" y="3303"/>
                  </a:cubicBezTo>
                  <a:cubicBezTo>
                    <a:pt x="11401" y="3303"/>
                    <a:pt x="11709" y="3281"/>
                    <a:pt x="11881" y="3235"/>
                  </a:cubicBezTo>
                  <a:cubicBezTo>
                    <a:pt x="12433" y="3086"/>
                    <a:pt x="12672" y="2682"/>
                    <a:pt x="12737" y="2248"/>
                  </a:cubicBezTo>
                  <a:lnTo>
                    <a:pt x="12737" y="2248"/>
                  </a:lnTo>
                  <a:cubicBezTo>
                    <a:pt x="12549" y="2288"/>
                    <a:pt x="12382" y="2618"/>
                    <a:pt x="12102" y="2701"/>
                  </a:cubicBezTo>
                  <a:cubicBezTo>
                    <a:pt x="11536" y="2867"/>
                    <a:pt x="10887" y="2927"/>
                    <a:pt x="10232" y="2927"/>
                  </a:cubicBezTo>
                  <a:cubicBezTo>
                    <a:pt x="8608" y="2927"/>
                    <a:pt x="6946" y="2558"/>
                    <a:pt x="6413" y="2517"/>
                  </a:cubicBezTo>
                  <a:cubicBezTo>
                    <a:pt x="2180" y="2186"/>
                    <a:pt x="750" y="463"/>
                    <a:pt x="0" y="1"/>
                  </a:cubicBezTo>
                  <a:close/>
                </a:path>
              </a:pathLst>
            </a:custGeom>
            <a:solidFill>
              <a:srgbClr val="FF6028">
                <a:alpha val="313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2" name="Google Shape;5297;p76">
              <a:extLst>
                <a:ext uri="{FF2B5EF4-FFF2-40B4-BE49-F238E27FC236}">
                  <a16:creationId xmlns:a16="http://schemas.microsoft.com/office/drawing/2014/main" id="{31E41A4F-F267-A6E1-023F-5BBBB68B58CA}"/>
                </a:ext>
              </a:extLst>
            </p:cNvPr>
            <p:cNvSpPr/>
            <p:nvPr/>
          </p:nvSpPr>
          <p:spPr>
            <a:xfrm>
              <a:off x="3940768" y="3566440"/>
              <a:ext cx="327468" cy="174665"/>
            </a:xfrm>
            <a:custGeom>
              <a:avLst/>
              <a:gdLst/>
              <a:ahLst/>
              <a:cxnLst/>
              <a:rect l="l" t="t" r="r" b="b"/>
              <a:pathLst>
                <a:path w="19562" h="10434" extrusionOk="0">
                  <a:moveTo>
                    <a:pt x="10386" y="1"/>
                  </a:moveTo>
                  <a:cubicBezTo>
                    <a:pt x="8820" y="1"/>
                    <a:pt x="8259" y="1344"/>
                    <a:pt x="4637" y="4509"/>
                  </a:cubicBezTo>
                  <a:cubicBezTo>
                    <a:pt x="1680" y="7093"/>
                    <a:pt x="0" y="7192"/>
                    <a:pt x="19" y="8904"/>
                  </a:cubicBezTo>
                  <a:cubicBezTo>
                    <a:pt x="25" y="9427"/>
                    <a:pt x="1648" y="10003"/>
                    <a:pt x="3680" y="10003"/>
                  </a:cubicBezTo>
                  <a:cubicBezTo>
                    <a:pt x="5784" y="10003"/>
                    <a:pt x="8327" y="9385"/>
                    <a:pt x="9968" y="7453"/>
                  </a:cubicBezTo>
                  <a:cubicBezTo>
                    <a:pt x="9983" y="7436"/>
                    <a:pt x="10000" y="7428"/>
                    <a:pt x="10021" y="7428"/>
                  </a:cubicBezTo>
                  <a:cubicBezTo>
                    <a:pt x="10347" y="7428"/>
                    <a:pt x="11386" y="9485"/>
                    <a:pt x="12326" y="9911"/>
                  </a:cubicBezTo>
                  <a:cubicBezTo>
                    <a:pt x="13157" y="10288"/>
                    <a:pt x="13986" y="10433"/>
                    <a:pt x="14771" y="10433"/>
                  </a:cubicBezTo>
                  <a:cubicBezTo>
                    <a:pt x="17420" y="10433"/>
                    <a:pt x="19562" y="8776"/>
                    <a:pt x="19562" y="8776"/>
                  </a:cubicBezTo>
                  <a:cubicBezTo>
                    <a:pt x="19562" y="8776"/>
                    <a:pt x="17963" y="5781"/>
                    <a:pt x="15203" y="3585"/>
                  </a:cubicBezTo>
                  <a:cubicBezTo>
                    <a:pt x="12950" y="1792"/>
                    <a:pt x="11843" y="58"/>
                    <a:pt x="10503" y="3"/>
                  </a:cubicBezTo>
                  <a:cubicBezTo>
                    <a:pt x="10463" y="2"/>
                    <a:pt x="10424" y="1"/>
                    <a:pt x="103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3" name="Google Shape;5298;p76">
              <a:extLst>
                <a:ext uri="{FF2B5EF4-FFF2-40B4-BE49-F238E27FC236}">
                  <a16:creationId xmlns:a16="http://schemas.microsoft.com/office/drawing/2014/main" id="{06997C80-DF91-1640-2C5B-E5A233D813BC}"/>
                </a:ext>
              </a:extLst>
            </p:cNvPr>
            <p:cNvSpPr/>
            <p:nvPr/>
          </p:nvSpPr>
          <p:spPr>
            <a:xfrm>
              <a:off x="3940768" y="3566440"/>
              <a:ext cx="327468" cy="174665"/>
            </a:xfrm>
            <a:custGeom>
              <a:avLst/>
              <a:gdLst/>
              <a:ahLst/>
              <a:cxnLst/>
              <a:rect l="l" t="t" r="r" b="b"/>
              <a:pathLst>
                <a:path w="19562" h="10434" extrusionOk="0">
                  <a:moveTo>
                    <a:pt x="10386" y="1"/>
                  </a:moveTo>
                  <a:cubicBezTo>
                    <a:pt x="8820" y="1"/>
                    <a:pt x="8259" y="1344"/>
                    <a:pt x="4637" y="4509"/>
                  </a:cubicBezTo>
                  <a:cubicBezTo>
                    <a:pt x="1680" y="7093"/>
                    <a:pt x="0" y="7192"/>
                    <a:pt x="19" y="8904"/>
                  </a:cubicBezTo>
                  <a:cubicBezTo>
                    <a:pt x="25" y="9427"/>
                    <a:pt x="1648" y="10003"/>
                    <a:pt x="3680" y="10003"/>
                  </a:cubicBezTo>
                  <a:cubicBezTo>
                    <a:pt x="5784" y="10003"/>
                    <a:pt x="8327" y="9385"/>
                    <a:pt x="9968" y="7453"/>
                  </a:cubicBezTo>
                  <a:cubicBezTo>
                    <a:pt x="9983" y="7436"/>
                    <a:pt x="10000" y="7428"/>
                    <a:pt x="10021" y="7428"/>
                  </a:cubicBezTo>
                  <a:cubicBezTo>
                    <a:pt x="10347" y="7428"/>
                    <a:pt x="11386" y="9485"/>
                    <a:pt x="12326" y="9911"/>
                  </a:cubicBezTo>
                  <a:cubicBezTo>
                    <a:pt x="13157" y="10288"/>
                    <a:pt x="13986" y="10433"/>
                    <a:pt x="14771" y="10433"/>
                  </a:cubicBezTo>
                  <a:cubicBezTo>
                    <a:pt x="17420" y="10433"/>
                    <a:pt x="19562" y="8776"/>
                    <a:pt x="19562" y="8776"/>
                  </a:cubicBezTo>
                  <a:cubicBezTo>
                    <a:pt x="19562" y="8776"/>
                    <a:pt x="17963" y="5781"/>
                    <a:pt x="15203" y="3585"/>
                  </a:cubicBezTo>
                  <a:cubicBezTo>
                    <a:pt x="12950" y="1792"/>
                    <a:pt x="11843" y="58"/>
                    <a:pt x="10503" y="3"/>
                  </a:cubicBezTo>
                  <a:cubicBezTo>
                    <a:pt x="10463" y="2"/>
                    <a:pt x="10424" y="1"/>
                    <a:pt x="10386" y="1"/>
                  </a:cubicBezTo>
                  <a:close/>
                </a:path>
              </a:pathLst>
            </a:custGeom>
            <a:solidFill>
              <a:srgbClr val="FFFFFF">
                <a:alpha val="50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4" name="Google Shape;5299;p76">
              <a:extLst>
                <a:ext uri="{FF2B5EF4-FFF2-40B4-BE49-F238E27FC236}">
                  <a16:creationId xmlns:a16="http://schemas.microsoft.com/office/drawing/2014/main" id="{8FB777CA-ADFC-0FC1-99A3-16FC6C8A7234}"/>
                </a:ext>
              </a:extLst>
            </p:cNvPr>
            <p:cNvSpPr/>
            <p:nvPr/>
          </p:nvSpPr>
          <p:spPr>
            <a:xfrm>
              <a:off x="3941019" y="3667767"/>
              <a:ext cx="208446" cy="66140"/>
            </a:xfrm>
            <a:custGeom>
              <a:avLst/>
              <a:gdLst/>
              <a:ahLst/>
              <a:cxnLst/>
              <a:rect l="l" t="t" r="r" b="b"/>
              <a:pathLst>
                <a:path w="12452" h="3951" extrusionOk="0">
                  <a:moveTo>
                    <a:pt x="9975" y="0"/>
                  </a:moveTo>
                  <a:cubicBezTo>
                    <a:pt x="9970" y="0"/>
                    <a:pt x="9965" y="0"/>
                    <a:pt x="9960" y="0"/>
                  </a:cubicBezTo>
                  <a:cubicBezTo>
                    <a:pt x="9791" y="10"/>
                    <a:pt x="9675" y="173"/>
                    <a:pt x="9573" y="312"/>
                  </a:cubicBezTo>
                  <a:cubicBezTo>
                    <a:pt x="8953" y="1162"/>
                    <a:pt x="8189" y="2227"/>
                    <a:pt x="7238" y="2646"/>
                  </a:cubicBezTo>
                  <a:cubicBezTo>
                    <a:pt x="6417" y="3008"/>
                    <a:pt x="5119" y="3550"/>
                    <a:pt x="3548" y="3550"/>
                  </a:cubicBezTo>
                  <a:cubicBezTo>
                    <a:pt x="2786" y="3550"/>
                    <a:pt x="1958" y="3422"/>
                    <a:pt x="1090" y="3084"/>
                  </a:cubicBezTo>
                  <a:cubicBezTo>
                    <a:pt x="570" y="2881"/>
                    <a:pt x="141" y="2233"/>
                    <a:pt x="410" y="1671"/>
                  </a:cubicBezTo>
                  <a:lnTo>
                    <a:pt x="410" y="1671"/>
                  </a:lnTo>
                  <a:cubicBezTo>
                    <a:pt x="141" y="1996"/>
                    <a:pt x="0" y="2355"/>
                    <a:pt x="6" y="2851"/>
                  </a:cubicBezTo>
                  <a:cubicBezTo>
                    <a:pt x="11" y="3375"/>
                    <a:pt x="1633" y="3950"/>
                    <a:pt x="3664" y="3950"/>
                  </a:cubicBezTo>
                  <a:cubicBezTo>
                    <a:pt x="5768" y="3950"/>
                    <a:pt x="8312" y="3333"/>
                    <a:pt x="9953" y="1400"/>
                  </a:cubicBezTo>
                  <a:cubicBezTo>
                    <a:pt x="9968" y="1383"/>
                    <a:pt x="9985" y="1375"/>
                    <a:pt x="10006" y="1375"/>
                  </a:cubicBezTo>
                  <a:cubicBezTo>
                    <a:pt x="10332" y="1375"/>
                    <a:pt x="11372" y="3434"/>
                    <a:pt x="12311" y="3858"/>
                  </a:cubicBezTo>
                  <a:cubicBezTo>
                    <a:pt x="12358" y="3880"/>
                    <a:pt x="12405" y="3894"/>
                    <a:pt x="12452" y="3912"/>
                  </a:cubicBezTo>
                  <a:cubicBezTo>
                    <a:pt x="12341" y="3809"/>
                    <a:pt x="12234" y="3709"/>
                    <a:pt x="12176" y="3629"/>
                  </a:cubicBezTo>
                  <a:cubicBezTo>
                    <a:pt x="11648" y="2868"/>
                    <a:pt x="11197" y="2054"/>
                    <a:pt x="10834" y="1203"/>
                  </a:cubicBezTo>
                  <a:cubicBezTo>
                    <a:pt x="10684" y="854"/>
                    <a:pt x="10547" y="491"/>
                    <a:pt x="10304" y="202"/>
                  </a:cubicBezTo>
                  <a:cubicBezTo>
                    <a:pt x="10219" y="98"/>
                    <a:pt x="10106" y="0"/>
                    <a:pt x="9975" y="0"/>
                  </a:cubicBezTo>
                  <a:close/>
                </a:path>
              </a:pathLst>
            </a:custGeom>
            <a:solidFill>
              <a:srgbClr val="FF6028">
                <a:alpha val="313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5" name="Google Shape;5300;p76">
              <a:extLst>
                <a:ext uri="{FF2B5EF4-FFF2-40B4-BE49-F238E27FC236}">
                  <a16:creationId xmlns:a16="http://schemas.microsoft.com/office/drawing/2014/main" id="{A57D27BE-9E47-1BE9-6105-D821689BB868}"/>
                </a:ext>
              </a:extLst>
            </p:cNvPr>
            <p:cNvSpPr/>
            <p:nvPr/>
          </p:nvSpPr>
          <p:spPr>
            <a:xfrm>
              <a:off x="3885024" y="3838431"/>
              <a:ext cx="263153" cy="66341"/>
            </a:xfrm>
            <a:custGeom>
              <a:avLst/>
              <a:gdLst/>
              <a:ahLst/>
              <a:cxnLst/>
              <a:rect l="l" t="t" r="r" b="b"/>
              <a:pathLst>
                <a:path w="15720" h="3963" extrusionOk="0">
                  <a:moveTo>
                    <a:pt x="14850" y="1"/>
                  </a:moveTo>
                  <a:lnTo>
                    <a:pt x="14850" y="1"/>
                  </a:lnTo>
                  <a:cubicBezTo>
                    <a:pt x="14855" y="585"/>
                    <a:pt x="14805" y="1928"/>
                    <a:pt x="14258" y="2268"/>
                  </a:cubicBezTo>
                  <a:cubicBezTo>
                    <a:pt x="13625" y="2662"/>
                    <a:pt x="6936" y="3177"/>
                    <a:pt x="4544" y="3177"/>
                  </a:cubicBezTo>
                  <a:cubicBezTo>
                    <a:pt x="4267" y="3177"/>
                    <a:pt x="4047" y="3170"/>
                    <a:pt x="3901" y="3155"/>
                  </a:cubicBezTo>
                  <a:cubicBezTo>
                    <a:pt x="2502" y="3012"/>
                    <a:pt x="835" y="2445"/>
                    <a:pt x="726" y="2216"/>
                  </a:cubicBezTo>
                  <a:cubicBezTo>
                    <a:pt x="643" y="2041"/>
                    <a:pt x="373" y="1100"/>
                    <a:pt x="44" y="961"/>
                  </a:cubicBezTo>
                  <a:lnTo>
                    <a:pt x="44" y="961"/>
                  </a:lnTo>
                  <a:cubicBezTo>
                    <a:pt x="1" y="1316"/>
                    <a:pt x="31" y="1703"/>
                    <a:pt x="159" y="2131"/>
                  </a:cubicBezTo>
                  <a:cubicBezTo>
                    <a:pt x="574" y="3519"/>
                    <a:pt x="3231" y="3963"/>
                    <a:pt x="6123" y="3963"/>
                  </a:cubicBezTo>
                  <a:cubicBezTo>
                    <a:pt x="9407" y="3963"/>
                    <a:pt x="12993" y="3391"/>
                    <a:pt x="13940" y="2982"/>
                  </a:cubicBezTo>
                  <a:cubicBezTo>
                    <a:pt x="15720" y="2216"/>
                    <a:pt x="15047" y="264"/>
                    <a:pt x="15047" y="264"/>
                  </a:cubicBezTo>
                  <a:cubicBezTo>
                    <a:pt x="15030" y="164"/>
                    <a:pt x="14963" y="78"/>
                    <a:pt x="14850" y="1"/>
                  </a:cubicBezTo>
                  <a:close/>
                </a:path>
              </a:pathLst>
            </a:custGeom>
            <a:solidFill>
              <a:srgbClr val="FF6028">
                <a:alpha val="313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6" name="Google Shape;5301;p76">
              <a:extLst>
                <a:ext uri="{FF2B5EF4-FFF2-40B4-BE49-F238E27FC236}">
                  <a16:creationId xmlns:a16="http://schemas.microsoft.com/office/drawing/2014/main" id="{10FC4212-5E9F-1EF0-A1CD-8986B1796624}"/>
                </a:ext>
              </a:extLst>
            </p:cNvPr>
            <p:cNvSpPr/>
            <p:nvPr/>
          </p:nvSpPr>
          <p:spPr>
            <a:xfrm>
              <a:off x="3030352" y="2484120"/>
              <a:ext cx="2400300" cy="1021080"/>
            </a:xfrm>
            <a:custGeom>
              <a:avLst/>
              <a:gdLst/>
              <a:ahLst/>
              <a:cxnLst/>
              <a:rect l="l" t="t" r="r" b="b"/>
              <a:pathLst>
                <a:path w="100981" h="66917" extrusionOk="0">
                  <a:moveTo>
                    <a:pt x="6428" y="0"/>
                  </a:moveTo>
                  <a:lnTo>
                    <a:pt x="0" y="53606"/>
                  </a:lnTo>
                  <a:lnTo>
                    <a:pt x="94555" y="66916"/>
                  </a:lnTo>
                  <a:lnTo>
                    <a:pt x="100981" y="13311"/>
                  </a:lnTo>
                  <a:lnTo>
                    <a:pt x="6428" y="0"/>
                  </a:ln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467" name="Google Shape;5302;p76">
              <a:extLst>
                <a:ext uri="{FF2B5EF4-FFF2-40B4-BE49-F238E27FC236}">
                  <a16:creationId xmlns:a16="http://schemas.microsoft.com/office/drawing/2014/main" id="{F1B97FEF-0CBA-FF1D-5187-2D9D9EE1788D}"/>
                </a:ext>
              </a:extLst>
            </p:cNvPr>
            <p:cNvSpPr/>
            <p:nvPr/>
          </p:nvSpPr>
          <p:spPr>
            <a:xfrm>
              <a:off x="4210064" y="4152675"/>
              <a:ext cx="415822" cy="942763"/>
            </a:xfrm>
            <a:custGeom>
              <a:avLst/>
              <a:gdLst/>
              <a:ahLst/>
              <a:cxnLst/>
              <a:rect l="l" t="t" r="r" b="b"/>
              <a:pathLst>
                <a:path w="24840" h="56318" extrusionOk="0">
                  <a:moveTo>
                    <a:pt x="2336" y="1"/>
                  </a:moveTo>
                  <a:lnTo>
                    <a:pt x="64" y="1038"/>
                  </a:lnTo>
                  <a:lnTo>
                    <a:pt x="0" y="53458"/>
                  </a:lnTo>
                  <a:lnTo>
                    <a:pt x="24840" y="56318"/>
                  </a:lnTo>
                  <a:lnTo>
                    <a:pt x="24363" y="53796"/>
                  </a:lnTo>
                  <a:cubicBezTo>
                    <a:pt x="22940" y="53854"/>
                    <a:pt x="21626" y="53881"/>
                    <a:pt x="20413" y="53881"/>
                  </a:cubicBezTo>
                  <a:cubicBezTo>
                    <a:pt x="6809" y="53881"/>
                    <a:pt x="5769" y="50527"/>
                    <a:pt x="5769" y="50527"/>
                  </a:cubicBezTo>
                  <a:cubicBezTo>
                    <a:pt x="5769" y="50527"/>
                    <a:pt x="2622" y="7577"/>
                    <a:pt x="2642" y="6842"/>
                  </a:cubicBezTo>
                  <a:cubicBezTo>
                    <a:pt x="2652" y="6446"/>
                    <a:pt x="2413" y="3099"/>
                    <a:pt x="2336" y="1"/>
                  </a:cubicBezTo>
                  <a:close/>
                </a:path>
              </a:pathLst>
            </a:custGeom>
            <a:solidFill>
              <a:srgbClr val="E38C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8" name="Google Shape;5303;p76">
              <a:extLst>
                <a:ext uri="{FF2B5EF4-FFF2-40B4-BE49-F238E27FC236}">
                  <a16:creationId xmlns:a16="http://schemas.microsoft.com/office/drawing/2014/main" id="{DE03E890-8879-D1EA-4744-6D98436B28AB}"/>
                </a:ext>
              </a:extLst>
            </p:cNvPr>
            <p:cNvSpPr/>
            <p:nvPr/>
          </p:nvSpPr>
          <p:spPr>
            <a:xfrm>
              <a:off x="4142887" y="4255341"/>
              <a:ext cx="516496" cy="971472"/>
            </a:xfrm>
            <a:custGeom>
              <a:avLst/>
              <a:gdLst/>
              <a:ahLst/>
              <a:cxnLst/>
              <a:rect l="l" t="t" r="r" b="b"/>
              <a:pathLst>
                <a:path w="30854" h="58033" extrusionOk="0">
                  <a:moveTo>
                    <a:pt x="21672" y="1"/>
                  </a:moveTo>
                  <a:lnTo>
                    <a:pt x="5509" y="1102"/>
                  </a:lnTo>
                  <a:lnTo>
                    <a:pt x="2136" y="3306"/>
                  </a:lnTo>
                  <a:cubicBezTo>
                    <a:pt x="2136" y="3306"/>
                    <a:pt x="367" y="18547"/>
                    <a:pt x="643" y="19650"/>
                  </a:cubicBezTo>
                  <a:cubicBezTo>
                    <a:pt x="919" y="20751"/>
                    <a:pt x="0" y="44993"/>
                    <a:pt x="0" y="45454"/>
                  </a:cubicBezTo>
                  <a:lnTo>
                    <a:pt x="0" y="56930"/>
                  </a:lnTo>
                  <a:lnTo>
                    <a:pt x="30854" y="58033"/>
                  </a:lnTo>
                  <a:lnTo>
                    <a:pt x="28855" y="43708"/>
                  </a:lnTo>
                  <a:lnTo>
                    <a:pt x="216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9" name="Google Shape;5304;p76">
              <a:extLst>
                <a:ext uri="{FF2B5EF4-FFF2-40B4-BE49-F238E27FC236}">
                  <a16:creationId xmlns:a16="http://schemas.microsoft.com/office/drawing/2014/main" id="{D44E8128-DF12-A753-70CD-2626E74F7DBB}"/>
                </a:ext>
              </a:extLst>
            </p:cNvPr>
            <p:cNvSpPr/>
            <p:nvPr/>
          </p:nvSpPr>
          <p:spPr>
            <a:xfrm>
              <a:off x="4142887" y="4255341"/>
              <a:ext cx="516496" cy="971472"/>
            </a:xfrm>
            <a:custGeom>
              <a:avLst/>
              <a:gdLst/>
              <a:ahLst/>
              <a:cxnLst/>
              <a:rect l="l" t="t" r="r" b="b"/>
              <a:pathLst>
                <a:path w="30854" h="58033" extrusionOk="0">
                  <a:moveTo>
                    <a:pt x="21672" y="1"/>
                  </a:moveTo>
                  <a:lnTo>
                    <a:pt x="5509" y="1102"/>
                  </a:lnTo>
                  <a:lnTo>
                    <a:pt x="2136" y="3306"/>
                  </a:lnTo>
                  <a:cubicBezTo>
                    <a:pt x="2136" y="3306"/>
                    <a:pt x="367" y="18547"/>
                    <a:pt x="643" y="19650"/>
                  </a:cubicBezTo>
                  <a:cubicBezTo>
                    <a:pt x="919" y="20751"/>
                    <a:pt x="0" y="44993"/>
                    <a:pt x="0" y="45454"/>
                  </a:cubicBezTo>
                  <a:lnTo>
                    <a:pt x="0" y="56930"/>
                  </a:lnTo>
                  <a:lnTo>
                    <a:pt x="30854" y="58033"/>
                  </a:lnTo>
                  <a:lnTo>
                    <a:pt x="28855" y="43708"/>
                  </a:lnTo>
                  <a:lnTo>
                    <a:pt x="2167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0" name="Google Shape;5305;p76">
              <a:extLst>
                <a:ext uri="{FF2B5EF4-FFF2-40B4-BE49-F238E27FC236}">
                  <a16:creationId xmlns:a16="http://schemas.microsoft.com/office/drawing/2014/main" id="{E9954430-5068-B020-1411-B924AC92415E}"/>
                </a:ext>
              </a:extLst>
            </p:cNvPr>
            <p:cNvSpPr/>
            <p:nvPr/>
          </p:nvSpPr>
          <p:spPr>
            <a:xfrm>
              <a:off x="4156848" y="5040313"/>
              <a:ext cx="70978" cy="59912"/>
            </a:xfrm>
            <a:custGeom>
              <a:avLst/>
              <a:gdLst/>
              <a:ahLst/>
              <a:cxnLst/>
              <a:rect l="l" t="t" r="r" b="b"/>
              <a:pathLst>
                <a:path w="4240" h="3579" extrusionOk="0">
                  <a:moveTo>
                    <a:pt x="0" y="1"/>
                  </a:moveTo>
                  <a:lnTo>
                    <a:pt x="154" y="3578"/>
                  </a:lnTo>
                  <a:lnTo>
                    <a:pt x="4239" y="3509"/>
                  </a:lnTo>
                  <a:lnTo>
                    <a:pt x="40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1" name="Google Shape;5306;p76">
              <a:extLst>
                <a:ext uri="{FF2B5EF4-FFF2-40B4-BE49-F238E27FC236}">
                  <a16:creationId xmlns:a16="http://schemas.microsoft.com/office/drawing/2014/main" id="{152BB803-B41D-53D8-EC6E-9085B70E6482}"/>
                </a:ext>
              </a:extLst>
            </p:cNvPr>
            <p:cNvSpPr/>
            <p:nvPr/>
          </p:nvSpPr>
          <p:spPr>
            <a:xfrm>
              <a:off x="4152562" y="4644898"/>
              <a:ext cx="58623" cy="70057"/>
            </a:xfrm>
            <a:custGeom>
              <a:avLst/>
              <a:gdLst/>
              <a:ahLst/>
              <a:cxnLst/>
              <a:rect l="l" t="t" r="r" b="b"/>
              <a:pathLst>
                <a:path w="3502" h="4185" extrusionOk="0">
                  <a:moveTo>
                    <a:pt x="3327" y="0"/>
                  </a:moveTo>
                  <a:lnTo>
                    <a:pt x="93" y="73"/>
                  </a:lnTo>
                  <a:cubicBezTo>
                    <a:pt x="72" y="1263"/>
                    <a:pt x="40" y="2668"/>
                    <a:pt x="1" y="4184"/>
                  </a:cubicBezTo>
                  <a:lnTo>
                    <a:pt x="3501" y="4066"/>
                  </a:lnTo>
                  <a:lnTo>
                    <a:pt x="33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2" name="Google Shape;5307;p76">
              <a:extLst>
                <a:ext uri="{FF2B5EF4-FFF2-40B4-BE49-F238E27FC236}">
                  <a16:creationId xmlns:a16="http://schemas.microsoft.com/office/drawing/2014/main" id="{7025BD55-01A8-E46F-4F92-6EA7B156729E}"/>
                </a:ext>
              </a:extLst>
            </p:cNvPr>
            <p:cNvSpPr/>
            <p:nvPr/>
          </p:nvSpPr>
          <p:spPr>
            <a:xfrm>
              <a:off x="4540629" y="4850682"/>
              <a:ext cx="68400" cy="62206"/>
            </a:xfrm>
            <a:custGeom>
              <a:avLst/>
              <a:gdLst/>
              <a:ahLst/>
              <a:cxnLst/>
              <a:rect l="l" t="t" r="r" b="b"/>
              <a:pathLst>
                <a:path w="4086" h="3716" extrusionOk="0">
                  <a:moveTo>
                    <a:pt x="3755" y="1"/>
                  </a:moveTo>
                  <a:lnTo>
                    <a:pt x="1" y="46"/>
                  </a:lnTo>
                  <a:lnTo>
                    <a:pt x="1" y="3715"/>
                  </a:lnTo>
                  <a:lnTo>
                    <a:pt x="4086" y="3715"/>
                  </a:lnTo>
                  <a:lnTo>
                    <a:pt x="4086" y="2006"/>
                  </a:lnTo>
                  <a:lnTo>
                    <a:pt x="375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3" name="Google Shape;5308;p76">
              <a:extLst>
                <a:ext uri="{FF2B5EF4-FFF2-40B4-BE49-F238E27FC236}">
                  <a16:creationId xmlns:a16="http://schemas.microsoft.com/office/drawing/2014/main" id="{E6376250-67F0-CBBC-E9C8-BED340B5734A}"/>
                </a:ext>
              </a:extLst>
            </p:cNvPr>
            <p:cNvSpPr/>
            <p:nvPr/>
          </p:nvSpPr>
          <p:spPr>
            <a:xfrm>
              <a:off x="4153667" y="4966657"/>
              <a:ext cx="70760" cy="53133"/>
            </a:xfrm>
            <a:custGeom>
              <a:avLst/>
              <a:gdLst/>
              <a:ahLst/>
              <a:cxnLst/>
              <a:rect l="l" t="t" r="r" b="b"/>
              <a:pathLst>
                <a:path w="4227" h="3174" extrusionOk="0">
                  <a:moveTo>
                    <a:pt x="1" y="0"/>
                  </a:moveTo>
                  <a:lnTo>
                    <a:pt x="138" y="3174"/>
                  </a:lnTo>
                  <a:lnTo>
                    <a:pt x="4226" y="3174"/>
                  </a:lnTo>
                  <a:lnTo>
                    <a:pt x="408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4" name="Google Shape;5309;p76">
              <a:extLst>
                <a:ext uri="{FF2B5EF4-FFF2-40B4-BE49-F238E27FC236}">
                  <a16:creationId xmlns:a16="http://schemas.microsoft.com/office/drawing/2014/main" id="{6DD22C43-2AC7-9AD4-BAD8-2E48C253D577}"/>
                </a:ext>
              </a:extLst>
            </p:cNvPr>
            <p:cNvSpPr/>
            <p:nvPr/>
          </p:nvSpPr>
          <p:spPr>
            <a:xfrm>
              <a:off x="4148980" y="4766681"/>
              <a:ext cx="67479" cy="69053"/>
            </a:xfrm>
            <a:custGeom>
              <a:avLst/>
              <a:gdLst/>
              <a:ahLst/>
              <a:cxnLst/>
              <a:rect l="l" t="t" r="r" b="b"/>
              <a:pathLst>
                <a:path w="4031" h="4125" extrusionOk="0">
                  <a:moveTo>
                    <a:pt x="3854" y="0"/>
                  </a:moveTo>
                  <a:lnTo>
                    <a:pt x="125" y="126"/>
                  </a:lnTo>
                  <a:cubicBezTo>
                    <a:pt x="85" y="1451"/>
                    <a:pt x="44" y="2802"/>
                    <a:pt x="1" y="4124"/>
                  </a:cubicBezTo>
                  <a:lnTo>
                    <a:pt x="4031" y="4074"/>
                  </a:lnTo>
                  <a:lnTo>
                    <a:pt x="38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5" name="Google Shape;5310;p76">
              <a:extLst>
                <a:ext uri="{FF2B5EF4-FFF2-40B4-BE49-F238E27FC236}">
                  <a16:creationId xmlns:a16="http://schemas.microsoft.com/office/drawing/2014/main" id="{320E5E8D-9057-901E-98AB-E1B9B456F936}"/>
                </a:ext>
              </a:extLst>
            </p:cNvPr>
            <p:cNvSpPr/>
            <p:nvPr/>
          </p:nvSpPr>
          <p:spPr>
            <a:xfrm>
              <a:off x="4148913" y="4855403"/>
              <a:ext cx="70911" cy="57485"/>
            </a:xfrm>
            <a:custGeom>
              <a:avLst/>
              <a:gdLst/>
              <a:ahLst/>
              <a:cxnLst/>
              <a:rect l="l" t="t" r="r" b="b"/>
              <a:pathLst>
                <a:path w="4236" h="3434" extrusionOk="0">
                  <a:moveTo>
                    <a:pt x="4088" y="1"/>
                  </a:moveTo>
                  <a:lnTo>
                    <a:pt x="1" y="50"/>
                  </a:lnTo>
                  <a:lnTo>
                    <a:pt x="146" y="3433"/>
                  </a:lnTo>
                  <a:lnTo>
                    <a:pt x="4236" y="3433"/>
                  </a:lnTo>
                  <a:lnTo>
                    <a:pt x="408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6" name="Google Shape;5311;p76">
              <a:extLst>
                <a:ext uri="{FF2B5EF4-FFF2-40B4-BE49-F238E27FC236}">
                  <a16:creationId xmlns:a16="http://schemas.microsoft.com/office/drawing/2014/main" id="{98ABCABD-BE8B-E565-3B5F-BF46DCF9D5C7}"/>
                </a:ext>
              </a:extLst>
            </p:cNvPr>
            <p:cNvSpPr/>
            <p:nvPr/>
          </p:nvSpPr>
          <p:spPr>
            <a:xfrm>
              <a:off x="4298234" y="5040313"/>
              <a:ext cx="70877" cy="57485"/>
            </a:xfrm>
            <a:custGeom>
              <a:avLst/>
              <a:gdLst/>
              <a:ahLst/>
              <a:cxnLst/>
              <a:rect l="l" t="t" r="r" b="b"/>
              <a:pathLst>
                <a:path w="4234" h="3434" extrusionOk="0">
                  <a:moveTo>
                    <a:pt x="0" y="1"/>
                  </a:moveTo>
                  <a:lnTo>
                    <a:pt x="149" y="3434"/>
                  </a:lnTo>
                  <a:lnTo>
                    <a:pt x="4233" y="3364"/>
                  </a:lnTo>
                  <a:lnTo>
                    <a:pt x="40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7" name="Google Shape;5312;p76">
              <a:extLst>
                <a:ext uri="{FF2B5EF4-FFF2-40B4-BE49-F238E27FC236}">
                  <a16:creationId xmlns:a16="http://schemas.microsoft.com/office/drawing/2014/main" id="{A732CB13-FF8B-D9D9-3979-06F97FAF4DEE}"/>
                </a:ext>
              </a:extLst>
            </p:cNvPr>
            <p:cNvSpPr/>
            <p:nvPr/>
          </p:nvSpPr>
          <p:spPr>
            <a:xfrm>
              <a:off x="4171161" y="4301008"/>
              <a:ext cx="25428" cy="76385"/>
            </a:xfrm>
            <a:custGeom>
              <a:avLst/>
              <a:gdLst/>
              <a:ahLst/>
              <a:cxnLst/>
              <a:rect l="l" t="t" r="r" b="b"/>
              <a:pathLst>
                <a:path w="1519" h="4563" extrusionOk="0">
                  <a:moveTo>
                    <a:pt x="1331" y="1"/>
                  </a:moveTo>
                  <a:lnTo>
                    <a:pt x="447" y="578"/>
                  </a:lnTo>
                  <a:cubicBezTo>
                    <a:pt x="447" y="578"/>
                    <a:pt x="252" y="2269"/>
                    <a:pt x="0" y="4563"/>
                  </a:cubicBezTo>
                  <a:lnTo>
                    <a:pt x="1518" y="4371"/>
                  </a:lnTo>
                  <a:lnTo>
                    <a:pt x="133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8" name="Google Shape;5313;p76">
              <a:extLst>
                <a:ext uri="{FF2B5EF4-FFF2-40B4-BE49-F238E27FC236}">
                  <a16:creationId xmlns:a16="http://schemas.microsoft.com/office/drawing/2014/main" id="{0E2BD3FF-AA8B-3A6E-762F-C5E5FC99DD2E}"/>
                </a:ext>
              </a:extLst>
            </p:cNvPr>
            <p:cNvSpPr/>
            <p:nvPr/>
          </p:nvSpPr>
          <p:spPr>
            <a:xfrm>
              <a:off x="4303005" y="5150379"/>
              <a:ext cx="71296" cy="66257"/>
            </a:xfrm>
            <a:custGeom>
              <a:avLst/>
              <a:gdLst/>
              <a:ahLst/>
              <a:cxnLst/>
              <a:rect l="l" t="t" r="r" b="b"/>
              <a:pathLst>
                <a:path w="4259" h="3958" extrusionOk="0">
                  <a:moveTo>
                    <a:pt x="4087" y="0"/>
                  </a:moveTo>
                  <a:lnTo>
                    <a:pt x="1" y="70"/>
                  </a:lnTo>
                  <a:lnTo>
                    <a:pt x="162" y="3811"/>
                  </a:lnTo>
                  <a:lnTo>
                    <a:pt x="4258" y="3957"/>
                  </a:lnTo>
                  <a:lnTo>
                    <a:pt x="408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9" name="Google Shape;5314;p76">
              <a:extLst>
                <a:ext uri="{FF2B5EF4-FFF2-40B4-BE49-F238E27FC236}">
                  <a16:creationId xmlns:a16="http://schemas.microsoft.com/office/drawing/2014/main" id="{DAE55129-64B9-E1E1-A0D7-051489847657}"/>
                </a:ext>
              </a:extLst>
            </p:cNvPr>
            <p:cNvSpPr/>
            <p:nvPr/>
          </p:nvSpPr>
          <p:spPr>
            <a:xfrm>
              <a:off x="4265038" y="4267076"/>
              <a:ext cx="72116" cy="97962"/>
            </a:xfrm>
            <a:custGeom>
              <a:avLst/>
              <a:gdLst/>
              <a:ahLst/>
              <a:cxnLst/>
              <a:rect l="l" t="t" r="r" b="b"/>
              <a:pathLst>
                <a:path w="4308" h="5852" extrusionOk="0">
                  <a:moveTo>
                    <a:pt x="4078" y="0"/>
                  </a:moveTo>
                  <a:lnTo>
                    <a:pt x="1" y="279"/>
                  </a:lnTo>
                  <a:lnTo>
                    <a:pt x="241" y="5851"/>
                  </a:lnTo>
                  <a:lnTo>
                    <a:pt x="4307" y="5337"/>
                  </a:lnTo>
                  <a:lnTo>
                    <a:pt x="40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0" name="Google Shape;5315;p76">
              <a:extLst>
                <a:ext uri="{FF2B5EF4-FFF2-40B4-BE49-F238E27FC236}">
                  <a16:creationId xmlns:a16="http://schemas.microsoft.com/office/drawing/2014/main" id="{973A7501-BDC8-3203-4B10-3D1964237E99}"/>
                </a:ext>
              </a:extLst>
            </p:cNvPr>
            <p:cNvSpPr/>
            <p:nvPr/>
          </p:nvSpPr>
          <p:spPr>
            <a:xfrm>
              <a:off x="4161753" y="5152789"/>
              <a:ext cx="70944" cy="58774"/>
            </a:xfrm>
            <a:custGeom>
              <a:avLst/>
              <a:gdLst/>
              <a:ahLst/>
              <a:cxnLst/>
              <a:rect l="l" t="t" r="r" b="b"/>
              <a:pathLst>
                <a:path w="4238" h="3511" extrusionOk="0">
                  <a:moveTo>
                    <a:pt x="4085" y="1"/>
                  </a:moveTo>
                  <a:lnTo>
                    <a:pt x="0" y="70"/>
                  </a:lnTo>
                  <a:lnTo>
                    <a:pt x="141" y="3366"/>
                  </a:lnTo>
                  <a:lnTo>
                    <a:pt x="4237" y="3511"/>
                  </a:lnTo>
                  <a:lnTo>
                    <a:pt x="408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1" name="Google Shape;5316;p76">
              <a:extLst>
                <a:ext uri="{FF2B5EF4-FFF2-40B4-BE49-F238E27FC236}">
                  <a16:creationId xmlns:a16="http://schemas.microsoft.com/office/drawing/2014/main" id="{C4E66FD9-8DEB-859F-13BA-F83973B546DB}"/>
                </a:ext>
              </a:extLst>
            </p:cNvPr>
            <p:cNvSpPr/>
            <p:nvPr/>
          </p:nvSpPr>
          <p:spPr>
            <a:xfrm>
              <a:off x="4386705" y="4258773"/>
              <a:ext cx="71848" cy="90915"/>
            </a:xfrm>
            <a:custGeom>
              <a:avLst/>
              <a:gdLst/>
              <a:ahLst/>
              <a:cxnLst/>
              <a:rect l="l" t="t" r="r" b="b"/>
              <a:pathLst>
                <a:path w="4292" h="5431" extrusionOk="0">
                  <a:moveTo>
                    <a:pt x="4078" y="0"/>
                  </a:moveTo>
                  <a:lnTo>
                    <a:pt x="1" y="278"/>
                  </a:lnTo>
                  <a:lnTo>
                    <a:pt x="224" y="5430"/>
                  </a:lnTo>
                  <a:lnTo>
                    <a:pt x="4292" y="4918"/>
                  </a:lnTo>
                  <a:lnTo>
                    <a:pt x="40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2" name="Google Shape;5317;p76">
              <a:extLst>
                <a:ext uri="{FF2B5EF4-FFF2-40B4-BE49-F238E27FC236}">
                  <a16:creationId xmlns:a16="http://schemas.microsoft.com/office/drawing/2014/main" id="{B9ED540B-8BB2-6F17-8E0E-125E9A4F0367}"/>
                </a:ext>
              </a:extLst>
            </p:cNvPr>
            <p:cNvSpPr/>
            <p:nvPr/>
          </p:nvSpPr>
          <p:spPr>
            <a:xfrm>
              <a:off x="4540629" y="5146277"/>
              <a:ext cx="68400" cy="78745"/>
            </a:xfrm>
            <a:custGeom>
              <a:avLst/>
              <a:gdLst/>
              <a:ahLst/>
              <a:cxnLst/>
              <a:rect l="l" t="t" r="r" b="b"/>
              <a:pathLst>
                <a:path w="4086" h="4704" extrusionOk="0">
                  <a:moveTo>
                    <a:pt x="4086" y="1"/>
                  </a:moveTo>
                  <a:lnTo>
                    <a:pt x="1" y="70"/>
                  </a:lnTo>
                  <a:lnTo>
                    <a:pt x="1" y="4557"/>
                  </a:lnTo>
                  <a:lnTo>
                    <a:pt x="4086" y="4704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3" name="Google Shape;5318;p76">
              <a:extLst>
                <a:ext uri="{FF2B5EF4-FFF2-40B4-BE49-F238E27FC236}">
                  <a16:creationId xmlns:a16="http://schemas.microsoft.com/office/drawing/2014/main" id="{4937AA22-FD71-3B99-7381-71D5D01F96FD}"/>
                </a:ext>
              </a:extLst>
            </p:cNvPr>
            <p:cNvSpPr/>
            <p:nvPr/>
          </p:nvSpPr>
          <p:spPr>
            <a:xfrm>
              <a:off x="4540629" y="4468157"/>
              <a:ext cx="5206" cy="31789"/>
            </a:xfrm>
            <a:custGeom>
              <a:avLst/>
              <a:gdLst/>
              <a:ahLst/>
              <a:cxnLst/>
              <a:rect l="l" t="t" r="r" b="b"/>
              <a:pathLst>
                <a:path w="311" h="1899" extrusionOk="0">
                  <a:moveTo>
                    <a:pt x="1" y="0"/>
                  </a:moveTo>
                  <a:lnTo>
                    <a:pt x="1" y="1898"/>
                  </a:lnTo>
                  <a:lnTo>
                    <a:pt x="311" y="189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2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4" name="Google Shape;5319;p76">
              <a:extLst>
                <a:ext uri="{FF2B5EF4-FFF2-40B4-BE49-F238E27FC236}">
                  <a16:creationId xmlns:a16="http://schemas.microsoft.com/office/drawing/2014/main" id="{231948AA-CBBB-13EE-482D-DFDA37F56BEA}"/>
                </a:ext>
              </a:extLst>
            </p:cNvPr>
            <p:cNvSpPr/>
            <p:nvPr/>
          </p:nvSpPr>
          <p:spPr>
            <a:xfrm>
              <a:off x="4425274" y="5148269"/>
              <a:ext cx="71597" cy="72735"/>
            </a:xfrm>
            <a:custGeom>
              <a:avLst/>
              <a:gdLst/>
              <a:ahLst/>
              <a:cxnLst/>
              <a:rect l="l" t="t" r="r" b="b"/>
              <a:pathLst>
                <a:path w="4277" h="4345" extrusionOk="0">
                  <a:moveTo>
                    <a:pt x="4087" y="0"/>
                  </a:moveTo>
                  <a:lnTo>
                    <a:pt x="0" y="70"/>
                  </a:lnTo>
                  <a:lnTo>
                    <a:pt x="180" y="4200"/>
                  </a:lnTo>
                  <a:lnTo>
                    <a:pt x="4276" y="4344"/>
                  </a:lnTo>
                  <a:lnTo>
                    <a:pt x="4276" y="4344"/>
                  </a:lnTo>
                  <a:lnTo>
                    <a:pt x="408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5" name="Google Shape;5320;p76">
              <a:extLst>
                <a:ext uri="{FF2B5EF4-FFF2-40B4-BE49-F238E27FC236}">
                  <a16:creationId xmlns:a16="http://schemas.microsoft.com/office/drawing/2014/main" id="{F30B57D3-5588-AF63-8B28-68CB145C9490}"/>
                </a:ext>
              </a:extLst>
            </p:cNvPr>
            <p:cNvSpPr/>
            <p:nvPr/>
          </p:nvSpPr>
          <p:spPr>
            <a:xfrm>
              <a:off x="4277208" y="4553681"/>
              <a:ext cx="71396" cy="69019"/>
            </a:xfrm>
            <a:custGeom>
              <a:avLst/>
              <a:gdLst/>
              <a:ahLst/>
              <a:cxnLst/>
              <a:rect l="l" t="t" r="r" b="b"/>
              <a:pathLst>
                <a:path w="4265" h="4123" extrusionOk="0">
                  <a:moveTo>
                    <a:pt x="1" y="0"/>
                  </a:moveTo>
                  <a:lnTo>
                    <a:pt x="179" y="4123"/>
                  </a:lnTo>
                  <a:lnTo>
                    <a:pt x="4264" y="4029"/>
                  </a:lnTo>
                  <a:lnTo>
                    <a:pt x="409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6" name="Google Shape;5321;p76">
              <a:extLst>
                <a:ext uri="{FF2B5EF4-FFF2-40B4-BE49-F238E27FC236}">
                  <a16:creationId xmlns:a16="http://schemas.microsoft.com/office/drawing/2014/main" id="{8D165303-3687-1B3D-B34D-907B0200B4D9}"/>
                </a:ext>
              </a:extLst>
            </p:cNvPr>
            <p:cNvSpPr/>
            <p:nvPr/>
          </p:nvSpPr>
          <p:spPr>
            <a:xfrm>
              <a:off x="4399343" y="4553681"/>
              <a:ext cx="71262" cy="66223"/>
            </a:xfrm>
            <a:custGeom>
              <a:avLst/>
              <a:gdLst/>
              <a:ahLst/>
              <a:cxnLst/>
              <a:rect l="l" t="t" r="r" b="b"/>
              <a:pathLst>
                <a:path w="4257" h="3956" extrusionOk="0">
                  <a:moveTo>
                    <a:pt x="1" y="0"/>
                  </a:moveTo>
                  <a:lnTo>
                    <a:pt x="172" y="3955"/>
                  </a:lnTo>
                  <a:lnTo>
                    <a:pt x="4257" y="3861"/>
                  </a:lnTo>
                  <a:lnTo>
                    <a:pt x="408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7" name="Google Shape;5322;p76">
              <a:extLst>
                <a:ext uri="{FF2B5EF4-FFF2-40B4-BE49-F238E27FC236}">
                  <a16:creationId xmlns:a16="http://schemas.microsoft.com/office/drawing/2014/main" id="{BE35B046-802A-17C4-8D11-DF718FB0D04A}"/>
                </a:ext>
              </a:extLst>
            </p:cNvPr>
            <p:cNvSpPr/>
            <p:nvPr/>
          </p:nvSpPr>
          <p:spPr>
            <a:xfrm>
              <a:off x="4540629" y="4636561"/>
              <a:ext cx="38201" cy="65269"/>
            </a:xfrm>
            <a:custGeom>
              <a:avLst/>
              <a:gdLst/>
              <a:ahLst/>
              <a:cxnLst/>
              <a:rect l="l" t="t" r="r" b="b"/>
              <a:pathLst>
                <a:path w="2282" h="3899" extrusionOk="0">
                  <a:moveTo>
                    <a:pt x="1654" y="0"/>
                  </a:moveTo>
                  <a:lnTo>
                    <a:pt x="1" y="40"/>
                  </a:lnTo>
                  <a:lnTo>
                    <a:pt x="1" y="3899"/>
                  </a:lnTo>
                  <a:lnTo>
                    <a:pt x="2282" y="3822"/>
                  </a:lnTo>
                  <a:lnTo>
                    <a:pt x="16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8" name="Google Shape;5323;p76">
              <a:extLst>
                <a:ext uri="{FF2B5EF4-FFF2-40B4-BE49-F238E27FC236}">
                  <a16:creationId xmlns:a16="http://schemas.microsoft.com/office/drawing/2014/main" id="{3D8D96C3-2F3A-04E0-D57C-6BD44CE9232B}"/>
                </a:ext>
              </a:extLst>
            </p:cNvPr>
            <p:cNvSpPr/>
            <p:nvPr/>
          </p:nvSpPr>
          <p:spPr>
            <a:xfrm>
              <a:off x="4403127" y="4638787"/>
              <a:ext cx="71229" cy="67613"/>
            </a:xfrm>
            <a:custGeom>
              <a:avLst/>
              <a:gdLst/>
              <a:ahLst/>
              <a:cxnLst/>
              <a:rect l="l" t="t" r="r" b="b"/>
              <a:pathLst>
                <a:path w="4255" h="4039" extrusionOk="0">
                  <a:moveTo>
                    <a:pt x="4085" y="1"/>
                  </a:moveTo>
                  <a:lnTo>
                    <a:pt x="0" y="96"/>
                  </a:lnTo>
                  <a:lnTo>
                    <a:pt x="171" y="4038"/>
                  </a:lnTo>
                  <a:lnTo>
                    <a:pt x="4254" y="3899"/>
                  </a:lnTo>
                  <a:lnTo>
                    <a:pt x="408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9" name="Google Shape;5324;p76">
              <a:extLst>
                <a:ext uri="{FF2B5EF4-FFF2-40B4-BE49-F238E27FC236}">
                  <a16:creationId xmlns:a16="http://schemas.microsoft.com/office/drawing/2014/main" id="{605210E2-3E0A-87B4-171B-E5F0738EB006}"/>
                </a:ext>
              </a:extLst>
            </p:cNvPr>
            <p:cNvSpPr/>
            <p:nvPr/>
          </p:nvSpPr>
          <p:spPr>
            <a:xfrm>
              <a:off x="4540629" y="4966657"/>
              <a:ext cx="68400" cy="53133"/>
            </a:xfrm>
            <a:custGeom>
              <a:avLst/>
              <a:gdLst/>
              <a:ahLst/>
              <a:cxnLst/>
              <a:rect l="l" t="t" r="r" b="b"/>
              <a:pathLst>
                <a:path w="4086" h="3174" extrusionOk="0">
                  <a:moveTo>
                    <a:pt x="1" y="0"/>
                  </a:moveTo>
                  <a:lnTo>
                    <a:pt x="1" y="3174"/>
                  </a:lnTo>
                  <a:lnTo>
                    <a:pt x="4086" y="3174"/>
                  </a:lnTo>
                  <a:lnTo>
                    <a:pt x="408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0" name="Google Shape;5325;p76">
              <a:extLst>
                <a:ext uri="{FF2B5EF4-FFF2-40B4-BE49-F238E27FC236}">
                  <a16:creationId xmlns:a16="http://schemas.microsoft.com/office/drawing/2014/main" id="{1DE227BC-101B-072F-A44E-3BC8D389E0A4}"/>
                </a:ext>
              </a:extLst>
            </p:cNvPr>
            <p:cNvSpPr/>
            <p:nvPr/>
          </p:nvSpPr>
          <p:spPr>
            <a:xfrm>
              <a:off x="4286298" y="4761927"/>
              <a:ext cx="71463" cy="72082"/>
            </a:xfrm>
            <a:custGeom>
              <a:avLst/>
              <a:gdLst/>
              <a:ahLst/>
              <a:cxnLst/>
              <a:rect l="l" t="t" r="r" b="b"/>
              <a:pathLst>
                <a:path w="4269" h="4306" extrusionOk="0">
                  <a:moveTo>
                    <a:pt x="4084" y="1"/>
                  </a:moveTo>
                  <a:lnTo>
                    <a:pt x="1" y="138"/>
                  </a:lnTo>
                  <a:lnTo>
                    <a:pt x="181" y="4305"/>
                  </a:lnTo>
                  <a:lnTo>
                    <a:pt x="4268" y="4256"/>
                  </a:lnTo>
                  <a:lnTo>
                    <a:pt x="408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1" name="Google Shape;5326;p76">
              <a:extLst>
                <a:ext uri="{FF2B5EF4-FFF2-40B4-BE49-F238E27FC236}">
                  <a16:creationId xmlns:a16="http://schemas.microsoft.com/office/drawing/2014/main" id="{50281BA5-799E-C64B-86C9-30AD0A7452D3}"/>
                </a:ext>
              </a:extLst>
            </p:cNvPr>
            <p:cNvSpPr/>
            <p:nvPr/>
          </p:nvSpPr>
          <p:spPr>
            <a:xfrm>
              <a:off x="4417305" y="4966657"/>
              <a:ext cx="70793" cy="53133"/>
            </a:xfrm>
            <a:custGeom>
              <a:avLst/>
              <a:gdLst/>
              <a:ahLst/>
              <a:cxnLst/>
              <a:rect l="l" t="t" r="r" b="b"/>
              <a:pathLst>
                <a:path w="4229" h="3174" extrusionOk="0">
                  <a:moveTo>
                    <a:pt x="1" y="0"/>
                  </a:moveTo>
                  <a:lnTo>
                    <a:pt x="140" y="3174"/>
                  </a:lnTo>
                  <a:lnTo>
                    <a:pt x="4228" y="3174"/>
                  </a:lnTo>
                  <a:lnTo>
                    <a:pt x="409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2" name="Google Shape;5327;p76">
              <a:extLst>
                <a:ext uri="{FF2B5EF4-FFF2-40B4-BE49-F238E27FC236}">
                  <a16:creationId xmlns:a16="http://schemas.microsoft.com/office/drawing/2014/main" id="{26E059D5-FBE5-5397-F0AA-A3CFDA1A6834}"/>
                </a:ext>
              </a:extLst>
            </p:cNvPr>
            <p:cNvSpPr/>
            <p:nvPr/>
          </p:nvSpPr>
          <p:spPr>
            <a:xfrm>
              <a:off x="4273727" y="4469345"/>
              <a:ext cx="69622" cy="30601"/>
            </a:xfrm>
            <a:custGeom>
              <a:avLst/>
              <a:gdLst/>
              <a:ahLst/>
              <a:cxnLst/>
              <a:rect l="l" t="t" r="r" b="b"/>
              <a:pathLst>
                <a:path w="4159" h="1828" extrusionOk="0">
                  <a:moveTo>
                    <a:pt x="4080" y="1"/>
                  </a:moveTo>
                  <a:lnTo>
                    <a:pt x="0" y="228"/>
                  </a:lnTo>
                  <a:lnTo>
                    <a:pt x="70" y="1827"/>
                  </a:lnTo>
                  <a:lnTo>
                    <a:pt x="4158" y="1827"/>
                  </a:lnTo>
                  <a:lnTo>
                    <a:pt x="408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3" name="Google Shape;5328;p76">
              <a:extLst>
                <a:ext uri="{FF2B5EF4-FFF2-40B4-BE49-F238E27FC236}">
                  <a16:creationId xmlns:a16="http://schemas.microsoft.com/office/drawing/2014/main" id="{70DB0357-8DDF-44F5-8526-259CA7DB66E4}"/>
                </a:ext>
              </a:extLst>
            </p:cNvPr>
            <p:cNvSpPr/>
            <p:nvPr/>
          </p:nvSpPr>
          <p:spPr>
            <a:xfrm>
              <a:off x="4290199" y="4853679"/>
              <a:ext cx="70978" cy="59209"/>
            </a:xfrm>
            <a:custGeom>
              <a:avLst/>
              <a:gdLst/>
              <a:ahLst/>
              <a:cxnLst/>
              <a:rect l="l" t="t" r="r" b="b"/>
              <a:pathLst>
                <a:path w="4240" h="3537" extrusionOk="0">
                  <a:moveTo>
                    <a:pt x="4088" y="0"/>
                  </a:moveTo>
                  <a:lnTo>
                    <a:pt x="1" y="49"/>
                  </a:lnTo>
                  <a:lnTo>
                    <a:pt x="151" y="3536"/>
                  </a:lnTo>
                  <a:lnTo>
                    <a:pt x="4240" y="3536"/>
                  </a:lnTo>
                  <a:lnTo>
                    <a:pt x="40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4" name="Google Shape;5329;p76">
              <a:extLst>
                <a:ext uri="{FF2B5EF4-FFF2-40B4-BE49-F238E27FC236}">
                  <a16:creationId xmlns:a16="http://schemas.microsoft.com/office/drawing/2014/main" id="{DAF4D3E2-ADB3-A7B7-CDA8-01DB076FF8A6}"/>
                </a:ext>
              </a:extLst>
            </p:cNvPr>
            <p:cNvSpPr/>
            <p:nvPr/>
          </p:nvSpPr>
          <p:spPr>
            <a:xfrm>
              <a:off x="4412367" y="4852172"/>
              <a:ext cx="71078" cy="60716"/>
            </a:xfrm>
            <a:custGeom>
              <a:avLst/>
              <a:gdLst/>
              <a:ahLst/>
              <a:cxnLst/>
              <a:rect l="l" t="t" r="r" b="b"/>
              <a:pathLst>
                <a:path w="4246" h="3627" extrusionOk="0">
                  <a:moveTo>
                    <a:pt x="4087" y="0"/>
                  </a:moveTo>
                  <a:lnTo>
                    <a:pt x="1" y="51"/>
                  </a:lnTo>
                  <a:lnTo>
                    <a:pt x="157" y="3626"/>
                  </a:lnTo>
                  <a:lnTo>
                    <a:pt x="4245" y="3626"/>
                  </a:lnTo>
                  <a:lnTo>
                    <a:pt x="408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5" name="Google Shape;5330;p76">
              <a:extLst>
                <a:ext uri="{FF2B5EF4-FFF2-40B4-BE49-F238E27FC236}">
                  <a16:creationId xmlns:a16="http://schemas.microsoft.com/office/drawing/2014/main" id="{36600768-2864-3E8F-0D0B-C4243A035A49}"/>
                </a:ext>
              </a:extLst>
            </p:cNvPr>
            <p:cNvSpPr/>
            <p:nvPr/>
          </p:nvSpPr>
          <p:spPr>
            <a:xfrm>
              <a:off x="4295020" y="4966657"/>
              <a:ext cx="70793" cy="53133"/>
            </a:xfrm>
            <a:custGeom>
              <a:avLst/>
              <a:gdLst/>
              <a:ahLst/>
              <a:cxnLst/>
              <a:rect l="l" t="t" r="r" b="b"/>
              <a:pathLst>
                <a:path w="4229" h="3174" extrusionOk="0">
                  <a:moveTo>
                    <a:pt x="0" y="0"/>
                  </a:moveTo>
                  <a:lnTo>
                    <a:pt x="139" y="3174"/>
                  </a:lnTo>
                  <a:lnTo>
                    <a:pt x="4228" y="3174"/>
                  </a:lnTo>
                  <a:lnTo>
                    <a:pt x="409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6" name="Google Shape;5331;p76">
              <a:extLst>
                <a:ext uri="{FF2B5EF4-FFF2-40B4-BE49-F238E27FC236}">
                  <a16:creationId xmlns:a16="http://schemas.microsoft.com/office/drawing/2014/main" id="{9FB65CE9-9241-1D8D-1270-C88C9EC60BBB}"/>
                </a:ext>
              </a:extLst>
            </p:cNvPr>
            <p:cNvSpPr/>
            <p:nvPr/>
          </p:nvSpPr>
          <p:spPr>
            <a:xfrm>
              <a:off x="4540629" y="4754026"/>
              <a:ext cx="59494" cy="76920"/>
            </a:xfrm>
            <a:custGeom>
              <a:avLst/>
              <a:gdLst/>
              <a:ahLst/>
              <a:cxnLst/>
              <a:rect l="l" t="t" r="r" b="b"/>
              <a:pathLst>
                <a:path w="3554" h="4595" extrusionOk="0">
                  <a:moveTo>
                    <a:pt x="2806" y="1"/>
                  </a:moveTo>
                  <a:lnTo>
                    <a:pt x="1" y="97"/>
                  </a:lnTo>
                  <a:lnTo>
                    <a:pt x="1" y="4595"/>
                  </a:lnTo>
                  <a:lnTo>
                    <a:pt x="3554" y="4552"/>
                  </a:lnTo>
                  <a:lnTo>
                    <a:pt x="28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7" name="Google Shape;5332;p76">
              <a:extLst>
                <a:ext uri="{FF2B5EF4-FFF2-40B4-BE49-F238E27FC236}">
                  <a16:creationId xmlns:a16="http://schemas.microsoft.com/office/drawing/2014/main" id="{586C2509-7524-19B1-11D0-6819C6D76BE6}"/>
                </a:ext>
              </a:extLst>
            </p:cNvPr>
            <p:cNvSpPr/>
            <p:nvPr/>
          </p:nvSpPr>
          <p:spPr>
            <a:xfrm>
              <a:off x="4420520" y="5040313"/>
              <a:ext cx="70810" cy="55376"/>
            </a:xfrm>
            <a:custGeom>
              <a:avLst/>
              <a:gdLst/>
              <a:ahLst/>
              <a:cxnLst/>
              <a:rect l="l" t="t" r="r" b="b"/>
              <a:pathLst>
                <a:path w="4230" h="3308" extrusionOk="0">
                  <a:moveTo>
                    <a:pt x="0" y="1"/>
                  </a:moveTo>
                  <a:lnTo>
                    <a:pt x="145" y="3308"/>
                  </a:lnTo>
                  <a:lnTo>
                    <a:pt x="4230" y="3238"/>
                  </a:lnTo>
                  <a:lnTo>
                    <a:pt x="40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8" name="Google Shape;5333;p76">
              <a:extLst>
                <a:ext uri="{FF2B5EF4-FFF2-40B4-BE49-F238E27FC236}">
                  <a16:creationId xmlns:a16="http://schemas.microsoft.com/office/drawing/2014/main" id="{0E071ED4-5932-942C-D830-762C567FB72C}"/>
                </a:ext>
              </a:extLst>
            </p:cNvPr>
            <p:cNvSpPr/>
            <p:nvPr/>
          </p:nvSpPr>
          <p:spPr>
            <a:xfrm>
              <a:off x="4540629" y="5040313"/>
              <a:ext cx="68400" cy="53367"/>
            </a:xfrm>
            <a:custGeom>
              <a:avLst/>
              <a:gdLst/>
              <a:ahLst/>
              <a:cxnLst/>
              <a:rect l="l" t="t" r="r" b="b"/>
              <a:pathLst>
                <a:path w="4086" h="3188" extrusionOk="0">
                  <a:moveTo>
                    <a:pt x="1" y="1"/>
                  </a:moveTo>
                  <a:lnTo>
                    <a:pt x="1" y="3187"/>
                  </a:lnTo>
                  <a:lnTo>
                    <a:pt x="4086" y="311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9" name="Google Shape;5334;p76">
              <a:extLst>
                <a:ext uri="{FF2B5EF4-FFF2-40B4-BE49-F238E27FC236}">
                  <a16:creationId xmlns:a16="http://schemas.microsoft.com/office/drawing/2014/main" id="{B45EDEFA-139E-9898-5066-C4EE49954BA7}"/>
                </a:ext>
              </a:extLst>
            </p:cNvPr>
            <p:cNvSpPr/>
            <p:nvPr/>
          </p:nvSpPr>
          <p:spPr>
            <a:xfrm>
              <a:off x="4281092" y="4641617"/>
              <a:ext cx="71245" cy="68902"/>
            </a:xfrm>
            <a:custGeom>
              <a:avLst/>
              <a:gdLst/>
              <a:ahLst/>
              <a:cxnLst/>
              <a:rect l="l" t="t" r="r" b="b"/>
              <a:pathLst>
                <a:path w="4256" h="4116" extrusionOk="0">
                  <a:moveTo>
                    <a:pt x="4085" y="1"/>
                  </a:moveTo>
                  <a:lnTo>
                    <a:pt x="0" y="95"/>
                  </a:lnTo>
                  <a:lnTo>
                    <a:pt x="173" y="4115"/>
                  </a:lnTo>
                  <a:lnTo>
                    <a:pt x="4256" y="3976"/>
                  </a:lnTo>
                  <a:lnTo>
                    <a:pt x="408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0" name="Google Shape;5335;p76">
              <a:extLst>
                <a:ext uri="{FF2B5EF4-FFF2-40B4-BE49-F238E27FC236}">
                  <a16:creationId xmlns:a16="http://schemas.microsoft.com/office/drawing/2014/main" id="{BC1A10AF-B142-7DFF-F8C0-4A88E587D9F6}"/>
                </a:ext>
              </a:extLst>
            </p:cNvPr>
            <p:cNvSpPr/>
            <p:nvPr/>
          </p:nvSpPr>
          <p:spPr>
            <a:xfrm>
              <a:off x="4408316" y="4757809"/>
              <a:ext cx="71597" cy="74711"/>
            </a:xfrm>
            <a:custGeom>
              <a:avLst/>
              <a:gdLst/>
              <a:ahLst/>
              <a:cxnLst/>
              <a:rect l="l" t="t" r="r" b="b"/>
              <a:pathLst>
                <a:path w="4277" h="4463" extrusionOk="0">
                  <a:moveTo>
                    <a:pt x="4083" y="0"/>
                  </a:moveTo>
                  <a:lnTo>
                    <a:pt x="0" y="138"/>
                  </a:lnTo>
                  <a:lnTo>
                    <a:pt x="190" y="4463"/>
                  </a:lnTo>
                  <a:lnTo>
                    <a:pt x="4277" y="4412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1" name="Google Shape;5336;p76">
              <a:extLst>
                <a:ext uri="{FF2B5EF4-FFF2-40B4-BE49-F238E27FC236}">
                  <a16:creationId xmlns:a16="http://schemas.microsoft.com/office/drawing/2014/main" id="{95273001-3AB7-E193-52BA-95317A8AF170}"/>
                </a:ext>
              </a:extLst>
            </p:cNvPr>
            <p:cNvSpPr/>
            <p:nvPr/>
          </p:nvSpPr>
          <p:spPr>
            <a:xfrm>
              <a:off x="4540629" y="4553681"/>
              <a:ext cx="24340" cy="63009"/>
            </a:xfrm>
            <a:custGeom>
              <a:avLst/>
              <a:gdLst/>
              <a:ahLst/>
              <a:cxnLst/>
              <a:rect l="l" t="t" r="r" b="b"/>
              <a:pathLst>
                <a:path w="1454" h="3764" extrusionOk="0">
                  <a:moveTo>
                    <a:pt x="1" y="0"/>
                  </a:moveTo>
                  <a:lnTo>
                    <a:pt x="1" y="3764"/>
                  </a:lnTo>
                  <a:lnTo>
                    <a:pt x="1453" y="3730"/>
                  </a:lnTo>
                  <a:lnTo>
                    <a:pt x="84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2" name="Google Shape;5337;p76">
              <a:extLst>
                <a:ext uri="{FF2B5EF4-FFF2-40B4-BE49-F238E27FC236}">
                  <a16:creationId xmlns:a16="http://schemas.microsoft.com/office/drawing/2014/main" id="{E277FD50-3739-E6BB-38FD-0613A500EB6C}"/>
                </a:ext>
              </a:extLst>
            </p:cNvPr>
            <p:cNvSpPr/>
            <p:nvPr/>
          </p:nvSpPr>
          <p:spPr>
            <a:xfrm>
              <a:off x="4271400" y="4410337"/>
              <a:ext cx="69739" cy="42335"/>
            </a:xfrm>
            <a:custGeom>
              <a:avLst/>
              <a:gdLst/>
              <a:ahLst/>
              <a:cxnLst/>
              <a:rect l="l" t="t" r="r" b="b"/>
              <a:pathLst>
                <a:path w="4166" h="2529" extrusionOk="0">
                  <a:moveTo>
                    <a:pt x="4066" y="1"/>
                  </a:moveTo>
                  <a:lnTo>
                    <a:pt x="0" y="514"/>
                  </a:lnTo>
                  <a:lnTo>
                    <a:pt x="87" y="2528"/>
                  </a:lnTo>
                  <a:lnTo>
                    <a:pt x="4166" y="2301"/>
                  </a:lnTo>
                  <a:lnTo>
                    <a:pt x="406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3" name="Google Shape;5338;p76">
              <a:extLst>
                <a:ext uri="{FF2B5EF4-FFF2-40B4-BE49-F238E27FC236}">
                  <a16:creationId xmlns:a16="http://schemas.microsoft.com/office/drawing/2014/main" id="{92B60DBA-5726-9959-5BB6-F677B6A2D8C7}"/>
                </a:ext>
              </a:extLst>
            </p:cNvPr>
            <p:cNvSpPr/>
            <p:nvPr/>
          </p:nvSpPr>
          <p:spPr>
            <a:xfrm>
              <a:off x="4392815" y="4395003"/>
              <a:ext cx="70124" cy="50873"/>
            </a:xfrm>
            <a:custGeom>
              <a:avLst/>
              <a:gdLst/>
              <a:ahLst/>
              <a:cxnLst/>
              <a:rect l="l" t="t" r="r" b="b"/>
              <a:pathLst>
                <a:path w="4189" h="3039" extrusionOk="0">
                  <a:moveTo>
                    <a:pt x="4066" y="0"/>
                  </a:moveTo>
                  <a:lnTo>
                    <a:pt x="0" y="513"/>
                  </a:lnTo>
                  <a:lnTo>
                    <a:pt x="111" y="3038"/>
                  </a:lnTo>
                  <a:lnTo>
                    <a:pt x="4188" y="2809"/>
                  </a:lnTo>
                  <a:lnTo>
                    <a:pt x="406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4" name="Google Shape;5339;p76">
              <a:extLst>
                <a:ext uri="{FF2B5EF4-FFF2-40B4-BE49-F238E27FC236}">
                  <a16:creationId xmlns:a16="http://schemas.microsoft.com/office/drawing/2014/main" id="{7CC2DC43-A9AB-4B06-E83B-E9A2981A0AFC}"/>
                </a:ext>
              </a:extLst>
            </p:cNvPr>
            <p:cNvSpPr/>
            <p:nvPr/>
          </p:nvSpPr>
          <p:spPr>
            <a:xfrm>
              <a:off x="4152780" y="4553681"/>
              <a:ext cx="54623" cy="71949"/>
            </a:xfrm>
            <a:custGeom>
              <a:avLst/>
              <a:gdLst/>
              <a:ahLst/>
              <a:cxnLst/>
              <a:rect l="l" t="t" r="r" b="b"/>
              <a:pathLst>
                <a:path w="3263" h="4298" extrusionOk="0">
                  <a:moveTo>
                    <a:pt x="82" y="0"/>
                  </a:moveTo>
                  <a:cubicBezTo>
                    <a:pt x="20" y="958"/>
                    <a:pt x="1" y="1627"/>
                    <a:pt x="52" y="1828"/>
                  </a:cubicBezTo>
                  <a:cubicBezTo>
                    <a:pt x="101" y="2022"/>
                    <a:pt x="112" y="2931"/>
                    <a:pt x="99" y="4297"/>
                  </a:cubicBezTo>
                  <a:lnTo>
                    <a:pt x="3263" y="4224"/>
                  </a:lnTo>
                  <a:lnTo>
                    <a:pt x="307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5" name="Google Shape;5340;p76">
              <a:extLst>
                <a:ext uri="{FF2B5EF4-FFF2-40B4-BE49-F238E27FC236}">
                  <a16:creationId xmlns:a16="http://schemas.microsoft.com/office/drawing/2014/main" id="{DFCE70B1-77A8-11AC-9590-CB872FB0C5C9}"/>
                </a:ext>
              </a:extLst>
            </p:cNvPr>
            <p:cNvSpPr/>
            <p:nvPr/>
          </p:nvSpPr>
          <p:spPr>
            <a:xfrm>
              <a:off x="4395543" y="4462532"/>
              <a:ext cx="69940" cy="37414"/>
            </a:xfrm>
            <a:custGeom>
              <a:avLst/>
              <a:gdLst/>
              <a:ahLst/>
              <a:cxnLst/>
              <a:rect l="l" t="t" r="r" b="b"/>
              <a:pathLst>
                <a:path w="4178" h="2235" extrusionOk="0">
                  <a:moveTo>
                    <a:pt x="4080" y="0"/>
                  </a:moveTo>
                  <a:lnTo>
                    <a:pt x="0" y="227"/>
                  </a:lnTo>
                  <a:lnTo>
                    <a:pt x="87" y="2234"/>
                  </a:lnTo>
                  <a:lnTo>
                    <a:pt x="4177" y="2234"/>
                  </a:lnTo>
                  <a:lnTo>
                    <a:pt x="408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6" name="Google Shape;5341;p76">
              <a:extLst>
                <a:ext uri="{FF2B5EF4-FFF2-40B4-BE49-F238E27FC236}">
                  <a16:creationId xmlns:a16="http://schemas.microsoft.com/office/drawing/2014/main" id="{98E0C610-EFE1-64B5-504D-BACC24858C83}"/>
                </a:ext>
              </a:extLst>
            </p:cNvPr>
            <p:cNvSpPr/>
            <p:nvPr/>
          </p:nvSpPr>
          <p:spPr>
            <a:xfrm>
              <a:off x="4158539" y="4477213"/>
              <a:ext cx="43457" cy="22733"/>
            </a:xfrm>
            <a:custGeom>
              <a:avLst/>
              <a:gdLst/>
              <a:ahLst/>
              <a:cxnLst/>
              <a:rect l="l" t="t" r="r" b="b"/>
              <a:pathLst>
                <a:path w="2596" h="1358" extrusionOk="0">
                  <a:moveTo>
                    <a:pt x="2539" y="1"/>
                  </a:moveTo>
                  <a:lnTo>
                    <a:pt x="117" y="136"/>
                  </a:lnTo>
                  <a:cubicBezTo>
                    <a:pt x="78" y="551"/>
                    <a:pt x="38" y="959"/>
                    <a:pt x="1" y="1357"/>
                  </a:cubicBezTo>
                  <a:lnTo>
                    <a:pt x="2596" y="1357"/>
                  </a:lnTo>
                  <a:lnTo>
                    <a:pt x="253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7" name="Google Shape;5342;p76">
              <a:extLst>
                <a:ext uri="{FF2B5EF4-FFF2-40B4-BE49-F238E27FC236}">
                  <a16:creationId xmlns:a16="http://schemas.microsoft.com/office/drawing/2014/main" id="{BB9A0388-5C77-E87F-7005-47E004CE8FA3}"/>
                </a:ext>
              </a:extLst>
            </p:cNvPr>
            <p:cNvSpPr/>
            <p:nvPr/>
          </p:nvSpPr>
          <p:spPr>
            <a:xfrm>
              <a:off x="4162539" y="4428081"/>
              <a:ext cx="37632" cy="30751"/>
            </a:xfrm>
            <a:custGeom>
              <a:avLst/>
              <a:gdLst/>
              <a:ahLst/>
              <a:cxnLst/>
              <a:rect l="l" t="t" r="r" b="b"/>
              <a:pathLst>
                <a:path w="2248" h="1837" extrusionOk="0">
                  <a:moveTo>
                    <a:pt x="2172" y="1"/>
                  </a:moveTo>
                  <a:lnTo>
                    <a:pt x="164" y="254"/>
                  </a:lnTo>
                  <a:cubicBezTo>
                    <a:pt x="109" y="779"/>
                    <a:pt x="55" y="1308"/>
                    <a:pt x="0" y="1836"/>
                  </a:cubicBezTo>
                  <a:lnTo>
                    <a:pt x="2248" y="1710"/>
                  </a:lnTo>
                  <a:lnTo>
                    <a:pt x="2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8" name="Google Shape;5343;p76">
              <a:extLst>
                <a:ext uri="{FF2B5EF4-FFF2-40B4-BE49-F238E27FC236}">
                  <a16:creationId xmlns:a16="http://schemas.microsoft.com/office/drawing/2014/main" id="{B973C70B-6D3B-1B6F-399D-A3E012876BA3}"/>
                </a:ext>
              </a:extLst>
            </p:cNvPr>
            <p:cNvSpPr/>
            <p:nvPr/>
          </p:nvSpPr>
          <p:spPr>
            <a:xfrm>
              <a:off x="4154169" y="4499929"/>
              <a:ext cx="400538" cy="53769"/>
            </a:xfrm>
            <a:custGeom>
              <a:avLst/>
              <a:gdLst/>
              <a:ahLst/>
              <a:cxnLst/>
              <a:rect l="l" t="t" r="r" b="b"/>
              <a:pathLst>
                <a:path w="23927" h="3212" extrusionOk="0">
                  <a:moveTo>
                    <a:pt x="264" y="0"/>
                  </a:moveTo>
                  <a:cubicBezTo>
                    <a:pt x="151" y="1225"/>
                    <a:pt x="57" y="2337"/>
                    <a:pt x="1" y="3211"/>
                  </a:cubicBezTo>
                  <a:lnTo>
                    <a:pt x="23927" y="3211"/>
                  </a:lnTo>
                  <a:lnTo>
                    <a:pt x="2339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9" name="Google Shape;5344;p76">
              <a:extLst>
                <a:ext uri="{FF2B5EF4-FFF2-40B4-BE49-F238E27FC236}">
                  <a16:creationId xmlns:a16="http://schemas.microsoft.com/office/drawing/2014/main" id="{6D656F0B-E4C5-7E9C-DED2-24B715BAD518}"/>
                </a:ext>
              </a:extLst>
            </p:cNvPr>
            <p:cNvSpPr/>
            <p:nvPr/>
          </p:nvSpPr>
          <p:spPr>
            <a:xfrm>
              <a:off x="4165251" y="4333500"/>
              <a:ext cx="362003" cy="98850"/>
            </a:xfrm>
            <a:custGeom>
              <a:avLst/>
              <a:gdLst/>
              <a:ahLst/>
              <a:cxnLst/>
              <a:rect l="l" t="t" r="r" b="b"/>
              <a:pathLst>
                <a:path w="21625" h="5905" extrusionOk="0">
                  <a:moveTo>
                    <a:pt x="21102" y="1"/>
                  </a:moveTo>
                  <a:lnTo>
                    <a:pt x="17521" y="454"/>
                  </a:lnTo>
                  <a:lnTo>
                    <a:pt x="13453" y="966"/>
                  </a:lnTo>
                  <a:lnTo>
                    <a:pt x="10268" y="1369"/>
                  </a:lnTo>
                  <a:lnTo>
                    <a:pt x="6202" y="1883"/>
                  </a:lnTo>
                  <a:lnTo>
                    <a:pt x="1871" y="2430"/>
                  </a:lnTo>
                  <a:lnTo>
                    <a:pt x="353" y="2622"/>
                  </a:lnTo>
                  <a:cubicBezTo>
                    <a:pt x="242" y="3631"/>
                    <a:pt x="122" y="4753"/>
                    <a:pt x="0" y="5904"/>
                  </a:cubicBezTo>
                  <a:lnTo>
                    <a:pt x="2010" y="5651"/>
                  </a:lnTo>
                  <a:lnTo>
                    <a:pt x="6341" y="5104"/>
                  </a:lnTo>
                  <a:lnTo>
                    <a:pt x="10407" y="4591"/>
                  </a:lnTo>
                  <a:lnTo>
                    <a:pt x="13594" y="4187"/>
                  </a:lnTo>
                  <a:lnTo>
                    <a:pt x="17660" y="3674"/>
                  </a:lnTo>
                  <a:lnTo>
                    <a:pt x="21625" y="3174"/>
                  </a:lnTo>
                  <a:lnTo>
                    <a:pt x="2110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0" name="Google Shape;5345;p76">
              <a:extLst>
                <a:ext uri="{FF2B5EF4-FFF2-40B4-BE49-F238E27FC236}">
                  <a16:creationId xmlns:a16="http://schemas.microsoft.com/office/drawing/2014/main" id="{7E16D2B7-1F10-DD86-383B-627018101ACD}"/>
                </a:ext>
              </a:extLst>
            </p:cNvPr>
            <p:cNvSpPr/>
            <p:nvPr/>
          </p:nvSpPr>
          <p:spPr>
            <a:xfrm>
              <a:off x="4151089" y="4700525"/>
              <a:ext cx="436529" cy="68282"/>
            </a:xfrm>
            <a:custGeom>
              <a:avLst/>
              <a:gdLst/>
              <a:ahLst/>
              <a:cxnLst/>
              <a:rect l="l" t="t" r="r" b="b"/>
              <a:pathLst>
                <a:path w="26077" h="4079" extrusionOk="0">
                  <a:moveTo>
                    <a:pt x="25552" y="1"/>
                  </a:moveTo>
                  <a:lnTo>
                    <a:pt x="23271" y="78"/>
                  </a:lnTo>
                  <a:lnTo>
                    <a:pt x="19310" y="211"/>
                  </a:lnTo>
                  <a:lnTo>
                    <a:pt x="15227" y="348"/>
                  </a:lnTo>
                  <a:lnTo>
                    <a:pt x="12022" y="457"/>
                  </a:lnTo>
                  <a:lnTo>
                    <a:pt x="7939" y="595"/>
                  </a:lnTo>
                  <a:lnTo>
                    <a:pt x="3589" y="743"/>
                  </a:lnTo>
                  <a:lnTo>
                    <a:pt x="91" y="860"/>
                  </a:lnTo>
                  <a:cubicBezTo>
                    <a:pt x="63" y="1893"/>
                    <a:pt x="32" y="2975"/>
                    <a:pt x="1" y="4078"/>
                  </a:cubicBezTo>
                  <a:lnTo>
                    <a:pt x="3730" y="3952"/>
                  </a:lnTo>
                  <a:lnTo>
                    <a:pt x="8078" y="3806"/>
                  </a:lnTo>
                  <a:lnTo>
                    <a:pt x="12161" y="3669"/>
                  </a:lnTo>
                  <a:lnTo>
                    <a:pt x="15366" y="3560"/>
                  </a:lnTo>
                  <a:lnTo>
                    <a:pt x="19449" y="3422"/>
                  </a:lnTo>
                  <a:lnTo>
                    <a:pt x="23271" y="3293"/>
                  </a:lnTo>
                  <a:lnTo>
                    <a:pt x="26076" y="3199"/>
                  </a:lnTo>
                  <a:lnTo>
                    <a:pt x="2555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1" name="Google Shape;5346;p76">
              <a:extLst>
                <a:ext uri="{FF2B5EF4-FFF2-40B4-BE49-F238E27FC236}">
                  <a16:creationId xmlns:a16="http://schemas.microsoft.com/office/drawing/2014/main" id="{F7D0AB99-D026-4F6B-7410-2CA7D7AC594E}"/>
                </a:ext>
              </a:extLst>
            </p:cNvPr>
            <p:cNvSpPr/>
            <p:nvPr/>
          </p:nvSpPr>
          <p:spPr>
            <a:xfrm>
              <a:off x="4144544" y="4912871"/>
              <a:ext cx="478011" cy="53802"/>
            </a:xfrm>
            <a:custGeom>
              <a:avLst/>
              <a:gdLst/>
              <a:ahLst/>
              <a:cxnLst/>
              <a:rect l="l" t="t" r="r" b="b"/>
              <a:pathLst>
                <a:path w="28555" h="3214" extrusionOk="0">
                  <a:moveTo>
                    <a:pt x="113" y="0"/>
                  </a:moveTo>
                  <a:cubicBezTo>
                    <a:pt x="72" y="1201"/>
                    <a:pt x="35" y="2293"/>
                    <a:pt x="1" y="3213"/>
                  </a:cubicBezTo>
                  <a:lnTo>
                    <a:pt x="28555" y="3213"/>
                  </a:lnTo>
                  <a:lnTo>
                    <a:pt x="2802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2" name="Google Shape;5347;p76">
              <a:extLst>
                <a:ext uri="{FF2B5EF4-FFF2-40B4-BE49-F238E27FC236}">
                  <a16:creationId xmlns:a16="http://schemas.microsoft.com/office/drawing/2014/main" id="{B705B2E8-FDB6-40F7-068D-C4E68A10B060}"/>
                </a:ext>
              </a:extLst>
            </p:cNvPr>
            <p:cNvSpPr/>
            <p:nvPr/>
          </p:nvSpPr>
          <p:spPr>
            <a:xfrm>
              <a:off x="4142853" y="5091973"/>
              <a:ext cx="505180" cy="62357"/>
            </a:xfrm>
            <a:custGeom>
              <a:avLst/>
              <a:gdLst/>
              <a:ahLst/>
              <a:cxnLst/>
              <a:rect l="l" t="t" r="r" b="b"/>
              <a:pathLst>
                <a:path w="30178" h="3725" extrusionOk="0">
                  <a:moveTo>
                    <a:pt x="29732" y="0"/>
                  </a:moveTo>
                  <a:lnTo>
                    <a:pt x="27848" y="32"/>
                  </a:lnTo>
                  <a:lnTo>
                    <a:pt x="23763" y="101"/>
                  </a:lnTo>
                  <a:lnTo>
                    <a:pt x="20819" y="152"/>
                  </a:lnTo>
                  <a:lnTo>
                    <a:pt x="16732" y="224"/>
                  </a:lnTo>
                  <a:lnTo>
                    <a:pt x="13515" y="278"/>
                  </a:lnTo>
                  <a:lnTo>
                    <a:pt x="9429" y="349"/>
                  </a:lnTo>
                  <a:lnTo>
                    <a:pt x="5075" y="423"/>
                  </a:lnTo>
                  <a:lnTo>
                    <a:pt x="989" y="494"/>
                  </a:lnTo>
                  <a:lnTo>
                    <a:pt x="0" y="511"/>
                  </a:lnTo>
                  <a:lnTo>
                    <a:pt x="0" y="3724"/>
                  </a:lnTo>
                  <a:lnTo>
                    <a:pt x="1128" y="3705"/>
                  </a:lnTo>
                  <a:lnTo>
                    <a:pt x="5214" y="3634"/>
                  </a:lnTo>
                  <a:lnTo>
                    <a:pt x="9568" y="3559"/>
                  </a:lnTo>
                  <a:lnTo>
                    <a:pt x="13654" y="3489"/>
                  </a:lnTo>
                  <a:lnTo>
                    <a:pt x="16873" y="3433"/>
                  </a:lnTo>
                  <a:lnTo>
                    <a:pt x="20960" y="3363"/>
                  </a:lnTo>
                  <a:lnTo>
                    <a:pt x="23765" y="3314"/>
                  </a:lnTo>
                  <a:lnTo>
                    <a:pt x="27848" y="3245"/>
                  </a:lnTo>
                  <a:lnTo>
                    <a:pt x="30178" y="3205"/>
                  </a:lnTo>
                  <a:lnTo>
                    <a:pt x="2973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3" name="Google Shape;5348;p76">
              <a:extLst>
                <a:ext uri="{FF2B5EF4-FFF2-40B4-BE49-F238E27FC236}">
                  <a16:creationId xmlns:a16="http://schemas.microsoft.com/office/drawing/2014/main" id="{D5ED1EEB-8AB7-BA62-9B6A-1033F995D685}"/>
                </a:ext>
              </a:extLst>
            </p:cNvPr>
            <p:cNvSpPr/>
            <p:nvPr/>
          </p:nvSpPr>
          <p:spPr>
            <a:xfrm>
              <a:off x="4148327" y="4830209"/>
              <a:ext cx="455177" cy="26031"/>
            </a:xfrm>
            <a:custGeom>
              <a:avLst/>
              <a:gdLst/>
              <a:ahLst/>
              <a:cxnLst/>
              <a:rect l="l" t="t" r="r" b="b"/>
              <a:pathLst>
                <a:path w="27191" h="1555" extrusionOk="0">
                  <a:moveTo>
                    <a:pt x="26989" y="1"/>
                  </a:moveTo>
                  <a:lnTo>
                    <a:pt x="23436" y="44"/>
                  </a:lnTo>
                  <a:lnTo>
                    <a:pt x="19808" y="87"/>
                  </a:lnTo>
                  <a:lnTo>
                    <a:pt x="15721" y="138"/>
                  </a:lnTo>
                  <a:lnTo>
                    <a:pt x="12510" y="177"/>
                  </a:lnTo>
                  <a:lnTo>
                    <a:pt x="8423" y="226"/>
                  </a:lnTo>
                  <a:lnTo>
                    <a:pt x="4070" y="279"/>
                  </a:lnTo>
                  <a:lnTo>
                    <a:pt x="40" y="329"/>
                  </a:lnTo>
                  <a:cubicBezTo>
                    <a:pt x="26" y="741"/>
                    <a:pt x="13" y="1151"/>
                    <a:pt x="0" y="1555"/>
                  </a:cubicBezTo>
                  <a:lnTo>
                    <a:pt x="36" y="1555"/>
                  </a:lnTo>
                  <a:lnTo>
                    <a:pt x="4123" y="1506"/>
                  </a:lnTo>
                  <a:lnTo>
                    <a:pt x="8476" y="1451"/>
                  </a:lnTo>
                  <a:lnTo>
                    <a:pt x="12563" y="1402"/>
                  </a:lnTo>
                  <a:lnTo>
                    <a:pt x="15774" y="1363"/>
                  </a:lnTo>
                  <a:lnTo>
                    <a:pt x="19860" y="1312"/>
                  </a:lnTo>
                  <a:lnTo>
                    <a:pt x="23436" y="1269"/>
                  </a:lnTo>
                  <a:lnTo>
                    <a:pt x="27190" y="1224"/>
                  </a:lnTo>
                  <a:lnTo>
                    <a:pt x="2698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4" name="Google Shape;5349;p76">
              <a:extLst>
                <a:ext uri="{FF2B5EF4-FFF2-40B4-BE49-F238E27FC236}">
                  <a16:creationId xmlns:a16="http://schemas.microsoft.com/office/drawing/2014/main" id="{80CAD65B-1E83-9B44-3B55-4299662910F7}"/>
                </a:ext>
              </a:extLst>
            </p:cNvPr>
            <p:cNvSpPr/>
            <p:nvPr/>
          </p:nvSpPr>
          <p:spPr>
            <a:xfrm>
              <a:off x="4160497" y="4437991"/>
              <a:ext cx="378558" cy="41498"/>
            </a:xfrm>
            <a:custGeom>
              <a:avLst/>
              <a:gdLst/>
              <a:ahLst/>
              <a:cxnLst/>
              <a:rect l="l" t="t" r="r" b="b"/>
              <a:pathLst>
                <a:path w="22614" h="2479" extrusionOk="0">
                  <a:moveTo>
                    <a:pt x="22412" y="1"/>
                  </a:moveTo>
                  <a:lnTo>
                    <a:pt x="18068" y="243"/>
                  </a:lnTo>
                  <a:lnTo>
                    <a:pt x="13989" y="470"/>
                  </a:lnTo>
                  <a:lnTo>
                    <a:pt x="10791" y="649"/>
                  </a:lnTo>
                  <a:lnTo>
                    <a:pt x="6712" y="876"/>
                  </a:lnTo>
                  <a:lnTo>
                    <a:pt x="2368" y="1118"/>
                  </a:lnTo>
                  <a:lnTo>
                    <a:pt x="122" y="1244"/>
                  </a:lnTo>
                  <a:cubicBezTo>
                    <a:pt x="81" y="1660"/>
                    <a:pt x="40" y="2073"/>
                    <a:pt x="0" y="2479"/>
                  </a:cubicBezTo>
                  <a:lnTo>
                    <a:pt x="2422" y="2344"/>
                  </a:lnTo>
                  <a:lnTo>
                    <a:pt x="6764" y="2101"/>
                  </a:lnTo>
                  <a:lnTo>
                    <a:pt x="10844" y="1872"/>
                  </a:lnTo>
                  <a:lnTo>
                    <a:pt x="14041" y="1693"/>
                  </a:lnTo>
                  <a:lnTo>
                    <a:pt x="18121" y="1466"/>
                  </a:lnTo>
                  <a:lnTo>
                    <a:pt x="22613" y="1216"/>
                  </a:lnTo>
                  <a:lnTo>
                    <a:pt x="2241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5" name="Google Shape;5350;p76">
              <a:extLst>
                <a:ext uri="{FF2B5EF4-FFF2-40B4-BE49-F238E27FC236}">
                  <a16:creationId xmlns:a16="http://schemas.microsoft.com/office/drawing/2014/main" id="{39A3253C-70A2-93B0-92DB-8A56F947D9B7}"/>
                </a:ext>
              </a:extLst>
            </p:cNvPr>
            <p:cNvSpPr/>
            <p:nvPr/>
          </p:nvSpPr>
          <p:spPr>
            <a:xfrm>
              <a:off x="4154102" y="4616138"/>
              <a:ext cx="414231" cy="29998"/>
            </a:xfrm>
            <a:custGeom>
              <a:avLst/>
              <a:gdLst/>
              <a:ahLst/>
              <a:cxnLst/>
              <a:rect l="l" t="t" r="r" b="b"/>
              <a:pathLst>
                <a:path w="24745" h="1792" extrusionOk="0">
                  <a:moveTo>
                    <a:pt x="24543" y="1"/>
                  </a:moveTo>
                  <a:lnTo>
                    <a:pt x="23091" y="35"/>
                  </a:lnTo>
                  <a:lnTo>
                    <a:pt x="18907" y="130"/>
                  </a:lnTo>
                  <a:lnTo>
                    <a:pt x="14822" y="224"/>
                  </a:lnTo>
                  <a:lnTo>
                    <a:pt x="11618" y="298"/>
                  </a:lnTo>
                  <a:lnTo>
                    <a:pt x="7532" y="392"/>
                  </a:lnTo>
                  <a:lnTo>
                    <a:pt x="3182" y="493"/>
                  </a:lnTo>
                  <a:lnTo>
                    <a:pt x="18" y="564"/>
                  </a:lnTo>
                  <a:cubicBezTo>
                    <a:pt x="14" y="940"/>
                    <a:pt x="8" y="1352"/>
                    <a:pt x="1" y="1791"/>
                  </a:cubicBezTo>
                  <a:lnTo>
                    <a:pt x="3235" y="1716"/>
                  </a:lnTo>
                  <a:lnTo>
                    <a:pt x="7586" y="1617"/>
                  </a:lnTo>
                  <a:lnTo>
                    <a:pt x="11671" y="1523"/>
                  </a:lnTo>
                  <a:lnTo>
                    <a:pt x="14876" y="1449"/>
                  </a:lnTo>
                  <a:lnTo>
                    <a:pt x="18961" y="1355"/>
                  </a:lnTo>
                  <a:lnTo>
                    <a:pt x="23091" y="1260"/>
                  </a:lnTo>
                  <a:lnTo>
                    <a:pt x="24744" y="1222"/>
                  </a:lnTo>
                  <a:lnTo>
                    <a:pt x="245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6" name="Google Shape;5351;p76">
              <a:extLst>
                <a:ext uri="{FF2B5EF4-FFF2-40B4-BE49-F238E27FC236}">
                  <a16:creationId xmlns:a16="http://schemas.microsoft.com/office/drawing/2014/main" id="{F7EE9FF0-B73F-E5BC-BF6A-1C9E4380C2BF}"/>
                </a:ext>
              </a:extLst>
            </p:cNvPr>
            <p:cNvSpPr/>
            <p:nvPr/>
          </p:nvSpPr>
          <p:spPr>
            <a:xfrm>
              <a:off x="4142887" y="5019773"/>
              <a:ext cx="490465" cy="20557"/>
            </a:xfrm>
            <a:custGeom>
              <a:avLst/>
              <a:gdLst/>
              <a:ahLst/>
              <a:cxnLst/>
              <a:rect l="l" t="t" r="r" b="b"/>
              <a:pathLst>
                <a:path w="29299" h="1228" extrusionOk="0">
                  <a:moveTo>
                    <a:pt x="0" y="1"/>
                  </a:moveTo>
                  <a:lnTo>
                    <a:pt x="0" y="1226"/>
                  </a:lnTo>
                  <a:lnTo>
                    <a:pt x="9280" y="1226"/>
                  </a:lnTo>
                  <a:lnTo>
                    <a:pt x="9280" y="1228"/>
                  </a:lnTo>
                  <a:lnTo>
                    <a:pt x="29298" y="1228"/>
                  </a:lnTo>
                  <a:lnTo>
                    <a:pt x="2912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7" name="Google Shape;5352;p76">
              <a:extLst>
                <a:ext uri="{FF2B5EF4-FFF2-40B4-BE49-F238E27FC236}">
                  <a16:creationId xmlns:a16="http://schemas.microsoft.com/office/drawing/2014/main" id="{AC580231-5001-5EED-B9F8-D5DE8CC4755F}"/>
                </a:ext>
              </a:extLst>
            </p:cNvPr>
            <p:cNvSpPr/>
            <p:nvPr/>
          </p:nvSpPr>
          <p:spPr>
            <a:xfrm>
              <a:off x="4168516" y="4116198"/>
              <a:ext cx="347037" cy="196193"/>
            </a:xfrm>
            <a:custGeom>
              <a:avLst/>
              <a:gdLst/>
              <a:ahLst/>
              <a:cxnLst/>
              <a:rect l="l" t="t" r="r" b="b"/>
              <a:pathLst>
                <a:path w="20731" h="11720" extrusionOk="0">
                  <a:moveTo>
                    <a:pt x="20171" y="0"/>
                  </a:moveTo>
                  <a:lnTo>
                    <a:pt x="158" y="3739"/>
                  </a:lnTo>
                  <a:lnTo>
                    <a:pt x="0" y="11719"/>
                  </a:lnTo>
                  <a:lnTo>
                    <a:pt x="0" y="11719"/>
                  </a:lnTo>
                  <a:lnTo>
                    <a:pt x="20731" y="8211"/>
                  </a:lnTo>
                  <a:lnTo>
                    <a:pt x="2017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8" name="Google Shape;5353;p76">
              <a:extLst>
                <a:ext uri="{FF2B5EF4-FFF2-40B4-BE49-F238E27FC236}">
                  <a16:creationId xmlns:a16="http://schemas.microsoft.com/office/drawing/2014/main" id="{247F9C4C-B453-8F12-3857-DB0CB746709B}"/>
                </a:ext>
              </a:extLst>
            </p:cNvPr>
            <p:cNvSpPr/>
            <p:nvPr/>
          </p:nvSpPr>
          <p:spPr>
            <a:xfrm>
              <a:off x="4196505" y="4214278"/>
              <a:ext cx="45064" cy="43340"/>
            </a:xfrm>
            <a:custGeom>
              <a:avLst/>
              <a:gdLst/>
              <a:ahLst/>
              <a:cxnLst/>
              <a:rect l="l" t="t" r="r" b="b"/>
              <a:pathLst>
                <a:path w="2692" h="2589" extrusionOk="0">
                  <a:moveTo>
                    <a:pt x="1396" y="0"/>
                  </a:moveTo>
                  <a:cubicBezTo>
                    <a:pt x="1060" y="0"/>
                    <a:pt x="729" y="132"/>
                    <a:pt x="482" y="379"/>
                  </a:cubicBezTo>
                  <a:cubicBezTo>
                    <a:pt x="112" y="749"/>
                    <a:pt x="1" y="1306"/>
                    <a:pt x="202" y="1790"/>
                  </a:cubicBezTo>
                  <a:cubicBezTo>
                    <a:pt x="401" y="2273"/>
                    <a:pt x="874" y="2589"/>
                    <a:pt x="1397" y="2589"/>
                  </a:cubicBezTo>
                  <a:cubicBezTo>
                    <a:pt x="2113" y="2589"/>
                    <a:pt x="2691" y="2010"/>
                    <a:pt x="2691" y="1294"/>
                  </a:cubicBezTo>
                  <a:cubicBezTo>
                    <a:pt x="2691" y="772"/>
                    <a:pt x="2376" y="298"/>
                    <a:pt x="1893" y="99"/>
                  </a:cubicBezTo>
                  <a:cubicBezTo>
                    <a:pt x="1732" y="33"/>
                    <a:pt x="1563" y="0"/>
                    <a:pt x="13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9" name="Google Shape;5354;p76">
              <a:extLst>
                <a:ext uri="{FF2B5EF4-FFF2-40B4-BE49-F238E27FC236}">
                  <a16:creationId xmlns:a16="http://schemas.microsoft.com/office/drawing/2014/main" id="{679A733C-62F7-56C7-5646-387A5504B83C}"/>
                </a:ext>
              </a:extLst>
            </p:cNvPr>
            <p:cNvSpPr/>
            <p:nvPr/>
          </p:nvSpPr>
          <p:spPr>
            <a:xfrm>
              <a:off x="4154169" y="4499929"/>
              <a:ext cx="400538" cy="53769"/>
            </a:xfrm>
            <a:custGeom>
              <a:avLst/>
              <a:gdLst/>
              <a:ahLst/>
              <a:cxnLst/>
              <a:rect l="l" t="t" r="r" b="b"/>
              <a:pathLst>
                <a:path w="23927" h="3212" extrusionOk="0">
                  <a:moveTo>
                    <a:pt x="264" y="0"/>
                  </a:moveTo>
                  <a:cubicBezTo>
                    <a:pt x="151" y="1225"/>
                    <a:pt x="57" y="2337"/>
                    <a:pt x="1" y="3211"/>
                  </a:cubicBezTo>
                  <a:lnTo>
                    <a:pt x="23927" y="3211"/>
                  </a:lnTo>
                  <a:lnTo>
                    <a:pt x="23399" y="0"/>
                  </a:lnTo>
                  <a:close/>
                </a:path>
              </a:pathLst>
            </a:custGeom>
            <a:solidFill>
              <a:srgbClr val="000000">
                <a:alpha val="32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0" name="Google Shape;5355;p76">
              <a:extLst>
                <a:ext uri="{FF2B5EF4-FFF2-40B4-BE49-F238E27FC236}">
                  <a16:creationId xmlns:a16="http://schemas.microsoft.com/office/drawing/2014/main" id="{1D17EB9D-8D73-B8FE-BC49-9C793A5874CC}"/>
                </a:ext>
              </a:extLst>
            </p:cNvPr>
            <p:cNvSpPr/>
            <p:nvPr/>
          </p:nvSpPr>
          <p:spPr>
            <a:xfrm>
              <a:off x="4165251" y="4333500"/>
              <a:ext cx="362003" cy="98850"/>
            </a:xfrm>
            <a:custGeom>
              <a:avLst/>
              <a:gdLst/>
              <a:ahLst/>
              <a:cxnLst/>
              <a:rect l="l" t="t" r="r" b="b"/>
              <a:pathLst>
                <a:path w="21625" h="5905" extrusionOk="0">
                  <a:moveTo>
                    <a:pt x="21102" y="1"/>
                  </a:moveTo>
                  <a:lnTo>
                    <a:pt x="17521" y="454"/>
                  </a:lnTo>
                  <a:lnTo>
                    <a:pt x="13453" y="966"/>
                  </a:lnTo>
                  <a:lnTo>
                    <a:pt x="10268" y="1369"/>
                  </a:lnTo>
                  <a:lnTo>
                    <a:pt x="6202" y="1883"/>
                  </a:lnTo>
                  <a:lnTo>
                    <a:pt x="1871" y="2430"/>
                  </a:lnTo>
                  <a:lnTo>
                    <a:pt x="353" y="2622"/>
                  </a:lnTo>
                  <a:cubicBezTo>
                    <a:pt x="242" y="3631"/>
                    <a:pt x="122" y="4753"/>
                    <a:pt x="0" y="5904"/>
                  </a:cubicBezTo>
                  <a:lnTo>
                    <a:pt x="2010" y="5651"/>
                  </a:lnTo>
                  <a:lnTo>
                    <a:pt x="6341" y="5104"/>
                  </a:lnTo>
                  <a:lnTo>
                    <a:pt x="10407" y="4591"/>
                  </a:lnTo>
                  <a:lnTo>
                    <a:pt x="13594" y="4187"/>
                  </a:lnTo>
                  <a:lnTo>
                    <a:pt x="17660" y="3674"/>
                  </a:lnTo>
                  <a:lnTo>
                    <a:pt x="21625" y="3174"/>
                  </a:lnTo>
                  <a:lnTo>
                    <a:pt x="21102" y="1"/>
                  </a:lnTo>
                  <a:close/>
                </a:path>
              </a:pathLst>
            </a:custGeom>
            <a:solidFill>
              <a:srgbClr val="000000">
                <a:alpha val="32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1" name="Google Shape;5356;p76">
              <a:extLst>
                <a:ext uri="{FF2B5EF4-FFF2-40B4-BE49-F238E27FC236}">
                  <a16:creationId xmlns:a16="http://schemas.microsoft.com/office/drawing/2014/main" id="{94532B6D-4025-0495-7F9D-280B0C28F503}"/>
                </a:ext>
              </a:extLst>
            </p:cNvPr>
            <p:cNvSpPr/>
            <p:nvPr/>
          </p:nvSpPr>
          <p:spPr>
            <a:xfrm>
              <a:off x="4151089" y="4700525"/>
              <a:ext cx="436529" cy="68282"/>
            </a:xfrm>
            <a:custGeom>
              <a:avLst/>
              <a:gdLst/>
              <a:ahLst/>
              <a:cxnLst/>
              <a:rect l="l" t="t" r="r" b="b"/>
              <a:pathLst>
                <a:path w="26077" h="4079" extrusionOk="0">
                  <a:moveTo>
                    <a:pt x="25552" y="1"/>
                  </a:moveTo>
                  <a:lnTo>
                    <a:pt x="23271" y="78"/>
                  </a:lnTo>
                  <a:lnTo>
                    <a:pt x="19310" y="211"/>
                  </a:lnTo>
                  <a:lnTo>
                    <a:pt x="15227" y="348"/>
                  </a:lnTo>
                  <a:lnTo>
                    <a:pt x="12022" y="457"/>
                  </a:lnTo>
                  <a:lnTo>
                    <a:pt x="7939" y="595"/>
                  </a:lnTo>
                  <a:lnTo>
                    <a:pt x="3589" y="743"/>
                  </a:lnTo>
                  <a:lnTo>
                    <a:pt x="91" y="860"/>
                  </a:lnTo>
                  <a:cubicBezTo>
                    <a:pt x="63" y="1893"/>
                    <a:pt x="32" y="2975"/>
                    <a:pt x="1" y="4078"/>
                  </a:cubicBezTo>
                  <a:lnTo>
                    <a:pt x="3730" y="3952"/>
                  </a:lnTo>
                  <a:lnTo>
                    <a:pt x="8078" y="3806"/>
                  </a:lnTo>
                  <a:lnTo>
                    <a:pt x="12161" y="3669"/>
                  </a:lnTo>
                  <a:lnTo>
                    <a:pt x="15366" y="3560"/>
                  </a:lnTo>
                  <a:lnTo>
                    <a:pt x="19449" y="3422"/>
                  </a:lnTo>
                  <a:lnTo>
                    <a:pt x="23271" y="3293"/>
                  </a:lnTo>
                  <a:lnTo>
                    <a:pt x="26076" y="3199"/>
                  </a:lnTo>
                  <a:lnTo>
                    <a:pt x="25552" y="1"/>
                  </a:lnTo>
                  <a:close/>
                </a:path>
              </a:pathLst>
            </a:custGeom>
            <a:solidFill>
              <a:srgbClr val="000000">
                <a:alpha val="32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2" name="Google Shape;5357;p76">
              <a:extLst>
                <a:ext uri="{FF2B5EF4-FFF2-40B4-BE49-F238E27FC236}">
                  <a16:creationId xmlns:a16="http://schemas.microsoft.com/office/drawing/2014/main" id="{B71FED84-A374-FDE2-7C31-20BDCA070A91}"/>
                </a:ext>
              </a:extLst>
            </p:cNvPr>
            <p:cNvSpPr/>
            <p:nvPr/>
          </p:nvSpPr>
          <p:spPr>
            <a:xfrm>
              <a:off x="4144544" y="4912871"/>
              <a:ext cx="478011" cy="53802"/>
            </a:xfrm>
            <a:custGeom>
              <a:avLst/>
              <a:gdLst/>
              <a:ahLst/>
              <a:cxnLst/>
              <a:rect l="l" t="t" r="r" b="b"/>
              <a:pathLst>
                <a:path w="28555" h="3214" extrusionOk="0">
                  <a:moveTo>
                    <a:pt x="113" y="0"/>
                  </a:moveTo>
                  <a:cubicBezTo>
                    <a:pt x="72" y="1201"/>
                    <a:pt x="35" y="2293"/>
                    <a:pt x="1" y="3213"/>
                  </a:cubicBezTo>
                  <a:lnTo>
                    <a:pt x="28555" y="3213"/>
                  </a:lnTo>
                  <a:lnTo>
                    <a:pt x="28029" y="0"/>
                  </a:lnTo>
                  <a:close/>
                </a:path>
              </a:pathLst>
            </a:custGeom>
            <a:solidFill>
              <a:srgbClr val="000000">
                <a:alpha val="32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3" name="Google Shape;5358;p76">
              <a:extLst>
                <a:ext uri="{FF2B5EF4-FFF2-40B4-BE49-F238E27FC236}">
                  <a16:creationId xmlns:a16="http://schemas.microsoft.com/office/drawing/2014/main" id="{AD8D9A87-C6D6-C359-D665-CBA30B899552}"/>
                </a:ext>
              </a:extLst>
            </p:cNvPr>
            <p:cNvSpPr/>
            <p:nvPr/>
          </p:nvSpPr>
          <p:spPr>
            <a:xfrm>
              <a:off x="4142853" y="5091973"/>
              <a:ext cx="505180" cy="62357"/>
            </a:xfrm>
            <a:custGeom>
              <a:avLst/>
              <a:gdLst/>
              <a:ahLst/>
              <a:cxnLst/>
              <a:rect l="l" t="t" r="r" b="b"/>
              <a:pathLst>
                <a:path w="30178" h="3725" extrusionOk="0">
                  <a:moveTo>
                    <a:pt x="29732" y="0"/>
                  </a:moveTo>
                  <a:lnTo>
                    <a:pt x="27848" y="32"/>
                  </a:lnTo>
                  <a:lnTo>
                    <a:pt x="23763" y="101"/>
                  </a:lnTo>
                  <a:lnTo>
                    <a:pt x="20819" y="152"/>
                  </a:lnTo>
                  <a:lnTo>
                    <a:pt x="16732" y="224"/>
                  </a:lnTo>
                  <a:lnTo>
                    <a:pt x="13515" y="278"/>
                  </a:lnTo>
                  <a:lnTo>
                    <a:pt x="9429" y="349"/>
                  </a:lnTo>
                  <a:lnTo>
                    <a:pt x="5075" y="423"/>
                  </a:lnTo>
                  <a:lnTo>
                    <a:pt x="989" y="494"/>
                  </a:lnTo>
                  <a:lnTo>
                    <a:pt x="0" y="511"/>
                  </a:lnTo>
                  <a:lnTo>
                    <a:pt x="0" y="3724"/>
                  </a:lnTo>
                  <a:lnTo>
                    <a:pt x="1128" y="3705"/>
                  </a:lnTo>
                  <a:lnTo>
                    <a:pt x="5214" y="3634"/>
                  </a:lnTo>
                  <a:lnTo>
                    <a:pt x="9568" y="3559"/>
                  </a:lnTo>
                  <a:lnTo>
                    <a:pt x="13654" y="3489"/>
                  </a:lnTo>
                  <a:lnTo>
                    <a:pt x="16873" y="3433"/>
                  </a:lnTo>
                  <a:lnTo>
                    <a:pt x="20960" y="3363"/>
                  </a:lnTo>
                  <a:lnTo>
                    <a:pt x="23765" y="3314"/>
                  </a:lnTo>
                  <a:lnTo>
                    <a:pt x="27848" y="3245"/>
                  </a:lnTo>
                  <a:lnTo>
                    <a:pt x="30178" y="3205"/>
                  </a:lnTo>
                  <a:lnTo>
                    <a:pt x="29732" y="0"/>
                  </a:lnTo>
                  <a:close/>
                </a:path>
              </a:pathLst>
            </a:custGeom>
            <a:solidFill>
              <a:srgbClr val="000000">
                <a:alpha val="32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24" name="Google Shape;3694;p49">
            <a:extLst>
              <a:ext uri="{FF2B5EF4-FFF2-40B4-BE49-F238E27FC236}">
                <a16:creationId xmlns:a16="http://schemas.microsoft.com/office/drawing/2014/main" id="{91EC639E-0A19-4EEE-3C17-B1116B4AA241}"/>
              </a:ext>
            </a:extLst>
          </p:cNvPr>
          <p:cNvSpPr/>
          <p:nvPr/>
        </p:nvSpPr>
        <p:spPr>
          <a:xfrm rot="235279">
            <a:off x="5796835" y="3495619"/>
            <a:ext cx="2100750" cy="29512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sz="900" b="1" dirty="0">
                <a:solidFill>
                  <a:schemeClr val="accent1"/>
                </a:solidFill>
                <a:latin typeface="Amasis MT Pro" panose="02040504050005020304" pitchFamily="18" charset="0"/>
              </a:rPr>
              <a:t>D-They lived to see it</a:t>
            </a:r>
          </a:p>
        </p:txBody>
      </p:sp>
      <p:sp>
        <p:nvSpPr>
          <p:cNvPr id="3525" name="Google Shape;3954;p53">
            <a:extLst>
              <a:ext uri="{FF2B5EF4-FFF2-40B4-BE49-F238E27FC236}">
                <a16:creationId xmlns:a16="http://schemas.microsoft.com/office/drawing/2014/main" id="{4A820A3D-10CB-CA16-8E4E-5B370C7138B9}"/>
              </a:ext>
            </a:extLst>
          </p:cNvPr>
          <p:cNvSpPr/>
          <p:nvPr/>
        </p:nvSpPr>
        <p:spPr>
          <a:xfrm>
            <a:off x="3285485" y="3356811"/>
            <a:ext cx="1454155" cy="323649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8100" cap="flat" cmpd="sng">
            <a:solidFill>
              <a:srgbClr val="6D9E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70C0"/>
                </a:solidFill>
              </a:rPr>
              <a:t>Tut’s tomb</a:t>
            </a:r>
            <a:endParaRPr sz="18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5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5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388" grpId="0" animBg="1"/>
      <p:bldP spid="2" grpId="0" animBg="1"/>
      <p:bldP spid="35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8" name="Google Shape;3838;p51"/>
          <p:cNvSpPr txBox="1">
            <a:spLocks noGrp="1"/>
          </p:cNvSpPr>
          <p:nvPr>
            <p:ph type="subTitle" idx="1"/>
          </p:nvPr>
        </p:nvSpPr>
        <p:spPr>
          <a:xfrm>
            <a:off x="806956" y="3973775"/>
            <a:ext cx="3743400" cy="6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dirty="0"/>
              <a:t>Student’s book at page </a:t>
            </a:r>
            <a:r>
              <a:rPr lang="en-US" sz="2000" b="1" dirty="0">
                <a:solidFill>
                  <a:srgbClr val="6666FF"/>
                </a:solidFill>
              </a:rPr>
              <a:t>(41)</a:t>
            </a:r>
            <a:endParaRPr sz="2000" b="1" dirty="0">
              <a:solidFill>
                <a:srgbClr val="6666FF"/>
              </a:solidFill>
            </a:endParaRPr>
          </a:p>
        </p:txBody>
      </p:sp>
      <p:sp>
        <p:nvSpPr>
          <p:cNvPr id="3839" name="Google Shape;3839;p51"/>
          <p:cNvSpPr txBox="1">
            <a:spLocks noGrp="1"/>
          </p:cNvSpPr>
          <p:nvPr>
            <p:ph type="title"/>
          </p:nvPr>
        </p:nvSpPr>
        <p:spPr>
          <a:xfrm>
            <a:off x="1027689" y="2157291"/>
            <a:ext cx="3997464" cy="169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dirty="0">
                <a:solidFill>
                  <a:schemeClr val="accent1"/>
                </a:solidFill>
              </a:rPr>
              <a:t>Open</a:t>
            </a:r>
            <a:endParaRPr sz="8000" dirty="0">
              <a:solidFill>
                <a:schemeClr val="accent1"/>
              </a:solidFill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B5058AA8-D5A1-389C-A4BB-D258CA5C62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717" t="14317" r="34867" b="15987"/>
          <a:stretch/>
        </p:blipFill>
        <p:spPr>
          <a:xfrm>
            <a:off x="5292191" y="445061"/>
            <a:ext cx="2953593" cy="4151215"/>
          </a:xfrm>
          <a:prstGeom prst="roundRect">
            <a:avLst>
              <a:gd name="adj" fmla="val 16667"/>
            </a:avLst>
          </a:prstGeom>
          <a:ln w="76200">
            <a:solidFill>
              <a:schemeClr val="bg2">
                <a:lumMod val="7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3840" name="Google Shape;3840;p51"/>
          <p:cNvGrpSpPr/>
          <p:nvPr/>
        </p:nvGrpSpPr>
        <p:grpSpPr>
          <a:xfrm rot="8999848">
            <a:off x="7313621" y="-200690"/>
            <a:ext cx="1454715" cy="1480379"/>
            <a:chOff x="658816" y="3875056"/>
            <a:chExt cx="1769862" cy="1801086"/>
          </a:xfrm>
        </p:grpSpPr>
        <p:sp>
          <p:nvSpPr>
            <p:cNvPr id="3841" name="Google Shape;3841;p51"/>
            <p:cNvSpPr/>
            <p:nvPr/>
          </p:nvSpPr>
          <p:spPr>
            <a:xfrm flipH="1">
              <a:off x="1674625" y="5389061"/>
              <a:ext cx="141642" cy="176783"/>
            </a:xfrm>
            <a:custGeom>
              <a:avLst/>
              <a:gdLst/>
              <a:ahLst/>
              <a:cxnLst/>
              <a:rect l="l" t="t" r="r" b="b"/>
              <a:pathLst>
                <a:path w="9202" h="11485" extrusionOk="0">
                  <a:moveTo>
                    <a:pt x="7862" y="0"/>
                  </a:moveTo>
                  <a:cubicBezTo>
                    <a:pt x="7842" y="0"/>
                    <a:pt x="7822" y="2"/>
                    <a:pt x="7801" y="5"/>
                  </a:cubicBezTo>
                  <a:cubicBezTo>
                    <a:pt x="7568" y="36"/>
                    <a:pt x="7405" y="252"/>
                    <a:pt x="7439" y="484"/>
                  </a:cubicBezTo>
                  <a:lnTo>
                    <a:pt x="8274" y="6355"/>
                  </a:lnTo>
                  <a:lnTo>
                    <a:pt x="259" y="10683"/>
                  </a:lnTo>
                  <a:cubicBezTo>
                    <a:pt x="87" y="10776"/>
                    <a:pt x="1" y="10973"/>
                    <a:pt x="49" y="11162"/>
                  </a:cubicBezTo>
                  <a:cubicBezTo>
                    <a:pt x="97" y="11351"/>
                    <a:pt x="268" y="11485"/>
                    <a:pt x="462" y="11485"/>
                  </a:cubicBezTo>
                  <a:cubicBezTo>
                    <a:pt x="532" y="11483"/>
                    <a:pt x="602" y="11465"/>
                    <a:pt x="664" y="11431"/>
                  </a:cubicBezTo>
                  <a:lnTo>
                    <a:pt x="9202" y="6825"/>
                  </a:lnTo>
                  <a:lnTo>
                    <a:pt x="8281" y="366"/>
                  </a:lnTo>
                  <a:cubicBezTo>
                    <a:pt x="8252" y="154"/>
                    <a:pt x="8070" y="0"/>
                    <a:pt x="7862" y="0"/>
                  </a:cubicBezTo>
                  <a:close/>
                </a:path>
              </a:pathLst>
            </a:custGeom>
            <a:solidFill>
              <a:srgbClr val="8CC4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2" name="Google Shape;3842;p51"/>
            <p:cNvSpPr/>
            <p:nvPr/>
          </p:nvSpPr>
          <p:spPr>
            <a:xfrm flipH="1">
              <a:off x="1402746" y="5296486"/>
              <a:ext cx="287717" cy="178076"/>
            </a:xfrm>
            <a:custGeom>
              <a:avLst/>
              <a:gdLst/>
              <a:ahLst/>
              <a:cxnLst/>
              <a:rect l="l" t="t" r="r" b="b"/>
              <a:pathLst>
                <a:path w="18692" h="11569" extrusionOk="0">
                  <a:moveTo>
                    <a:pt x="18120" y="0"/>
                  </a:moveTo>
                  <a:cubicBezTo>
                    <a:pt x="17933" y="0"/>
                    <a:pt x="17753" y="105"/>
                    <a:pt x="17667" y="286"/>
                  </a:cubicBezTo>
                  <a:lnTo>
                    <a:pt x="12838" y="10345"/>
                  </a:lnTo>
                  <a:lnTo>
                    <a:pt x="718" y="6447"/>
                  </a:lnTo>
                  <a:cubicBezTo>
                    <a:pt x="667" y="6431"/>
                    <a:pt x="615" y="6423"/>
                    <a:pt x="563" y="6423"/>
                  </a:cubicBezTo>
                  <a:cubicBezTo>
                    <a:pt x="351" y="6423"/>
                    <a:pt x="154" y="6558"/>
                    <a:pt x="85" y="6772"/>
                  </a:cubicBezTo>
                  <a:cubicBezTo>
                    <a:pt x="0" y="7036"/>
                    <a:pt x="145" y="7318"/>
                    <a:pt x="411" y="7403"/>
                  </a:cubicBezTo>
                  <a:lnTo>
                    <a:pt x="13363" y="11568"/>
                  </a:lnTo>
                  <a:lnTo>
                    <a:pt x="18571" y="720"/>
                  </a:lnTo>
                  <a:cubicBezTo>
                    <a:pt x="18691" y="471"/>
                    <a:pt x="18586" y="170"/>
                    <a:pt x="18337" y="50"/>
                  </a:cubicBezTo>
                  <a:cubicBezTo>
                    <a:pt x="18267" y="16"/>
                    <a:pt x="18193" y="0"/>
                    <a:pt x="18120" y="0"/>
                  </a:cubicBezTo>
                  <a:close/>
                </a:path>
              </a:pathLst>
            </a:custGeom>
            <a:solidFill>
              <a:srgbClr val="FF81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3" name="Google Shape;3843;p51"/>
            <p:cNvSpPr/>
            <p:nvPr/>
          </p:nvSpPr>
          <p:spPr>
            <a:xfrm flipH="1">
              <a:off x="1072480" y="3875056"/>
              <a:ext cx="654935" cy="1236341"/>
            </a:xfrm>
            <a:custGeom>
              <a:avLst/>
              <a:gdLst/>
              <a:ahLst/>
              <a:cxnLst/>
              <a:rect l="l" t="t" r="r" b="b"/>
              <a:pathLst>
                <a:path w="42549" h="80321" extrusionOk="0">
                  <a:moveTo>
                    <a:pt x="19479" y="0"/>
                  </a:moveTo>
                  <a:cubicBezTo>
                    <a:pt x="14561" y="0"/>
                    <a:pt x="10368" y="9188"/>
                    <a:pt x="10793" y="16409"/>
                  </a:cubicBezTo>
                  <a:cubicBezTo>
                    <a:pt x="9828" y="19411"/>
                    <a:pt x="5751" y="22138"/>
                    <a:pt x="3039" y="25516"/>
                  </a:cubicBezTo>
                  <a:cubicBezTo>
                    <a:pt x="328" y="28895"/>
                    <a:pt x="0" y="34589"/>
                    <a:pt x="4523" y="38906"/>
                  </a:cubicBezTo>
                  <a:cubicBezTo>
                    <a:pt x="9046" y="43225"/>
                    <a:pt x="1039" y="49464"/>
                    <a:pt x="884" y="54225"/>
                  </a:cubicBezTo>
                  <a:cubicBezTo>
                    <a:pt x="729" y="58989"/>
                    <a:pt x="6428" y="60952"/>
                    <a:pt x="8399" y="66283"/>
                  </a:cubicBezTo>
                  <a:cubicBezTo>
                    <a:pt x="10369" y="71615"/>
                    <a:pt x="11813" y="78236"/>
                    <a:pt x="17456" y="80076"/>
                  </a:cubicBezTo>
                  <a:cubicBezTo>
                    <a:pt x="17973" y="80244"/>
                    <a:pt x="18495" y="80320"/>
                    <a:pt x="19018" y="80320"/>
                  </a:cubicBezTo>
                  <a:cubicBezTo>
                    <a:pt x="24209" y="80320"/>
                    <a:pt x="29454" y="72784"/>
                    <a:pt x="29454" y="72784"/>
                  </a:cubicBezTo>
                  <a:cubicBezTo>
                    <a:pt x="29454" y="72784"/>
                    <a:pt x="42548" y="60910"/>
                    <a:pt x="34196" y="50393"/>
                  </a:cubicBezTo>
                  <a:cubicBezTo>
                    <a:pt x="25842" y="39875"/>
                    <a:pt x="37461" y="43579"/>
                    <a:pt x="36889" y="34682"/>
                  </a:cubicBezTo>
                  <a:cubicBezTo>
                    <a:pt x="36318" y="25785"/>
                    <a:pt x="26820" y="25994"/>
                    <a:pt x="25348" y="19314"/>
                  </a:cubicBezTo>
                  <a:cubicBezTo>
                    <a:pt x="23877" y="12633"/>
                    <a:pt x="28121" y="5246"/>
                    <a:pt x="22166" y="947"/>
                  </a:cubicBezTo>
                  <a:cubicBezTo>
                    <a:pt x="21262" y="295"/>
                    <a:pt x="20359" y="0"/>
                    <a:pt x="194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4" name="Google Shape;3844;p51"/>
            <p:cNvSpPr/>
            <p:nvPr/>
          </p:nvSpPr>
          <p:spPr>
            <a:xfrm flipH="1">
              <a:off x="1418016" y="3952564"/>
              <a:ext cx="133930" cy="1185222"/>
            </a:xfrm>
            <a:custGeom>
              <a:avLst/>
              <a:gdLst/>
              <a:ahLst/>
              <a:cxnLst/>
              <a:rect l="l" t="t" r="r" b="b"/>
              <a:pathLst>
                <a:path w="8701" h="77000" extrusionOk="0">
                  <a:moveTo>
                    <a:pt x="8223" y="0"/>
                  </a:moveTo>
                  <a:cubicBezTo>
                    <a:pt x="8044" y="0"/>
                    <a:pt x="7877" y="114"/>
                    <a:pt x="7818" y="294"/>
                  </a:cubicBezTo>
                  <a:cubicBezTo>
                    <a:pt x="1" y="24032"/>
                    <a:pt x="7222" y="76111"/>
                    <a:pt x="7295" y="76632"/>
                  </a:cubicBezTo>
                  <a:cubicBezTo>
                    <a:pt x="7325" y="76842"/>
                    <a:pt x="7506" y="76999"/>
                    <a:pt x="7718" y="76999"/>
                  </a:cubicBezTo>
                  <a:cubicBezTo>
                    <a:pt x="7738" y="76999"/>
                    <a:pt x="7758" y="76996"/>
                    <a:pt x="7776" y="76993"/>
                  </a:cubicBezTo>
                  <a:cubicBezTo>
                    <a:pt x="8010" y="76961"/>
                    <a:pt x="8172" y="76746"/>
                    <a:pt x="8139" y="76513"/>
                  </a:cubicBezTo>
                  <a:cubicBezTo>
                    <a:pt x="8065" y="75992"/>
                    <a:pt x="871" y="24112"/>
                    <a:pt x="8627" y="559"/>
                  </a:cubicBezTo>
                  <a:cubicBezTo>
                    <a:pt x="8700" y="337"/>
                    <a:pt x="8578" y="95"/>
                    <a:pt x="8356" y="21"/>
                  </a:cubicBezTo>
                  <a:cubicBezTo>
                    <a:pt x="8312" y="7"/>
                    <a:pt x="8267" y="0"/>
                    <a:pt x="82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5" name="Google Shape;3845;p51"/>
            <p:cNvSpPr/>
            <p:nvPr/>
          </p:nvSpPr>
          <p:spPr>
            <a:xfrm flipH="1">
              <a:off x="1367142" y="4167265"/>
              <a:ext cx="205613" cy="98189"/>
            </a:xfrm>
            <a:custGeom>
              <a:avLst/>
              <a:gdLst/>
              <a:ahLst/>
              <a:cxnLst/>
              <a:rect l="l" t="t" r="r" b="b"/>
              <a:pathLst>
                <a:path w="13358" h="6379" extrusionOk="0">
                  <a:moveTo>
                    <a:pt x="474" y="1"/>
                  </a:moveTo>
                  <a:cubicBezTo>
                    <a:pt x="358" y="1"/>
                    <a:pt x="243" y="47"/>
                    <a:pt x="160" y="138"/>
                  </a:cubicBezTo>
                  <a:cubicBezTo>
                    <a:pt x="1" y="312"/>
                    <a:pt x="11" y="581"/>
                    <a:pt x="185" y="739"/>
                  </a:cubicBezTo>
                  <a:lnTo>
                    <a:pt x="6298" y="6378"/>
                  </a:lnTo>
                  <a:lnTo>
                    <a:pt x="13128" y="1304"/>
                  </a:lnTo>
                  <a:cubicBezTo>
                    <a:pt x="13317" y="1165"/>
                    <a:pt x="13357" y="898"/>
                    <a:pt x="13217" y="709"/>
                  </a:cubicBezTo>
                  <a:cubicBezTo>
                    <a:pt x="13133" y="597"/>
                    <a:pt x="13004" y="537"/>
                    <a:pt x="12874" y="537"/>
                  </a:cubicBezTo>
                  <a:cubicBezTo>
                    <a:pt x="12785" y="537"/>
                    <a:pt x="12696" y="564"/>
                    <a:pt x="12620" y="621"/>
                  </a:cubicBezTo>
                  <a:lnTo>
                    <a:pt x="6358" y="5274"/>
                  </a:lnTo>
                  <a:lnTo>
                    <a:pt x="761" y="113"/>
                  </a:lnTo>
                  <a:cubicBezTo>
                    <a:pt x="680" y="38"/>
                    <a:pt x="577" y="1"/>
                    <a:pt x="4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6" name="Google Shape;3846;p51"/>
            <p:cNvSpPr/>
            <p:nvPr/>
          </p:nvSpPr>
          <p:spPr>
            <a:xfrm flipH="1">
              <a:off x="1258386" y="4412271"/>
              <a:ext cx="383535" cy="177753"/>
            </a:xfrm>
            <a:custGeom>
              <a:avLst/>
              <a:gdLst/>
              <a:ahLst/>
              <a:cxnLst/>
              <a:rect l="l" t="t" r="r" b="b"/>
              <a:pathLst>
                <a:path w="24917" h="11548" extrusionOk="0">
                  <a:moveTo>
                    <a:pt x="24436" y="1"/>
                  </a:moveTo>
                  <a:cubicBezTo>
                    <a:pt x="24346" y="1"/>
                    <a:pt x="24256" y="29"/>
                    <a:pt x="24178" y="88"/>
                  </a:cubicBezTo>
                  <a:lnTo>
                    <a:pt x="10588" y="10458"/>
                  </a:lnTo>
                  <a:lnTo>
                    <a:pt x="746" y="2237"/>
                  </a:lnTo>
                  <a:cubicBezTo>
                    <a:pt x="667" y="2172"/>
                    <a:pt x="571" y="2141"/>
                    <a:pt x="477" y="2141"/>
                  </a:cubicBezTo>
                  <a:cubicBezTo>
                    <a:pt x="355" y="2141"/>
                    <a:pt x="234" y="2193"/>
                    <a:pt x="149" y="2293"/>
                  </a:cubicBezTo>
                  <a:cubicBezTo>
                    <a:pt x="0" y="2474"/>
                    <a:pt x="22" y="2739"/>
                    <a:pt x="199" y="2890"/>
                  </a:cubicBezTo>
                  <a:lnTo>
                    <a:pt x="10565" y="11548"/>
                  </a:lnTo>
                  <a:lnTo>
                    <a:pt x="24695" y="765"/>
                  </a:lnTo>
                  <a:cubicBezTo>
                    <a:pt x="24882" y="621"/>
                    <a:pt x="24917" y="354"/>
                    <a:pt x="24775" y="168"/>
                  </a:cubicBezTo>
                  <a:cubicBezTo>
                    <a:pt x="24691" y="58"/>
                    <a:pt x="24564" y="1"/>
                    <a:pt x="244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7" name="Google Shape;3847;p51"/>
            <p:cNvSpPr/>
            <p:nvPr/>
          </p:nvSpPr>
          <p:spPr>
            <a:xfrm flipH="1">
              <a:off x="1279706" y="4719055"/>
              <a:ext cx="347024" cy="174089"/>
            </a:xfrm>
            <a:custGeom>
              <a:avLst/>
              <a:gdLst/>
              <a:ahLst/>
              <a:cxnLst/>
              <a:rect l="l" t="t" r="r" b="b"/>
              <a:pathLst>
                <a:path w="22545" h="11310" extrusionOk="0">
                  <a:moveTo>
                    <a:pt x="22069" y="0"/>
                  </a:moveTo>
                  <a:cubicBezTo>
                    <a:pt x="21963" y="0"/>
                    <a:pt x="21856" y="40"/>
                    <a:pt x="21773" y="121"/>
                  </a:cubicBezTo>
                  <a:lnTo>
                    <a:pt x="10798" y="10182"/>
                  </a:lnTo>
                  <a:lnTo>
                    <a:pt x="741" y="1840"/>
                  </a:lnTo>
                  <a:cubicBezTo>
                    <a:pt x="663" y="1778"/>
                    <a:pt x="570" y="1748"/>
                    <a:pt x="477" y="1748"/>
                  </a:cubicBezTo>
                  <a:cubicBezTo>
                    <a:pt x="354" y="1748"/>
                    <a:pt x="232" y="1801"/>
                    <a:pt x="148" y="1903"/>
                  </a:cubicBezTo>
                  <a:cubicBezTo>
                    <a:pt x="1" y="2081"/>
                    <a:pt x="23" y="2345"/>
                    <a:pt x="198" y="2497"/>
                  </a:cubicBezTo>
                  <a:lnTo>
                    <a:pt x="10826" y="11310"/>
                  </a:lnTo>
                  <a:lnTo>
                    <a:pt x="22349" y="747"/>
                  </a:lnTo>
                  <a:cubicBezTo>
                    <a:pt x="22530" y="590"/>
                    <a:pt x="22545" y="315"/>
                    <a:pt x="22383" y="137"/>
                  </a:cubicBezTo>
                  <a:cubicBezTo>
                    <a:pt x="22299" y="47"/>
                    <a:pt x="22184" y="0"/>
                    <a:pt x="220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8" name="Google Shape;3848;p51"/>
            <p:cNvSpPr/>
            <p:nvPr/>
          </p:nvSpPr>
          <p:spPr>
            <a:xfrm flipH="1">
              <a:off x="1546580" y="5192444"/>
              <a:ext cx="882098" cy="406393"/>
            </a:xfrm>
            <a:custGeom>
              <a:avLst/>
              <a:gdLst/>
              <a:ahLst/>
              <a:cxnLst/>
              <a:rect l="l" t="t" r="r" b="b"/>
              <a:pathLst>
                <a:path w="57307" h="26402" extrusionOk="0">
                  <a:moveTo>
                    <a:pt x="16085" y="1"/>
                  </a:moveTo>
                  <a:cubicBezTo>
                    <a:pt x="11262" y="1"/>
                    <a:pt x="5916" y="561"/>
                    <a:pt x="0" y="1848"/>
                  </a:cubicBezTo>
                  <a:cubicBezTo>
                    <a:pt x="13241" y="7385"/>
                    <a:pt x="21434" y="26401"/>
                    <a:pt x="46194" y="26401"/>
                  </a:cubicBezTo>
                  <a:cubicBezTo>
                    <a:pt x="49572" y="26401"/>
                    <a:pt x="53257" y="26047"/>
                    <a:pt x="57306" y="25257"/>
                  </a:cubicBezTo>
                  <a:cubicBezTo>
                    <a:pt x="57306" y="25257"/>
                    <a:pt x="48472" y="1"/>
                    <a:pt x="160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9" name="Google Shape;3849;p51"/>
            <p:cNvSpPr/>
            <p:nvPr/>
          </p:nvSpPr>
          <p:spPr>
            <a:xfrm flipH="1">
              <a:off x="1500861" y="5227519"/>
              <a:ext cx="823776" cy="388907"/>
            </a:xfrm>
            <a:custGeom>
              <a:avLst/>
              <a:gdLst/>
              <a:ahLst/>
              <a:cxnLst/>
              <a:rect l="l" t="t" r="r" b="b"/>
              <a:pathLst>
                <a:path w="53518" h="25266" extrusionOk="0">
                  <a:moveTo>
                    <a:pt x="437" y="0"/>
                  </a:moveTo>
                  <a:cubicBezTo>
                    <a:pt x="434" y="0"/>
                    <a:pt x="432" y="1"/>
                    <a:pt x="429" y="2"/>
                  </a:cubicBezTo>
                  <a:cubicBezTo>
                    <a:pt x="197" y="2"/>
                    <a:pt x="8" y="187"/>
                    <a:pt x="5" y="421"/>
                  </a:cubicBezTo>
                  <a:cubicBezTo>
                    <a:pt x="0" y="653"/>
                    <a:pt x="184" y="845"/>
                    <a:pt x="416" y="852"/>
                  </a:cubicBezTo>
                  <a:cubicBezTo>
                    <a:pt x="21600" y="1510"/>
                    <a:pt x="52486" y="24940"/>
                    <a:pt x="52797" y="25177"/>
                  </a:cubicBezTo>
                  <a:cubicBezTo>
                    <a:pt x="52870" y="25234"/>
                    <a:pt x="52961" y="25264"/>
                    <a:pt x="53054" y="25265"/>
                  </a:cubicBezTo>
                  <a:lnTo>
                    <a:pt x="53054" y="25264"/>
                  </a:lnTo>
                  <a:cubicBezTo>
                    <a:pt x="53238" y="25264"/>
                    <a:pt x="53400" y="25147"/>
                    <a:pt x="53459" y="24973"/>
                  </a:cubicBezTo>
                  <a:cubicBezTo>
                    <a:pt x="53517" y="24801"/>
                    <a:pt x="53459" y="24611"/>
                    <a:pt x="53315" y="24499"/>
                  </a:cubicBezTo>
                  <a:cubicBezTo>
                    <a:pt x="53002" y="24261"/>
                    <a:pt x="21901" y="667"/>
                    <a:pt x="443" y="2"/>
                  </a:cubicBezTo>
                  <a:cubicBezTo>
                    <a:pt x="441" y="1"/>
                    <a:pt x="439" y="0"/>
                    <a:pt x="4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0" name="Google Shape;3850;p51"/>
            <p:cNvSpPr/>
            <p:nvPr/>
          </p:nvSpPr>
          <p:spPr>
            <a:xfrm flipH="1">
              <a:off x="2059210" y="5198908"/>
              <a:ext cx="124371" cy="151493"/>
            </a:xfrm>
            <a:custGeom>
              <a:avLst/>
              <a:gdLst/>
              <a:ahLst/>
              <a:cxnLst/>
              <a:rect l="l" t="t" r="r" b="b"/>
              <a:pathLst>
                <a:path w="8080" h="9842" extrusionOk="0">
                  <a:moveTo>
                    <a:pt x="3287" y="0"/>
                  </a:moveTo>
                  <a:cubicBezTo>
                    <a:pt x="3157" y="0"/>
                    <a:pt x="3028" y="55"/>
                    <a:pt x="2947" y="165"/>
                  </a:cubicBezTo>
                  <a:cubicBezTo>
                    <a:pt x="2808" y="355"/>
                    <a:pt x="2835" y="611"/>
                    <a:pt x="3023" y="749"/>
                  </a:cubicBezTo>
                  <a:cubicBezTo>
                    <a:pt x="3269" y="992"/>
                    <a:pt x="5354" y="3812"/>
                    <a:pt x="6796" y="5787"/>
                  </a:cubicBezTo>
                  <a:lnTo>
                    <a:pt x="272" y="9035"/>
                  </a:lnTo>
                  <a:cubicBezTo>
                    <a:pt x="93" y="9122"/>
                    <a:pt x="1" y="9321"/>
                    <a:pt x="46" y="9513"/>
                  </a:cubicBezTo>
                  <a:cubicBezTo>
                    <a:pt x="91" y="9705"/>
                    <a:pt x="263" y="9842"/>
                    <a:pt x="460" y="9842"/>
                  </a:cubicBezTo>
                  <a:cubicBezTo>
                    <a:pt x="527" y="9840"/>
                    <a:pt x="591" y="9825"/>
                    <a:pt x="649" y="9795"/>
                  </a:cubicBezTo>
                  <a:lnTo>
                    <a:pt x="8079" y="6101"/>
                  </a:lnTo>
                  <a:lnTo>
                    <a:pt x="7782" y="5693"/>
                  </a:lnTo>
                  <a:cubicBezTo>
                    <a:pt x="5992" y="3237"/>
                    <a:pt x="3805" y="272"/>
                    <a:pt x="3555" y="86"/>
                  </a:cubicBezTo>
                  <a:cubicBezTo>
                    <a:pt x="3476" y="29"/>
                    <a:pt x="3381" y="0"/>
                    <a:pt x="32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1" name="Google Shape;3851;p51"/>
            <p:cNvSpPr/>
            <p:nvPr/>
          </p:nvSpPr>
          <p:spPr>
            <a:xfrm flipH="1">
              <a:off x="1842491" y="5268028"/>
              <a:ext cx="142981" cy="211955"/>
            </a:xfrm>
            <a:custGeom>
              <a:avLst/>
              <a:gdLst/>
              <a:ahLst/>
              <a:cxnLst/>
              <a:rect l="l" t="t" r="r" b="b"/>
              <a:pathLst>
                <a:path w="9289" h="13770" extrusionOk="0">
                  <a:moveTo>
                    <a:pt x="7569" y="0"/>
                  </a:moveTo>
                  <a:cubicBezTo>
                    <a:pt x="7546" y="0"/>
                    <a:pt x="7523" y="2"/>
                    <a:pt x="7499" y="6"/>
                  </a:cubicBezTo>
                  <a:cubicBezTo>
                    <a:pt x="7265" y="44"/>
                    <a:pt x="7107" y="267"/>
                    <a:pt x="7148" y="501"/>
                  </a:cubicBezTo>
                  <a:lnTo>
                    <a:pt x="8358" y="7829"/>
                  </a:lnTo>
                  <a:lnTo>
                    <a:pt x="235" y="12985"/>
                  </a:lnTo>
                  <a:cubicBezTo>
                    <a:pt x="74" y="13087"/>
                    <a:pt x="1" y="13282"/>
                    <a:pt x="54" y="13464"/>
                  </a:cubicBezTo>
                  <a:cubicBezTo>
                    <a:pt x="106" y="13646"/>
                    <a:pt x="273" y="13770"/>
                    <a:pt x="464" y="13770"/>
                  </a:cubicBezTo>
                  <a:cubicBezTo>
                    <a:pt x="544" y="13770"/>
                    <a:pt x="622" y="13747"/>
                    <a:pt x="691" y="13703"/>
                  </a:cubicBezTo>
                  <a:lnTo>
                    <a:pt x="9289" y="8246"/>
                  </a:lnTo>
                  <a:lnTo>
                    <a:pt x="7989" y="362"/>
                  </a:lnTo>
                  <a:cubicBezTo>
                    <a:pt x="7957" y="150"/>
                    <a:pt x="7776" y="0"/>
                    <a:pt x="75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2" name="Google Shape;3852;p51"/>
            <p:cNvSpPr/>
            <p:nvPr/>
          </p:nvSpPr>
          <p:spPr>
            <a:xfrm flipH="1">
              <a:off x="1677280" y="4772261"/>
              <a:ext cx="733668" cy="608050"/>
            </a:xfrm>
            <a:custGeom>
              <a:avLst/>
              <a:gdLst/>
              <a:ahLst/>
              <a:cxnLst/>
              <a:rect l="l" t="t" r="r" b="b"/>
              <a:pathLst>
                <a:path w="47664" h="39503" extrusionOk="0">
                  <a:moveTo>
                    <a:pt x="1" y="0"/>
                  </a:moveTo>
                  <a:cubicBezTo>
                    <a:pt x="12473" y="10513"/>
                    <a:pt x="13509" y="35678"/>
                    <a:pt x="47663" y="39503"/>
                  </a:cubicBezTo>
                  <a:cubicBezTo>
                    <a:pt x="47663" y="39503"/>
                    <a:pt x="46524" y="420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3" name="Google Shape;3853;p51"/>
            <p:cNvSpPr/>
            <p:nvPr/>
          </p:nvSpPr>
          <p:spPr>
            <a:xfrm flipH="1">
              <a:off x="1639133" y="4810260"/>
              <a:ext cx="679056" cy="616670"/>
            </a:xfrm>
            <a:custGeom>
              <a:avLst/>
              <a:gdLst/>
              <a:ahLst/>
              <a:cxnLst/>
              <a:rect l="l" t="t" r="r" b="b"/>
              <a:pathLst>
                <a:path w="44116" h="40063" extrusionOk="0">
                  <a:moveTo>
                    <a:pt x="566" y="0"/>
                  </a:moveTo>
                  <a:cubicBezTo>
                    <a:pt x="359" y="0"/>
                    <a:pt x="166" y="129"/>
                    <a:pt x="94" y="337"/>
                  </a:cubicBezTo>
                  <a:cubicBezTo>
                    <a:pt x="0" y="602"/>
                    <a:pt x="144" y="891"/>
                    <a:pt x="411" y="978"/>
                  </a:cubicBezTo>
                  <a:cubicBezTo>
                    <a:pt x="20402" y="7944"/>
                    <a:pt x="42838" y="39531"/>
                    <a:pt x="43062" y="39849"/>
                  </a:cubicBezTo>
                  <a:cubicBezTo>
                    <a:pt x="43155" y="39983"/>
                    <a:pt x="43309" y="40063"/>
                    <a:pt x="43473" y="40063"/>
                  </a:cubicBezTo>
                  <a:cubicBezTo>
                    <a:pt x="43879" y="40063"/>
                    <a:pt x="44116" y="39603"/>
                    <a:pt x="43882" y="39273"/>
                  </a:cubicBezTo>
                  <a:cubicBezTo>
                    <a:pt x="43655" y="38950"/>
                    <a:pt x="21037" y="7103"/>
                    <a:pt x="742" y="32"/>
                  </a:cubicBezTo>
                  <a:cubicBezTo>
                    <a:pt x="684" y="11"/>
                    <a:pt x="625" y="0"/>
                    <a:pt x="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4" name="Google Shape;3854;p51"/>
            <p:cNvSpPr/>
            <p:nvPr/>
          </p:nvSpPr>
          <p:spPr>
            <a:xfrm flipH="1">
              <a:off x="1677280" y="4772261"/>
              <a:ext cx="733668" cy="608050"/>
            </a:xfrm>
            <a:custGeom>
              <a:avLst/>
              <a:gdLst/>
              <a:ahLst/>
              <a:cxnLst/>
              <a:rect l="l" t="t" r="r" b="b"/>
              <a:pathLst>
                <a:path w="47664" h="39503" extrusionOk="0">
                  <a:moveTo>
                    <a:pt x="1" y="0"/>
                  </a:moveTo>
                  <a:cubicBezTo>
                    <a:pt x="12473" y="10513"/>
                    <a:pt x="13509" y="35678"/>
                    <a:pt x="47663" y="39503"/>
                  </a:cubicBezTo>
                  <a:cubicBezTo>
                    <a:pt x="47663" y="39503"/>
                    <a:pt x="46524" y="4201"/>
                    <a:pt x="1" y="0"/>
                  </a:cubicBezTo>
                  <a:close/>
                </a:path>
              </a:pathLst>
            </a:custGeom>
            <a:solidFill>
              <a:srgbClr val="6D9EEB">
                <a:alpha val="41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5" name="Google Shape;3855;p51"/>
            <p:cNvSpPr/>
            <p:nvPr/>
          </p:nvSpPr>
          <p:spPr>
            <a:xfrm flipH="1">
              <a:off x="2078447" y="4838349"/>
              <a:ext cx="136839" cy="134515"/>
            </a:xfrm>
            <a:custGeom>
              <a:avLst/>
              <a:gdLst/>
              <a:ahLst/>
              <a:cxnLst/>
              <a:rect l="l" t="t" r="r" b="b"/>
              <a:pathLst>
                <a:path w="8890" h="8739" extrusionOk="0">
                  <a:moveTo>
                    <a:pt x="5905" y="1"/>
                  </a:moveTo>
                  <a:cubicBezTo>
                    <a:pt x="5807" y="1"/>
                    <a:pt x="5709" y="29"/>
                    <a:pt x="5625" y="90"/>
                  </a:cubicBezTo>
                  <a:cubicBezTo>
                    <a:pt x="5401" y="254"/>
                    <a:pt x="5339" y="548"/>
                    <a:pt x="5503" y="772"/>
                  </a:cubicBezTo>
                  <a:cubicBezTo>
                    <a:pt x="5667" y="1088"/>
                    <a:pt x="6779" y="4314"/>
                    <a:pt x="7560" y="6613"/>
                  </a:cubicBezTo>
                  <a:lnTo>
                    <a:pt x="450" y="7741"/>
                  </a:lnTo>
                  <a:cubicBezTo>
                    <a:pt x="188" y="7779"/>
                    <a:pt x="1" y="8013"/>
                    <a:pt x="23" y="8276"/>
                  </a:cubicBezTo>
                  <a:cubicBezTo>
                    <a:pt x="42" y="8537"/>
                    <a:pt x="260" y="8738"/>
                    <a:pt x="521" y="8738"/>
                  </a:cubicBezTo>
                  <a:cubicBezTo>
                    <a:pt x="523" y="8738"/>
                    <a:pt x="525" y="8738"/>
                    <a:pt x="527" y="8738"/>
                  </a:cubicBezTo>
                  <a:cubicBezTo>
                    <a:pt x="554" y="8738"/>
                    <a:pt x="581" y="8737"/>
                    <a:pt x="606" y="8733"/>
                  </a:cubicBezTo>
                  <a:lnTo>
                    <a:pt x="8889" y="7420"/>
                  </a:lnTo>
                  <a:lnTo>
                    <a:pt x="8701" y="6855"/>
                  </a:lnTo>
                  <a:cubicBezTo>
                    <a:pt x="7284" y="2660"/>
                    <a:pt x="6490" y="428"/>
                    <a:pt x="6337" y="219"/>
                  </a:cubicBezTo>
                  <a:cubicBezTo>
                    <a:pt x="6235" y="80"/>
                    <a:pt x="6070" y="1"/>
                    <a:pt x="59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6" name="Google Shape;3856;p51"/>
            <p:cNvSpPr/>
            <p:nvPr/>
          </p:nvSpPr>
          <p:spPr>
            <a:xfrm flipH="1">
              <a:off x="1884765" y="4983560"/>
              <a:ext cx="180415" cy="172319"/>
            </a:xfrm>
            <a:custGeom>
              <a:avLst/>
              <a:gdLst/>
              <a:ahLst/>
              <a:cxnLst/>
              <a:rect l="l" t="t" r="r" b="b"/>
              <a:pathLst>
                <a:path w="11721" h="11195" extrusionOk="0">
                  <a:moveTo>
                    <a:pt x="11198" y="1"/>
                  </a:moveTo>
                  <a:cubicBezTo>
                    <a:pt x="10947" y="1"/>
                    <a:pt x="10724" y="176"/>
                    <a:pt x="10688" y="430"/>
                  </a:cubicBezTo>
                  <a:lnTo>
                    <a:pt x="9652" y="7736"/>
                  </a:lnTo>
                  <a:lnTo>
                    <a:pt x="406" y="10207"/>
                  </a:lnTo>
                  <a:cubicBezTo>
                    <a:pt x="161" y="10270"/>
                    <a:pt x="0" y="10506"/>
                    <a:pt x="34" y="10758"/>
                  </a:cubicBezTo>
                  <a:cubicBezTo>
                    <a:pt x="67" y="11008"/>
                    <a:pt x="281" y="11194"/>
                    <a:pt x="532" y="11194"/>
                  </a:cubicBezTo>
                  <a:cubicBezTo>
                    <a:pt x="533" y="11194"/>
                    <a:pt x="534" y="11194"/>
                    <a:pt x="535" y="11194"/>
                  </a:cubicBezTo>
                  <a:cubicBezTo>
                    <a:pt x="578" y="11193"/>
                    <a:pt x="623" y="11188"/>
                    <a:pt x="665" y="11178"/>
                  </a:cubicBezTo>
                  <a:lnTo>
                    <a:pt x="10551" y="8533"/>
                  </a:lnTo>
                  <a:lnTo>
                    <a:pt x="11681" y="572"/>
                  </a:lnTo>
                  <a:cubicBezTo>
                    <a:pt x="11721" y="298"/>
                    <a:pt x="11530" y="42"/>
                    <a:pt x="11255" y="3"/>
                  </a:cubicBezTo>
                  <a:cubicBezTo>
                    <a:pt x="11236" y="2"/>
                    <a:pt x="11217" y="1"/>
                    <a:pt x="111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7" name="Google Shape;3857;p51"/>
            <p:cNvSpPr/>
            <p:nvPr/>
          </p:nvSpPr>
          <p:spPr>
            <a:xfrm flipH="1">
              <a:off x="1755237" y="5150935"/>
              <a:ext cx="174166" cy="137517"/>
            </a:xfrm>
            <a:custGeom>
              <a:avLst/>
              <a:gdLst/>
              <a:ahLst/>
              <a:cxnLst/>
              <a:rect l="l" t="t" r="r" b="b"/>
              <a:pathLst>
                <a:path w="11315" h="8934" extrusionOk="0">
                  <a:moveTo>
                    <a:pt x="10767" y="0"/>
                  </a:moveTo>
                  <a:cubicBezTo>
                    <a:pt x="10527" y="0"/>
                    <a:pt x="10321" y="179"/>
                    <a:pt x="10280" y="423"/>
                  </a:cubicBezTo>
                  <a:lnTo>
                    <a:pt x="9326" y="6224"/>
                  </a:lnTo>
                  <a:lnTo>
                    <a:pt x="436" y="7940"/>
                  </a:lnTo>
                  <a:cubicBezTo>
                    <a:pt x="179" y="7985"/>
                    <a:pt x="0" y="8221"/>
                    <a:pt x="25" y="8480"/>
                  </a:cubicBezTo>
                  <a:cubicBezTo>
                    <a:pt x="50" y="8738"/>
                    <a:pt x="265" y="8934"/>
                    <a:pt x="523" y="8934"/>
                  </a:cubicBezTo>
                  <a:cubicBezTo>
                    <a:pt x="525" y="8934"/>
                    <a:pt x="527" y="8934"/>
                    <a:pt x="530" y="8934"/>
                  </a:cubicBezTo>
                  <a:cubicBezTo>
                    <a:pt x="563" y="8934"/>
                    <a:pt x="595" y="8931"/>
                    <a:pt x="627" y="8926"/>
                  </a:cubicBezTo>
                  <a:lnTo>
                    <a:pt x="10205" y="7076"/>
                  </a:lnTo>
                  <a:lnTo>
                    <a:pt x="11270" y="585"/>
                  </a:lnTo>
                  <a:cubicBezTo>
                    <a:pt x="11315" y="311"/>
                    <a:pt x="11129" y="54"/>
                    <a:pt x="10857" y="9"/>
                  </a:cubicBezTo>
                  <a:cubicBezTo>
                    <a:pt x="10826" y="3"/>
                    <a:pt x="10796" y="0"/>
                    <a:pt x="107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8" name="Google Shape;3858;p51"/>
            <p:cNvSpPr/>
            <p:nvPr/>
          </p:nvSpPr>
          <p:spPr>
            <a:xfrm flipH="1">
              <a:off x="1324676" y="4680316"/>
              <a:ext cx="628799" cy="979625"/>
            </a:xfrm>
            <a:custGeom>
              <a:avLst/>
              <a:gdLst/>
              <a:ahLst/>
              <a:cxnLst/>
              <a:rect l="l" t="t" r="r" b="b"/>
              <a:pathLst>
                <a:path w="40851" h="63643" extrusionOk="0">
                  <a:moveTo>
                    <a:pt x="6468" y="1"/>
                  </a:moveTo>
                  <a:cubicBezTo>
                    <a:pt x="5113" y="1"/>
                    <a:pt x="3930" y="611"/>
                    <a:pt x="3121" y="2041"/>
                  </a:cubicBezTo>
                  <a:cubicBezTo>
                    <a:pt x="0" y="7558"/>
                    <a:pt x="5990" y="11822"/>
                    <a:pt x="7245" y="17590"/>
                  </a:cubicBezTo>
                  <a:cubicBezTo>
                    <a:pt x="8499" y="23359"/>
                    <a:pt x="974" y="26619"/>
                    <a:pt x="3734" y="33801"/>
                  </a:cubicBezTo>
                  <a:cubicBezTo>
                    <a:pt x="6493" y="40982"/>
                    <a:pt x="14267" y="33891"/>
                    <a:pt x="11509" y="45149"/>
                  </a:cubicBezTo>
                  <a:cubicBezTo>
                    <a:pt x="8750" y="56407"/>
                    <a:pt x="23296" y="60998"/>
                    <a:pt x="23296" y="60998"/>
                  </a:cubicBezTo>
                  <a:cubicBezTo>
                    <a:pt x="23296" y="60998"/>
                    <a:pt x="27791" y="63643"/>
                    <a:pt x="31661" y="63643"/>
                  </a:cubicBezTo>
                  <a:cubicBezTo>
                    <a:pt x="33042" y="63643"/>
                    <a:pt x="34344" y="63306"/>
                    <a:pt x="35334" y="62392"/>
                  </a:cubicBezTo>
                  <a:cubicBezTo>
                    <a:pt x="39097" y="58915"/>
                    <a:pt x="37842" y="53202"/>
                    <a:pt x="37466" y="48312"/>
                  </a:cubicBezTo>
                  <a:cubicBezTo>
                    <a:pt x="37090" y="43422"/>
                    <a:pt x="40851" y="39828"/>
                    <a:pt x="39011" y="36149"/>
                  </a:cubicBezTo>
                  <a:cubicBezTo>
                    <a:pt x="37174" y="32471"/>
                    <a:pt x="28646" y="30465"/>
                    <a:pt x="30636" y="25449"/>
                  </a:cubicBezTo>
                  <a:cubicBezTo>
                    <a:pt x="32626" y="20432"/>
                    <a:pt x="30318" y="16086"/>
                    <a:pt x="26973" y="14413"/>
                  </a:cubicBezTo>
                  <a:cubicBezTo>
                    <a:pt x="23630" y="12741"/>
                    <a:pt x="19450" y="12073"/>
                    <a:pt x="17610" y="10066"/>
                  </a:cubicBezTo>
                  <a:cubicBezTo>
                    <a:pt x="15629" y="4988"/>
                    <a:pt x="10343" y="1"/>
                    <a:pt x="64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9" name="Google Shape;3859;p51"/>
            <p:cNvSpPr/>
            <p:nvPr/>
          </p:nvSpPr>
          <p:spPr>
            <a:xfrm flipH="1">
              <a:off x="1412562" y="4744388"/>
              <a:ext cx="445690" cy="931754"/>
            </a:xfrm>
            <a:custGeom>
              <a:avLst/>
              <a:gdLst/>
              <a:ahLst/>
              <a:cxnLst/>
              <a:rect l="l" t="t" r="r" b="b"/>
              <a:pathLst>
                <a:path w="28955" h="60533" extrusionOk="0">
                  <a:moveTo>
                    <a:pt x="557" y="1"/>
                  </a:moveTo>
                  <a:cubicBezTo>
                    <a:pt x="435" y="1"/>
                    <a:pt x="311" y="45"/>
                    <a:pt x="214" y="136"/>
                  </a:cubicBezTo>
                  <a:cubicBezTo>
                    <a:pt x="12" y="324"/>
                    <a:pt x="0" y="642"/>
                    <a:pt x="189" y="844"/>
                  </a:cubicBezTo>
                  <a:cubicBezTo>
                    <a:pt x="14736" y="16492"/>
                    <a:pt x="27784" y="59739"/>
                    <a:pt x="27914" y="60175"/>
                  </a:cubicBezTo>
                  <a:cubicBezTo>
                    <a:pt x="27977" y="60387"/>
                    <a:pt x="28173" y="60533"/>
                    <a:pt x="28395" y="60533"/>
                  </a:cubicBezTo>
                  <a:cubicBezTo>
                    <a:pt x="28444" y="60533"/>
                    <a:pt x="28492" y="60524"/>
                    <a:pt x="28539" y="60511"/>
                  </a:cubicBezTo>
                  <a:cubicBezTo>
                    <a:pt x="28803" y="60432"/>
                    <a:pt x="28955" y="60152"/>
                    <a:pt x="28875" y="59886"/>
                  </a:cubicBezTo>
                  <a:cubicBezTo>
                    <a:pt x="28746" y="59450"/>
                    <a:pt x="15630" y="15980"/>
                    <a:pt x="924" y="161"/>
                  </a:cubicBezTo>
                  <a:cubicBezTo>
                    <a:pt x="825" y="54"/>
                    <a:pt x="692" y="1"/>
                    <a:pt x="557" y="1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0" name="Google Shape;3860;p51"/>
            <p:cNvSpPr/>
            <p:nvPr/>
          </p:nvSpPr>
          <p:spPr>
            <a:xfrm flipH="1">
              <a:off x="1653722" y="4862250"/>
              <a:ext cx="163884" cy="114289"/>
            </a:xfrm>
            <a:custGeom>
              <a:avLst/>
              <a:gdLst/>
              <a:ahLst/>
              <a:cxnLst/>
              <a:rect l="l" t="t" r="r" b="b"/>
              <a:pathLst>
                <a:path w="10647" h="7425" extrusionOk="0">
                  <a:moveTo>
                    <a:pt x="10078" y="0"/>
                  </a:moveTo>
                  <a:cubicBezTo>
                    <a:pt x="9881" y="0"/>
                    <a:pt x="9695" y="117"/>
                    <a:pt x="9616" y="310"/>
                  </a:cubicBezTo>
                  <a:lnTo>
                    <a:pt x="7130" y="6270"/>
                  </a:lnTo>
                  <a:lnTo>
                    <a:pt x="652" y="4901"/>
                  </a:lnTo>
                  <a:cubicBezTo>
                    <a:pt x="618" y="4894"/>
                    <a:pt x="583" y="4891"/>
                    <a:pt x="549" y="4891"/>
                  </a:cubicBezTo>
                  <a:cubicBezTo>
                    <a:pt x="317" y="4891"/>
                    <a:pt x="108" y="5053"/>
                    <a:pt x="57" y="5289"/>
                  </a:cubicBezTo>
                  <a:cubicBezTo>
                    <a:pt x="1" y="5560"/>
                    <a:pt x="174" y="5825"/>
                    <a:pt x="445" y="5884"/>
                  </a:cubicBezTo>
                  <a:lnTo>
                    <a:pt x="7736" y="7424"/>
                  </a:lnTo>
                  <a:lnTo>
                    <a:pt x="10542" y="694"/>
                  </a:lnTo>
                  <a:cubicBezTo>
                    <a:pt x="10647" y="439"/>
                    <a:pt x="10527" y="146"/>
                    <a:pt x="10271" y="39"/>
                  </a:cubicBezTo>
                  <a:cubicBezTo>
                    <a:pt x="10208" y="13"/>
                    <a:pt x="10142" y="0"/>
                    <a:pt x="10078" y="0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1" name="Google Shape;3861;p51"/>
            <p:cNvSpPr/>
            <p:nvPr/>
          </p:nvSpPr>
          <p:spPr>
            <a:xfrm flipH="1">
              <a:off x="1499227" y="5055235"/>
              <a:ext cx="318425" cy="174520"/>
            </a:xfrm>
            <a:custGeom>
              <a:avLst/>
              <a:gdLst/>
              <a:ahLst/>
              <a:cxnLst/>
              <a:rect l="l" t="t" r="r" b="b"/>
              <a:pathLst>
                <a:path w="20687" h="11338" extrusionOk="0">
                  <a:moveTo>
                    <a:pt x="20113" y="0"/>
                  </a:moveTo>
                  <a:cubicBezTo>
                    <a:pt x="19925" y="0"/>
                    <a:pt x="19746" y="106"/>
                    <a:pt x="19660" y="287"/>
                  </a:cubicBezTo>
                  <a:lnTo>
                    <a:pt x="14951" y="10185"/>
                  </a:lnTo>
                  <a:lnTo>
                    <a:pt x="662" y="6970"/>
                  </a:lnTo>
                  <a:cubicBezTo>
                    <a:pt x="625" y="6962"/>
                    <a:pt x="589" y="6958"/>
                    <a:pt x="552" y="6958"/>
                  </a:cubicBezTo>
                  <a:cubicBezTo>
                    <a:pt x="322" y="6958"/>
                    <a:pt x="114" y="7117"/>
                    <a:pt x="62" y="7351"/>
                  </a:cubicBezTo>
                  <a:cubicBezTo>
                    <a:pt x="0" y="7622"/>
                    <a:pt x="171" y="7889"/>
                    <a:pt x="441" y="7951"/>
                  </a:cubicBezTo>
                  <a:lnTo>
                    <a:pt x="15512" y="11338"/>
                  </a:lnTo>
                  <a:lnTo>
                    <a:pt x="20566" y="718"/>
                  </a:lnTo>
                  <a:cubicBezTo>
                    <a:pt x="20686" y="467"/>
                    <a:pt x="20579" y="168"/>
                    <a:pt x="20329" y="50"/>
                  </a:cubicBezTo>
                  <a:cubicBezTo>
                    <a:pt x="20259" y="16"/>
                    <a:pt x="20185" y="0"/>
                    <a:pt x="20113" y="0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2" name="Google Shape;3862;p51"/>
            <p:cNvSpPr/>
            <p:nvPr/>
          </p:nvSpPr>
          <p:spPr>
            <a:xfrm flipH="1">
              <a:off x="658816" y="4243988"/>
              <a:ext cx="858409" cy="1337331"/>
            </a:xfrm>
            <a:custGeom>
              <a:avLst/>
              <a:gdLst/>
              <a:ahLst/>
              <a:cxnLst/>
              <a:rect l="l" t="t" r="r" b="b"/>
              <a:pathLst>
                <a:path w="55768" h="86882" extrusionOk="0">
                  <a:moveTo>
                    <a:pt x="46938" y="0"/>
                  </a:moveTo>
                  <a:cubicBezTo>
                    <a:pt x="41647" y="0"/>
                    <a:pt x="34433" y="6807"/>
                    <a:pt x="31727" y="13740"/>
                  </a:cubicBezTo>
                  <a:cubicBezTo>
                    <a:pt x="29216" y="16480"/>
                    <a:pt x="23510" y="17393"/>
                    <a:pt x="18945" y="19675"/>
                  </a:cubicBezTo>
                  <a:cubicBezTo>
                    <a:pt x="14381" y="21957"/>
                    <a:pt x="11229" y="27892"/>
                    <a:pt x="13946" y="34740"/>
                  </a:cubicBezTo>
                  <a:cubicBezTo>
                    <a:pt x="16663" y="41587"/>
                    <a:pt x="5023" y="44326"/>
                    <a:pt x="2511" y="49348"/>
                  </a:cubicBezTo>
                  <a:cubicBezTo>
                    <a:pt x="0" y="54369"/>
                    <a:pt x="5136" y="59276"/>
                    <a:pt x="4622" y="65952"/>
                  </a:cubicBezTo>
                  <a:cubicBezTo>
                    <a:pt x="4109" y="72629"/>
                    <a:pt x="2398" y="80428"/>
                    <a:pt x="7532" y="85173"/>
                  </a:cubicBezTo>
                  <a:cubicBezTo>
                    <a:pt x="8883" y="86422"/>
                    <a:pt x="10661" y="86882"/>
                    <a:pt x="12547" y="86882"/>
                  </a:cubicBezTo>
                  <a:cubicBezTo>
                    <a:pt x="17831" y="86882"/>
                    <a:pt x="23966" y="83272"/>
                    <a:pt x="23966" y="83272"/>
                  </a:cubicBezTo>
                  <a:cubicBezTo>
                    <a:pt x="23966" y="83272"/>
                    <a:pt x="43823" y="77003"/>
                    <a:pt x="40057" y="61635"/>
                  </a:cubicBezTo>
                  <a:cubicBezTo>
                    <a:pt x="36291" y="46267"/>
                    <a:pt x="46904" y="55948"/>
                    <a:pt x="50672" y="46143"/>
                  </a:cubicBezTo>
                  <a:cubicBezTo>
                    <a:pt x="54438" y="36338"/>
                    <a:pt x="44166" y="31887"/>
                    <a:pt x="45878" y="24012"/>
                  </a:cubicBezTo>
                  <a:cubicBezTo>
                    <a:pt x="47589" y="16138"/>
                    <a:pt x="55768" y="10317"/>
                    <a:pt x="51507" y="2785"/>
                  </a:cubicBezTo>
                  <a:cubicBezTo>
                    <a:pt x="50403" y="833"/>
                    <a:pt x="48788" y="0"/>
                    <a:pt x="469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3" name="Google Shape;3863;p51"/>
            <p:cNvSpPr/>
            <p:nvPr/>
          </p:nvSpPr>
          <p:spPr>
            <a:xfrm flipH="1">
              <a:off x="658816" y="4243988"/>
              <a:ext cx="858409" cy="1337331"/>
            </a:xfrm>
            <a:custGeom>
              <a:avLst/>
              <a:gdLst/>
              <a:ahLst/>
              <a:cxnLst/>
              <a:rect l="l" t="t" r="r" b="b"/>
              <a:pathLst>
                <a:path w="55768" h="86882" extrusionOk="0">
                  <a:moveTo>
                    <a:pt x="46938" y="0"/>
                  </a:moveTo>
                  <a:cubicBezTo>
                    <a:pt x="41647" y="0"/>
                    <a:pt x="34433" y="6807"/>
                    <a:pt x="31727" y="13740"/>
                  </a:cubicBezTo>
                  <a:cubicBezTo>
                    <a:pt x="29216" y="16480"/>
                    <a:pt x="23510" y="17393"/>
                    <a:pt x="18945" y="19675"/>
                  </a:cubicBezTo>
                  <a:cubicBezTo>
                    <a:pt x="14381" y="21957"/>
                    <a:pt x="11229" y="27892"/>
                    <a:pt x="13946" y="34740"/>
                  </a:cubicBezTo>
                  <a:cubicBezTo>
                    <a:pt x="16663" y="41587"/>
                    <a:pt x="5023" y="44326"/>
                    <a:pt x="2511" y="49348"/>
                  </a:cubicBezTo>
                  <a:cubicBezTo>
                    <a:pt x="0" y="54369"/>
                    <a:pt x="5136" y="59276"/>
                    <a:pt x="4622" y="65952"/>
                  </a:cubicBezTo>
                  <a:cubicBezTo>
                    <a:pt x="4109" y="72629"/>
                    <a:pt x="2398" y="80428"/>
                    <a:pt x="7532" y="85173"/>
                  </a:cubicBezTo>
                  <a:cubicBezTo>
                    <a:pt x="8883" y="86422"/>
                    <a:pt x="10661" y="86882"/>
                    <a:pt x="12547" y="86882"/>
                  </a:cubicBezTo>
                  <a:cubicBezTo>
                    <a:pt x="17831" y="86882"/>
                    <a:pt x="23966" y="83272"/>
                    <a:pt x="23966" y="83272"/>
                  </a:cubicBezTo>
                  <a:cubicBezTo>
                    <a:pt x="23966" y="83272"/>
                    <a:pt x="43823" y="77003"/>
                    <a:pt x="40057" y="61635"/>
                  </a:cubicBezTo>
                  <a:cubicBezTo>
                    <a:pt x="36291" y="46267"/>
                    <a:pt x="46904" y="55948"/>
                    <a:pt x="50672" y="46143"/>
                  </a:cubicBezTo>
                  <a:cubicBezTo>
                    <a:pt x="54438" y="36338"/>
                    <a:pt x="44166" y="31887"/>
                    <a:pt x="45878" y="24012"/>
                  </a:cubicBezTo>
                  <a:cubicBezTo>
                    <a:pt x="47589" y="16138"/>
                    <a:pt x="55768" y="10317"/>
                    <a:pt x="51507" y="2785"/>
                  </a:cubicBezTo>
                  <a:cubicBezTo>
                    <a:pt x="50403" y="833"/>
                    <a:pt x="48788" y="0"/>
                    <a:pt x="46938" y="0"/>
                  </a:cubicBezTo>
                  <a:close/>
                </a:path>
              </a:pathLst>
            </a:custGeom>
            <a:solidFill>
              <a:srgbClr val="6D9EEB">
                <a:alpha val="41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4" name="Google Shape;3864;p51"/>
            <p:cNvSpPr/>
            <p:nvPr/>
          </p:nvSpPr>
          <p:spPr>
            <a:xfrm flipH="1">
              <a:off x="791960" y="4334255"/>
              <a:ext cx="602155" cy="1266356"/>
            </a:xfrm>
            <a:custGeom>
              <a:avLst/>
              <a:gdLst/>
              <a:ahLst/>
              <a:cxnLst/>
              <a:rect l="l" t="t" r="r" b="b"/>
              <a:pathLst>
                <a:path w="39120" h="82271" extrusionOk="0">
                  <a:moveTo>
                    <a:pt x="38564" y="0"/>
                  </a:moveTo>
                  <a:cubicBezTo>
                    <a:pt x="38430" y="0"/>
                    <a:pt x="38296" y="54"/>
                    <a:pt x="38197" y="160"/>
                  </a:cubicBezTo>
                  <a:cubicBezTo>
                    <a:pt x="18149" y="21726"/>
                    <a:pt x="258" y="81027"/>
                    <a:pt x="79" y="81624"/>
                  </a:cubicBezTo>
                  <a:cubicBezTo>
                    <a:pt x="1" y="81889"/>
                    <a:pt x="151" y="82170"/>
                    <a:pt x="417" y="82249"/>
                  </a:cubicBezTo>
                  <a:cubicBezTo>
                    <a:pt x="464" y="82262"/>
                    <a:pt x="512" y="82270"/>
                    <a:pt x="561" y="82270"/>
                  </a:cubicBezTo>
                  <a:cubicBezTo>
                    <a:pt x="781" y="82270"/>
                    <a:pt x="977" y="82125"/>
                    <a:pt x="1040" y="81913"/>
                  </a:cubicBezTo>
                  <a:cubicBezTo>
                    <a:pt x="1221" y="81318"/>
                    <a:pt x="19043" y="22239"/>
                    <a:pt x="38930" y="843"/>
                  </a:cubicBezTo>
                  <a:cubicBezTo>
                    <a:pt x="39119" y="641"/>
                    <a:pt x="39109" y="323"/>
                    <a:pt x="38905" y="135"/>
                  </a:cubicBezTo>
                  <a:cubicBezTo>
                    <a:pt x="38809" y="45"/>
                    <a:pt x="38686" y="0"/>
                    <a:pt x="385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5" name="Google Shape;3865;p51"/>
            <p:cNvSpPr/>
            <p:nvPr/>
          </p:nvSpPr>
          <p:spPr>
            <a:xfrm flipH="1">
              <a:off x="847457" y="4495181"/>
              <a:ext cx="217481" cy="149923"/>
            </a:xfrm>
            <a:custGeom>
              <a:avLst/>
              <a:gdLst/>
              <a:ahLst/>
              <a:cxnLst/>
              <a:rect l="l" t="t" r="r" b="b"/>
              <a:pathLst>
                <a:path w="14129" h="9740" extrusionOk="0">
                  <a:moveTo>
                    <a:pt x="572" y="0"/>
                  </a:moveTo>
                  <a:cubicBezTo>
                    <a:pt x="507" y="0"/>
                    <a:pt x="442" y="13"/>
                    <a:pt x="378" y="39"/>
                  </a:cubicBezTo>
                  <a:cubicBezTo>
                    <a:pt x="123" y="146"/>
                    <a:pt x="1" y="438"/>
                    <a:pt x="108" y="694"/>
                  </a:cubicBezTo>
                  <a:lnTo>
                    <a:pt x="3879" y="9740"/>
                  </a:lnTo>
                  <a:lnTo>
                    <a:pt x="13684" y="7668"/>
                  </a:lnTo>
                  <a:cubicBezTo>
                    <a:pt x="13955" y="7611"/>
                    <a:pt x="14129" y="7345"/>
                    <a:pt x="14072" y="7075"/>
                  </a:cubicBezTo>
                  <a:cubicBezTo>
                    <a:pt x="14020" y="6834"/>
                    <a:pt x="13806" y="6679"/>
                    <a:pt x="13572" y="6679"/>
                  </a:cubicBezTo>
                  <a:cubicBezTo>
                    <a:pt x="13540" y="6679"/>
                    <a:pt x="13509" y="6681"/>
                    <a:pt x="13477" y="6687"/>
                  </a:cubicBezTo>
                  <a:lnTo>
                    <a:pt x="4485" y="8587"/>
                  </a:lnTo>
                  <a:lnTo>
                    <a:pt x="1033" y="308"/>
                  </a:lnTo>
                  <a:cubicBezTo>
                    <a:pt x="953" y="116"/>
                    <a:pt x="767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6" name="Google Shape;3866;p51"/>
            <p:cNvSpPr/>
            <p:nvPr/>
          </p:nvSpPr>
          <p:spPr>
            <a:xfrm flipH="1">
              <a:off x="847371" y="4758624"/>
              <a:ext cx="428373" cy="232196"/>
            </a:xfrm>
            <a:custGeom>
              <a:avLst/>
              <a:gdLst/>
              <a:ahLst/>
              <a:cxnLst/>
              <a:rect l="l" t="t" r="r" b="b"/>
              <a:pathLst>
                <a:path w="27830" h="15085" extrusionOk="0">
                  <a:moveTo>
                    <a:pt x="571" y="1"/>
                  </a:moveTo>
                  <a:cubicBezTo>
                    <a:pt x="499" y="1"/>
                    <a:pt x="426" y="16"/>
                    <a:pt x="356" y="49"/>
                  </a:cubicBezTo>
                  <a:cubicBezTo>
                    <a:pt x="107" y="170"/>
                    <a:pt x="0" y="469"/>
                    <a:pt x="119" y="719"/>
                  </a:cubicBezTo>
                  <a:lnTo>
                    <a:pt x="6956" y="15085"/>
                  </a:lnTo>
                  <a:lnTo>
                    <a:pt x="27388" y="10493"/>
                  </a:lnTo>
                  <a:cubicBezTo>
                    <a:pt x="27659" y="10432"/>
                    <a:pt x="27829" y="10164"/>
                    <a:pt x="27767" y="9894"/>
                  </a:cubicBezTo>
                  <a:cubicBezTo>
                    <a:pt x="27715" y="9660"/>
                    <a:pt x="27507" y="9500"/>
                    <a:pt x="27278" y="9500"/>
                  </a:cubicBezTo>
                  <a:cubicBezTo>
                    <a:pt x="27242" y="9500"/>
                    <a:pt x="27206" y="9504"/>
                    <a:pt x="27169" y="9513"/>
                  </a:cubicBezTo>
                  <a:lnTo>
                    <a:pt x="7517" y="13932"/>
                  </a:lnTo>
                  <a:lnTo>
                    <a:pt x="1026" y="288"/>
                  </a:lnTo>
                  <a:cubicBezTo>
                    <a:pt x="939" y="107"/>
                    <a:pt x="759" y="1"/>
                    <a:pt x="5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7" name="Google Shape;3867;p51"/>
            <p:cNvSpPr/>
            <p:nvPr/>
          </p:nvSpPr>
          <p:spPr>
            <a:xfrm flipH="1">
              <a:off x="1021107" y="5087956"/>
              <a:ext cx="386367" cy="236829"/>
            </a:xfrm>
            <a:custGeom>
              <a:avLst/>
              <a:gdLst/>
              <a:ahLst/>
              <a:cxnLst/>
              <a:rect l="l" t="t" r="r" b="b"/>
              <a:pathLst>
                <a:path w="25101" h="15386" extrusionOk="0">
                  <a:moveTo>
                    <a:pt x="572" y="1"/>
                  </a:moveTo>
                  <a:cubicBezTo>
                    <a:pt x="499" y="1"/>
                    <a:pt x="425" y="17"/>
                    <a:pt x="354" y="51"/>
                  </a:cubicBezTo>
                  <a:cubicBezTo>
                    <a:pt x="105" y="171"/>
                    <a:pt x="0" y="470"/>
                    <a:pt x="120" y="721"/>
                  </a:cubicBezTo>
                  <a:lnTo>
                    <a:pt x="7161" y="15385"/>
                  </a:lnTo>
                  <a:lnTo>
                    <a:pt x="24693" y="9750"/>
                  </a:lnTo>
                  <a:cubicBezTo>
                    <a:pt x="24957" y="9664"/>
                    <a:pt x="25100" y="9382"/>
                    <a:pt x="25015" y="9118"/>
                  </a:cubicBezTo>
                  <a:cubicBezTo>
                    <a:pt x="24948" y="8905"/>
                    <a:pt x="24749" y="8770"/>
                    <a:pt x="24538" y="8770"/>
                  </a:cubicBezTo>
                  <a:cubicBezTo>
                    <a:pt x="24487" y="8770"/>
                    <a:pt x="24436" y="8778"/>
                    <a:pt x="24385" y="8794"/>
                  </a:cubicBezTo>
                  <a:lnTo>
                    <a:pt x="7686" y="14162"/>
                  </a:lnTo>
                  <a:lnTo>
                    <a:pt x="1024" y="286"/>
                  </a:lnTo>
                  <a:cubicBezTo>
                    <a:pt x="938" y="106"/>
                    <a:pt x="759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68" name="Google Shape;3868;p51"/>
          <p:cNvGrpSpPr/>
          <p:nvPr/>
        </p:nvGrpSpPr>
        <p:grpSpPr>
          <a:xfrm rot="577200" flipH="1">
            <a:off x="5615523" y="3865730"/>
            <a:ext cx="2044906" cy="1485694"/>
            <a:chOff x="505605" y="4363304"/>
            <a:chExt cx="1923073" cy="1397179"/>
          </a:xfrm>
        </p:grpSpPr>
        <p:sp>
          <p:nvSpPr>
            <p:cNvPr id="3869" name="Google Shape;3869;p51"/>
            <p:cNvSpPr/>
            <p:nvPr/>
          </p:nvSpPr>
          <p:spPr>
            <a:xfrm flipH="1">
              <a:off x="1674625" y="5389061"/>
              <a:ext cx="141642" cy="176783"/>
            </a:xfrm>
            <a:custGeom>
              <a:avLst/>
              <a:gdLst/>
              <a:ahLst/>
              <a:cxnLst/>
              <a:rect l="l" t="t" r="r" b="b"/>
              <a:pathLst>
                <a:path w="9202" h="11485" extrusionOk="0">
                  <a:moveTo>
                    <a:pt x="7862" y="0"/>
                  </a:moveTo>
                  <a:cubicBezTo>
                    <a:pt x="7842" y="0"/>
                    <a:pt x="7822" y="2"/>
                    <a:pt x="7801" y="5"/>
                  </a:cubicBezTo>
                  <a:cubicBezTo>
                    <a:pt x="7568" y="36"/>
                    <a:pt x="7405" y="252"/>
                    <a:pt x="7439" y="484"/>
                  </a:cubicBezTo>
                  <a:lnTo>
                    <a:pt x="8274" y="6355"/>
                  </a:lnTo>
                  <a:lnTo>
                    <a:pt x="259" y="10683"/>
                  </a:lnTo>
                  <a:cubicBezTo>
                    <a:pt x="87" y="10776"/>
                    <a:pt x="1" y="10973"/>
                    <a:pt x="49" y="11162"/>
                  </a:cubicBezTo>
                  <a:cubicBezTo>
                    <a:pt x="97" y="11351"/>
                    <a:pt x="268" y="11485"/>
                    <a:pt x="462" y="11485"/>
                  </a:cubicBezTo>
                  <a:cubicBezTo>
                    <a:pt x="532" y="11483"/>
                    <a:pt x="602" y="11465"/>
                    <a:pt x="664" y="11431"/>
                  </a:cubicBezTo>
                  <a:lnTo>
                    <a:pt x="9202" y="6825"/>
                  </a:lnTo>
                  <a:lnTo>
                    <a:pt x="8281" y="366"/>
                  </a:lnTo>
                  <a:cubicBezTo>
                    <a:pt x="8252" y="154"/>
                    <a:pt x="8070" y="0"/>
                    <a:pt x="7862" y="0"/>
                  </a:cubicBezTo>
                  <a:close/>
                </a:path>
              </a:pathLst>
            </a:custGeom>
            <a:solidFill>
              <a:srgbClr val="8CC4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0" name="Google Shape;3870;p51"/>
            <p:cNvSpPr/>
            <p:nvPr/>
          </p:nvSpPr>
          <p:spPr>
            <a:xfrm flipH="1">
              <a:off x="1402746" y="5296486"/>
              <a:ext cx="287717" cy="178076"/>
            </a:xfrm>
            <a:custGeom>
              <a:avLst/>
              <a:gdLst/>
              <a:ahLst/>
              <a:cxnLst/>
              <a:rect l="l" t="t" r="r" b="b"/>
              <a:pathLst>
                <a:path w="18692" h="11569" extrusionOk="0">
                  <a:moveTo>
                    <a:pt x="18120" y="0"/>
                  </a:moveTo>
                  <a:cubicBezTo>
                    <a:pt x="17933" y="0"/>
                    <a:pt x="17753" y="105"/>
                    <a:pt x="17667" y="286"/>
                  </a:cubicBezTo>
                  <a:lnTo>
                    <a:pt x="12838" y="10345"/>
                  </a:lnTo>
                  <a:lnTo>
                    <a:pt x="718" y="6447"/>
                  </a:lnTo>
                  <a:cubicBezTo>
                    <a:pt x="667" y="6431"/>
                    <a:pt x="615" y="6423"/>
                    <a:pt x="563" y="6423"/>
                  </a:cubicBezTo>
                  <a:cubicBezTo>
                    <a:pt x="351" y="6423"/>
                    <a:pt x="154" y="6558"/>
                    <a:pt x="85" y="6772"/>
                  </a:cubicBezTo>
                  <a:cubicBezTo>
                    <a:pt x="0" y="7036"/>
                    <a:pt x="145" y="7318"/>
                    <a:pt x="411" y="7403"/>
                  </a:cubicBezTo>
                  <a:lnTo>
                    <a:pt x="13363" y="11568"/>
                  </a:lnTo>
                  <a:lnTo>
                    <a:pt x="18571" y="720"/>
                  </a:lnTo>
                  <a:cubicBezTo>
                    <a:pt x="18691" y="471"/>
                    <a:pt x="18586" y="170"/>
                    <a:pt x="18337" y="50"/>
                  </a:cubicBezTo>
                  <a:cubicBezTo>
                    <a:pt x="18267" y="16"/>
                    <a:pt x="18193" y="0"/>
                    <a:pt x="18120" y="0"/>
                  </a:cubicBezTo>
                  <a:close/>
                </a:path>
              </a:pathLst>
            </a:custGeom>
            <a:solidFill>
              <a:srgbClr val="FF81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1" name="Google Shape;3871;p51"/>
            <p:cNvSpPr/>
            <p:nvPr/>
          </p:nvSpPr>
          <p:spPr>
            <a:xfrm rot="-1863570" flipH="1">
              <a:off x="777625" y="4443639"/>
              <a:ext cx="655024" cy="1236509"/>
            </a:xfrm>
            <a:custGeom>
              <a:avLst/>
              <a:gdLst/>
              <a:ahLst/>
              <a:cxnLst/>
              <a:rect l="l" t="t" r="r" b="b"/>
              <a:pathLst>
                <a:path w="42549" h="80321" extrusionOk="0">
                  <a:moveTo>
                    <a:pt x="19479" y="0"/>
                  </a:moveTo>
                  <a:cubicBezTo>
                    <a:pt x="14561" y="0"/>
                    <a:pt x="10368" y="9188"/>
                    <a:pt x="10793" y="16409"/>
                  </a:cubicBezTo>
                  <a:cubicBezTo>
                    <a:pt x="9828" y="19411"/>
                    <a:pt x="5751" y="22138"/>
                    <a:pt x="3039" y="25516"/>
                  </a:cubicBezTo>
                  <a:cubicBezTo>
                    <a:pt x="328" y="28895"/>
                    <a:pt x="0" y="34589"/>
                    <a:pt x="4523" y="38906"/>
                  </a:cubicBezTo>
                  <a:cubicBezTo>
                    <a:pt x="9046" y="43225"/>
                    <a:pt x="1039" y="49464"/>
                    <a:pt x="884" y="54225"/>
                  </a:cubicBezTo>
                  <a:cubicBezTo>
                    <a:pt x="729" y="58989"/>
                    <a:pt x="6428" y="60952"/>
                    <a:pt x="8399" y="66283"/>
                  </a:cubicBezTo>
                  <a:cubicBezTo>
                    <a:pt x="10369" y="71615"/>
                    <a:pt x="11813" y="78236"/>
                    <a:pt x="17456" y="80076"/>
                  </a:cubicBezTo>
                  <a:cubicBezTo>
                    <a:pt x="17973" y="80244"/>
                    <a:pt x="18495" y="80320"/>
                    <a:pt x="19018" y="80320"/>
                  </a:cubicBezTo>
                  <a:cubicBezTo>
                    <a:pt x="24209" y="80320"/>
                    <a:pt x="29454" y="72784"/>
                    <a:pt x="29454" y="72784"/>
                  </a:cubicBezTo>
                  <a:cubicBezTo>
                    <a:pt x="29454" y="72784"/>
                    <a:pt x="42548" y="60910"/>
                    <a:pt x="34196" y="50393"/>
                  </a:cubicBezTo>
                  <a:cubicBezTo>
                    <a:pt x="25842" y="39875"/>
                    <a:pt x="37461" y="43579"/>
                    <a:pt x="36889" y="34682"/>
                  </a:cubicBezTo>
                  <a:cubicBezTo>
                    <a:pt x="36318" y="25785"/>
                    <a:pt x="26820" y="25994"/>
                    <a:pt x="25348" y="19314"/>
                  </a:cubicBezTo>
                  <a:cubicBezTo>
                    <a:pt x="23877" y="12633"/>
                    <a:pt x="28121" y="5246"/>
                    <a:pt x="22166" y="947"/>
                  </a:cubicBezTo>
                  <a:cubicBezTo>
                    <a:pt x="21262" y="295"/>
                    <a:pt x="20359" y="0"/>
                    <a:pt x="194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2" name="Google Shape;3872;p51"/>
            <p:cNvSpPr/>
            <p:nvPr/>
          </p:nvSpPr>
          <p:spPr>
            <a:xfrm rot="-1863570" flipH="1">
              <a:off x="1137831" y="4469807"/>
              <a:ext cx="133948" cy="1185384"/>
            </a:xfrm>
            <a:custGeom>
              <a:avLst/>
              <a:gdLst/>
              <a:ahLst/>
              <a:cxnLst/>
              <a:rect l="l" t="t" r="r" b="b"/>
              <a:pathLst>
                <a:path w="8701" h="77000" extrusionOk="0">
                  <a:moveTo>
                    <a:pt x="8223" y="0"/>
                  </a:moveTo>
                  <a:cubicBezTo>
                    <a:pt x="8044" y="0"/>
                    <a:pt x="7877" y="114"/>
                    <a:pt x="7818" y="294"/>
                  </a:cubicBezTo>
                  <a:cubicBezTo>
                    <a:pt x="1" y="24032"/>
                    <a:pt x="7222" y="76111"/>
                    <a:pt x="7295" y="76632"/>
                  </a:cubicBezTo>
                  <a:cubicBezTo>
                    <a:pt x="7325" y="76842"/>
                    <a:pt x="7506" y="76999"/>
                    <a:pt x="7718" y="76999"/>
                  </a:cubicBezTo>
                  <a:cubicBezTo>
                    <a:pt x="7738" y="76999"/>
                    <a:pt x="7758" y="76996"/>
                    <a:pt x="7776" y="76993"/>
                  </a:cubicBezTo>
                  <a:cubicBezTo>
                    <a:pt x="8010" y="76961"/>
                    <a:pt x="8172" y="76746"/>
                    <a:pt x="8139" y="76513"/>
                  </a:cubicBezTo>
                  <a:cubicBezTo>
                    <a:pt x="8065" y="75992"/>
                    <a:pt x="871" y="24112"/>
                    <a:pt x="8627" y="559"/>
                  </a:cubicBezTo>
                  <a:cubicBezTo>
                    <a:pt x="8700" y="337"/>
                    <a:pt x="8578" y="95"/>
                    <a:pt x="8356" y="21"/>
                  </a:cubicBezTo>
                  <a:cubicBezTo>
                    <a:pt x="8312" y="7"/>
                    <a:pt x="8267" y="0"/>
                    <a:pt x="82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3" name="Google Shape;3873;p51"/>
            <p:cNvSpPr/>
            <p:nvPr/>
          </p:nvSpPr>
          <p:spPr>
            <a:xfrm rot="-1863570" flipH="1">
              <a:off x="919414" y="4739423"/>
              <a:ext cx="205641" cy="98202"/>
            </a:xfrm>
            <a:custGeom>
              <a:avLst/>
              <a:gdLst/>
              <a:ahLst/>
              <a:cxnLst/>
              <a:rect l="l" t="t" r="r" b="b"/>
              <a:pathLst>
                <a:path w="13358" h="6379" extrusionOk="0">
                  <a:moveTo>
                    <a:pt x="474" y="1"/>
                  </a:moveTo>
                  <a:cubicBezTo>
                    <a:pt x="358" y="1"/>
                    <a:pt x="243" y="47"/>
                    <a:pt x="160" y="138"/>
                  </a:cubicBezTo>
                  <a:cubicBezTo>
                    <a:pt x="1" y="312"/>
                    <a:pt x="11" y="581"/>
                    <a:pt x="185" y="739"/>
                  </a:cubicBezTo>
                  <a:lnTo>
                    <a:pt x="6298" y="6378"/>
                  </a:lnTo>
                  <a:lnTo>
                    <a:pt x="13128" y="1304"/>
                  </a:lnTo>
                  <a:cubicBezTo>
                    <a:pt x="13317" y="1165"/>
                    <a:pt x="13357" y="898"/>
                    <a:pt x="13217" y="709"/>
                  </a:cubicBezTo>
                  <a:cubicBezTo>
                    <a:pt x="13133" y="597"/>
                    <a:pt x="13004" y="537"/>
                    <a:pt x="12874" y="537"/>
                  </a:cubicBezTo>
                  <a:cubicBezTo>
                    <a:pt x="12785" y="537"/>
                    <a:pt x="12696" y="564"/>
                    <a:pt x="12620" y="621"/>
                  </a:cubicBezTo>
                  <a:lnTo>
                    <a:pt x="6358" y="5274"/>
                  </a:lnTo>
                  <a:lnTo>
                    <a:pt x="761" y="113"/>
                  </a:lnTo>
                  <a:cubicBezTo>
                    <a:pt x="680" y="38"/>
                    <a:pt x="577" y="1"/>
                    <a:pt x="4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4" name="Google Shape;3874;p51"/>
            <p:cNvSpPr/>
            <p:nvPr/>
          </p:nvSpPr>
          <p:spPr>
            <a:xfrm rot="-1863570" flipH="1">
              <a:off x="960401" y="4953823"/>
              <a:ext cx="383587" cy="177777"/>
            </a:xfrm>
            <a:custGeom>
              <a:avLst/>
              <a:gdLst/>
              <a:ahLst/>
              <a:cxnLst/>
              <a:rect l="l" t="t" r="r" b="b"/>
              <a:pathLst>
                <a:path w="24917" h="11548" extrusionOk="0">
                  <a:moveTo>
                    <a:pt x="24436" y="1"/>
                  </a:moveTo>
                  <a:cubicBezTo>
                    <a:pt x="24346" y="1"/>
                    <a:pt x="24256" y="29"/>
                    <a:pt x="24178" y="88"/>
                  </a:cubicBezTo>
                  <a:lnTo>
                    <a:pt x="10588" y="10458"/>
                  </a:lnTo>
                  <a:lnTo>
                    <a:pt x="746" y="2237"/>
                  </a:lnTo>
                  <a:cubicBezTo>
                    <a:pt x="667" y="2172"/>
                    <a:pt x="571" y="2141"/>
                    <a:pt x="477" y="2141"/>
                  </a:cubicBezTo>
                  <a:cubicBezTo>
                    <a:pt x="355" y="2141"/>
                    <a:pt x="234" y="2193"/>
                    <a:pt x="149" y="2293"/>
                  </a:cubicBezTo>
                  <a:cubicBezTo>
                    <a:pt x="0" y="2474"/>
                    <a:pt x="22" y="2739"/>
                    <a:pt x="199" y="2890"/>
                  </a:cubicBezTo>
                  <a:lnTo>
                    <a:pt x="10565" y="11548"/>
                  </a:lnTo>
                  <a:lnTo>
                    <a:pt x="24695" y="765"/>
                  </a:lnTo>
                  <a:cubicBezTo>
                    <a:pt x="24882" y="621"/>
                    <a:pt x="24917" y="354"/>
                    <a:pt x="24775" y="168"/>
                  </a:cubicBezTo>
                  <a:cubicBezTo>
                    <a:pt x="24691" y="58"/>
                    <a:pt x="24564" y="1"/>
                    <a:pt x="244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5" name="Google Shape;3875;p51"/>
            <p:cNvSpPr/>
            <p:nvPr/>
          </p:nvSpPr>
          <p:spPr>
            <a:xfrm rot="-1863570" flipH="1">
              <a:off x="1138612" y="5215309"/>
              <a:ext cx="347071" cy="174113"/>
            </a:xfrm>
            <a:custGeom>
              <a:avLst/>
              <a:gdLst/>
              <a:ahLst/>
              <a:cxnLst/>
              <a:rect l="l" t="t" r="r" b="b"/>
              <a:pathLst>
                <a:path w="22545" h="11310" extrusionOk="0">
                  <a:moveTo>
                    <a:pt x="22069" y="0"/>
                  </a:moveTo>
                  <a:cubicBezTo>
                    <a:pt x="21963" y="0"/>
                    <a:pt x="21856" y="40"/>
                    <a:pt x="21773" y="121"/>
                  </a:cubicBezTo>
                  <a:lnTo>
                    <a:pt x="10798" y="10182"/>
                  </a:lnTo>
                  <a:lnTo>
                    <a:pt x="741" y="1840"/>
                  </a:lnTo>
                  <a:cubicBezTo>
                    <a:pt x="663" y="1778"/>
                    <a:pt x="570" y="1748"/>
                    <a:pt x="477" y="1748"/>
                  </a:cubicBezTo>
                  <a:cubicBezTo>
                    <a:pt x="354" y="1748"/>
                    <a:pt x="232" y="1801"/>
                    <a:pt x="148" y="1903"/>
                  </a:cubicBezTo>
                  <a:cubicBezTo>
                    <a:pt x="1" y="2081"/>
                    <a:pt x="23" y="2345"/>
                    <a:pt x="198" y="2497"/>
                  </a:cubicBezTo>
                  <a:lnTo>
                    <a:pt x="10826" y="11310"/>
                  </a:lnTo>
                  <a:lnTo>
                    <a:pt x="22349" y="747"/>
                  </a:lnTo>
                  <a:cubicBezTo>
                    <a:pt x="22530" y="590"/>
                    <a:pt x="22545" y="315"/>
                    <a:pt x="22383" y="137"/>
                  </a:cubicBezTo>
                  <a:cubicBezTo>
                    <a:pt x="22299" y="47"/>
                    <a:pt x="22184" y="0"/>
                    <a:pt x="220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6" name="Google Shape;3876;p51"/>
            <p:cNvSpPr/>
            <p:nvPr/>
          </p:nvSpPr>
          <p:spPr>
            <a:xfrm flipH="1">
              <a:off x="1546580" y="5192444"/>
              <a:ext cx="882098" cy="406393"/>
            </a:xfrm>
            <a:custGeom>
              <a:avLst/>
              <a:gdLst/>
              <a:ahLst/>
              <a:cxnLst/>
              <a:rect l="l" t="t" r="r" b="b"/>
              <a:pathLst>
                <a:path w="57307" h="26402" extrusionOk="0">
                  <a:moveTo>
                    <a:pt x="16085" y="1"/>
                  </a:moveTo>
                  <a:cubicBezTo>
                    <a:pt x="11262" y="1"/>
                    <a:pt x="5916" y="561"/>
                    <a:pt x="0" y="1848"/>
                  </a:cubicBezTo>
                  <a:cubicBezTo>
                    <a:pt x="13241" y="7385"/>
                    <a:pt x="21434" y="26401"/>
                    <a:pt x="46194" y="26401"/>
                  </a:cubicBezTo>
                  <a:cubicBezTo>
                    <a:pt x="49572" y="26401"/>
                    <a:pt x="53257" y="26047"/>
                    <a:pt x="57306" y="25257"/>
                  </a:cubicBezTo>
                  <a:cubicBezTo>
                    <a:pt x="57306" y="25257"/>
                    <a:pt x="48472" y="1"/>
                    <a:pt x="160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7" name="Google Shape;3877;p51"/>
            <p:cNvSpPr/>
            <p:nvPr/>
          </p:nvSpPr>
          <p:spPr>
            <a:xfrm flipH="1">
              <a:off x="1500861" y="5227519"/>
              <a:ext cx="823776" cy="388907"/>
            </a:xfrm>
            <a:custGeom>
              <a:avLst/>
              <a:gdLst/>
              <a:ahLst/>
              <a:cxnLst/>
              <a:rect l="l" t="t" r="r" b="b"/>
              <a:pathLst>
                <a:path w="53518" h="25266" extrusionOk="0">
                  <a:moveTo>
                    <a:pt x="437" y="0"/>
                  </a:moveTo>
                  <a:cubicBezTo>
                    <a:pt x="434" y="0"/>
                    <a:pt x="432" y="1"/>
                    <a:pt x="429" y="2"/>
                  </a:cubicBezTo>
                  <a:cubicBezTo>
                    <a:pt x="197" y="2"/>
                    <a:pt x="8" y="187"/>
                    <a:pt x="5" y="421"/>
                  </a:cubicBezTo>
                  <a:cubicBezTo>
                    <a:pt x="0" y="653"/>
                    <a:pt x="184" y="845"/>
                    <a:pt x="416" y="852"/>
                  </a:cubicBezTo>
                  <a:cubicBezTo>
                    <a:pt x="21600" y="1510"/>
                    <a:pt x="52486" y="24940"/>
                    <a:pt x="52797" y="25177"/>
                  </a:cubicBezTo>
                  <a:cubicBezTo>
                    <a:pt x="52870" y="25234"/>
                    <a:pt x="52961" y="25264"/>
                    <a:pt x="53054" y="25265"/>
                  </a:cubicBezTo>
                  <a:lnTo>
                    <a:pt x="53054" y="25264"/>
                  </a:lnTo>
                  <a:cubicBezTo>
                    <a:pt x="53238" y="25264"/>
                    <a:pt x="53400" y="25147"/>
                    <a:pt x="53459" y="24973"/>
                  </a:cubicBezTo>
                  <a:cubicBezTo>
                    <a:pt x="53517" y="24801"/>
                    <a:pt x="53459" y="24611"/>
                    <a:pt x="53315" y="24499"/>
                  </a:cubicBezTo>
                  <a:cubicBezTo>
                    <a:pt x="53002" y="24261"/>
                    <a:pt x="21901" y="667"/>
                    <a:pt x="443" y="2"/>
                  </a:cubicBezTo>
                  <a:cubicBezTo>
                    <a:pt x="441" y="1"/>
                    <a:pt x="439" y="0"/>
                    <a:pt x="4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8" name="Google Shape;3878;p51"/>
            <p:cNvSpPr/>
            <p:nvPr/>
          </p:nvSpPr>
          <p:spPr>
            <a:xfrm flipH="1">
              <a:off x="2059210" y="5198908"/>
              <a:ext cx="124371" cy="151493"/>
            </a:xfrm>
            <a:custGeom>
              <a:avLst/>
              <a:gdLst/>
              <a:ahLst/>
              <a:cxnLst/>
              <a:rect l="l" t="t" r="r" b="b"/>
              <a:pathLst>
                <a:path w="8080" h="9842" extrusionOk="0">
                  <a:moveTo>
                    <a:pt x="3287" y="0"/>
                  </a:moveTo>
                  <a:cubicBezTo>
                    <a:pt x="3157" y="0"/>
                    <a:pt x="3028" y="55"/>
                    <a:pt x="2947" y="165"/>
                  </a:cubicBezTo>
                  <a:cubicBezTo>
                    <a:pt x="2808" y="355"/>
                    <a:pt x="2835" y="611"/>
                    <a:pt x="3023" y="749"/>
                  </a:cubicBezTo>
                  <a:cubicBezTo>
                    <a:pt x="3269" y="992"/>
                    <a:pt x="5354" y="3812"/>
                    <a:pt x="6796" y="5787"/>
                  </a:cubicBezTo>
                  <a:lnTo>
                    <a:pt x="272" y="9035"/>
                  </a:lnTo>
                  <a:cubicBezTo>
                    <a:pt x="93" y="9122"/>
                    <a:pt x="1" y="9321"/>
                    <a:pt x="46" y="9513"/>
                  </a:cubicBezTo>
                  <a:cubicBezTo>
                    <a:pt x="91" y="9705"/>
                    <a:pt x="263" y="9842"/>
                    <a:pt x="460" y="9842"/>
                  </a:cubicBezTo>
                  <a:cubicBezTo>
                    <a:pt x="527" y="9840"/>
                    <a:pt x="591" y="9825"/>
                    <a:pt x="649" y="9795"/>
                  </a:cubicBezTo>
                  <a:lnTo>
                    <a:pt x="8079" y="6101"/>
                  </a:lnTo>
                  <a:lnTo>
                    <a:pt x="7782" y="5693"/>
                  </a:lnTo>
                  <a:cubicBezTo>
                    <a:pt x="5992" y="3237"/>
                    <a:pt x="3805" y="272"/>
                    <a:pt x="3555" y="86"/>
                  </a:cubicBezTo>
                  <a:cubicBezTo>
                    <a:pt x="3476" y="29"/>
                    <a:pt x="3381" y="0"/>
                    <a:pt x="32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9" name="Google Shape;3879;p51"/>
            <p:cNvSpPr/>
            <p:nvPr/>
          </p:nvSpPr>
          <p:spPr>
            <a:xfrm flipH="1">
              <a:off x="1842491" y="5268028"/>
              <a:ext cx="142981" cy="211955"/>
            </a:xfrm>
            <a:custGeom>
              <a:avLst/>
              <a:gdLst/>
              <a:ahLst/>
              <a:cxnLst/>
              <a:rect l="l" t="t" r="r" b="b"/>
              <a:pathLst>
                <a:path w="9289" h="13770" extrusionOk="0">
                  <a:moveTo>
                    <a:pt x="7569" y="0"/>
                  </a:moveTo>
                  <a:cubicBezTo>
                    <a:pt x="7546" y="0"/>
                    <a:pt x="7523" y="2"/>
                    <a:pt x="7499" y="6"/>
                  </a:cubicBezTo>
                  <a:cubicBezTo>
                    <a:pt x="7265" y="44"/>
                    <a:pt x="7107" y="267"/>
                    <a:pt x="7148" y="501"/>
                  </a:cubicBezTo>
                  <a:lnTo>
                    <a:pt x="8358" y="7829"/>
                  </a:lnTo>
                  <a:lnTo>
                    <a:pt x="235" y="12985"/>
                  </a:lnTo>
                  <a:cubicBezTo>
                    <a:pt x="74" y="13087"/>
                    <a:pt x="1" y="13282"/>
                    <a:pt x="54" y="13464"/>
                  </a:cubicBezTo>
                  <a:cubicBezTo>
                    <a:pt x="106" y="13646"/>
                    <a:pt x="273" y="13770"/>
                    <a:pt x="464" y="13770"/>
                  </a:cubicBezTo>
                  <a:cubicBezTo>
                    <a:pt x="544" y="13770"/>
                    <a:pt x="622" y="13747"/>
                    <a:pt x="691" y="13703"/>
                  </a:cubicBezTo>
                  <a:lnTo>
                    <a:pt x="9289" y="8246"/>
                  </a:lnTo>
                  <a:lnTo>
                    <a:pt x="7989" y="362"/>
                  </a:lnTo>
                  <a:cubicBezTo>
                    <a:pt x="7957" y="150"/>
                    <a:pt x="7776" y="0"/>
                    <a:pt x="75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0" name="Google Shape;3880;p51"/>
            <p:cNvSpPr/>
            <p:nvPr/>
          </p:nvSpPr>
          <p:spPr>
            <a:xfrm flipH="1">
              <a:off x="1677280" y="4772261"/>
              <a:ext cx="733668" cy="608050"/>
            </a:xfrm>
            <a:custGeom>
              <a:avLst/>
              <a:gdLst/>
              <a:ahLst/>
              <a:cxnLst/>
              <a:rect l="l" t="t" r="r" b="b"/>
              <a:pathLst>
                <a:path w="47664" h="39503" extrusionOk="0">
                  <a:moveTo>
                    <a:pt x="1" y="0"/>
                  </a:moveTo>
                  <a:cubicBezTo>
                    <a:pt x="12473" y="10513"/>
                    <a:pt x="13509" y="35678"/>
                    <a:pt x="47663" y="39503"/>
                  </a:cubicBezTo>
                  <a:cubicBezTo>
                    <a:pt x="47663" y="39503"/>
                    <a:pt x="46524" y="420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1" name="Google Shape;3881;p51"/>
            <p:cNvSpPr/>
            <p:nvPr/>
          </p:nvSpPr>
          <p:spPr>
            <a:xfrm flipH="1">
              <a:off x="1639133" y="4810260"/>
              <a:ext cx="679056" cy="616670"/>
            </a:xfrm>
            <a:custGeom>
              <a:avLst/>
              <a:gdLst/>
              <a:ahLst/>
              <a:cxnLst/>
              <a:rect l="l" t="t" r="r" b="b"/>
              <a:pathLst>
                <a:path w="44116" h="40063" extrusionOk="0">
                  <a:moveTo>
                    <a:pt x="566" y="0"/>
                  </a:moveTo>
                  <a:cubicBezTo>
                    <a:pt x="359" y="0"/>
                    <a:pt x="166" y="129"/>
                    <a:pt x="94" y="337"/>
                  </a:cubicBezTo>
                  <a:cubicBezTo>
                    <a:pt x="0" y="602"/>
                    <a:pt x="144" y="891"/>
                    <a:pt x="411" y="978"/>
                  </a:cubicBezTo>
                  <a:cubicBezTo>
                    <a:pt x="20402" y="7944"/>
                    <a:pt x="42838" y="39531"/>
                    <a:pt x="43062" y="39849"/>
                  </a:cubicBezTo>
                  <a:cubicBezTo>
                    <a:pt x="43155" y="39983"/>
                    <a:pt x="43309" y="40063"/>
                    <a:pt x="43473" y="40063"/>
                  </a:cubicBezTo>
                  <a:cubicBezTo>
                    <a:pt x="43879" y="40063"/>
                    <a:pt x="44116" y="39603"/>
                    <a:pt x="43882" y="39273"/>
                  </a:cubicBezTo>
                  <a:cubicBezTo>
                    <a:pt x="43655" y="38950"/>
                    <a:pt x="21037" y="7103"/>
                    <a:pt x="742" y="32"/>
                  </a:cubicBezTo>
                  <a:cubicBezTo>
                    <a:pt x="684" y="11"/>
                    <a:pt x="625" y="0"/>
                    <a:pt x="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2" name="Google Shape;3882;p51"/>
            <p:cNvSpPr/>
            <p:nvPr/>
          </p:nvSpPr>
          <p:spPr>
            <a:xfrm flipH="1">
              <a:off x="1677280" y="4772261"/>
              <a:ext cx="733668" cy="608050"/>
            </a:xfrm>
            <a:custGeom>
              <a:avLst/>
              <a:gdLst/>
              <a:ahLst/>
              <a:cxnLst/>
              <a:rect l="l" t="t" r="r" b="b"/>
              <a:pathLst>
                <a:path w="47664" h="39503" extrusionOk="0">
                  <a:moveTo>
                    <a:pt x="1" y="0"/>
                  </a:moveTo>
                  <a:cubicBezTo>
                    <a:pt x="12473" y="10513"/>
                    <a:pt x="13509" y="35678"/>
                    <a:pt x="47663" y="39503"/>
                  </a:cubicBezTo>
                  <a:cubicBezTo>
                    <a:pt x="47663" y="39503"/>
                    <a:pt x="46524" y="4201"/>
                    <a:pt x="1" y="0"/>
                  </a:cubicBezTo>
                  <a:close/>
                </a:path>
              </a:pathLst>
            </a:custGeom>
            <a:solidFill>
              <a:srgbClr val="6D9EEB">
                <a:alpha val="41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3" name="Google Shape;3883;p51"/>
            <p:cNvSpPr/>
            <p:nvPr/>
          </p:nvSpPr>
          <p:spPr>
            <a:xfrm flipH="1">
              <a:off x="2078447" y="4838349"/>
              <a:ext cx="136839" cy="134515"/>
            </a:xfrm>
            <a:custGeom>
              <a:avLst/>
              <a:gdLst/>
              <a:ahLst/>
              <a:cxnLst/>
              <a:rect l="l" t="t" r="r" b="b"/>
              <a:pathLst>
                <a:path w="8890" h="8739" extrusionOk="0">
                  <a:moveTo>
                    <a:pt x="5905" y="1"/>
                  </a:moveTo>
                  <a:cubicBezTo>
                    <a:pt x="5807" y="1"/>
                    <a:pt x="5709" y="29"/>
                    <a:pt x="5625" y="90"/>
                  </a:cubicBezTo>
                  <a:cubicBezTo>
                    <a:pt x="5401" y="254"/>
                    <a:pt x="5339" y="548"/>
                    <a:pt x="5503" y="772"/>
                  </a:cubicBezTo>
                  <a:cubicBezTo>
                    <a:pt x="5667" y="1088"/>
                    <a:pt x="6779" y="4314"/>
                    <a:pt x="7560" y="6613"/>
                  </a:cubicBezTo>
                  <a:lnTo>
                    <a:pt x="450" y="7741"/>
                  </a:lnTo>
                  <a:cubicBezTo>
                    <a:pt x="188" y="7779"/>
                    <a:pt x="1" y="8013"/>
                    <a:pt x="23" y="8276"/>
                  </a:cubicBezTo>
                  <a:cubicBezTo>
                    <a:pt x="42" y="8537"/>
                    <a:pt x="260" y="8738"/>
                    <a:pt x="521" y="8738"/>
                  </a:cubicBezTo>
                  <a:cubicBezTo>
                    <a:pt x="523" y="8738"/>
                    <a:pt x="525" y="8738"/>
                    <a:pt x="527" y="8738"/>
                  </a:cubicBezTo>
                  <a:cubicBezTo>
                    <a:pt x="554" y="8738"/>
                    <a:pt x="581" y="8737"/>
                    <a:pt x="606" y="8733"/>
                  </a:cubicBezTo>
                  <a:lnTo>
                    <a:pt x="8889" y="7420"/>
                  </a:lnTo>
                  <a:lnTo>
                    <a:pt x="8701" y="6855"/>
                  </a:lnTo>
                  <a:cubicBezTo>
                    <a:pt x="7284" y="2660"/>
                    <a:pt x="6490" y="428"/>
                    <a:pt x="6337" y="219"/>
                  </a:cubicBezTo>
                  <a:cubicBezTo>
                    <a:pt x="6235" y="80"/>
                    <a:pt x="6070" y="1"/>
                    <a:pt x="59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4" name="Google Shape;3884;p51"/>
            <p:cNvSpPr/>
            <p:nvPr/>
          </p:nvSpPr>
          <p:spPr>
            <a:xfrm flipH="1">
              <a:off x="1884765" y="4983560"/>
              <a:ext cx="180415" cy="172319"/>
            </a:xfrm>
            <a:custGeom>
              <a:avLst/>
              <a:gdLst/>
              <a:ahLst/>
              <a:cxnLst/>
              <a:rect l="l" t="t" r="r" b="b"/>
              <a:pathLst>
                <a:path w="11721" h="11195" extrusionOk="0">
                  <a:moveTo>
                    <a:pt x="11198" y="1"/>
                  </a:moveTo>
                  <a:cubicBezTo>
                    <a:pt x="10947" y="1"/>
                    <a:pt x="10724" y="176"/>
                    <a:pt x="10688" y="430"/>
                  </a:cubicBezTo>
                  <a:lnTo>
                    <a:pt x="9652" y="7736"/>
                  </a:lnTo>
                  <a:lnTo>
                    <a:pt x="406" y="10207"/>
                  </a:lnTo>
                  <a:cubicBezTo>
                    <a:pt x="161" y="10270"/>
                    <a:pt x="0" y="10506"/>
                    <a:pt x="34" y="10758"/>
                  </a:cubicBezTo>
                  <a:cubicBezTo>
                    <a:pt x="67" y="11008"/>
                    <a:pt x="281" y="11194"/>
                    <a:pt x="532" y="11194"/>
                  </a:cubicBezTo>
                  <a:cubicBezTo>
                    <a:pt x="533" y="11194"/>
                    <a:pt x="534" y="11194"/>
                    <a:pt x="535" y="11194"/>
                  </a:cubicBezTo>
                  <a:cubicBezTo>
                    <a:pt x="578" y="11193"/>
                    <a:pt x="623" y="11188"/>
                    <a:pt x="665" y="11178"/>
                  </a:cubicBezTo>
                  <a:lnTo>
                    <a:pt x="10551" y="8533"/>
                  </a:lnTo>
                  <a:lnTo>
                    <a:pt x="11681" y="572"/>
                  </a:lnTo>
                  <a:cubicBezTo>
                    <a:pt x="11721" y="298"/>
                    <a:pt x="11530" y="42"/>
                    <a:pt x="11255" y="3"/>
                  </a:cubicBezTo>
                  <a:cubicBezTo>
                    <a:pt x="11236" y="2"/>
                    <a:pt x="11217" y="1"/>
                    <a:pt x="111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5" name="Google Shape;3885;p51"/>
            <p:cNvSpPr/>
            <p:nvPr/>
          </p:nvSpPr>
          <p:spPr>
            <a:xfrm flipH="1">
              <a:off x="1755237" y="5150935"/>
              <a:ext cx="174166" cy="137517"/>
            </a:xfrm>
            <a:custGeom>
              <a:avLst/>
              <a:gdLst/>
              <a:ahLst/>
              <a:cxnLst/>
              <a:rect l="l" t="t" r="r" b="b"/>
              <a:pathLst>
                <a:path w="11315" h="8934" extrusionOk="0">
                  <a:moveTo>
                    <a:pt x="10767" y="0"/>
                  </a:moveTo>
                  <a:cubicBezTo>
                    <a:pt x="10527" y="0"/>
                    <a:pt x="10321" y="179"/>
                    <a:pt x="10280" y="423"/>
                  </a:cubicBezTo>
                  <a:lnTo>
                    <a:pt x="9326" y="6224"/>
                  </a:lnTo>
                  <a:lnTo>
                    <a:pt x="436" y="7940"/>
                  </a:lnTo>
                  <a:cubicBezTo>
                    <a:pt x="179" y="7985"/>
                    <a:pt x="0" y="8221"/>
                    <a:pt x="25" y="8480"/>
                  </a:cubicBezTo>
                  <a:cubicBezTo>
                    <a:pt x="50" y="8738"/>
                    <a:pt x="265" y="8934"/>
                    <a:pt x="523" y="8934"/>
                  </a:cubicBezTo>
                  <a:cubicBezTo>
                    <a:pt x="525" y="8934"/>
                    <a:pt x="527" y="8934"/>
                    <a:pt x="530" y="8934"/>
                  </a:cubicBezTo>
                  <a:cubicBezTo>
                    <a:pt x="563" y="8934"/>
                    <a:pt x="595" y="8931"/>
                    <a:pt x="627" y="8926"/>
                  </a:cubicBezTo>
                  <a:lnTo>
                    <a:pt x="10205" y="7076"/>
                  </a:lnTo>
                  <a:lnTo>
                    <a:pt x="11270" y="585"/>
                  </a:lnTo>
                  <a:cubicBezTo>
                    <a:pt x="11315" y="311"/>
                    <a:pt x="11129" y="54"/>
                    <a:pt x="10857" y="9"/>
                  </a:cubicBezTo>
                  <a:cubicBezTo>
                    <a:pt x="10826" y="3"/>
                    <a:pt x="10796" y="0"/>
                    <a:pt x="107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6" name="Google Shape;3886;p51"/>
            <p:cNvSpPr/>
            <p:nvPr/>
          </p:nvSpPr>
          <p:spPr>
            <a:xfrm flipH="1">
              <a:off x="1324676" y="4680316"/>
              <a:ext cx="628799" cy="979625"/>
            </a:xfrm>
            <a:custGeom>
              <a:avLst/>
              <a:gdLst/>
              <a:ahLst/>
              <a:cxnLst/>
              <a:rect l="l" t="t" r="r" b="b"/>
              <a:pathLst>
                <a:path w="40851" h="63643" extrusionOk="0">
                  <a:moveTo>
                    <a:pt x="6468" y="1"/>
                  </a:moveTo>
                  <a:cubicBezTo>
                    <a:pt x="5113" y="1"/>
                    <a:pt x="3930" y="611"/>
                    <a:pt x="3121" y="2041"/>
                  </a:cubicBezTo>
                  <a:cubicBezTo>
                    <a:pt x="0" y="7558"/>
                    <a:pt x="5990" y="11822"/>
                    <a:pt x="7245" y="17590"/>
                  </a:cubicBezTo>
                  <a:cubicBezTo>
                    <a:pt x="8499" y="23359"/>
                    <a:pt x="974" y="26619"/>
                    <a:pt x="3734" y="33801"/>
                  </a:cubicBezTo>
                  <a:cubicBezTo>
                    <a:pt x="6493" y="40982"/>
                    <a:pt x="14267" y="33891"/>
                    <a:pt x="11509" y="45149"/>
                  </a:cubicBezTo>
                  <a:cubicBezTo>
                    <a:pt x="8750" y="56407"/>
                    <a:pt x="23296" y="60998"/>
                    <a:pt x="23296" y="60998"/>
                  </a:cubicBezTo>
                  <a:cubicBezTo>
                    <a:pt x="23296" y="60998"/>
                    <a:pt x="27791" y="63643"/>
                    <a:pt x="31661" y="63643"/>
                  </a:cubicBezTo>
                  <a:cubicBezTo>
                    <a:pt x="33042" y="63643"/>
                    <a:pt x="34344" y="63306"/>
                    <a:pt x="35334" y="62392"/>
                  </a:cubicBezTo>
                  <a:cubicBezTo>
                    <a:pt x="39097" y="58915"/>
                    <a:pt x="37842" y="53202"/>
                    <a:pt x="37466" y="48312"/>
                  </a:cubicBezTo>
                  <a:cubicBezTo>
                    <a:pt x="37090" y="43422"/>
                    <a:pt x="40851" y="39828"/>
                    <a:pt x="39011" y="36149"/>
                  </a:cubicBezTo>
                  <a:cubicBezTo>
                    <a:pt x="37174" y="32471"/>
                    <a:pt x="28646" y="30465"/>
                    <a:pt x="30636" y="25449"/>
                  </a:cubicBezTo>
                  <a:cubicBezTo>
                    <a:pt x="32626" y="20432"/>
                    <a:pt x="30318" y="16086"/>
                    <a:pt x="26973" y="14413"/>
                  </a:cubicBezTo>
                  <a:cubicBezTo>
                    <a:pt x="23630" y="12741"/>
                    <a:pt x="19450" y="12073"/>
                    <a:pt x="17610" y="10066"/>
                  </a:cubicBezTo>
                  <a:cubicBezTo>
                    <a:pt x="15629" y="4988"/>
                    <a:pt x="10343" y="1"/>
                    <a:pt x="6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7" name="Google Shape;3887;p51"/>
            <p:cNvSpPr/>
            <p:nvPr/>
          </p:nvSpPr>
          <p:spPr>
            <a:xfrm flipH="1">
              <a:off x="1412562" y="4744388"/>
              <a:ext cx="445690" cy="931754"/>
            </a:xfrm>
            <a:custGeom>
              <a:avLst/>
              <a:gdLst/>
              <a:ahLst/>
              <a:cxnLst/>
              <a:rect l="l" t="t" r="r" b="b"/>
              <a:pathLst>
                <a:path w="28955" h="60533" extrusionOk="0">
                  <a:moveTo>
                    <a:pt x="557" y="1"/>
                  </a:moveTo>
                  <a:cubicBezTo>
                    <a:pt x="435" y="1"/>
                    <a:pt x="311" y="45"/>
                    <a:pt x="214" y="136"/>
                  </a:cubicBezTo>
                  <a:cubicBezTo>
                    <a:pt x="12" y="324"/>
                    <a:pt x="0" y="642"/>
                    <a:pt x="189" y="844"/>
                  </a:cubicBezTo>
                  <a:cubicBezTo>
                    <a:pt x="14736" y="16492"/>
                    <a:pt x="27784" y="59739"/>
                    <a:pt x="27914" y="60175"/>
                  </a:cubicBezTo>
                  <a:cubicBezTo>
                    <a:pt x="27977" y="60387"/>
                    <a:pt x="28173" y="60533"/>
                    <a:pt x="28395" y="60533"/>
                  </a:cubicBezTo>
                  <a:cubicBezTo>
                    <a:pt x="28444" y="60533"/>
                    <a:pt x="28492" y="60524"/>
                    <a:pt x="28539" y="60511"/>
                  </a:cubicBezTo>
                  <a:cubicBezTo>
                    <a:pt x="28803" y="60432"/>
                    <a:pt x="28955" y="60152"/>
                    <a:pt x="28875" y="59886"/>
                  </a:cubicBezTo>
                  <a:cubicBezTo>
                    <a:pt x="28746" y="59450"/>
                    <a:pt x="15630" y="15980"/>
                    <a:pt x="924" y="161"/>
                  </a:cubicBezTo>
                  <a:cubicBezTo>
                    <a:pt x="825" y="54"/>
                    <a:pt x="692" y="1"/>
                    <a:pt x="557" y="1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8" name="Google Shape;3888;p51"/>
            <p:cNvSpPr/>
            <p:nvPr/>
          </p:nvSpPr>
          <p:spPr>
            <a:xfrm flipH="1">
              <a:off x="1653722" y="4862250"/>
              <a:ext cx="163884" cy="114289"/>
            </a:xfrm>
            <a:custGeom>
              <a:avLst/>
              <a:gdLst/>
              <a:ahLst/>
              <a:cxnLst/>
              <a:rect l="l" t="t" r="r" b="b"/>
              <a:pathLst>
                <a:path w="10647" h="7425" extrusionOk="0">
                  <a:moveTo>
                    <a:pt x="10078" y="0"/>
                  </a:moveTo>
                  <a:cubicBezTo>
                    <a:pt x="9881" y="0"/>
                    <a:pt x="9695" y="117"/>
                    <a:pt x="9616" y="310"/>
                  </a:cubicBezTo>
                  <a:lnTo>
                    <a:pt x="7130" y="6270"/>
                  </a:lnTo>
                  <a:lnTo>
                    <a:pt x="652" y="4901"/>
                  </a:lnTo>
                  <a:cubicBezTo>
                    <a:pt x="618" y="4894"/>
                    <a:pt x="583" y="4891"/>
                    <a:pt x="549" y="4891"/>
                  </a:cubicBezTo>
                  <a:cubicBezTo>
                    <a:pt x="317" y="4891"/>
                    <a:pt x="108" y="5053"/>
                    <a:pt x="57" y="5289"/>
                  </a:cubicBezTo>
                  <a:cubicBezTo>
                    <a:pt x="1" y="5560"/>
                    <a:pt x="174" y="5825"/>
                    <a:pt x="445" y="5884"/>
                  </a:cubicBezTo>
                  <a:lnTo>
                    <a:pt x="7736" y="7424"/>
                  </a:lnTo>
                  <a:lnTo>
                    <a:pt x="10542" y="694"/>
                  </a:lnTo>
                  <a:cubicBezTo>
                    <a:pt x="10647" y="439"/>
                    <a:pt x="10527" y="146"/>
                    <a:pt x="10271" y="39"/>
                  </a:cubicBezTo>
                  <a:cubicBezTo>
                    <a:pt x="10208" y="13"/>
                    <a:pt x="10142" y="0"/>
                    <a:pt x="10078" y="0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9" name="Google Shape;3889;p51"/>
            <p:cNvSpPr/>
            <p:nvPr/>
          </p:nvSpPr>
          <p:spPr>
            <a:xfrm flipH="1">
              <a:off x="1499227" y="5055235"/>
              <a:ext cx="318425" cy="174520"/>
            </a:xfrm>
            <a:custGeom>
              <a:avLst/>
              <a:gdLst/>
              <a:ahLst/>
              <a:cxnLst/>
              <a:rect l="l" t="t" r="r" b="b"/>
              <a:pathLst>
                <a:path w="20687" h="11338" extrusionOk="0">
                  <a:moveTo>
                    <a:pt x="20113" y="0"/>
                  </a:moveTo>
                  <a:cubicBezTo>
                    <a:pt x="19925" y="0"/>
                    <a:pt x="19746" y="106"/>
                    <a:pt x="19660" y="287"/>
                  </a:cubicBezTo>
                  <a:lnTo>
                    <a:pt x="14951" y="10185"/>
                  </a:lnTo>
                  <a:lnTo>
                    <a:pt x="662" y="6970"/>
                  </a:lnTo>
                  <a:cubicBezTo>
                    <a:pt x="625" y="6962"/>
                    <a:pt x="589" y="6958"/>
                    <a:pt x="552" y="6958"/>
                  </a:cubicBezTo>
                  <a:cubicBezTo>
                    <a:pt x="322" y="6958"/>
                    <a:pt x="114" y="7117"/>
                    <a:pt x="62" y="7351"/>
                  </a:cubicBezTo>
                  <a:cubicBezTo>
                    <a:pt x="0" y="7622"/>
                    <a:pt x="171" y="7889"/>
                    <a:pt x="441" y="7951"/>
                  </a:cubicBezTo>
                  <a:lnTo>
                    <a:pt x="15512" y="11338"/>
                  </a:lnTo>
                  <a:lnTo>
                    <a:pt x="20566" y="718"/>
                  </a:lnTo>
                  <a:cubicBezTo>
                    <a:pt x="20686" y="467"/>
                    <a:pt x="20579" y="168"/>
                    <a:pt x="20329" y="50"/>
                  </a:cubicBezTo>
                  <a:cubicBezTo>
                    <a:pt x="20259" y="16"/>
                    <a:pt x="20185" y="0"/>
                    <a:pt x="20113" y="0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90" name="Google Shape;3890;p51"/>
          <p:cNvGrpSpPr/>
          <p:nvPr/>
        </p:nvGrpSpPr>
        <p:grpSpPr>
          <a:xfrm rot="-8999848" flipH="1">
            <a:off x="3884621" y="-200690"/>
            <a:ext cx="1454715" cy="1480379"/>
            <a:chOff x="658816" y="3875056"/>
            <a:chExt cx="1769862" cy="1801086"/>
          </a:xfrm>
        </p:grpSpPr>
        <p:sp>
          <p:nvSpPr>
            <p:cNvPr id="3891" name="Google Shape;3891;p51"/>
            <p:cNvSpPr/>
            <p:nvPr/>
          </p:nvSpPr>
          <p:spPr>
            <a:xfrm flipH="1">
              <a:off x="1674625" y="5389061"/>
              <a:ext cx="141642" cy="176783"/>
            </a:xfrm>
            <a:custGeom>
              <a:avLst/>
              <a:gdLst/>
              <a:ahLst/>
              <a:cxnLst/>
              <a:rect l="l" t="t" r="r" b="b"/>
              <a:pathLst>
                <a:path w="9202" h="11485" extrusionOk="0">
                  <a:moveTo>
                    <a:pt x="7862" y="0"/>
                  </a:moveTo>
                  <a:cubicBezTo>
                    <a:pt x="7842" y="0"/>
                    <a:pt x="7822" y="2"/>
                    <a:pt x="7801" y="5"/>
                  </a:cubicBezTo>
                  <a:cubicBezTo>
                    <a:pt x="7568" y="36"/>
                    <a:pt x="7405" y="252"/>
                    <a:pt x="7439" y="484"/>
                  </a:cubicBezTo>
                  <a:lnTo>
                    <a:pt x="8274" y="6355"/>
                  </a:lnTo>
                  <a:lnTo>
                    <a:pt x="259" y="10683"/>
                  </a:lnTo>
                  <a:cubicBezTo>
                    <a:pt x="87" y="10776"/>
                    <a:pt x="1" y="10973"/>
                    <a:pt x="49" y="11162"/>
                  </a:cubicBezTo>
                  <a:cubicBezTo>
                    <a:pt x="97" y="11351"/>
                    <a:pt x="268" y="11485"/>
                    <a:pt x="462" y="11485"/>
                  </a:cubicBezTo>
                  <a:cubicBezTo>
                    <a:pt x="532" y="11483"/>
                    <a:pt x="602" y="11465"/>
                    <a:pt x="664" y="11431"/>
                  </a:cubicBezTo>
                  <a:lnTo>
                    <a:pt x="9202" y="6825"/>
                  </a:lnTo>
                  <a:lnTo>
                    <a:pt x="8281" y="366"/>
                  </a:lnTo>
                  <a:cubicBezTo>
                    <a:pt x="8252" y="154"/>
                    <a:pt x="8070" y="0"/>
                    <a:pt x="7862" y="0"/>
                  </a:cubicBezTo>
                  <a:close/>
                </a:path>
              </a:pathLst>
            </a:custGeom>
            <a:solidFill>
              <a:srgbClr val="8CC4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2" name="Google Shape;3892;p51"/>
            <p:cNvSpPr/>
            <p:nvPr/>
          </p:nvSpPr>
          <p:spPr>
            <a:xfrm flipH="1">
              <a:off x="1402746" y="5296486"/>
              <a:ext cx="287717" cy="178076"/>
            </a:xfrm>
            <a:custGeom>
              <a:avLst/>
              <a:gdLst/>
              <a:ahLst/>
              <a:cxnLst/>
              <a:rect l="l" t="t" r="r" b="b"/>
              <a:pathLst>
                <a:path w="18692" h="11569" extrusionOk="0">
                  <a:moveTo>
                    <a:pt x="18120" y="0"/>
                  </a:moveTo>
                  <a:cubicBezTo>
                    <a:pt x="17933" y="0"/>
                    <a:pt x="17753" y="105"/>
                    <a:pt x="17667" y="286"/>
                  </a:cubicBezTo>
                  <a:lnTo>
                    <a:pt x="12838" y="10345"/>
                  </a:lnTo>
                  <a:lnTo>
                    <a:pt x="718" y="6447"/>
                  </a:lnTo>
                  <a:cubicBezTo>
                    <a:pt x="667" y="6431"/>
                    <a:pt x="615" y="6423"/>
                    <a:pt x="563" y="6423"/>
                  </a:cubicBezTo>
                  <a:cubicBezTo>
                    <a:pt x="351" y="6423"/>
                    <a:pt x="154" y="6558"/>
                    <a:pt x="85" y="6772"/>
                  </a:cubicBezTo>
                  <a:cubicBezTo>
                    <a:pt x="0" y="7036"/>
                    <a:pt x="145" y="7318"/>
                    <a:pt x="411" y="7403"/>
                  </a:cubicBezTo>
                  <a:lnTo>
                    <a:pt x="13363" y="11568"/>
                  </a:lnTo>
                  <a:lnTo>
                    <a:pt x="18571" y="720"/>
                  </a:lnTo>
                  <a:cubicBezTo>
                    <a:pt x="18691" y="471"/>
                    <a:pt x="18586" y="170"/>
                    <a:pt x="18337" y="50"/>
                  </a:cubicBezTo>
                  <a:cubicBezTo>
                    <a:pt x="18267" y="16"/>
                    <a:pt x="18193" y="0"/>
                    <a:pt x="18120" y="0"/>
                  </a:cubicBezTo>
                  <a:close/>
                </a:path>
              </a:pathLst>
            </a:custGeom>
            <a:solidFill>
              <a:srgbClr val="FF81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3" name="Google Shape;3893;p51"/>
            <p:cNvSpPr/>
            <p:nvPr/>
          </p:nvSpPr>
          <p:spPr>
            <a:xfrm flipH="1">
              <a:off x="1072480" y="3875056"/>
              <a:ext cx="654935" cy="1236341"/>
            </a:xfrm>
            <a:custGeom>
              <a:avLst/>
              <a:gdLst/>
              <a:ahLst/>
              <a:cxnLst/>
              <a:rect l="l" t="t" r="r" b="b"/>
              <a:pathLst>
                <a:path w="42549" h="80321" extrusionOk="0">
                  <a:moveTo>
                    <a:pt x="19479" y="0"/>
                  </a:moveTo>
                  <a:cubicBezTo>
                    <a:pt x="14561" y="0"/>
                    <a:pt x="10368" y="9188"/>
                    <a:pt x="10793" y="16409"/>
                  </a:cubicBezTo>
                  <a:cubicBezTo>
                    <a:pt x="9828" y="19411"/>
                    <a:pt x="5751" y="22138"/>
                    <a:pt x="3039" y="25516"/>
                  </a:cubicBezTo>
                  <a:cubicBezTo>
                    <a:pt x="328" y="28895"/>
                    <a:pt x="0" y="34589"/>
                    <a:pt x="4523" y="38906"/>
                  </a:cubicBezTo>
                  <a:cubicBezTo>
                    <a:pt x="9046" y="43225"/>
                    <a:pt x="1039" y="49464"/>
                    <a:pt x="884" y="54225"/>
                  </a:cubicBezTo>
                  <a:cubicBezTo>
                    <a:pt x="729" y="58989"/>
                    <a:pt x="6428" y="60952"/>
                    <a:pt x="8399" y="66283"/>
                  </a:cubicBezTo>
                  <a:cubicBezTo>
                    <a:pt x="10369" y="71615"/>
                    <a:pt x="11813" y="78236"/>
                    <a:pt x="17456" y="80076"/>
                  </a:cubicBezTo>
                  <a:cubicBezTo>
                    <a:pt x="17973" y="80244"/>
                    <a:pt x="18495" y="80320"/>
                    <a:pt x="19018" y="80320"/>
                  </a:cubicBezTo>
                  <a:cubicBezTo>
                    <a:pt x="24209" y="80320"/>
                    <a:pt x="29454" y="72784"/>
                    <a:pt x="29454" y="72784"/>
                  </a:cubicBezTo>
                  <a:cubicBezTo>
                    <a:pt x="29454" y="72784"/>
                    <a:pt x="42548" y="60910"/>
                    <a:pt x="34196" y="50393"/>
                  </a:cubicBezTo>
                  <a:cubicBezTo>
                    <a:pt x="25842" y="39875"/>
                    <a:pt x="37461" y="43579"/>
                    <a:pt x="36889" y="34682"/>
                  </a:cubicBezTo>
                  <a:cubicBezTo>
                    <a:pt x="36318" y="25785"/>
                    <a:pt x="26820" y="25994"/>
                    <a:pt x="25348" y="19314"/>
                  </a:cubicBezTo>
                  <a:cubicBezTo>
                    <a:pt x="23877" y="12633"/>
                    <a:pt x="28121" y="5246"/>
                    <a:pt x="22166" y="947"/>
                  </a:cubicBezTo>
                  <a:cubicBezTo>
                    <a:pt x="21262" y="295"/>
                    <a:pt x="20359" y="0"/>
                    <a:pt x="194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4" name="Google Shape;3894;p51"/>
            <p:cNvSpPr/>
            <p:nvPr/>
          </p:nvSpPr>
          <p:spPr>
            <a:xfrm flipH="1">
              <a:off x="1418016" y="3952564"/>
              <a:ext cx="133930" cy="1185222"/>
            </a:xfrm>
            <a:custGeom>
              <a:avLst/>
              <a:gdLst/>
              <a:ahLst/>
              <a:cxnLst/>
              <a:rect l="l" t="t" r="r" b="b"/>
              <a:pathLst>
                <a:path w="8701" h="77000" extrusionOk="0">
                  <a:moveTo>
                    <a:pt x="8223" y="0"/>
                  </a:moveTo>
                  <a:cubicBezTo>
                    <a:pt x="8044" y="0"/>
                    <a:pt x="7877" y="114"/>
                    <a:pt x="7818" y="294"/>
                  </a:cubicBezTo>
                  <a:cubicBezTo>
                    <a:pt x="1" y="24032"/>
                    <a:pt x="7222" y="76111"/>
                    <a:pt x="7295" y="76632"/>
                  </a:cubicBezTo>
                  <a:cubicBezTo>
                    <a:pt x="7325" y="76842"/>
                    <a:pt x="7506" y="76999"/>
                    <a:pt x="7718" y="76999"/>
                  </a:cubicBezTo>
                  <a:cubicBezTo>
                    <a:pt x="7738" y="76999"/>
                    <a:pt x="7758" y="76996"/>
                    <a:pt x="7776" y="76993"/>
                  </a:cubicBezTo>
                  <a:cubicBezTo>
                    <a:pt x="8010" y="76961"/>
                    <a:pt x="8172" y="76746"/>
                    <a:pt x="8139" y="76513"/>
                  </a:cubicBezTo>
                  <a:cubicBezTo>
                    <a:pt x="8065" y="75992"/>
                    <a:pt x="871" y="24112"/>
                    <a:pt x="8627" y="559"/>
                  </a:cubicBezTo>
                  <a:cubicBezTo>
                    <a:pt x="8700" y="337"/>
                    <a:pt x="8578" y="95"/>
                    <a:pt x="8356" y="21"/>
                  </a:cubicBezTo>
                  <a:cubicBezTo>
                    <a:pt x="8312" y="7"/>
                    <a:pt x="8267" y="0"/>
                    <a:pt x="82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5" name="Google Shape;3895;p51"/>
            <p:cNvSpPr/>
            <p:nvPr/>
          </p:nvSpPr>
          <p:spPr>
            <a:xfrm flipH="1">
              <a:off x="1367142" y="4167265"/>
              <a:ext cx="205613" cy="98189"/>
            </a:xfrm>
            <a:custGeom>
              <a:avLst/>
              <a:gdLst/>
              <a:ahLst/>
              <a:cxnLst/>
              <a:rect l="l" t="t" r="r" b="b"/>
              <a:pathLst>
                <a:path w="13358" h="6379" extrusionOk="0">
                  <a:moveTo>
                    <a:pt x="474" y="1"/>
                  </a:moveTo>
                  <a:cubicBezTo>
                    <a:pt x="358" y="1"/>
                    <a:pt x="243" y="47"/>
                    <a:pt x="160" y="138"/>
                  </a:cubicBezTo>
                  <a:cubicBezTo>
                    <a:pt x="1" y="312"/>
                    <a:pt x="11" y="581"/>
                    <a:pt x="185" y="739"/>
                  </a:cubicBezTo>
                  <a:lnTo>
                    <a:pt x="6298" y="6378"/>
                  </a:lnTo>
                  <a:lnTo>
                    <a:pt x="13128" y="1304"/>
                  </a:lnTo>
                  <a:cubicBezTo>
                    <a:pt x="13317" y="1165"/>
                    <a:pt x="13357" y="898"/>
                    <a:pt x="13217" y="709"/>
                  </a:cubicBezTo>
                  <a:cubicBezTo>
                    <a:pt x="13133" y="597"/>
                    <a:pt x="13004" y="537"/>
                    <a:pt x="12874" y="537"/>
                  </a:cubicBezTo>
                  <a:cubicBezTo>
                    <a:pt x="12785" y="537"/>
                    <a:pt x="12696" y="564"/>
                    <a:pt x="12620" y="621"/>
                  </a:cubicBezTo>
                  <a:lnTo>
                    <a:pt x="6358" y="5274"/>
                  </a:lnTo>
                  <a:lnTo>
                    <a:pt x="761" y="113"/>
                  </a:lnTo>
                  <a:cubicBezTo>
                    <a:pt x="680" y="38"/>
                    <a:pt x="577" y="1"/>
                    <a:pt x="4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6" name="Google Shape;3896;p51"/>
            <p:cNvSpPr/>
            <p:nvPr/>
          </p:nvSpPr>
          <p:spPr>
            <a:xfrm flipH="1">
              <a:off x="1258386" y="4412271"/>
              <a:ext cx="383535" cy="177753"/>
            </a:xfrm>
            <a:custGeom>
              <a:avLst/>
              <a:gdLst/>
              <a:ahLst/>
              <a:cxnLst/>
              <a:rect l="l" t="t" r="r" b="b"/>
              <a:pathLst>
                <a:path w="24917" h="11548" extrusionOk="0">
                  <a:moveTo>
                    <a:pt x="24436" y="1"/>
                  </a:moveTo>
                  <a:cubicBezTo>
                    <a:pt x="24346" y="1"/>
                    <a:pt x="24256" y="29"/>
                    <a:pt x="24178" y="88"/>
                  </a:cubicBezTo>
                  <a:lnTo>
                    <a:pt x="10588" y="10458"/>
                  </a:lnTo>
                  <a:lnTo>
                    <a:pt x="746" y="2237"/>
                  </a:lnTo>
                  <a:cubicBezTo>
                    <a:pt x="667" y="2172"/>
                    <a:pt x="571" y="2141"/>
                    <a:pt x="477" y="2141"/>
                  </a:cubicBezTo>
                  <a:cubicBezTo>
                    <a:pt x="355" y="2141"/>
                    <a:pt x="234" y="2193"/>
                    <a:pt x="149" y="2293"/>
                  </a:cubicBezTo>
                  <a:cubicBezTo>
                    <a:pt x="0" y="2474"/>
                    <a:pt x="22" y="2739"/>
                    <a:pt x="199" y="2890"/>
                  </a:cubicBezTo>
                  <a:lnTo>
                    <a:pt x="10565" y="11548"/>
                  </a:lnTo>
                  <a:lnTo>
                    <a:pt x="24695" y="765"/>
                  </a:lnTo>
                  <a:cubicBezTo>
                    <a:pt x="24882" y="621"/>
                    <a:pt x="24917" y="354"/>
                    <a:pt x="24775" y="168"/>
                  </a:cubicBezTo>
                  <a:cubicBezTo>
                    <a:pt x="24691" y="58"/>
                    <a:pt x="24564" y="1"/>
                    <a:pt x="244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7" name="Google Shape;3897;p51"/>
            <p:cNvSpPr/>
            <p:nvPr/>
          </p:nvSpPr>
          <p:spPr>
            <a:xfrm flipH="1">
              <a:off x="1279706" y="4719055"/>
              <a:ext cx="347024" cy="174089"/>
            </a:xfrm>
            <a:custGeom>
              <a:avLst/>
              <a:gdLst/>
              <a:ahLst/>
              <a:cxnLst/>
              <a:rect l="l" t="t" r="r" b="b"/>
              <a:pathLst>
                <a:path w="22545" h="11310" extrusionOk="0">
                  <a:moveTo>
                    <a:pt x="22069" y="0"/>
                  </a:moveTo>
                  <a:cubicBezTo>
                    <a:pt x="21963" y="0"/>
                    <a:pt x="21856" y="40"/>
                    <a:pt x="21773" y="121"/>
                  </a:cubicBezTo>
                  <a:lnTo>
                    <a:pt x="10798" y="10182"/>
                  </a:lnTo>
                  <a:lnTo>
                    <a:pt x="741" y="1840"/>
                  </a:lnTo>
                  <a:cubicBezTo>
                    <a:pt x="663" y="1778"/>
                    <a:pt x="570" y="1748"/>
                    <a:pt x="477" y="1748"/>
                  </a:cubicBezTo>
                  <a:cubicBezTo>
                    <a:pt x="354" y="1748"/>
                    <a:pt x="232" y="1801"/>
                    <a:pt x="148" y="1903"/>
                  </a:cubicBezTo>
                  <a:cubicBezTo>
                    <a:pt x="1" y="2081"/>
                    <a:pt x="23" y="2345"/>
                    <a:pt x="198" y="2497"/>
                  </a:cubicBezTo>
                  <a:lnTo>
                    <a:pt x="10826" y="11310"/>
                  </a:lnTo>
                  <a:lnTo>
                    <a:pt x="22349" y="747"/>
                  </a:lnTo>
                  <a:cubicBezTo>
                    <a:pt x="22530" y="590"/>
                    <a:pt x="22545" y="315"/>
                    <a:pt x="22383" y="137"/>
                  </a:cubicBezTo>
                  <a:cubicBezTo>
                    <a:pt x="22299" y="47"/>
                    <a:pt x="22184" y="0"/>
                    <a:pt x="220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8" name="Google Shape;3898;p51"/>
            <p:cNvSpPr/>
            <p:nvPr/>
          </p:nvSpPr>
          <p:spPr>
            <a:xfrm flipH="1">
              <a:off x="1546580" y="5192444"/>
              <a:ext cx="882098" cy="406393"/>
            </a:xfrm>
            <a:custGeom>
              <a:avLst/>
              <a:gdLst/>
              <a:ahLst/>
              <a:cxnLst/>
              <a:rect l="l" t="t" r="r" b="b"/>
              <a:pathLst>
                <a:path w="57307" h="26402" extrusionOk="0">
                  <a:moveTo>
                    <a:pt x="16085" y="1"/>
                  </a:moveTo>
                  <a:cubicBezTo>
                    <a:pt x="11262" y="1"/>
                    <a:pt x="5916" y="561"/>
                    <a:pt x="0" y="1848"/>
                  </a:cubicBezTo>
                  <a:cubicBezTo>
                    <a:pt x="13241" y="7385"/>
                    <a:pt x="21434" y="26401"/>
                    <a:pt x="46194" y="26401"/>
                  </a:cubicBezTo>
                  <a:cubicBezTo>
                    <a:pt x="49572" y="26401"/>
                    <a:pt x="53257" y="26047"/>
                    <a:pt x="57306" y="25257"/>
                  </a:cubicBezTo>
                  <a:cubicBezTo>
                    <a:pt x="57306" y="25257"/>
                    <a:pt x="48472" y="1"/>
                    <a:pt x="160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9" name="Google Shape;3899;p51"/>
            <p:cNvSpPr/>
            <p:nvPr/>
          </p:nvSpPr>
          <p:spPr>
            <a:xfrm flipH="1">
              <a:off x="1500861" y="5227519"/>
              <a:ext cx="823776" cy="388907"/>
            </a:xfrm>
            <a:custGeom>
              <a:avLst/>
              <a:gdLst/>
              <a:ahLst/>
              <a:cxnLst/>
              <a:rect l="l" t="t" r="r" b="b"/>
              <a:pathLst>
                <a:path w="53518" h="25266" extrusionOk="0">
                  <a:moveTo>
                    <a:pt x="437" y="0"/>
                  </a:moveTo>
                  <a:cubicBezTo>
                    <a:pt x="434" y="0"/>
                    <a:pt x="432" y="1"/>
                    <a:pt x="429" y="2"/>
                  </a:cubicBezTo>
                  <a:cubicBezTo>
                    <a:pt x="197" y="2"/>
                    <a:pt x="8" y="187"/>
                    <a:pt x="5" y="421"/>
                  </a:cubicBezTo>
                  <a:cubicBezTo>
                    <a:pt x="0" y="653"/>
                    <a:pt x="184" y="845"/>
                    <a:pt x="416" y="852"/>
                  </a:cubicBezTo>
                  <a:cubicBezTo>
                    <a:pt x="21600" y="1510"/>
                    <a:pt x="52486" y="24940"/>
                    <a:pt x="52797" y="25177"/>
                  </a:cubicBezTo>
                  <a:cubicBezTo>
                    <a:pt x="52870" y="25234"/>
                    <a:pt x="52961" y="25264"/>
                    <a:pt x="53054" y="25265"/>
                  </a:cubicBezTo>
                  <a:lnTo>
                    <a:pt x="53054" y="25264"/>
                  </a:lnTo>
                  <a:cubicBezTo>
                    <a:pt x="53238" y="25264"/>
                    <a:pt x="53400" y="25147"/>
                    <a:pt x="53459" y="24973"/>
                  </a:cubicBezTo>
                  <a:cubicBezTo>
                    <a:pt x="53517" y="24801"/>
                    <a:pt x="53459" y="24611"/>
                    <a:pt x="53315" y="24499"/>
                  </a:cubicBezTo>
                  <a:cubicBezTo>
                    <a:pt x="53002" y="24261"/>
                    <a:pt x="21901" y="667"/>
                    <a:pt x="443" y="2"/>
                  </a:cubicBezTo>
                  <a:cubicBezTo>
                    <a:pt x="441" y="1"/>
                    <a:pt x="439" y="0"/>
                    <a:pt x="4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0" name="Google Shape;3900;p51"/>
            <p:cNvSpPr/>
            <p:nvPr/>
          </p:nvSpPr>
          <p:spPr>
            <a:xfrm flipH="1">
              <a:off x="2059210" y="5198908"/>
              <a:ext cx="124371" cy="151493"/>
            </a:xfrm>
            <a:custGeom>
              <a:avLst/>
              <a:gdLst/>
              <a:ahLst/>
              <a:cxnLst/>
              <a:rect l="l" t="t" r="r" b="b"/>
              <a:pathLst>
                <a:path w="8080" h="9842" extrusionOk="0">
                  <a:moveTo>
                    <a:pt x="3287" y="0"/>
                  </a:moveTo>
                  <a:cubicBezTo>
                    <a:pt x="3157" y="0"/>
                    <a:pt x="3028" y="55"/>
                    <a:pt x="2947" y="165"/>
                  </a:cubicBezTo>
                  <a:cubicBezTo>
                    <a:pt x="2808" y="355"/>
                    <a:pt x="2835" y="611"/>
                    <a:pt x="3023" y="749"/>
                  </a:cubicBezTo>
                  <a:cubicBezTo>
                    <a:pt x="3269" y="992"/>
                    <a:pt x="5354" y="3812"/>
                    <a:pt x="6796" y="5787"/>
                  </a:cubicBezTo>
                  <a:lnTo>
                    <a:pt x="272" y="9035"/>
                  </a:lnTo>
                  <a:cubicBezTo>
                    <a:pt x="93" y="9122"/>
                    <a:pt x="1" y="9321"/>
                    <a:pt x="46" y="9513"/>
                  </a:cubicBezTo>
                  <a:cubicBezTo>
                    <a:pt x="91" y="9705"/>
                    <a:pt x="263" y="9842"/>
                    <a:pt x="460" y="9842"/>
                  </a:cubicBezTo>
                  <a:cubicBezTo>
                    <a:pt x="527" y="9840"/>
                    <a:pt x="591" y="9825"/>
                    <a:pt x="649" y="9795"/>
                  </a:cubicBezTo>
                  <a:lnTo>
                    <a:pt x="8079" y="6101"/>
                  </a:lnTo>
                  <a:lnTo>
                    <a:pt x="7782" y="5693"/>
                  </a:lnTo>
                  <a:cubicBezTo>
                    <a:pt x="5992" y="3237"/>
                    <a:pt x="3805" y="272"/>
                    <a:pt x="3555" y="86"/>
                  </a:cubicBezTo>
                  <a:cubicBezTo>
                    <a:pt x="3476" y="29"/>
                    <a:pt x="3381" y="0"/>
                    <a:pt x="32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1" name="Google Shape;3901;p51"/>
            <p:cNvSpPr/>
            <p:nvPr/>
          </p:nvSpPr>
          <p:spPr>
            <a:xfrm flipH="1">
              <a:off x="1842491" y="5268028"/>
              <a:ext cx="142981" cy="211955"/>
            </a:xfrm>
            <a:custGeom>
              <a:avLst/>
              <a:gdLst/>
              <a:ahLst/>
              <a:cxnLst/>
              <a:rect l="l" t="t" r="r" b="b"/>
              <a:pathLst>
                <a:path w="9289" h="13770" extrusionOk="0">
                  <a:moveTo>
                    <a:pt x="7569" y="0"/>
                  </a:moveTo>
                  <a:cubicBezTo>
                    <a:pt x="7546" y="0"/>
                    <a:pt x="7523" y="2"/>
                    <a:pt x="7499" y="6"/>
                  </a:cubicBezTo>
                  <a:cubicBezTo>
                    <a:pt x="7265" y="44"/>
                    <a:pt x="7107" y="267"/>
                    <a:pt x="7148" y="501"/>
                  </a:cubicBezTo>
                  <a:lnTo>
                    <a:pt x="8358" y="7829"/>
                  </a:lnTo>
                  <a:lnTo>
                    <a:pt x="235" y="12985"/>
                  </a:lnTo>
                  <a:cubicBezTo>
                    <a:pt x="74" y="13087"/>
                    <a:pt x="1" y="13282"/>
                    <a:pt x="54" y="13464"/>
                  </a:cubicBezTo>
                  <a:cubicBezTo>
                    <a:pt x="106" y="13646"/>
                    <a:pt x="273" y="13770"/>
                    <a:pt x="464" y="13770"/>
                  </a:cubicBezTo>
                  <a:cubicBezTo>
                    <a:pt x="544" y="13770"/>
                    <a:pt x="622" y="13747"/>
                    <a:pt x="691" y="13703"/>
                  </a:cubicBezTo>
                  <a:lnTo>
                    <a:pt x="9289" y="8246"/>
                  </a:lnTo>
                  <a:lnTo>
                    <a:pt x="7989" y="362"/>
                  </a:lnTo>
                  <a:cubicBezTo>
                    <a:pt x="7957" y="150"/>
                    <a:pt x="7776" y="0"/>
                    <a:pt x="75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2" name="Google Shape;3902;p51"/>
            <p:cNvSpPr/>
            <p:nvPr/>
          </p:nvSpPr>
          <p:spPr>
            <a:xfrm flipH="1">
              <a:off x="1677280" y="4772261"/>
              <a:ext cx="733668" cy="608050"/>
            </a:xfrm>
            <a:custGeom>
              <a:avLst/>
              <a:gdLst/>
              <a:ahLst/>
              <a:cxnLst/>
              <a:rect l="l" t="t" r="r" b="b"/>
              <a:pathLst>
                <a:path w="47664" h="39503" extrusionOk="0">
                  <a:moveTo>
                    <a:pt x="1" y="0"/>
                  </a:moveTo>
                  <a:cubicBezTo>
                    <a:pt x="12473" y="10513"/>
                    <a:pt x="13509" y="35678"/>
                    <a:pt x="47663" y="39503"/>
                  </a:cubicBezTo>
                  <a:cubicBezTo>
                    <a:pt x="47663" y="39503"/>
                    <a:pt x="46524" y="420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3" name="Google Shape;3903;p51"/>
            <p:cNvSpPr/>
            <p:nvPr/>
          </p:nvSpPr>
          <p:spPr>
            <a:xfrm flipH="1">
              <a:off x="1639133" y="4810260"/>
              <a:ext cx="679056" cy="616670"/>
            </a:xfrm>
            <a:custGeom>
              <a:avLst/>
              <a:gdLst/>
              <a:ahLst/>
              <a:cxnLst/>
              <a:rect l="l" t="t" r="r" b="b"/>
              <a:pathLst>
                <a:path w="44116" h="40063" extrusionOk="0">
                  <a:moveTo>
                    <a:pt x="566" y="0"/>
                  </a:moveTo>
                  <a:cubicBezTo>
                    <a:pt x="359" y="0"/>
                    <a:pt x="166" y="129"/>
                    <a:pt x="94" y="337"/>
                  </a:cubicBezTo>
                  <a:cubicBezTo>
                    <a:pt x="0" y="602"/>
                    <a:pt x="144" y="891"/>
                    <a:pt x="411" y="978"/>
                  </a:cubicBezTo>
                  <a:cubicBezTo>
                    <a:pt x="20402" y="7944"/>
                    <a:pt x="42838" y="39531"/>
                    <a:pt x="43062" y="39849"/>
                  </a:cubicBezTo>
                  <a:cubicBezTo>
                    <a:pt x="43155" y="39983"/>
                    <a:pt x="43309" y="40063"/>
                    <a:pt x="43473" y="40063"/>
                  </a:cubicBezTo>
                  <a:cubicBezTo>
                    <a:pt x="43879" y="40063"/>
                    <a:pt x="44116" y="39603"/>
                    <a:pt x="43882" y="39273"/>
                  </a:cubicBezTo>
                  <a:cubicBezTo>
                    <a:pt x="43655" y="38950"/>
                    <a:pt x="21037" y="7103"/>
                    <a:pt x="742" y="32"/>
                  </a:cubicBezTo>
                  <a:cubicBezTo>
                    <a:pt x="684" y="11"/>
                    <a:pt x="625" y="0"/>
                    <a:pt x="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4" name="Google Shape;3904;p51"/>
            <p:cNvSpPr/>
            <p:nvPr/>
          </p:nvSpPr>
          <p:spPr>
            <a:xfrm flipH="1">
              <a:off x="1677280" y="4772261"/>
              <a:ext cx="733668" cy="608050"/>
            </a:xfrm>
            <a:custGeom>
              <a:avLst/>
              <a:gdLst/>
              <a:ahLst/>
              <a:cxnLst/>
              <a:rect l="l" t="t" r="r" b="b"/>
              <a:pathLst>
                <a:path w="47664" h="39503" extrusionOk="0">
                  <a:moveTo>
                    <a:pt x="1" y="0"/>
                  </a:moveTo>
                  <a:cubicBezTo>
                    <a:pt x="12473" y="10513"/>
                    <a:pt x="13509" y="35678"/>
                    <a:pt x="47663" y="39503"/>
                  </a:cubicBezTo>
                  <a:cubicBezTo>
                    <a:pt x="47663" y="39503"/>
                    <a:pt x="46524" y="4201"/>
                    <a:pt x="1" y="0"/>
                  </a:cubicBezTo>
                  <a:close/>
                </a:path>
              </a:pathLst>
            </a:custGeom>
            <a:solidFill>
              <a:srgbClr val="6D9EEB">
                <a:alpha val="41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5" name="Google Shape;3905;p51"/>
            <p:cNvSpPr/>
            <p:nvPr/>
          </p:nvSpPr>
          <p:spPr>
            <a:xfrm flipH="1">
              <a:off x="2078447" y="4838349"/>
              <a:ext cx="136839" cy="134515"/>
            </a:xfrm>
            <a:custGeom>
              <a:avLst/>
              <a:gdLst/>
              <a:ahLst/>
              <a:cxnLst/>
              <a:rect l="l" t="t" r="r" b="b"/>
              <a:pathLst>
                <a:path w="8890" h="8739" extrusionOk="0">
                  <a:moveTo>
                    <a:pt x="5905" y="1"/>
                  </a:moveTo>
                  <a:cubicBezTo>
                    <a:pt x="5807" y="1"/>
                    <a:pt x="5709" y="29"/>
                    <a:pt x="5625" y="90"/>
                  </a:cubicBezTo>
                  <a:cubicBezTo>
                    <a:pt x="5401" y="254"/>
                    <a:pt x="5339" y="548"/>
                    <a:pt x="5503" y="772"/>
                  </a:cubicBezTo>
                  <a:cubicBezTo>
                    <a:pt x="5667" y="1088"/>
                    <a:pt x="6779" y="4314"/>
                    <a:pt x="7560" y="6613"/>
                  </a:cubicBezTo>
                  <a:lnTo>
                    <a:pt x="450" y="7741"/>
                  </a:lnTo>
                  <a:cubicBezTo>
                    <a:pt x="188" y="7779"/>
                    <a:pt x="1" y="8013"/>
                    <a:pt x="23" y="8276"/>
                  </a:cubicBezTo>
                  <a:cubicBezTo>
                    <a:pt x="42" y="8537"/>
                    <a:pt x="260" y="8738"/>
                    <a:pt x="521" y="8738"/>
                  </a:cubicBezTo>
                  <a:cubicBezTo>
                    <a:pt x="523" y="8738"/>
                    <a:pt x="525" y="8738"/>
                    <a:pt x="527" y="8738"/>
                  </a:cubicBezTo>
                  <a:cubicBezTo>
                    <a:pt x="554" y="8738"/>
                    <a:pt x="581" y="8737"/>
                    <a:pt x="606" y="8733"/>
                  </a:cubicBezTo>
                  <a:lnTo>
                    <a:pt x="8889" y="7420"/>
                  </a:lnTo>
                  <a:lnTo>
                    <a:pt x="8701" y="6855"/>
                  </a:lnTo>
                  <a:cubicBezTo>
                    <a:pt x="7284" y="2660"/>
                    <a:pt x="6490" y="428"/>
                    <a:pt x="6337" y="219"/>
                  </a:cubicBezTo>
                  <a:cubicBezTo>
                    <a:pt x="6235" y="80"/>
                    <a:pt x="6070" y="1"/>
                    <a:pt x="59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6" name="Google Shape;3906;p51"/>
            <p:cNvSpPr/>
            <p:nvPr/>
          </p:nvSpPr>
          <p:spPr>
            <a:xfrm flipH="1">
              <a:off x="1884765" y="4983560"/>
              <a:ext cx="180415" cy="172319"/>
            </a:xfrm>
            <a:custGeom>
              <a:avLst/>
              <a:gdLst/>
              <a:ahLst/>
              <a:cxnLst/>
              <a:rect l="l" t="t" r="r" b="b"/>
              <a:pathLst>
                <a:path w="11721" h="11195" extrusionOk="0">
                  <a:moveTo>
                    <a:pt x="11198" y="1"/>
                  </a:moveTo>
                  <a:cubicBezTo>
                    <a:pt x="10947" y="1"/>
                    <a:pt x="10724" y="176"/>
                    <a:pt x="10688" y="430"/>
                  </a:cubicBezTo>
                  <a:lnTo>
                    <a:pt x="9652" y="7736"/>
                  </a:lnTo>
                  <a:lnTo>
                    <a:pt x="406" y="10207"/>
                  </a:lnTo>
                  <a:cubicBezTo>
                    <a:pt x="161" y="10270"/>
                    <a:pt x="0" y="10506"/>
                    <a:pt x="34" y="10758"/>
                  </a:cubicBezTo>
                  <a:cubicBezTo>
                    <a:pt x="67" y="11008"/>
                    <a:pt x="281" y="11194"/>
                    <a:pt x="532" y="11194"/>
                  </a:cubicBezTo>
                  <a:cubicBezTo>
                    <a:pt x="533" y="11194"/>
                    <a:pt x="534" y="11194"/>
                    <a:pt x="535" y="11194"/>
                  </a:cubicBezTo>
                  <a:cubicBezTo>
                    <a:pt x="578" y="11193"/>
                    <a:pt x="623" y="11188"/>
                    <a:pt x="665" y="11178"/>
                  </a:cubicBezTo>
                  <a:lnTo>
                    <a:pt x="10551" y="8533"/>
                  </a:lnTo>
                  <a:lnTo>
                    <a:pt x="11681" y="572"/>
                  </a:lnTo>
                  <a:cubicBezTo>
                    <a:pt x="11721" y="298"/>
                    <a:pt x="11530" y="42"/>
                    <a:pt x="11255" y="3"/>
                  </a:cubicBezTo>
                  <a:cubicBezTo>
                    <a:pt x="11236" y="2"/>
                    <a:pt x="11217" y="1"/>
                    <a:pt x="111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7" name="Google Shape;3907;p51"/>
            <p:cNvSpPr/>
            <p:nvPr/>
          </p:nvSpPr>
          <p:spPr>
            <a:xfrm flipH="1">
              <a:off x="1755237" y="5150935"/>
              <a:ext cx="174166" cy="137517"/>
            </a:xfrm>
            <a:custGeom>
              <a:avLst/>
              <a:gdLst/>
              <a:ahLst/>
              <a:cxnLst/>
              <a:rect l="l" t="t" r="r" b="b"/>
              <a:pathLst>
                <a:path w="11315" h="8934" extrusionOk="0">
                  <a:moveTo>
                    <a:pt x="10767" y="0"/>
                  </a:moveTo>
                  <a:cubicBezTo>
                    <a:pt x="10527" y="0"/>
                    <a:pt x="10321" y="179"/>
                    <a:pt x="10280" y="423"/>
                  </a:cubicBezTo>
                  <a:lnTo>
                    <a:pt x="9326" y="6224"/>
                  </a:lnTo>
                  <a:lnTo>
                    <a:pt x="436" y="7940"/>
                  </a:lnTo>
                  <a:cubicBezTo>
                    <a:pt x="179" y="7985"/>
                    <a:pt x="0" y="8221"/>
                    <a:pt x="25" y="8480"/>
                  </a:cubicBezTo>
                  <a:cubicBezTo>
                    <a:pt x="50" y="8738"/>
                    <a:pt x="265" y="8934"/>
                    <a:pt x="523" y="8934"/>
                  </a:cubicBezTo>
                  <a:cubicBezTo>
                    <a:pt x="525" y="8934"/>
                    <a:pt x="527" y="8934"/>
                    <a:pt x="530" y="8934"/>
                  </a:cubicBezTo>
                  <a:cubicBezTo>
                    <a:pt x="563" y="8934"/>
                    <a:pt x="595" y="8931"/>
                    <a:pt x="627" y="8926"/>
                  </a:cubicBezTo>
                  <a:lnTo>
                    <a:pt x="10205" y="7076"/>
                  </a:lnTo>
                  <a:lnTo>
                    <a:pt x="11270" y="585"/>
                  </a:lnTo>
                  <a:cubicBezTo>
                    <a:pt x="11315" y="311"/>
                    <a:pt x="11129" y="54"/>
                    <a:pt x="10857" y="9"/>
                  </a:cubicBezTo>
                  <a:cubicBezTo>
                    <a:pt x="10826" y="3"/>
                    <a:pt x="10796" y="0"/>
                    <a:pt x="107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8" name="Google Shape;3908;p51"/>
            <p:cNvSpPr/>
            <p:nvPr/>
          </p:nvSpPr>
          <p:spPr>
            <a:xfrm flipH="1">
              <a:off x="1324676" y="4680316"/>
              <a:ext cx="628799" cy="979625"/>
            </a:xfrm>
            <a:custGeom>
              <a:avLst/>
              <a:gdLst/>
              <a:ahLst/>
              <a:cxnLst/>
              <a:rect l="l" t="t" r="r" b="b"/>
              <a:pathLst>
                <a:path w="40851" h="63643" extrusionOk="0">
                  <a:moveTo>
                    <a:pt x="6468" y="1"/>
                  </a:moveTo>
                  <a:cubicBezTo>
                    <a:pt x="5113" y="1"/>
                    <a:pt x="3930" y="611"/>
                    <a:pt x="3121" y="2041"/>
                  </a:cubicBezTo>
                  <a:cubicBezTo>
                    <a:pt x="0" y="7558"/>
                    <a:pt x="5990" y="11822"/>
                    <a:pt x="7245" y="17590"/>
                  </a:cubicBezTo>
                  <a:cubicBezTo>
                    <a:pt x="8499" y="23359"/>
                    <a:pt x="974" y="26619"/>
                    <a:pt x="3734" y="33801"/>
                  </a:cubicBezTo>
                  <a:cubicBezTo>
                    <a:pt x="6493" y="40982"/>
                    <a:pt x="14267" y="33891"/>
                    <a:pt x="11509" y="45149"/>
                  </a:cubicBezTo>
                  <a:cubicBezTo>
                    <a:pt x="8750" y="56407"/>
                    <a:pt x="23296" y="60998"/>
                    <a:pt x="23296" y="60998"/>
                  </a:cubicBezTo>
                  <a:cubicBezTo>
                    <a:pt x="23296" y="60998"/>
                    <a:pt x="27791" y="63643"/>
                    <a:pt x="31661" y="63643"/>
                  </a:cubicBezTo>
                  <a:cubicBezTo>
                    <a:pt x="33042" y="63643"/>
                    <a:pt x="34344" y="63306"/>
                    <a:pt x="35334" y="62392"/>
                  </a:cubicBezTo>
                  <a:cubicBezTo>
                    <a:pt x="39097" y="58915"/>
                    <a:pt x="37842" y="53202"/>
                    <a:pt x="37466" y="48312"/>
                  </a:cubicBezTo>
                  <a:cubicBezTo>
                    <a:pt x="37090" y="43422"/>
                    <a:pt x="40851" y="39828"/>
                    <a:pt x="39011" y="36149"/>
                  </a:cubicBezTo>
                  <a:cubicBezTo>
                    <a:pt x="37174" y="32471"/>
                    <a:pt x="28646" y="30465"/>
                    <a:pt x="30636" y="25449"/>
                  </a:cubicBezTo>
                  <a:cubicBezTo>
                    <a:pt x="32626" y="20432"/>
                    <a:pt x="30318" y="16086"/>
                    <a:pt x="26973" y="14413"/>
                  </a:cubicBezTo>
                  <a:cubicBezTo>
                    <a:pt x="23630" y="12741"/>
                    <a:pt x="19450" y="12073"/>
                    <a:pt x="17610" y="10066"/>
                  </a:cubicBezTo>
                  <a:cubicBezTo>
                    <a:pt x="15629" y="4988"/>
                    <a:pt x="10343" y="1"/>
                    <a:pt x="64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9" name="Google Shape;3909;p51"/>
            <p:cNvSpPr/>
            <p:nvPr/>
          </p:nvSpPr>
          <p:spPr>
            <a:xfrm flipH="1">
              <a:off x="1412562" y="4744388"/>
              <a:ext cx="445690" cy="931754"/>
            </a:xfrm>
            <a:custGeom>
              <a:avLst/>
              <a:gdLst/>
              <a:ahLst/>
              <a:cxnLst/>
              <a:rect l="l" t="t" r="r" b="b"/>
              <a:pathLst>
                <a:path w="28955" h="60533" extrusionOk="0">
                  <a:moveTo>
                    <a:pt x="557" y="1"/>
                  </a:moveTo>
                  <a:cubicBezTo>
                    <a:pt x="435" y="1"/>
                    <a:pt x="311" y="45"/>
                    <a:pt x="214" y="136"/>
                  </a:cubicBezTo>
                  <a:cubicBezTo>
                    <a:pt x="12" y="324"/>
                    <a:pt x="0" y="642"/>
                    <a:pt x="189" y="844"/>
                  </a:cubicBezTo>
                  <a:cubicBezTo>
                    <a:pt x="14736" y="16492"/>
                    <a:pt x="27784" y="59739"/>
                    <a:pt x="27914" y="60175"/>
                  </a:cubicBezTo>
                  <a:cubicBezTo>
                    <a:pt x="27977" y="60387"/>
                    <a:pt x="28173" y="60533"/>
                    <a:pt x="28395" y="60533"/>
                  </a:cubicBezTo>
                  <a:cubicBezTo>
                    <a:pt x="28444" y="60533"/>
                    <a:pt x="28492" y="60524"/>
                    <a:pt x="28539" y="60511"/>
                  </a:cubicBezTo>
                  <a:cubicBezTo>
                    <a:pt x="28803" y="60432"/>
                    <a:pt x="28955" y="60152"/>
                    <a:pt x="28875" y="59886"/>
                  </a:cubicBezTo>
                  <a:cubicBezTo>
                    <a:pt x="28746" y="59450"/>
                    <a:pt x="15630" y="15980"/>
                    <a:pt x="924" y="161"/>
                  </a:cubicBezTo>
                  <a:cubicBezTo>
                    <a:pt x="825" y="54"/>
                    <a:pt x="692" y="1"/>
                    <a:pt x="557" y="1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0" name="Google Shape;3910;p51"/>
            <p:cNvSpPr/>
            <p:nvPr/>
          </p:nvSpPr>
          <p:spPr>
            <a:xfrm flipH="1">
              <a:off x="1653722" y="4862250"/>
              <a:ext cx="163884" cy="114289"/>
            </a:xfrm>
            <a:custGeom>
              <a:avLst/>
              <a:gdLst/>
              <a:ahLst/>
              <a:cxnLst/>
              <a:rect l="l" t="t" r="r" b="b"/>
              <a:pathLst>
                <a:path w="10647" h="7425" extrusionOk="0">
                  <a:moveTo>
                    <a:pt x="10078" y="0"/>
                  </a:moveTo>
                  <a:cubicBezTo>
                    <a:pt x="9881" y="0"/>
                    <a:pt x="9695" y="117"/>
                    <a:pt x="9616" y="310"/>
                  </a:cubicBezTo>
                  <a:lnTo>
                    <a:pt x="7130" y="6270"/>
                  </a:lnTo>
                  <a:lnTo>
                    <a:pt x="652" y="4901"/>
                  </a:lnTo>
                  <a:cubicBezTo>
                    <a:pt x="618" y="4894"/>
                    <a:pt x="583" y="4891"/>
                    <a:pt x="549" y="4891"/>
                  </a:cubicBezTo>
                  <a:cubicBezTo>
                    <a:pt x="317" y="4891"/>
                    <a:pt x="108" y="5053"/>
                    <a:pt x="57" y="5289"/>
                  </a:cubicBezTo>
                  <a:cubicBezTo>
                    <a:pt x="1" y="5560"/>
                    <a:pt x="174" y="5825"/>
                    <a:pt x="445" y="5884"/>
                  </a:cubicBezTo>
                  <a:lnTo>
                    <a:pt x="7736" y="7424"/>
                  </a:lnTo>
                  <a:lnTo>
                    <a:pt x="10542" y="694"/>
                  </a:lnTo>
                  <a:cubicBezTo>
                    <a:pt x="10647" y="439"/>
                    <a:pt x="10527" y="146"/>
                    <a:pt x="10271" y="39"/>
                  </a:cubicBezTo>
                  <a:cubicBezTo>
                    <a:pt x="10208" y="13"/>
                    <a:pt x="10142" y="0"/>
                    <a:pt x="10078" y="0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1" name="Google Shape;3911;p51"/>
            <p:cNvSpPr/>
            <p:nvPr/>
          </p:nvSpPr>
          <p:spPr>
            <a:xfrm flipH="1">
              <a:off x="1499227" y="5055235"/>
              <a:ext cx="318425" cy="174520"/>
            </a:xfrm>
            <a:custGeom>
              <a:avLst/>
              <a:gdLst/>
              <a:ahLst/>
              <a:cxnLst/>
              <a:rect l="l" t="t" r="r" b="b"/>
              <a:pathLst>
                <a:path w="20687" h="11338" extrusionOk="0">
                  <a:moveTo>
                    <a:pt x="20113" y="0"/>
                  </a:moveTo>
                  <a:cubicBezTo>
                    <a:pt x="19925" y="0"/>
                    <a:pt x="19746" y="106"/>
                    <a:pt x="19660" y="287"/>
                  </a:cubicBezTo>
                  <a:lnTo>
                    <a:pt x="14951" y="10185"/>
                  </a:lnTo>
                  <a:lnTo>
                    <a:pt x="662" y="6970"/>
                  </a:lnTo>
                  <a:cubicBezTo>
                    <a:pt x="625" y="6962"/>
                    <a:pt x="589" y="6958"/>
                    <a:pt x="552" y="6958"/>
                  </a:cubicBezTo>
                  <a:cubicBezTo>
                    <a:pt x="322" y="6958"/>
                    <a:pt x="114" y="7117"/>
                    <a:pt x="62" y="7351"/>
                  </a:cubicBezTo>
                  <a:cubicBezTo>
                    <a:pt x="0" y="7622"/>
                    <a:pt x="171" y="7889"/>
                    <a:pt x="441" y="7951"/>
                  </a:cubicBezTo>
                  <a:lnTo>
                    <a:pt x="15512" y="11338"/>
                  </a:lnTo>
                  <a:lnTo>
                    <a:pt x="20566" y="718"/>
                  </a:lnTo>
                  <a:cubicBezTo>
                    <a:pt x="20686" y="467"/>
                    <a:pt x="20579" y="168"/>
                    <a:pt x="20329" y="50"/>
                  </a:cubicBezTo>
                  <a:cubicBezTo>
                    <a:pt x="20259" y="16"/>
                    <a:pt x="20185" y="0"/>
                    <a:pt x="20113" y="0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2" name="Google Shape;3912;p51"/>
            <p:cNvSpPr/>
            <p:nvPr/>
          </p:nvSpPr>
          <p:spPr>
            <a:xfrm flipH="1">
              <a:off x="658816" y="4243988"/>
              <a:ext cx="858409" cy="1337331"/>
            </a:xfrm>
            <a:custGeom>
              <a:avLst/>
              <a:gdLst/>
              <a:ahLst/>
              <a:cxnLst/>
              <a:rect l="l" t="t" r="r" b="b"/>
              <a:pathLst>
                <a:path w="55768" h="86882" extrusionOk="0">
                  <a:moveTo>
                    <a:pt x="46938" y="0"/>
                  </a:moveTo>
                  <a:cubicBezTo>
                    <a:pt x="41647" y="0"/>
                    <a:pt x="34433" y="6807"/>
                    <a:pt x="31727" y="13740"/>
                  </a:cubicBezTo>
                  <a:cubicBezTo>
                    <a:pt x="29216" y="16480"/>
                    <a:pt x="23510" y="17393"/>
                    <a:pt x="18945" y="19675"/>
                  </a:cubicBezTo>
                  <a:cubicBezTo>
                    <a:pt x="14381" y="21957"/>
                    <a:pt x="11229" y="27892"/>
                    <a:pt x="13946" y="34740"/>
                  </a:cubicBezTo>
                  <a:cubicBezTo>
                    <a:pt x="16663" y="41587"/>
                    <a:pt x="5023" y="44326"/>
                    <a:pt x="2511" y="49348"/>
                  </a:cubicBezTo>
                  <a:cubicBezTo>
                    <a:pt x="0" y="54369"/>
                    <a:pt x="5136" y="59276"/>
                    <a:pt x="4622" y="65952"/>
                  </a:cubicBezTo>
                  <a:cubicBezTo>
                    <a:pt x="4109" y="72629"/>
                    <a:pt x="2398" y="80428"/>
                    <a:pt x="7532" y="85173"/>
                  </a:cubicBezTo>
                  <a:cubicBezTo>
                    <a:pt x="8883" y="86422"/>
                    <a:pt x="10661" y="86882"/>
                    <a:pt x="12547" y="86882"/>
                  </a:cubicBezTo>
                  <a:cubicBezTo>
                    <a:pt x="17831" y="86882"/>
                    <a:pt x="23966" y="83272"/>
                    <a:pt x="23966" y="83272"/>
                  </a:cubicBezTo>
                  <a:cubicBezTo>
                    <a:pt x="23966" y="83272"/>
                    <a:pt x="43823" y="77003"/>
                    <a:pt x="40057" y="61635"/>
                  </a:cubicBezTo>
                  <a:cubicBezTo>
                    <a:pt x="36291" y="46267"/>
                    <a:pt x="46904" y="55948"/>
                    <a:pt x="50672" y="46143"/>
                  </a:cubicBezTo>
                  <a:cubicBezTo>
                    <a:pt x="54438" y="36338"/>
                    <a:pt x="44166" y="31887"/>
                    <a:pt x="45878" y="24012"/>
                  </a:cubicBezTo>
                  <a:cubicBezTo>
                    <a:pt x="47589" y="16138"/>
                    <a:pt x="55768" y="10317"/>
                    <a:pt x="51507" y="2785"/>
                  </a:cubicBezTo>
                  <a:cubicBezTo>
                    <a:pt x="50403" y="833"/>
                    <a:pt x="48788" y="0"/>
                    <a:pt x="469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3" name="Google Shape;3913;p51"/>
            <p:cNvSpPr/>
            <p:nvPr/>
          </p:nvSpPr>
          <p:spPr>
            <a:xfrm flipH="1">
              <a:off x="658816" y="4243988"/>
              <a:ext cx="858409" cy="1337331"/>
            </a:xfrm>
            <a:custGeom>
              <a:avLst/>
              <a:gdLst/>
              <a:ahLst/>
              <a:cxnLst/>
              <a:rect l="l" t="t" r="r" b="b"/>
              <a:pathLst>
                <a:path w="55768" h="86882" extrusionOk="0">
                  <a:moveTo>
                    <a:pt x="46938" y="0"/>
                  </a:moveTo>
                  <a:cubicBezTo>
                    <a:pt x="41647" y="0"/>
                    <a:pt x="34433" y="6807"/>
                    <a:pt x="31727" y="13740"/>
                  </a:cubicBezTo>
                  <a:cubicBezTo>
                    <a:pt x="29216" y="16480"/>
                    <a:pt x="23510" y="17393"/>
                    <a:pt x="18945" y="19675"/>
                  </a:cubicBezTo>
                  <a:cubicBezTo>
                    <a:pt x="14381" y="21957"/>
                    <a:pt x="11229" y="27892"/>
                    <a:pt x="13946" y="34740"/>
                  </a:cubicBezTo>
                  <a:cubicBezTo>
                    <a:pt x="16663" y="41587"/>
                    <a:pt x="5023" y="44326"/>
                    <a:pt x="2511" y="49348"/>
                  </a:cubicBezTo>
                  <a:cubicBezTo>
                    <a:pt x="0" y="54369"/>
                    <a:pt x="5136" y="59276"/>
                    <a:pt x="4622" y="65952"/>
                  </a:cubicBezTo>
                  <a:cubicBezTo>
                    <a:pt x="4109" y="72629"/>
                    <a:pt x="2398" y="80428"/>
                    <a:pt x="7532" y="85173"/>
                  </a:cubicBezTo>
                  <a:cubicBezTo>
                    <a:pt x="8883" y="86422"/>
                    <a:pt x="10661" y="86882"/>
                    <a:pt x="12547" y="86882"/>
                  </a:cubicBezTo>
                  <a:cubicBezTo>
                    <a:pt x="17831" y="86882"/>
                    <a:pt x="23966" y="83272"/>
                    <a:pt x="23966" y="83272"/>
                  </a:cubicBezTo>
                  <a:cubicBezTo>
                    <a:pt x="23966" y="83272"/>
                    <a:pt x="43823" y="77003"/>
                    <a:pt x="40057" y="61635"/>
                  </a:cubicBezTo>
                  <a:cubicBezTo>
                    <a:pt x="36291" y="46267"/>
                    <a:pt x="46904" y="55948"/>
                    <a:pt x="50672" y="46143"/>
                  </a:cubicBezTo>
                  <a:cubicBezTo>
                    <a:pt x="54438" y="36338"/>
                    <a:pt x="44166" y="31887"/>
                    <a:pt x="45878" y="24012"/>
                  </a:cubicBezTo>
                  <a:cubicBezTo>
                    <a:pt x="47589" y="16138"/>
                    <a:pt x="55768" y="10317"/>
                    <a:pt x="51507" y="2785"/>
                  </a:cubicBezTo>
                  <a:cubicBezTo>
                    <a:pt x="50403" y="833"/>
                    <a:pt x="48788" y="0"/>
                    <a:pt x="46938" y="0"/>
                  </a:cubicBezTo>
                  <a:close/>
                </a:path>
              </a:pathLst>
            </a:custGeom>
            <a:solidFill>
              <a:srgbClr val="6D9EEB">
                <a:alpha val="41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4" name="Google Shape;3914;p51"/>
            <p:cNvSpPr/>
            <p:nvPr/>
          </p:nvSpPr>
          <p:spPr>
            <a:xfrm flipH="1">
              <a:off x="791960" y="4334255"/>
              <a:ext cx="602155" cy="1266356"/>
            </a:xfrm>
            <a:custGeom>
              <a:avLst/>
              <a:gdLst/>
              <a:ahLst/>
              <a:cxnLst/>
              <a:rect l="l" t="t" r="r" b="b"/>
              <a:pathLst>
                <a:path w="39120" h="82271" extrusionOk="0">
                  <a:moveTo>
                    <a:pt x="38564" y="0"/>
                  </a:moveTo>
                  <a:cubicBezTo>
                    <a:pt x="38430" y="0"/>
                    <a:pt x="38296" y="54"/>
                    <a:pt x="38197" y="160"/>
                  </a:cubicBezTo>
                  <a:cubicBezTo>
                    <a:pt x="18149" y="21726"/>
                    <a:pt x="258" y="81027"/>
                    <a:pt x="79" y="81624"/>
                  </a:cubicBezTo>
                  <a:cubicBezTo>
                    <a:pt x="1" y="81889"/>
                    <a:pt x="151" y="82170"/>
                    <a:pt x="417" y="82249"/>
                  </a:cubicBezTo>
                  <a:cubicBezTo>
                    <a:pt x="464" y="82262"/>
                    <a:pt x="512" y="82270"/>
                    <a:pt x="561" y="82270"/>
                  </a:cubicBezTo>
                  <a:cubicBezTo>
                    <a:pt x="781" y="82270"/>
                    <a:pt x="977" y="82125"/>
                    <a:pt x="1040" y="81913"/>
                  </a:cubicBezTo>
                  <a:cubicBezTo>
                    <a:pt x="1221" y="81318"/>
                    <a:pt x="19043" y="22239"/>
                    <a:pt x="38930" y="843"/>
                  </a:cubicBezTo>
                  <a:cubicBezTo>
                    <a:pt x="39119" y="641"/>
                    <a:pt x="39109" y="323"/>
                    <a:pt x="38905" y="135"/>
                  </a:cubicBezTo>
                  <a:cubicBezTo>
                    <a:pt x="38809" y="45"/>
                    <a:pt x="38686" y="0"/>
                    <a:pt x="385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5" name="Google Shape;3915;p51"/>
            <p:cNvSpPr/>
            <p:nvPr/>
          </p:nvSpPr>
          <p:spPr>
            <a:xfrm flipH="1">
              <a:off x="847457" y="4495181"/>
              <a:ext cx="217481" cy="149923"/>
            </a:xfrm>
            <a:custGeom>
              <a:avLst/>
              <a:gdLst/>
              <a:ahLst/>
              <a:cxnLst/>
              <a:rect l="l" t="t" r="r" b="b"/>
              <a:pathLst>
                <a:path w="14129" h="9740" extrusionOk="0">
                  <a:moveTo>
                    <a:pt x="572" y="0"/>
                  </a:moveTo>
                  <a:cubicBezTo>
                    <a:pt x="507" y="0"/>
                    <a:pt x="442" y="13"/>
                    <a:pt x="378" y="39"/>
                  </a:cubicBezTo>
                  <a:cubicBezTo>
                    <a:pt x="123" y="146"/>
                    <a:pt x="1" y="438"/>
                    <a:pt x="108" y="694"/>
                  </a:cubicBezTo>
                  <a:lnTo>
                    <a:pt x="3879" y="9740"/>
                  </a:lnTo>
                  <a:lnTo>
                    <a:pt x="13684" y="7668"/>
                  </a:lnTo>
                  <a:cubicBezTo>
                    <a:pt x="13955" y="7611"/>
                    <a:pt x="14129" y="7345"/>
                    <a:pt x="14072" y="7075"/>
                  </a:cubicBezTo>
                  <a:cubicBezTo>
                    <a:pt x="14020" y="6834"/>
                    <a:pt x="13806" y="6679"/>
                    <a:pt x="13572" y="6679"/>
                  </a:cubicBezTo>
                  <a:cubicBezTo>
                    <a:pt x="13540" y="6679"/>
                    <a:pt x="13509" y="6681"/>
                    <a:pt x="13477" y="6687"/>
                  </a:cubicBezTo>
                  <a:lnTo>
                    <a:pt x="4485" y="8587"/>
                  </a:lnTo>
                  <a:lnTo>
                    <a:pt x="1033" y="308"/>
                  </a:lnTo>
                  <a:cubicBezTo>
                    <a:pt x="953" y="116"/>
                    <a:pt x="767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6" name="Google Shape;3916;p51"/>
            <p:cNvSpPr/>
            <p:nvPr/>
          </p:nvSpPr>
          <p:spPr>
            <a:xfrm flipH="1">
              <a:off x="847371" y="4758624"/>
              <a:ext cx="428373" cy="232196"/>
            </a:xfrm>
            <a:custGeom>
              <a:avLst/>
              <a:gdLst/>
              <a:ahLst/>
              <a:cxnLst/>
              <a:rect l="l" t="t" r="r" b="b"/>
              <a:pathLst>
                <a:path w="27830" h="15085" extrusionOk="0">
                  <a:moveTo>
                    <a:pt x="571" y="1"/>
                  </a:moveTo>
                  <a:cubicBezTo>
                    <a:pt x="499" y="1"/>
                    <a:pt x="426" y="16"/>
                    <a:pt x="356" y="49"/>
                  </a:cubicBezTo>
                  <a:cubicBezTo>
                    <a:pt x="107" y="170"/>
                    <a:pt x="0" y="469"/>
                    <a:pt x="119" y="719"/>
                  </a:cubicBezTo>
                  <a:lnTo>
                    <a:pt x="6956" y="15085"/>
                  </a:lnTo>
                  <a:lnTo>
                    <a:pt x="27388" y="10493"/>
                  </a:lnTo>
                  <a:cubicBezTo>
                    <a:pt x="27659" y="10432"/>
                    <a:pt x="27829" y="10164"/>
                    <a:pt x="27767" y="9894"/>
                  </a:cubicBezTo>
                  <a:cubicBezTo>
                    <a:pt x="27715" y="9660"/>
                    <a:pt x="27507" y="9500"/>
                    <a:pt x="27278" y="9500"/>
                  </a:cubicBezTo>
                  <a:cubicBezTo>
                    <a:pt x="27242" y="9500"/>
                    <a:pt x="27206" y="9504"/>
                    <a:pt x="27169" y="9513"/>
                  </a:cubicBezTo>
                  <a:lnTo>
                    <a:pt x="7517" y="13932"/>
                  </a:lnTo>
                  <a:lnTo>
                    <a:pt x="1026" y="288"/>
                  </a:lnTo>
                  <a:cubicBezTo>
                    <a:pt x="939" y="107"/>
                    <a:pt x="759" y="1"/>
                    <a:pt x="5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7" name="Google Shape;3917;p51"/>
            <p:cNvSpPr/>
            <p:nvPr/>
          </p:nvSpPr>
          <p:spPr>
            <a:xfrm flipH="1">
              <a:off x="1021107" y="5087956"/>
              <a:ext cx="386367" cy="236829"/>
            </a:xfrm>
            <a:custGeom>
              <a:avLst/>
              <a:gdLst/>
              <a:ahLst/>
              <a:cxnLst/>
              <a:rect l="l" t="t" r="r" b="b"/>
              <a:pathLst>
                <a:path w="25101" h="15386" extrusionOk="0">
                  <a:moveTo>
                    <a:pt x="572" y="1"/>
                  </a:moveTo>
                  <a:cubicBezTo>
                    <a:pt x="499" y="1"/>
                    <a:pt x="425" y="17"/>
                    <a:pt x="354" y="51"/>
                  </a:cubicBezTo>
                  <a:cubicBezTo>
                    <a:pt x="105" y="171"/>
                    <a:pt x="0" y="470"/>
                    <a:pt x="120" y="721"/>
                  </a:cubicBezTo>
                  <a:lnTo>
                    <a:pt x="7161" y="15385"/>
                  </a:lnTo>
                  <a:lnTo>
                    <a:pt x="24693" y="9750"/>
                  </a:lnTo>
                  <a:cubicBezTo>
                    <a:pt x="24957" y="9664"/>
                    <a:pt x="25100" y="9382"/>
                    <a:pt x="25015" y="9118"/>
                  </a:cubicBezTo>
                  <a:cubicBezTo>
                    <a:pt x="24948" y="8905"/>
                    <a:pt x="24749" y="8770"/>
                    <a:pt x="24538" y="8770"/>
                  </a:cubicBezTo>
                  <a:cubicBezTo>
                    <a:pt x="24487" y="8770"/>
                    <a:pt x="24436" y="8778"/>
                    <a:pt x="24385" y="8794"/>
                  </a:cubicBezTo>
                  <a:lnTo>
                    <a:pt x="7686" y="14162"/>
                  </a:lnTo>
                  <a:lnTo>
                    <a:pt x="1024" y="286"/>
                  </a:lnTo>
                  <a:cubicBezTo>
                    <a:pt x="938" y="106"/>
                    <a:pt x="759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518886A0-FE50-7506-8F23-82EAA918AE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124" t="14689" r="15310" b="14100"/>
          <a:stretch/>
        </p:blipFill>
        <p:spPr>
          <a:xfrm>
            <a:off x="1165253" y="825388"/>
            <a:ext cx="6821585" cy="38760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4988E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FDA983F8-5ACC-F434-453E-2DED0C9922EA}"/>
              </a:ext>
            </a:extLst>
          </p:cNvPr>
          <p:cNvSpPr/>
          <p:nvPr/>
        </p:nvSpPr>
        <p:spPr>
          <a:xfrm>
            <a:off x="1714950" y="1849592"/>
            <a:ext cx="1610878" cy="230061"/>
          </a:xfrm>
          <a:prstGeom prst="roundRect">
            <a:avLst/>
          </a:prstGeom>
          <a:noFill/>
          <a:ln w="2857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13DB9657-3FAB-6A04-F1B3-CBB766720117}"/>
              </a:ext>
            </a:extLst>
          </p:cNvPr>
          <p:cNvSpPr/>
          <p:nvPr/>
        </p:nvSpPr>
        <p:spPr>
          <a:xfrm>
            <a:off x="6076557" y="2354782"/>
            <a:ext cx="1505680" cy="210393"/>
          </a:xfrm>
          <a:prstGeom prst="roundRect">
            <a:avLst/>
          </a:prstGeom>
          <a:noFill/>
          <a:ln w="2857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9459FA68-AF3E-F9FA-FE41-5E85BD32E664}"/>
              </a:ext>
            </a:extLst>
          </p:cNvPr>
          <p:cNvSpPr/>
          <p:nvPr/>
        </p:nvSpPr>
        <p:spPr>
          <a:xfrm>
            <a:off x="6042840" y="2830863"/>
            <a:ext cx="1531305" cy="236018"/>
          </a:xfrm>
          <a:prstGeom prst="roundRect">
            <a:avLst/>
          </a:prstGeom>
          <a:noFill/>
          <a:ln w="2857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2F95F5B9-2833-B2B5-4EF2-387EF45134EA}"/>
              </a:ext>
            </a:extLst>
          </p:cNvPr>
          <p:cNvSpPr/>
          <p:nvPr/>
        </p:nvSpPr>
        <p:spPr>
          <a:xfrm>
            <a:off x="4205948" y="3292109"/>
            <a:ext cx="1505680" cy="210393"/>
          </a:xfrm>
          <a:prstGeom prst="roundRect">
            <a:avLst/>
          </a:prstGeom>
          <a:noFill/>
          <a:ln w="2857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EBE5E629-89A5-EA29-D57B-58B69FE4F52C}"/>
              </a:ext>
            </a:extLst>
          </p:cNvPr>
          <p:cNvSpPr/>
          <p:nvPr/>
        </p:nvSpPr>
        <p:spPr>
          <a:xfrm>
            <a:off x="4181672" y="3769540"/>
            <a:ext cx="1505680" cy="210393"/>
          </a:xfrm>
          <a:prstGeom prst="roundRect">
            <a:avLst/>
          </a:prstGeom>
          <a:noFill/>
          <a:ln w="2857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320B2CAC-05D1-7BEA-F64D-DB36A4B4F251}"/>
              </a:ext>
            </a:extLst>
          </p:cNvPr>
          <p:cNvSpPr/>
          <p:nvPr/>
        </p:nvSpPr>
        <p:spPr>
          <a:xfrm>
            <a:off x="6010472" y="4263154"/>
            <a:ext cx="1822618" cy="236018"/>
          </a:xfrm>
          <a:prstGeom prst="roundRect">
            <a:avLst/>
          </a:prstGeom>
          <a:noFill/>
          <a:ln w="2857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41" name="Google Shape;4541;p68"/>
          <p:cNvGrpSpPr/>
          <p:nvPr/>
        </p:nvGrpSpPr>
        <p:grpSpPr>
          <a:xfrm rot="2133238" flipH="1">
            <a:off x="56841" y="3989494"/>
            <a:ext cx="2044882" cy="1485677"/>
            <a:chOff x="505605" y="4363304"/>
            <a:chExt cx="1923073" cy="1397179"/>
          </a:xfrm>
        </p:grpSpPr>
        <p:sp>
          <p:nvSpPr>
            <p:cNvPr id="4542" name="Google Shape;4542;p68"/>
            <p:cNvSpPr/>
            <p:nvPr/>
          </p:nvSpPr>
          <p:spPr>
            <a:xfrm flipH="1">
              <a:off x="1674625" y="5389061"/>
              <a:ext cx="141642" cy="176783"/>
            </a:xfrm>
            <a:custGeom>
              <a:avLst/>
              <a:gdLst/>
              <a:ahLst/>
              <a:cxnLst/>
              <a:rect l="l" t="t" r="r" b="b"/>
              <a:pathLst>
                <a:path w="9202" h="11485" extrusionOk="0">
                  <a:moveTo>
                    <a:pt x="7862" y="0"/>
                  </a:moveTo>
                  <a:cubicBezTo>
                    <a:pt x="7842" y="0"/>
                    <a:pt x="7822" y="2"/>
                    <a:pt x="7801" y="5"/>
                  </a:cubicBezTo>
                  <a:cubicBezTo>
                    <a:pt x="7568" y="36"/>
                    <a:pt x="7405" y="252"/>
                    <a:pt x="7439" y="484"/>
                  </a:cubicBezTo>
                  <a:lnTo>
                    <a:pt x="8274" y="6355"/>
                  </a:lnTo>
                  <a:lnTo>
                    <a:pt x="259" y="10683"/>
                  </a:lnTo>
                  <a:cubicBezTo>
                    <a:pt x="87" y="10776"/>
                    <a:pt x="1" y="10973"/>
                    <a:pt x="49" y="11162"/>
                  </a:cubicBezTo>
                  <a:cubicBezTo>
                    <a:pt x="97" y="11351"/>
                    <a:pt x="268" y="11485"/>
                    <a:pt x="462" y="11485"/>
                  </a:cubicBezTo>
                  <a:cubicBezTo>
                    <a:pt x="532" y="11483"/>
                    <a:pt x="602" y="11465"/>
                    <a:pt x="664" y="11431"/>
                  </a:cubicBezTo>
                  <a:lnTo>
                    <a:pt x="9202" y="6825"/>
                  </a:lnTo>
                  <a:lnTo>
                    <a:pt x="8281" y="366"/>
                  </a:lnTo>
                  <a:cubicBezTo>
                    <a:pt x="8252" y="154"/>
                    <a:pt x="8070" y="0"/>
                    <a:pt x="7862" y="0"/>
                  </a:cubicBezTo>
                  <a:close/>
                </a:path>
              </a:pathLst>
            </a:custGeom>
            <a:solidFill>
              <a:srgbClr val="8CC4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3" name="Google Shape;4543;p68"/>
            <p:cNvSpPr/>
            <p:nvPr/>
          </p:nvSpPr>
          <p:spPr>
            <a:xfrm flipH="1">
              <a:off x="1402746" y="5296486"/>
              <a:ext cx="287717" cy="178076"/>
            </a:xfrm>
            <a:custGeom>
              <a:avLst/>
              <a:gdLst/>
              <a:ahLst/>
              <a:cxnLst/>
              <a:rect l="l" t="t" r="r" b="b"/>
              <a:pathLst>
                <a:path w="18692" h="11569" extrusionOk="0">
                  <a:moveTo>
                    <a:pt x="18120" y="0"/>
                  </a:moveTo>
                  <a:cubicBezTo>
                    <a:pt x="17933" y="0"/>
                    <a:pt x="17753" y="105"/>
                    <a:pt x="17667" y="286"/>
                  </a:cubicBezTo>
                  <a:lnTo>
                    <a:pt x="12838" y="10345"/>
                  </a:lnTo>
                  <a:lnTo>
                    <a:pt x="718" y="6447"/>
                  </a:lnTo>
                  <a:cubicBezTo>
                    <a:pt x="667" y="6431"/>
                    <a:pt x="615" y="6423"/>
                    <a:pt x="563" y="6423"/>
                  </a:cubicBezTo>
                  <a:cubicBezTo>
                    <a:pt x="351" y="6423"/>
                    <a:pt x="154" y="6558"/>
                    <a:pt x="85" y="6772"/>
                  </a:cubicBezTo>
                  <a:cubicBezTo>
                    <a:pt x="0" y="7036"/>
                    <a:pt x="145" y="7318"/>
                    <a:pt x="411" y="7403"/>
                  </a:cubicBezTo>
                  <a:lnTo>
                    <a:pt x="13363" y="11568"/>
                  </a:lnTo>
                  <a:lnTo>
                    <a:pt x="18571" y="720"/>
                  </a:lnTo>
                  <a:cubicBezTo>
                    <a:pt x="18691" y="471"/>
                    <a:pt x="18586" y="170"/>
                    <a:pt x="18337" y="50"/>
                  </a:cubicBezTo>
                  <a:cubicBezTo>
                    <a:pt x="18267" y="16"/>
                    <a:pt x="18193" y="0"/>
                    <a:pt x="18120" y="0"/>
                  </a:cubicBezTo>
                  <a:close/>
                </a:path>
              </a:pathLst>
            </a:custGeom>
            <a:solidFill>
              <a:srgbClr val="FF81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4" name="Google Shape;4544;p68"/>
            <p:cNvSpPr/>
            <p:nvPr/>
          </p:nvSpPr>
          <p:spPr>
            <a:xfrm rot="-1863570" flipH="1">
              <a:off x="777625" y="4443639"/>
              <a:ext cx="655024" cy="1236509"/>
            </a:xfrm>
            <a:custGeom>
              <a:avLst/>
              <a:gdLst/>
              <a:ahLst/>
              <a:cxnLst/>
              <a:rect l="l" t="t" r="r" b="b"/>
              <a:pathLst>
                <a:path w="42549" h="80321" extrusionOk="0">
                  <a:moveTo>
                    <a:pt x="19479" y="0"/>
                  </a:moveTo>
                  <a:cubicBezTo>
                    <a:pt x="14561" y="0"/>
                    <a:pt x="10368" y="9188"/>
                    <a:pt x="10793" y="16409"/>
                  </a:cubicBezTo>
                  <a:cubicBezTo>
                    <a:pt x="9828" y="19411"/>
                    <a:pt x="5751" y="22138"/>
                    <a:pt x="3039" y="25516"/>
                  </a:cubicBezTo>
                  <a:cubicBezTo>
                    <a:pt x="328" y="28895"/>
                    <a:pt x="0" y="34589"/>
                    <a:pt x="4523" y="38906"/>
                  </a:cubicBezTo>
                  <a:cubicBezTo>
                    <a:pt x="9046" y="43225"/>
                    <a:pt x="1039" y="49464"/>
                    <a:pt x="884" y="54225"/>
                  </a:cubicBezTo>
                  <a:cubicBezTo>
                    <a:pt x="729" y="58989"/>
                    <a:pt x="6428" y="60952"/>
                    <a:pt x="8399" y="66283"/>
                  </a:cubicBezTo>
                  <a:cubicBezTo>
                    <a:pt x="10369" y="71615"/>
                    <a:pt x="11813" y="78236"/>
                    <a:pt x="17456" y="80076"/>
                  </a:cubicBezTo>
                  <a:cubicBezTo>
                    <a:pt x="17973" y="80244"/>
                    <a:pt x="18495" y="80320"/>
                    <a:pt x="19018" y="80320"/>
                  </a:cubicBezTo>
                  <a:cubicBezTo>
                    <a:pt x="24209" y="80320"/>
                    <a:pt x="29454" y="72784"/>
                    <a:pt x="29454" y="72784"/>
                  </a:cubicBezTo>
                  <a:cubicBezTo>
                    <a:pt x="29454" y="72784"/>
                    <a:pt x="42548" y="60910"/>
                    <a:pt x="34196" y="50393"/>
                  </a:cubicBezTo>
                  <a:cubicBezTo>
                    <a:pt x="25842" y="39875"/>
                    <a:pt x="37461" y="43579"/>
                    <a:pt x="36889" y="34682"/>
                  </a:cubicBezTo>
                  <a:cubicBezTo>
                    <a:pt x="36318" y="25785"/>
                    <a:pt x="26820" y="25994"/>
                    <a:pt x="25348" y="19314"/>
                  </a:cubicBezTo>
                  <a:cubicBezTo>
                    <a:pt x="23877" y="12633"/>
                    <a:pt x="28121" y="5246"/>
                    <a:pt x="22166" y="947"/>
                  </a:cubicBezTo>
                  <a:cubicBezTo>
                    <a:pt x="21262" y="295"/>
                    <a:pt x="20359" y="0"/>
                    <a:pt x="194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5" name="Google Shape;4545;p68"/>
            <p:cNvSpPr/>
            <p:nvPr/>
          </p:nvSpPr>
          <p:spPr>
            <a:xfrm rot="-1863570" flipH="1">
              <a:off x="1137831" y="4469807"/>
              <a:ext cx="133948" cy="1185384"/>
            </a:xfrm>
            <a:custGeom>
              <a:avLst/>
              <a:gdLst/>
              <a:ahLst/>
              <a:cxnLst/>
              <a:rect l="l" t="t" r="r" b="b"/>
              <a:pathLst>
                <a:path w="8701" h="77000" extrusionOk="0">
                  <a:moveTo>
                    <a:pt x="8223" y="0"/>
                  </a:moveTo>
                  <a:cubicBezTo>
                    <a:pt x="8044" y="0"/>
                    <a:pt x="7877" y="114"/>
                    <a:pt x="7818" y="294"/>
                  </a:cubicBezTo>
                  <a:cubicBezTo>
                    <a:pt x="1" y="24032"/>
                    <a:pt x="7222" y="76111"/>
                    <a:pt x="7295" y="76632"/>
                  </a:cubicBezTo>
                  <a:cubicBezTo>
                    <a:pt x="7325" y="76842"/>
                    <a:pt x="7506" y="76999"/>
                    <a:pt x="7718" y="76999"/>
                  </a:cubicBezTo>
                  <a:cubicBezTo>
                    <a:pt x="7738" y="76999"/>
                    <a:pt x="7758" y="76996"/>
                    <a:pt x="7776" y="76993"/>
                  </a:cubicBezTo>
                  <a:cubicBezTo>
                    <a:pt x="8010" y="76961"/>
                    <a:pt x="8172" y="76746"/>
                    <a:pt x="8139" y="76513"/>
                  </a:cubicBezTo>
                  <a:cubicBezTo>
                    <a:pt x="8065" y="75992"/>
                    <a:pt x="871" y="24112"/>
                    <a:pt x="8627" y="559"/>
                  </a:cubicBezTo>
                  <a:cubicBezTo>
                    <a:pt x="8700" y="337"/>
                    <a:pt x="8578" y="95"/>
                    <a:pt x="8356" y="21"/>
                  </a:cubicBezTo>
                  <a:cubicBezTo>
                    <a:pt x="8312" y="7"/>
                    <a:pt x="8267" y="0"/>
                    <a:pt x="82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6" name="Google Shape;4546;p68"/>
            <p:cNvSpPr/>
            <p:nvPr/>
          </p:nvSpPr>
          <p:spPr>
            <a:xfrm rot="-1863570" flipH="1">
              <a:off x="919414" y="4739423"/>
              <a:ext cx="205641" cy="98202"/>
            </a:xfrm>
            <a:custGeom>
              <a:avLst/>
              <a:gdLst/>
              <a:ahLst/>
              <a:cxnLst/>
              <a:rect l="l" t="t" r="r" b="b"/>
              <a:pathLst>
                <a:path w="13358" h="6379" extrusionOk="0">
                  <a:moveTo>
                    <a:pt x="474" y="1"/>
                  </a:moveTo>
                  <a:cubicBezTo>
                    <a:pt x="358" y="1"/>
                    <a:pt x="243" y="47"/>
                    <a:pt x="160" y="138"/>
                  </a:cubicBezTo>
                  <a:cubicBezTo>
                    <a:pt x="1" y="312"/>
                    <a:pt x="11" y="581"/>
                    <a:pt x="185" y="739"/>
                  </a:cubicBezTo>
                  <a:lnTo>
                    <a:pt x="6298" y="6378"/>
                  </a:lnTo>
                  <a:lnTo>
                    <a:pt x="13128" y="1304"/>
                  </a:lnTo>
                  <a:cubicBezTo>
                    <a:pt x="13317" y="1165"/>
                    <a:pt x="13357" y="898"/>
                    <a:pt x="13217" y="709"/>
                  </a:cubicBezTo>
                  <a:cubicBezTo>
                    <a:pt x="13133" y="597"/>
                    <a:pt x="13004" y="537"/>
                    <a:pt x="12874" y="537"/>
                  </a:cubicBezTo>
                  <a:cubicBezTo>
                    <a:pt x="12785" y="537"/>
                    <a:pt x="12696" y="564"/>
                    <a:pt x="12620" y="621"/>
                  </a:cubicBezTo>
                  <a:lnTo>
                    <a:pt x="6358" y="5274"/>
                  </a:lnTo>
                  <a:lnTo>
                    <a:pt x="761" y="113"/>
                  </a:lnTo>
                  <a:cubicBezTo>
                    <a:pt x="680" y="38"/>
                    <a:pt x="577" y="1"/>
                    <a:pt x="4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7" name="Google Shape;4547;p68"/>
            <p:cNvSpPr/>
            <p:nvPr/>
          </p:nvSpPr>
          <p:spPr>
            <a:xfrm rot="-1863570" flipH="1">
              <a:off x="960401" y="4953823"/>
              <a:ext cx="383587" cy="177777"/>
            </a:xfrm>
            <a:custGeom>
              <a:avLst/>
              <a:gdLst/>
              <a:ahLst/>
              <a:cxnLst/>
              <a:rect l="l" t="t" r="r" b="b"/>
              <a:pathLst>
                <a:path w="24917" h="11548" extrusionOk="0">
                  <a:moveTo>
                    <a:pt x="24436" y="1"/>
                  </a:moveTo>
                  <a:cubicBezTo>
                    <a:pt x="24346" y="1"/>
                    <a:pt x="24256" y="29"/>
                    <a:pt x="24178" y="88"/>
                  </a:cubicBezTo>
                  <a:lnTo>
                    <a:pt x="10588" y="10458"/>
                  </a:lnTo>
                  <a:lnTo>
                    <a:pt x="746" y="2237"/>
                  </a:lnTo>
                  <a:cubicBezTo>
                    <a:pt x="667" y="2172"/>
                    <a:pt x="571" y="2141"/>
                    <a:pt x="477" y="2141"/>
                  </a:cubicBezTo>
                  <a:cubicBezTo>
                    <a:pt x="355" y="2141"/>
                    <a:pt x="234" y="2193"/>
                    <a:pt x="149" y="2293"/>
                  </a:cubicBezTo>
                  <a:cubicBezTo>
                    <a:pt x="0" y="2474"/>
                    <a:pt x="22" y="2739"/>
                    <a:pt x="199" y="2890"/>
                  </a:cubicBezTo>
                  <a:lnTo>
                    <a:pt x="10565" y="11548"/>
                  </a:lnTo>
                  <a:lnTo>
                    <a:pt x="24695" y="765"/>
                  </a:lnTo>
                  <a:cubicBezTo>
                    <a:pt x="24882" y="621"/>
                    <a:pt x="24917" y="354"/>
                    <a:pt x="24775" y="168"/>
                  </a:cubicBezTo>
                  <a:cubicBezTo>
                    <a:pt x="24691" y="58"/>
                    <a:pt x="24564" y="1"/>
                    <a:pt x="244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8" name="Google Shape;4548;p68"/>
            <p:cNvSpPr/>
            <p:nvPr/>
          </p:nvSpPr>
          <p:spPr>
            <a:xfrm rot="-1863570" flipH="1">
              <a:off x="1138612" y="5215309"/>
              <a:ext cx="347071" cy="174113"/>
            </a:xfrm>
            <a:custGeom>
              <a:avLst/>
              <a:gdLst/>
              <a:ahLst/>
              <a:cxnLst/>
              <a:rect l="l" t="t" r="r" b="b"/>
              <a:pathLst>
                <a:path w="22545" h="11310" extrusionOk="0">
                  <a:moveTo>
                    <a:pt x="22069" y="0"/>
                  </a:moveTo>
                  <a:cubicBezTo>
                    <a:pt x="21963" y="0"/>
                    <a:pt x="21856" y="40"/>
                    <a:pt x="21773" y="121"/>
                  </a:cubicBezTo>
                  <a:lnTo>
                    <a:pt x="10798" y="10182"/>
                  </a:lnTo>
                  <a:lnTo>
                    <a:pt x="741" y="1840"/>
                  </a:lnTo>
                  <a:cubicBezTo>
                    <a:pt x="663" y="1778"/>
                    <a:pt x="570" y="1748"/>
                    <a:pt x="477" y="1748"/>
                  </a:cubicBezTo>
                  <a:cubicBezTo>
                    <a:pt x="354" y="1748"/>
                    <a:pt x="232" y="1801"/>
                    <a:pt x="148" y="1903"/>
                  </a:cubicBezTo>
                  <a:cubicBezTo>
                    <a:pt x="1" y="2081"/>
                    <a:pt x="23" y="2345"/>
                    <a:pt x="198" y="2497"/>
                  </a:cubicBezTo>
                  <a:lnTo>
                    <a:pt x="10826" y="11310"/>
                  </a:lnTo>
                  <a:lnTo>
                    <a:pt x="22349" y="747"/>
                  </a:lnTo>
                  <a:cubicBezTo>
                    <a:pt x="22530" y="590"/>
                    <a:pt x="22545" y="315"/>
                    <a:pt x="22383" y="137"/>
                  </a:cubicBezTo>
                  <a:cubicBezTo>
                    <a:pt x="22299" y="47"/>
                    <a:pt x="22184" y="0"/>
                    <a:pt x="220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9" name="Google Shape;4549;p68"/>
            <p:cNvSpPr/>
            <p:nvPr/>
          </p:nvSpPr>
          <p:spPr>
            <a:xfrm flipH="1">
              <a:off x="1546580" y="5192444"/>
              <a:ext cx="882098" cy="406393"/>
            </a:xfrm>
            <a:custGeom>
              <a:avLst/>
              <a:gdLst/>
              <a:ahLst/>
              <a:cxnLst/>
              <a:rect l="l" t="t" r="r" b="b"/>
              <a:pathLst>
                <a:path w="57307" h="26402" extrusionOk="0">
                  <a:moveTo>
                    <a:pt x="16085" y="1"/>
                  </a:moveTo>
                  <a:cubicBezTo>
                    <a:pt x="11262" y="1"/>
                    <a:pt x="5916" y="561"/>
                    <a:pt x="0" y="1848"/>
                  </a:cubicBezTo>
                  <a:cubicBezTo>
                    <a:pt x="13241" y="7385"/>
                    <a:pt x="21434" y="26401"/>
                    <a:pt x="46194" y="26401"/>
                  </a:cubicBezTo>
                  <a:cubicBezTo>
                    <a:pt x="49572" y="26401"/>
                    <a:pt x="53257" y="26047"/>
                    <a:pt x="57306" y="25257"/>
                  </a:cubicBezTo>
                  <a:cubicBezTo>
                    <a:pt x="57306" y="25257"/>
                    <a:pt x="48472" y="1"/>
                    <a:pt x="160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0" name="Google Shape;4550;p68"/>
            <p:cNvSpPr/>
            <p:nvPr/>
          </p:nvSpPr>
          <p:spPr>
            <a:xfrm flipH="1">
              <a:off x="1500861" y="5227519"/>
              <a:ext cx="823776" cy="388907"/>
            </a:xfrm>
            <a:custGeom>
              <a:avLst/>
              <a:gdLst/>
              <a:ahLst/>
              <a:cxnLst/>
              <a:rect l="l" t="t" r="r" b="b"/>
              <a:pathLst>
                <a:path w="53518" h="25266" extrusionOk="0">
                  <a:moveTo>
                    <a:pt x="437" y="0"/>
                  </a:moveTo>
                  <a:cubicBezTo>
                    <a:pt x="434" y="0"/>
                    <a:pt x="432" y="1"/>
                    <a:pt x="429" y="2"/>
                  </a:cubicBezTo>
                  <a:cubicBezTo>
                    <a:pt x="197" y="2"/>
                    <a:pt x="8" y="187"/>
                    <a:pt x="5" y="421"/>
                  </a:cubicBezTo>
                  <a:cubicBezTo>
                    <a:pt x="0" y="653"/>
                    <a:pt x="184" y="845"/>
                    <a:pt x="416" y="852"/>
                  </a:cubicBezTo>
                  <a:cubicBezTo>
                    <a:pt x="21600" y="1510"/>
                    <a:pt x="52486" y="24940"/>
                    <a:pt x="52797" y="25177"/>
                  </a:cubicBezTo>
                  <a:cubicBezTo>
                    <a:pt x="52870" y="25234"/>
                    <a:pt x="52961" y="25264"/>
                    <a:pt x="53054" y="25265"/>
                  </a:cubicBezTo>
                  <a:lnTo>
                    <a:pt x="53054" y="25264"/>
                  </a:lnTo>
                  <a:cubicBezTo>
                    <a:pt x="53238" y="25264"/>
                    <a:pt x="53400" y="25147"/>
                    <a:pt x="53459" y="24973"/>
                  </a:cubicBezTo>
                  <a:cubicBezTo>
                    <a:pt x="53517" y="24801"/>
                    <a:pt x="53459" y="24611"/>
                    <a:pt x="53315" y="24499"/>
                  </a:cubicBezTo>
                  <a:cubicBezTo>
                    <a:pt x="53002" y="24261"/>
                    <a:pt x="21901" y="667"/>
                    <a:pt x="443" y="2"/>
                  </a:cubicBezTo>
                  <a:cubicBezTo>
                    <a:pt x="441" y="1"/>
                    <a:pt x="439" y="0"/>
                    <a:pt x="4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1" name="Google Shape;4551;p68"/>
            <p:cNvSpPr/>
            <p:nvPr/>
          </p:nvSpPr>
          <p:spPr>
            <a:xfrm flipH="1">
              <a:off x="2059210" y="5198908"/>
              <a:ext cx="124371" cy="151493"/>
            </a:xfrm>
            <a:custGeom>
              <a:avLst/>
              <a:gdLst/>
              <a:ahLst/>
              <a:cxnLst/>
              <a:rect l="l" t="t" r="r" b="b"/>
              <a:pathLst>
                <a:path w="8080" h="9842" extrusionOk="0">
                  <a:moveTo>
                    <a:pt x="3287" y="0"/>
                  </a:moveTo>
                  <a:cubicBezTo>
                    <a:pt x="3157" y="0"/>
                    <a:pt x="3028" y="55"/>
                    <a:pt x="2947" y="165"/>
                  </a:cubicBezTo>
                  <a:cubicBezTo>
                    <a:pt x="2808" y="355"/>
                    <a:pt x="2835" y="611"/>
                    <a:pt x="3023" y="749"/>
                  </a:cubicBezTo>
                  <a:cubicBezTo>
                    <a:pt x="3269" y="992"/>
                    <a:pt x="5354" y="3812"/>
                    <a:pt x="6796" y="5787"/>
                  </a:cubicBezTo>
                  <a:lnTo>
                    <a:pt x="272" y="9035"/>
                  </a:lnTo>
                  <a:cubicBezTo>
                    <a:pt x="93" y="9122"/>
                    <a:pt x="1" y="9321"/>
                    <a:pt x="46" y="9513"/>
                  </a:cubicBezTo>
                  <a:cubicBezTo>
                    <a:pt x="91" y="9705"/>
                    <a:pt x="263" y="9842"/>
                    <a:pt x="460" y="9842"/>
                  </a:cubicBezTo>
                  <a:cubicBezTo>
                    <a:pt x="527" y="9840"/>
                    <a:pt x="591" y="9825"/>
                    <a:pt x="649" y="9795"/>
                  </a:cubicBezTo>
                  <a:lnTo>
                    <a:pt x="8079" y="6101"/>
                  </a:lnTo>
                  <a:lnTo>
                    <a:pt x="7782" y="5693"/>
                  </a:lnTo>
                  <a:cubicBezTo>
                    <a:pt x="5992" y="3237"/>
                    <a:pt x="3805" y="272"/>
                    <a:pt x="3555" y="86"/>
                  </a:cubicBezTo>
                  <a:cubicBezTo>
                    <a:pt x="3476" y="29"/>
                    <a:pt x="3381" y="0"/>
                    <a:pt x="32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2" name="Google Shape;4552;p68"/>
            <p:cNvSpPr/>
            <p:nvPr/>
          </p:nvSpPr>
          <p:spPr>
            <a:xfrm flipH="1">
              <a:off x="1842491" y="5268028"/>
              <a:ext cx="142981" cy="211955"/>
            </a:xfrm>
            <a:custGeom>
              <a:avLst/>
              <a:gdLst/>
              <a:ahLst/>
              <a:cxnLst/>
              <a:rect l="l" t="t" r="r" b="b"/>
              <a:pathLst>
                <a:path w="9289" h="13770" extrusionOk="0">
                  <a:moveTo>
                    <a:pt x="7569" y="0"/>
                  </a:moveTo>
                  <a:cubicBezTo>
                    <a:pt x="7546" y="0"/>
                    <a:pt x="7523" y="2"/>
                    <a:pt x="7499" y="6"/>
                  </a:cubicBezTo>
                  <a:cubicBezTo>
                    <a:pt x="7265" y="44"/>
                    <a:pt x="7107" y="267"/>
                    <a:pt x="7148" y="501"/>
                  </a:cubicBezTo>
                  <a:lnTo>
                    <a:pt x="8358" y="7829"/>
                  </a:lnTo>
                  <a:lnTo>
                    <a:pt x="235" y="12985"/>
                  </a:lnTo>
                  <a:cubicBezTo>
                    <a:pt x="74" y="13087"/>
                    <a:pt x="1" y="13282"/>
                    <a:pt x="54" y="13464"/>
                  </a:cubicBezTo>
                  <a:cubicBezTo>
                    <a:pt x="106" y="13646"/>
                    <a:pt x="273" y="13770"/>
                    <a:pt x="464" y="13770"/>
                  </a:cubicBezTo>
                  <a:cubicBezTo>
                    <a:pt x="544" y="13770"/>
                    <a:pt x="622" y="13747"/>
                    <a:pt x="691" y="13703"/>
                  </a:cubicBezTo>
                  <a:lnTo>
                    <a:pt x="9289" y="8246"/>
                  </a:lnTo>
                  <a:lnTo>
                    <a:pt x="7989" y="362"/>
                  </a:lnTo>
                  <a:cubicBezTo>
                    <a:pt x="7957" y="150"/>
                    <a:pt x="7776" y="0"/>
                    <a:pt x="75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3" name="Google Shape;4553;p68"/>
            <p:cNvSpPr/>
            <p:nvPr/>
          </p:nvSpPr>
          <p:spPr>
            <a:xfrm flipH="1">
              <a:off x="1677280" y="4772261"/>
              <a:ext cx="733668" cy="608050"/>
            </a:xfrm>
            <a:custGeom>
              <a:avLst/>
              <a:gdLst/>
              <a:ahLst/>
              <a:cxnLst/>
              <a:rect l="l" t="t" r="r" b="b"/>
              <a:pathLst>
                <a:path w="47664" h="39503" extrusionOk="0">
                  <a:moveTo>
                    <a:pt x="1" y="0"/>
                  </a:moveTo>
                  <a:cubicBezTo>
                    <a:pt x="12473" y="10513"/>
                    <a:pt x="13509" y="35678"/>
                    <a:pt x="47663" y="39503"/>
                  </a:cubicBezTo>
                  <a:cubicBezTo>
                    <a:pt x="47663" y="39503"/>
                    <a:pt x="46524" y="420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4" name="Google Shape;4554;p68"/>
            <p:cNvSpPr/>
            <p:nvPr/>
          </p:nvSpPr>
          <p:spPr>
            <a:xfrm flipH="1">
              <a:off x="1639133" y="4810260"/>
              <a:ext cx="679056" cy="616670"/>
            </a:xfrm>
            <a:custGeom>
              <a:avLst/>
              <a:gdLst/>
              <a:ahLst/>
              <a:cxnLst/>
              <a:rect l="l" t="t" r="r" b="b"/>
              <a:pathLst>
                <a:path w="44116" h="40063" extrusionOk="0">
                  <a:moveTo>
                    <a:pt x="566" y="0"/>
                  </a:moveTo>
                  <a:cubicBezTo>
                    <a:pt x="359" y="0"/>
                    <a:pt x="166" y="129"/>
                    <a:pt x="94" y="337"/>
                  </a:cubicBezTo>
                  <a:cubicBezTo>
                    <a:pt x="0" y="602"/>
                    <a:pt x="144" y="891"/>
                    <a:pt x="411" y="978"/>
                  </a:cubicBezTo>
                  <a:cubicBezTo>
                    <a:pt x="20402" y="7944"/>
                    <a:pt x="42838" y="39531"/>
                    <a:pt x="43062" y="39849"/>
                  </a:cubicBezTo>
                  <a:cubicBezTo>
                    <a:pt x="43155" y="39983"/>
                    <a:pt x="43309" y="40063"/>
                    <a:pt x="43473" y="40063"/>
                  </a:cubicBezTo>
                  <a:cubicBezTo>
                    <a:pt x="43879" y="40063"/>
                    <a:pt x="44116" y="39603"/>
                    <a:pt x="43882" y="39273"/>
                  </a:cubicBezTo>
                  <a:cubicBezTo>
                    <a:pt x="43655" y="38950"/>
                    <a:pt x="21037" y="7103"/>
                    <a:pt x="742" y="32"/>
                  </a:cubicBezTo>
                  <a:cubicBezTo>
                    <a:pt x="684" y="11"/>
                    <a:pt x="625" y="0"/>
                    <a:pt x="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5" name="Google Shape;4555;p68"/>
            <p:cNvSpPr/>
            <p:nvPr/>
          </p:nvSpPr>
          <p:spPr>
            <a:xfrm flipH="1">
              <a:off x="1677280" y="4772261"/>
              <a:ext cx="733668" cy="608050"/>
            </a:xfrm>
            <a:custGeom>
              <a:avLst/>
              <a:gdLst/>
              <a:ahLst/>
              <a:cxnLst/>
              <a:rect l="l" t="t" r="r" b="b"/>
              <a:pathLst>
                <a:path w="47664" h="39503" extrusionOk="0">
                  <a:moveTo>
                    <a:pt x="1" y="0"/>
                  </a:moveTo>
                  <a:cubicBezTo>
                    <a:pt x="12473" y="10513"/>
                    <a:pt x="13509" y="35678"/>
                    <a:pt x="47663" y="39503"/>
                  </a:cubicBezTo>
                  <a:cubicBezTo>
                    <a:pt x="47663" y="39503"/>
                    <a:pt x="46524" y="4201"/>
                    <a:pt x="1" y="0"/>
                  </a:cubicBezTo>
                  <a:close/>
                </a:path>
              </a:pathLst>
            </a:custGeom>
            <a:solidFill>
              <a:srgbClr val="6D9EEB">
                <a:alpha val="41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6" name="Google Shape;4556;p68"/>
            <p:cNvSpPr/>
            <p:nvPr/>
          </p:nvSpPr>
          <p:spPr>
            <a:xfrm flipH="1">
              <a:off x="2078447" y="4838349"/>
              <a:ext cx="136839" cy="134515"/>
            </a:xfrm>
            <a:custGeom>
              <a:avLst/>
              <a:gdLst/>
              <a:ahLst/>
              <a:cxnLst/>
              <a:rect l="l" t="t" r="r" b="b"/>
              <a:pathLst>
                <a:path w="8890" h="8739" extrusionOk="0">
                  <a:moveTo>
                    <a:pt x="5905" y="1"/>
                  </a:moveTo>
                  <a:cubicBezTo>
                    <a:pt x="5807" y="1"/>
                    <a:pt x="5709" y="29"/>
                    <a:pt x="5625" y="90"/>
                  </a:cubicBezTo>
                  <a:cubicBezTo>
                    <a:pt x="5401" y="254"/>
                    <a:pt x="5339" y="548"/>
                    <a:pt x="5503" y="772"/>
                  </a:cubicBezTo>
                  <a:cubicBezTo>
                    <a:pt x="5667" y="1088"/>
                    <a:pt x="6779" y="4314"/>
                    <a:pt x="7560" y="6613"/>
                  </a:cubicBezTo>
                  <a:lnTo>
                    <a:pt x="450" y="7741"/>
                  </a:lnTo>
                  <a:cubicBezTo>
                    <a:pt x="188" y="7779"/>
                    <a:pt x="1" y="8013"/>
                    <a:pt x="23" y="8276"/>
                  </a:cubicBezTo>
                  <a:cubicBezTo>
                    <a:pt x="42" y="8537"/>
                    <a:pt x="260" y="8738"/>
                    <a:pt x="521" y="8738"/>
                  </a:cubicBezTo>
                  <a:cubicBezTo>
                    <a:pt x="523" y="8738"/>
                    <a:pt x="525" y="8738"/>
                    <a:pt x="527" y="8738"/>
                  </a:cubicBezTo>
                  <a:cubicBezTo>
                    <a:pt x="554" y="8738"/>
                    <a:pt x="581" y="8737"/>
                    <a:pt x="606" y="8733"/>
                  </a:cubicBezTo>
                  <a:lnTo>
                    <a:pt x="8889" y="7420"/>
                  </a:lnTo>
                  <a:lnTo>
                    <a:pt x="8701" y="6855"/>
                  </a:lnTo>
                  <a:cubicBezTo>
                    <a:pt x="7284" y="2660"/>
                    <a:pt x="6490" y="428"/>
                    <a:pt x="6337" y="219"/>
                  </a:cubicBezTo>
                  <a:cubicBezTo>
                    <a:pt x="6235" y="80"/>
                    <a:pt x="6070" y="1"/>
                    <a:pt x="59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7" name="Google Shape;4557;p68"/>
            <p:cNvSpPr/>
            <p:nvPr/>
          </p:nvSpPr>
          <p:spPr>
            <a:xfrm flipH="1">
              <a:off x="1884765" y="4983560"/>
              <a:ext cx="180415" cy="172319"/>
            </a:xfrm>
            <a:custGeom>
              <a:avLst/>
              <a:gdLst/>
              <a:ahLst/>
              <a:cxnLst/>
              <a:rect l="l" t="t" r="r" b="b"/>
              <a:pathLst>
                <a:path w="11721" h="11195" extrusionOk="0">
                  <a:moveTo>
                    <a:pt x="11198" y="1"/>
                  </a:moveTo>
                  <a:cubicBezTo>
                    <a:pt x="10947" y="1"/>
                    <a:pt x="10724" y="176"/>
                    <a:pt x="10688" y="430"/>
                  </a:cubicBezTo>
                  <a:lnTo>
                    <a:pt x="9652" y="7736"/>
                  </a:lnTo>
                  <a:lnTo>
                    <a:pt x="406" y="10207"/>
                  </a:lnTo>
                  <a:cubicBezTo>
                    <a:pt x="161" y="10270"/>
                    <a:pt x="0" y="10506"/>
                    <a:pt x="34" y="10758"/>
                  </a:cubicBezTo>
                  <a:cubicBezTo>
                    <a:pt x="67" y="11008"/>
                    <a:pt x="281" y="11194"/>
                    <a:pt x="532" y="11194"/>
                  </a:cubicBezTo>
                  <a:cubicBezTo>
                    <a:pt x="533" y="11194"/>
                    <a:pt x="534" y="11194"/>
                    <a:pt x="535" y="11194"/>
                  </a:cubicBezTo>
                  <a:cubicBezTo>
                    <a:pt x="578" y="11193"/>
                    <a:pt x="623" y="11188"/>
                    <a:pt x="665" y="11178"/>
                  </a:cubicBezTo>
                  <a:lnTo>
                    <a:pt x="10551" y="8533"/>
                  </a:lnTo>
                  <a:lnTo>
                    <a:pt x="11681" y="572"/>
                  </a:lnTo>
                  <a:cubicBezTo>
                    <a:pt x="11721" y="298"/>
                    <a:pt x="11530" y="42"/>
                    <a:pt x="11255" y="3"/>
                  </a:cubicBezTo>
                  <a:cubicBezTo>
                    <a:pt x="11236" y="2"/>
                    <a:pt x="11217" y="1"/>
                    <a:pt x="111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8" name="Google Shape;4558;p68"/>
            <p:cNvSpPr/>
            <p:nvPr/>
          </p:nvSpPr>
          <p:spPr>
            <a:xfrm flipH="1">
              <a:off x="1755237" y="5150935"/>
              <a:ext cx="174166" cy="137517"/>
            </a:xfrm>
            <a:custGeom>
              <a:avLst/>
              <a:gdLst/>
              <a:ahLst/>
              <a:cxnLst/>
              <a:rect l="l" t="t" r="r" b="b"/>
              <a:pathLst>
                <a:path w="11315" h="8934" extrusionOk="0">
                  <a:moveTo>
                    <a:pt x="10767" y="0"/>
                  </a:moveTo>
                  <a:cubicBezTo>
                    <a:pt x="10527" y="0"/>
                    <a:pt x="10321" y="179"/>
                    <a:pt x="10280" y="423"/>
                  </a:cubicBezTo>
                  <a:lnTo>
                    <a:pt x="9326" y="6224"/>
                  </a:lnTo>
                  <a:lnTo>
                    <a:pt x="436" y="7940"/>
                  </a:lnTo>
                  <a:cubicBezTo>
                    <a:pt x="179" y="7985"/>
                    <a:pt x="0" y="8221"/>
                    <a:pt x="25" y="8480"/>
                  </a:cubicBezTo>
                  <a:cubicBezTo>
                    <a:pt x="50" y="8738"/>
                    <a:pt x="265" y="8934"/>
                    <a:pt x="523" y="8934"/>
                  </a:cubicBezTo>
                  <a:cubicBezTo>
                    <a:pt x="525" y="8934"/>
                    <a:pt x="527" y="8934"/>
                    <a:pt x="530" y="8934"/>
                  </a:cubicBezTo>
                  <a:cubicBezTo>
                    <a:pt x="563" y="8934"/>
                    <a:pt x="595" y="8931"/>
                    <a:pt x="627" y="8926"/>
                  </a:cubicBezTo>
                  <a:lnTo>
                    <a:pt x="10205" y="7076"/>
                  </a:lnTo>
                  <a:lnTo>
                    <a:pt x="11270" y="585"/>
                  </a:lnTo>
                  <a:cubicBezTo>
                    <a:pt x="11315" y="311"/>
                    <a:pt x="11129" y="54"/>
                    <a:pt x="10857" y="9"/>
                  </a:cubicBezTo>
                  <a:cubicBezTo>
                    <a:pt x="10826" y="3"/>
                    <a:pt x="10796" y="0"/>
                    <a:pt x="107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9" name="Google Shape;4559;p68"/>
            <p:cNvSpPr/>
            <p:nvPr/>
          </p:nvSpPr>
          <p:spPr>
            <a:xfrm flipH="1">
              <a:off x="1324676" y="4680316"/>
              <a:ext cx="628799" cy="979625"/>
            </a:xfrm>
            <a:custGeom>
              <a:avLst/>
              <a:gdLst/>
              <a:ahLst/>
              <a:cxnLst/>
              <a:rect l="l" t="t" r="r" b="b"/>
              <a:pathLst>
                <a:path w="40851" h="63643" extrusionOk="0">
                  <a:moveTo>
                    <a:pt x="6468" y="1"/>
                  </a:moveTo>
                  <a:cubicBezTo>
                    <a:pt x="5113" y="1"/>
                    <a:pt x="3930" y="611"/>
                    <a:pt x="3121" y="2041"/>
                  </a:cubicBezTo>
                  <a:cubicBezTo>
                    <a:pt x="0" y="7558"/>
                    <a:pt x="5990" y="11822"/>
                    <a:pt x="7245" y="17590"/>
                  </a:cubicBezTo>
                  <a:cubicBezTo>
                    <a:pt x="8499" y="23359"/>
                    <a:pt x="974" y="26619"/>
                    <a:pt x="3734" y="33801"/>
                  </a:cubicBezTo>
                  <a:cubicBezTo>
                    <a:pt x="6493" y="40982"/>
                    <a:pt x="14267" y="33891"/>
                    <a:pt x="11509" y="45149"/>
                  </a:cubicBezTo>
                  <a:cubicBezTo>
                    <a:pt x="8750" y="56407"/>
                    <a:pt x="23296" y="60998"/>
                    <a:pt x="23296" y="60998"/>
                  </a:cubicBezTo>
                  <a:cubicBezTo>
                    <a:pt x="23296" y="60998"/>
                    <a:pt x="27791" y="63643"/>
                    <a:pt x="31661" y="63643"/>
                  </a:cubicBezTo>
                  <a:cubicBezTo>
                    <a:pt x="33042" y="63643"/>
                    <a:pt x="34344" y="63306"/>
                    <a:pt x="35334" y="62392"/>
                  </a:cubicBezTo>
                  <a:cubicBezTo>
                    <a:pt x="39097" y="58915"/>
                    <a:pt x="37842" y="53202"/>
                    <a:pt x="37466" y="48312"/>
                  </a:cubicBezTo>
                  <a:cubicBezTo>
                    <a:pt x="37090" y="43422"/>
                    <a:pt x="40851" y="39828"/>
                    <a:pt x="39011" y="36149"/>
                  </a:cubicBezTo>
                  <a:cubicBezTo>
                    <a:pt x="37174" y="32471"/>
                    <a:pt x="28646" y="30465"/>
                    <a:pt x="30636" y="25449"/>
                  </a:cubicBezTo>
                  <a:cubicBezTo>
                    <a:pt x="32626" y="20432"/>
                    <a:pt x="30318" y="16086"/>
                    <a:pt x="26973" y="14413"/>
                  </a:cubicBezTo>
                  <a:cubicBezTo>
                    <a:pt x="23630" y="12741"/>
                    <a:pt x="19450" y="12073"/>
                    <a:pt x="17610" y="10066"/>
                  </a:cubicBezTo>
                  <a:cubicBezTo>
                    <a:pt x="15629" y="4988"/>
                    <a:pt x="10343" y="1"/>
                    <a:pt x="6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0" name="Google Shape;4560;p68"/>
            <p:cNvSpPr/>
            <p:nvPr/>
          </p:nvSpPr>
          <p:spPr>
            <a:xfrm flipH="1">
              <a:off x="1412562" y="4744388"/>
              <a:ext cx="445690" cy="931754"/>
            </a:xfrm>
            <a:custGeom>
              <a:avLst/>
              <a:gdLst/>
              <a:ahLst/>
              <a:cxnLst/>
              <a:rect l="l" t="t" r="r" b="b"/>
              <a:pathLst>
                <a:path w="28955" h="60533" extrusionOk="0">
                  <a:moveTo>
                    <a:pt x="557" y="1"/>
                  </a:moveTo>
                  <a:cubicBezTo>
                    <a:pt x="435" y="1"/>
                    <a:pt x="311" y="45"/>
                    <a:pt x="214" y="136"/>
                  </a:cubicBezTo>
                  <a:cubicBezTo>
                    <a:pt x="12" y="324"/>
                    <a:pt x="0" y="642"/>
                    <a:pt x="189" y="844"/>
                  </a:cubicBezTo>
                  <a:cubicBezTo>
                    <a:pt x="14736" y="16492"/>
                    <a:pt x="27784" y="59739"/>
                    <a:pt x="27914" y="60175"/>
                  </a:cubicBezTo>
                  <a:cubicBezTo>
                    <a:pt x="27977" y="60387"/>
                    <a:pt x="28173" y="60533"/>
                    <a:pt x="28395" y="60533"/>
                  </a:cubicBezTo>
                  <a:cubicBezTo>
                    <a:pt x="28444" y="60533"/>
                    <a:pt x="28492" y="60524"/>
                    <a:pt x="28539" y="60511"/>
                  </a:cubicBezTo>
                  <a:cubicBezTo>
                    <a:pt x="28803" y="60432"/>
                    <a:pt x="28955" y="60152"/>
                    <a:pt x="28875" y="59886"/>
                  </a:cubicBezTo>
                  <a:cubicBezTo>
                    <a:pt x="28746" y="59450"/>
                    <a:pt x="15630" y="15980"/>
                    <a:pt x="924" y="161"/>
                  </a:cubicBezTo>
                  <a:cubicBezTo>
                    <a:pt x="825" y="54"/>
                    <a:pt x="692" y="1"/>
                    <a:pt x="557" y="1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1" name="Google Shape;4561;p68"/>
            <p:cNvSpPr/>
            <p:nvPr/>
          </p:nvSpPr>
          <p:spPr>
            <a:xfrm flipH="1">
              <a:off x="1653722" y="4862250"/>
              <a:ext cx="163884" cy="114289"/>
            </a:xfrm>
            <a:custGeom>
              <a:avLst/>
              <a:gdLst/>
              <a:ahLst/>
              <a:cxnLst/>
              <a:rect l="l" t="t" r="r" b="b"/>
              <a:pathLst>
                <a:path w="10647" h="7425" extrusionOk="0">
                  <a:moveTo>
                    <a:pt x="10078" y="0"/>
                  </a:moveTo>
                  <a:cubicBezTo>
                    <a:pt x="9881" y="0"/>
                    <a:pt x="9695" y="117"/>
                    <a:pt x="9616" y="310"/>
                  </a:cubicBezTo>
                  <a:lnTo>
                    <a:pt x="7130" y="6270"/>
                  </a:lnTo>
                  <a:lnTo>
                    <a:pt x="652" y="4901"/>
                  </a:lnTo>
                  <a:cubicBezTo>
                    <a:pt x="618" y="4894"/>
                    <a:pt x="583" y="4891"/>
                    <a:pt x="549" y="4891"/>
                  </a:cubicBezTo>
                  <a:cubicBezTo>
                    <a:pt x="317" y="4891"/>
                    <a:pt x="108" y="5053"/>
                    <a:pt x="57" y="5289"/>
                  </a:cubicBezTo>
                  <a:cubicBezTo>
                    <a:pt x="1" y="5560"/>
                    <a:pt x="174" y="5825"/>
                    <a:pt x="445" y="5884"/>
                  </a:cubicBezTo>
                  <a:lnTo>
                    <a:pt x="7736" y="7424"/>
                  </a:lnTo>
                  <a:lnTo>
                    <a:pt x="10542" y="694"/>
                  </a:lnTo>
                  <a:cubicBezTo>
                    <a:pt x="10647" y="439"/>
                    <a:pt x="10527" y="146"/>
                    <a:pt x="10271" y="39"/>
                  </a:cubicBezTo>
                  <a:cubicBezTo>
                    <a:pt x="10208" y="13"/>
                    <a:pt x="10142" y="0"/>
                    <a:pt x="10078" y="0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2" name="Google Shape;4562;p68"/>
            <p:cNvSpPr/>
            <p:nvPr/>
          </p:nvSpPr>
          <p:spPr>
            <a:xfrm flipH="1">
              <a:off x="1499227" y="5055235"/>
              <a:ext cx="318425" cy="174520"/>
            </a:xfrm>
            <a:custGeom>
              <a:avLst/>
              <a:gdLst/>
              <a:ahLst/>
              <a:cxnLst/>
              <a:rect l="l" t="t" r="r" b="b"/>
              <a:pathLst>
                <a:path w="20687" h="11338" extrusionOk="0">
                  <a:moveTo>
                    <a:pt x="20113" y="0"/>
                  </a:moveTo>
                  <a:cubicBezTo>
                    <a:pt x="19925" y="0"/>
                    <a:pt x="19746" y="106"/>
                    <a:pt x="19660" y="287"/>
                  </a:cubicBezTo>
                  <a:lnTo>
                    <a:pt x="14951" y="10185"/>
                  </a:lnTo>
                  <a:lnTo>
                    <a:pt x="662" y="6970"/>
                  </a:lnTo>
                  <a:cubicBezTo>
                    <a:pt x="625" y="6962"/>
                    <a:pt x="589" y="6958"/>
                    <a:pt x="552" y="6958"/>
                  </a:cubicBezTo>
                  <a:cubicBezTo>
                    <a:pt x="322" y="6958"/>
                    <a:pt x="114" y="7117"/>
                    <a:pt x="62" y="7351"/>
                  </a:cubicBezTo>
                  <a:cubicBezTo>
                    <a:pt x="0" y="7622"/>
                    <a:pt x="171" y="7889"/>
                    <a:pt x="441" y="7951"/>
                  </a:cubicBezTo>
                  <a:lnTo>
                    <a:pt x="15512" y="11338"/>
                  </a:lnTo>
                  <a:lnTo>
                    <a:pt x="20566" y="718"/>
                  </a:lnTo>
                  <a:cubicBezTo>
                    <a:pt x="20686" y="467"/>
                    <a:pt x="20579" y="168"/>
                    <a:pt x="20329" y="50"/>
                  </a:cubicBezTo>
                  <a:cubicBezTo>
                    <a:pt x="20259" y="16"/>
                    <a:pt x="20185" y="0"/>
                    <a:pt x="20113" y="0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63" name="Google Shape;4563;p68"/>
          <p:cNvGrpSpPr/>
          <p:nvPr/>
        </p:nvGrpSpPr>
        <p:grpSpPr>
          <a:xfrm rot="-2133238">
            <a:off x="7021216" y="3989494"/>
            <a:ext cx="2044882" cy="1485677"/>
            <a:chOff x="505605" y="4363304"/>
            <a:chExt cx="1923073" cy="1397179"/>
          </a:xfrm>
        </p:grpSpPr>
        <p:sp>
          <p:nvSpPr>
            <p:cNvPr id="4564" name="Google Shape;4564;p68"/>
            <p:cNvSpPr/>
            <p:nvPr/>
          </p:nvSpPr>
          <p:spPr>
            <a:xfrm flipH="1">
              <a:off x="1674625" y="5389061"/>
              <a:ext cx="141642" cy="176783"/>
            </a:xfrm>
            <a:custGeom>
              <a:avLst/>
              <a:gdLst/>
              <a:ahLst/>
              <a:cxnLst/>
              <a:rect l="l" t="t" r="r" b="b"/>
              <a:pathLst>
                <a:path w="9202" h="11485" extrusionOk="0">
                  <a:moveTo>
                    <a:pt x="7862" y="0"/>
                  </a:moveTo>
                  <a:cubicBezTo>
                    <a:pt x="7842" y="0"/>
                    <a:pt x="7822" y="2"/>
                    <a:pt x="7801" y="5"/>
                  </a:cubicBezTo>
                  <a:cubicBezTo>
                    <a:pt x="7568" y="36"/>
                    <a:pt x="7405" y="252"/>
                    <a:pt x="7439" y="484"/>
                  </a:cubicBezTo>
                  <a:lnTo>
                    <a:pt x="8274" y="6355"/>
                  </a:lnTo>
                  <a:lnTo>
                    <a:pt x="259" y="10683"/>
                  </a:lnTo>
                  <a:cubicBezTo>
                    <a:pt x="87" y="10776"/>
                    <a:pt x="1" y="10973"/>
                    <a:pt x="49" y="11162"/>
                  </a:cubicBezTo>
                  <a:cubicBezTo>
                    <a:pt x="97" y="11351"/>
                    <a:pt x="268" y="11485"/>
                    <a:pt x="462" y="11485"/>
                  </a:cubicBezTo>
                  <a:cubicBezTo>
                    <a:pt x="532" y="11483"/>
                    <a:pt x="602" y="11465"/>
                    <a:pt x="664" y="11431"/>
                  </a:cubicBezTo>
                  <a:lnTo>
                    <a:pt x="9202" y="6825"/>
                  </a:lnTo>
                  <a:lnTo>
                    <a:pt x="8281" y="366"/>
                  </a:lnTo>
                  <a:cubicBezTo>
                    <a:pt x="8252" y="154"/>
                    <a:pt x="8070" y="0"/>
                    <a:pt x="7862" y="0"/>
                  </a:cubicBezTo>
                  <a:close/>
                </a:path>
              </a:pathLst>
            </a:custGeom>
            <a:solidFill>
              <a:srgbClr val="8CC4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5" name="Google Shape;4565;p68"/>
            <p:cNvSpPr/>
            <p:nvPr/>
          </p:nvSpPr>
          <p:spPr>
            <a:xfrm flipH="1">
              <a:off x="1402746" y="5296486"/>
              <a:ext cx="287717" cy="178076"/>
            </a:xfrm>
            <a:custGeom>
              <a:avLst/>
              <a:gdLst/>
              <a:ahLst/>
              <a:cxnLst/>
              <a:rect l="l" t="t" r="r" b="b"/>
              <a:pathLst>
                <a:path w="18692" h="11569" extrusionOk="0">
                  <a:moveTo>
                    <a:pt x="18120" y="0"/>
                  </a:moveTo>
                  <a:cubicBezTo>
                    <a:pt x="17933" y="0"/>
                    <a:pt x="17753" y="105"/>
                    <a:pt x="17667" y="286"/>
                  </a:cubicBezTo>
                  <a:lnTo>
                    <a:pt x="12838" y="10345"/>
                  </a:lnTo>
                  <a:lnTo>
                    <a:pt x="718" y="6447"/>
                  </a:lnTo>
                  <a:cubicBezTo>
                    <a:pt x="667" y="6431"/>
                    <a:pt x="615" y="6423"/>
                    <a:pt x="563" y="6423"/>
                  </a:cubicBezTo>
                  <a:cubicBezTo>
                    <a:pt x="351" y="6423"/>
                    <a:pt x="154" y="6558"/>
                    <a:pt x="85" y="6772"/>
                  </a:cubicBezTo>
                  <a:cubicBezTo>
                    <a:pt x="0" y="7036"/>
                    <a:pt x="145" y="7318"/>
                    <a:pt x="411" y="7403"/>
                  </a:cubicBezTo>
                  <a:lnTo>
                    <a:pt x="13363" y="11568"/>
                  </a:lnTo>
                  <a:lnTo>
                    <a:pt x="18571" y="720"/>
                  </a:lnTo>
                  <a:cubicBezTo>
                    <a:pt x="18691" y="471"/>
                    <a:pt x="18586" y="170"/>
                    <a:pt x="18337" y="50"/>
                  </a:cubicBezTo>
                  <a:cubicBezTo>
                    <a:pt x="18267" y="16"/>
                    <a:pt x="18193" y="0"/>
                    <a:pt x="18120" y="0"/>
                  </a:cubicBezTo>
                  <a:close/>
                </a:path>
              </a:pathLst>
            </a:custGeom>
            <a:solidFill>
              <a:srgbClr val="FF81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6" name="Google Shape;4566;p68"/>
            <p:cNvSpPr/>
            <p:nvPr/>
          </p:nvSpPr>
          <p:spPr>
            <a:xfrm rot="-1863570" flipH="1">
              <a:off x="777625" y="4443639"/>
              <a:ext cx="655024" cy="1236509"/>
            </a:xfrm>
            <a:custGeom>
              <a:avLst/>
              <a:gdLst/>
              <a:ahLst/>
              <a:cxnLst/>
              <a:rect l="l" t="t" r="r" b="b"/>
              <a:pathLst>
                <a:path w="42549" h="80321" extrusionOk="0">
                  <a:moveTo>
                    <a:pt x="19479" y="0"/>
                  </a:moveTo>
                  <a:cubicBezTo>
                    <a:pt x="14561" y="0"/>
                    <a:pt x="10368" y="9188"/>
                    <a:pt x="10793" y="16409"/>
                  </a:cubicBezTo>
                  <a:cubicBezTo>
                    <a:pt x="9828" y="19411"/>
                    <a:pt x="5751" y="22138"/>
                    <a:pt x="3039" y="25516"/>
                  </a:cubicBezTo>
                  <a:cubicBezTo>
                    <a:pt x="328" y="28895"/>
                    <a:pt x="0" y="34589"/>
                    <a:pt x="4523" y="38906"/>
                  </a:cubicBezTo>
                  <a:cubicBezTo>
                    <a:pt x="9046" y="43225"/>
                    <a:pt x="1039" y="49464"/>
                    <a:pt x="884" y="54225"/>
                  </a:cubicBezTo>
                  <a:cubicBezTo>
                    <a:pt x="729" y="58989"/>
                    <a:pt x="6428" y="60952"/>
                    <a:pt x="8399" y="66283"/>
                  </a:cubicBezTo>
                  <a:cubicBezTo>
                    <a:pt x="10369" y="71615"/>
                    <a:pt x="11813" y="78236"/>
                    <a:pt x="17456" y="80076"/>
                  </a:cubicBezTo>
                  <a:cubicBezTo>
                    <a:pt x="17973" y="80244"/>
                    <a:pt x="18495" y="80320"/>
                    <a:pt x="19018" y="80320"/>
                  </a:cubicBezTo>
                  <a:cubicBezTo>
                    <a:pt x="24209" y="80320"/>
                    <a:pt x="29454" y="72784"/>
                    <a:pt x="29454" y="72784"/>
                  </a:cubicBezTo>
                  <a:cubicBezTo>
                    <a:pt x="29454" y="72784"/>
                    <a:pt x="42548" y="60910"/>
                    <a:pt x="34196" y="50393"/>
                  </a:cubicBezTo>
                  <a:cubicBezTo>
                    <a:pt x="25842" y="39875"/>
                    <a:pt x="37461" y="43579"/>
                    <a:pt x="36889" y="34682"/>
                  </a:cubicBezTo>
                  <a:cubicBezTo>
                    <a:pt x="36318" y="25785"/>
                    <a:pt x="26820" y="25994"/>
                    <a:pt x="25348" y="19314"/>
                  </a:cubicBezTo>
                  <a:cubicBezTo>
                    <a:pt x="23877" y="12633"/>
                    <a:pt x="28121" y="5246"/>
                    <a:pt x="22166" y="947"/>
                  </a:cubicBezTo>
                  <a:cubicBezTo>
                    <a:pt x="21262" y="295"/>
                    <a:pt x="20359" y="0"/>
                    <a:pt x="194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7" name="Google Shape;4567;p68"/>
            <p:cNvSpPr/>
            <p:nvPr/>
          </p:nvSpPr>
          <p:spPr>
            <a:xfrm rot="-1863570" flipH="1">
              <a:off x="1137831" y="4469807"/>
              <a:ext cx="133948" cy="1185384"/>
            </a:xfrm>
            <a:custGeom>
              <a:avLst/>
              <a:gdLst/>
              <a:ahLst/>
              <a:cxnLst/>
              <a:rect l="l" t="t" r="r" b="b"/>
              <a:pathLst>
                <a:path w="8701" h="77000" extrusionOk="0">
                  <a:moveTo>
                    <a:pt x="8223" y="0"/>
                  </a:moveTo>
                  <a:cubicBezTo>
                    <a:pt x="8044" y="0"/>
                    <a:pt x="7877" y="114"/>
                    <a:pt x="7818" y="294"/>
                  </a:cubicBezTo>
                  <a:cubicBezTo>
                    <a:pt x="1" y="24032"/>
                    <a:pt x="7222" y="76111"/>
                    <a:pt x="7295" y="76632"/>
                  </a:cubicBezTo>
                  <a:cubicBezTo>
                    <a:pt x="7325" y="76842"/>
                    <a:pt x="7506" y="76999"/>
                    <a:pt x="7718" y="76999"/>
                  </a:cubicBezTo>
                  <a:cubicBezTo>
                    <a:pt x="7738" y="76999"/>
                    <a:pt x="7758" y="76996"/>
                    <a:pt x="7776" y="76993"/>
                  </a:cubicBezTo>
                  <a:cubicBezTo>
                    <a:pt x="8010" y="76961"/>
                    <a:pt x="8172" y="76746"/>
                    <a:pt x="8139" y="76513"/>
                  </a:cubicBezTo>
                  <a:cubicBezTo>
                    <a:pt x="8065" y="75992"/>
                    <a:pt x="871" y="24112"/>
                    <a:pt x="8627" y="559"/>
                  </a:cubicBezTo>
                  <a:cubicBezTo>
                    <a:pt x="8700" y="337"/>
                    <a:pt x="8578" y="95"/>
                    <a:pt x="8356" y="21"/>
                  </a:cubicBezTo>
                  <a:cubicBezTo>
                    <a:pt x="8312" y="7"/>
                    <a:pt x="8267" y="0"/>
                    <a:pt x="82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8" name="Google Shape;4568;p68"/>
            <p:cNvSpPr/>
            <p:nvPr/>
          </p:nvSpPr>
          <p:spPr>
            <a:xfrm rot="-1863570" flipH="1">
              <a:off x="919414" y="4739423"/>
              <a:ext cx="205641" cy="98202"/>
            </a:xfrm>
            <a:custGeom>
              <a:avLst/>
              <a:gdLst/>
              <a:ahLst/>
              <a:cxnLst/>
              <a:rect l="l" t="t" r="r" b="b"/>
              <a:pathLst>
                <a:path w="13358" h="6379" extrusionOk="0">
                  <a:moveTo>
                    <a:pt x="474" y="1"/>
                  </a:moveTo>
                  <a:cubicBezTo>
                    <a:pt x="358" y="1"/>
                    <a:pt x="243" y="47"/>
                    <a:pt x="160" y="138"/>
                  </a:cubicBezTo>
                  <a:cubicBezTo>
                    <a:pt x="1" y="312"/>
                    <a:pt x="11" y="581"/>
                    <a:pt x="185" y="739"/>
                  </a:cubicBezTo>
                  <a:lnTo>
                    <a:pt x="6298" y="6378"/>
                  </a:lnTo>
                  <a:lnTo>
                    <a:pt x="13128" y="1304"/>
                  </a:lnTo>
                  <a:cubicBezTo>
                    <a:pt x="13317" y="1165"/>
                    <a:pt x="13357" y="898"/>
                    <a:pt x="13217" y="709"/>
                  </a:cubicBezTo>
                  <a:cubicBezTo>
                    <a:pt x="13133" y="597"/>
                    <a:pt x="13004" y="537"/>
                    <a:pt x="12874" y="537"/>
                  </a:cubicBezTo>
                  <a:cubicBezTo>
                    <a:pt x="12785" y="537"/>
                    <a:pt x="12696" y="564"/>
                    <a:pt x="12620" y="621"/>
                  </a:cubicBezTo>
                  <a:lnTo>
                    <a:pt x="6358" y="5274"/>
                  </a:lnTo>
                  <a:lnTo>
                    <a:pt x="761" y="113"/>
                  </a:lnTo>
                  <a:cubicBezTo>
                    <a:pt x="680" y="38"/>
                    <a:pt x="577" y="1"/>
                    <a:pt x="4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9" name="Google Shape;4569;p68"/>
            <p:cNvSpPr/>
            <p:nvPr/>
          </p:nvSpPr>
          <p:spPr>
            <a:xfrm rot="-1863570" flipH="1">
              <a:off x="960401" y="4953823"/>
              <a:ext cx="383587" cy="177777"/>
            </a:xfrm>
            <a:custGeom>
              <a:avLst/>
              <a:gdLst/>
              <a:ahLst/>
              <a:cxnLst/>
              <a:rect l="l" t="t" r="r" b="b"/>
              <a:pathLst>
                <a:path w="24917" h="11548" extrusionOk="0">
                  <a:moveTo>
                    <a:pt x="24436" y="1"/>
                  </a:moveTo>
                  <a:cubicBezTo>
                    <a:pt x="24346" y="1"/>
                    <a:pt x="24256" y="29"/>
                    <a:pt x="24178" y="88"/>
                  </a:cubicBezTo>
                  <a:lnTo>
                    <a:pt x="10588" y="10458"/>
                  </a:lnTo>
                  <a:lnTo>
                    <a:pt x="746" y="2237"/>
                  </a:lnTo>
                  <a:cubicBezTo>
                    <a:pt x="667" y="2172"/>
                    <a:pt x="571" y="2141"/>
                    <a:pt x="477" y="2141"/>
                  </a:cubicBezTo>
                  <a:cubicBezTo>
                    <a:pt x="355" y="2141"/>
                    <a:pt x="234" y="2193"/>
                    <a:pt x="149" y="2293"/>
                  </a:cubicBezTo>
                  <a:cubicBezTo>
                    <a:pt x="0" y="2474"/>
                    <a:pt x="22" y="2739"/>
                    <a:pt x="199" y="2890"/>
                  </a:cubicBezTo>
                  <a:lnTo>
                    <a:pt x="10565" y="11548"/>
                  </a:lnTo>
                  <a:lnTo>
                    <a:pt x="24695" y="765"/>
                  </a:lnTo>
                  <a:cubicBezTo>
                    <a:pt x="24882" y="621"/>
                    <a:pt x="24917" y="354"/>
                    <a:pt x="24775" y="168"/>
                  </a:cubicBezTo>
                  <a:cubicBezTo>
                    <a:pt x="24691" y="58"/>
                    <a:pt x="24564" y="1"/>
                    <a:pt x="244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0" name="Google Shape;4570;p68"/>
            <p:cNvSpPr/>
            <p:nvPr/>
          </p:nvSpPr>
          <p:spPr>
            <a:xfrm rot="-1863570" flipH="1">
              <a:off x="1138612" y="5215309"/>
              <a:ext cx="347071" cy="174113"/>
            </a:xfrm>
            <a:custGeom>
              <a:avLst/>
              <a:gdLst/>
              <a:ahLst/>
              <a:cxnLst/>
              <a:rect l="l" t="t" r="r" b="b"/>
              <a:pathLst>
                <a:path w="22545" h="11310" extrusionOk="0">
                  <a:moveTo>
                    <a:pt x="22069" y="0"/>
                  </a:moveTo>
                  <a:cubicBezTo>
                    <a:pt x="21963" y="0"/>
                    <a:pt x="21856" y="40"/>
                    <a:pt x="21773" y="121"/>
                  </a:cubicBezTo>
                  <a:lnTo>
                    <a:pt x="10798" y="10182"/>
                  </a:lnTo>
                  <a:lnTo>
                    <a:pt x="741" y="1840"/>
                  </a:lnTo>
                  <a:cubicBezTo>
                    <a:pt x="663" y="1778"/>
                    <a:pt x="570" y="1748"/>
                    <a:pt x="477" y="1748"/>
                  </a:cubicBezTo>
                  <a:cubicBezTo>
                    <a:pt x="354" y="1748"/>
                    <a:pt x="232" y="1801"/>
                    <a:pt x="148" y="1903"/>
                  </a:cubicBezTo>
                  <a:cubicBezTo>
                    <a:pt x="1" y="2081"/>
                    <a:pt x="23" y="2345"/>
                    <a:pt x="198" y="2497"/>
                  </a:cubicBezTo>
                  <a:lnTo>
                    <a:pt x="10826" y="11310"/>
                  </a:lnTo>
                  <a:lnTo>
                    <a:pt x="22349" y="747"/>
                  </a:lnTo>
                  <a:cubicBezTo>
                    <a:pt x="22530" y="590"/>
                    <a:pt x="22545" y="315"/>
                    <a:pt x="22383" y="137"/>
                  </a:cubicBezTo>
                  <a:cubicBezTo>
                    <a:pt x="22299" y="47"/>
                    <a:pt x="22184" y="0"/>
                    <a:pt x="220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1" name="Google Shape;4571;p68"/>
            <p:cNvSpPr/>
            <p:nvPr/>
          </p:nvSpPr>
          <p:spPr>
            <a:xfrm flipH="1">
              <a:off x="1546580" y="5192444"/>
              <a:ext cx="882098" cy="406393"/>
            </a:xfrm>
            <a:custGeom>
              <a:avLst/>
              <a:gdLst/>
              <a:ahLst/>
              <a:cxnLst/>
              <a:rect l="l" t="t" r="r" b="b"/>
              <a:pathLst>
                <a:path w="57307" h="26402" extrusionOk="0">
                  <a:moveTo>
                    <a:pt x="16085" y="1"/>
                  </a:moveTo>
                  <a:cubicBezTo>
                    <a:pt x="11262" y="1"/>
                    <a:pt x="5916" y="561"/>
                    <a:pt x="0" y="1848"/>
                  </a:cubicBezTo>
                  <a:cubicBezTo>
                    <a:pt x="13241" y="7385"/>
                    <a:pt x="21434" y="26401"/>
                    <a:pt x="46194" y="26401"/>
                  </a:cubicBezTo>
                  <a:cubicBezTo>
                    <a:pt x="49572" y="26401"/>
                    <a:pt x="53257" y="26047"/>
                    <a:pt x="57306" y="25257"/>
                  </a:cubicBezTo>
                  <a:cubicBezTo>
                    <a:pt x="57306" y="25257"/>
                    <a:pt x="48472" y="1"/>
                    <a:pt x="160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2" name="Google Shape;4572;p68"/>
            <p:cNvSpPr/>
            <p:nvPr/>
          </p:nvSpPr>
          <p:spPr>
            <a:xfrm flipH="1">
              <a:off x="1500861" y="5227519"/>
              <a:ext cx="823776" cy="388907"/>
            </a:xfrm>
            <a:custGeom>
              <a:avLst/>
              <a:gdLst/>
              <a:ahLst/>
              <a:cxnLst/>
              <a:rect l="l" t="t" r="r" b="b"/>
              <a:pathLst>
                <a:path w="53518" h="25266" extrusionOk="0">
                  <a:moveTo>
                    <a:pt x="437" y="0"/>
                  </a:moveTo>
                  <a:cubicBezTo>
                    <a:pt x="434" y="0"/>
                    <a:pt x="432" y="1"/>
                    <a:pt x="429" y="2"/>
                  </a:cubicBezTo>
                  <a:cubicBezTo>
                    <a:pt x="197" y="2"/>
                    <a:pt x="8" y="187"/>
                    <a:pt x="5" y="421"/>
                  </a:cubicBezTo>
                  <a:cubicBezTo>
                    <a:pt x="0" y="653"/>
                    <a:pt x="184" y="845"/>
                    <a:pt x="416" y="852"/>
                  </a:cubicBezTo>
                  <a:cubicBezTo>
                    <a:pt x="21600" y="1510"/>
                    <a:pt x="52486" y="24940"/>
                    <a:pt x="52797" y="25177"/>
                  </a:cubicBezTo>
                  <a:cubicBezTo>
                    <a:pt x="52870" y="25234"/>
                    <a:pt x="52961" y="25264"/>
                    <a:pt x="53054" y="25265"/>
                  </a:cubicBezTo>
                  <a:lnTo>
                    <a:pt x="53054" y="25264"/>
                  </a:lnTo>
                  <a:cubicBezTo>
                    <a:pt x="53238" y="25264"/>
                    <a:pt x="53400" y="25147"/>
                    <a:pt x="53459" y="24973"/>
                  </a:cubicBezTo>
                  <a:cubicBezTo>
                    <a:pt x="53517" y="24801"/>
                    <a:pt x="53459" y="24611"/>
                    <a:pt x="53315" y="24499"/>
                  </a:cubicBezTo>
                  <a:cubicBezTo>
                    <a:pt x="53002" y="24261"/>
                    <a:pt x="21901" y="667"/>
                    <a:pt x="443" y="2"/>
                  </a:cubicBezTo>
                  <a:cubicBezTo>
                    <a:pt x="441" y="1"/>
                    <a:pt x="439" y="0"/>
                    <a:pt x="4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3" name="Google Shape;4573;p68"/>
            <p:cNvSpPr/>
            <p:nvPr/>
          </p:nvSpPr>
          <p:spPr>
            <a:xfrm flipH="1">
              <a:off x="2059210" y="5198908"/>
              <a:ext cx="124371" cy="151493"/>
            </a:xfrm>
            <a:custGeom>
              <a:avLst/>
              <a:gdLst/>
              <a:ahLst/>
              <a:cxnLst/>
              <a:rect l="l" t="t" r="r" b="b"/>
              <a:pathLst>
                <a:path w="8080" h="9842" extrusionOk="0">
                  <a:moveTo>
                    <a:pt x="3287" y="0"/>
                  </a:moveTo>
                  <a:cubicBezTo>
                    <a:pt x="3157" y="0"/>
                    <a:pt x="3028" y="55"/>
                    <a:pt x="2947" y="165"/>
                  </a:cubicBezTo>
                  <a:cubicBezTo>
                    <a:pt x="2808" y="355"/>
                    <a:pt x="2835" y="611"/>
                    <a:pt x="3023" y="749"/>
                  </a:cubicBezTo>
                  <a:cubicBezTo>
                    <a:pt x="3269" y="992"/>
                    <a:pt x="5354" y="3812"/>
                    <a:pt x="6796" y="5787"/>
                  </a:cubicBezTo>
                  <a:lnTo>
                    <a:pt x="272" y="9035"/>
                  </a:lnTo>
                  <a:cubicBezTo>
                    <a:pt x="93" y="9122"/>
                    <a:pt x="1" y="9321"/>
                    <a:pt x="46" y="9513"/>
                  </a:cubicBezTo>
                  <a:cubicBezTo>
                    <a:pt x="91" y="9705"/>
                    <a:pt x="263" y="9842"/>
                    <a:pt x="460" y="9842"/>
                  </a:cubicBezTo>
                  <a:cubicBezTo>
                    <a:pt x="527" y="9840"/>
                    <a:pt x="591" y="9825"/>
                    <a:pt x="649" y="9795"/>
                  </a:cubicBezTo>
                  <a:lnTo>
                    <a:pt x="8079" y="6101"/>
                  </a:lnTo>
                  <a:lnTo>
                    <a:pt x="7782" y="5693"/>
                  </a:lnTo>
                  <a:cubicBezTo>
                    <a:pt x="5992" y="3237"/>
                    <a:pt x="3805" y="272"/>
                    <a:pt x="3555" y="86"/>
                  </a:cubicBezTo>
                  <a:cubicBezTo>
                    <a:pt x="3476" y="29"/>
                    <a:pt x="3381" y="0"/>
                    <a:pt x="32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4" name="Google Shape;4574;p68"/>
            <p:cNvSpPr/>
            <p:nvPr/>
          </p:nvSpPr>
          <p:spPr>
            <a:xfrm flipH="1">
              <a:off x="1842491" y="5268028"/>
              <a:ext cx="142981" cy="211955"/>
            </a:xfrm>
            <a:custGeom>
              <a:avLst/>
              <a:gdLst/>
              <a:ahLst/>
              <a:cxnLst/>
              <a:rect l="l" t="t" r="r" b="b"/>
              <a:pathLst>
                <a:path w="9289" h="13770" extrusionOk="0">
                  <a:moveTo>
                    <a:pt x="7569" y="0"/>
                  </a:moveTo>
                  <a:cubicBezTo>
                    <a:pt x="7546" y="0"/>
                    <a:pt x="7523" y="2"/>
                    <a:pt x="7499" y="6"/>
                  </a:cubicBezTo>
                  <a:cubicBezTo>
                    <a:pt x="7265" y="44"/>
                    <a:pt x="7107" y="267"/>
                    <a:pt x="7148" y="501"/>
                  </a:cubicBezTo>
                  <a:lnTo>
                    <a:pt x="8358" y="7829"/>
                  </a:lnTo>
                  <a:lnTo>
                    <a:pt x="235" y="12985"/>
                  </a:lnTo>
                  <a:cubicBezTo>
                    <a:pt x="74" y="13087"/>
                    <a:pt x="1" y="13282"/>
                    <a:pt x="54" y="13464"/>
                  </a:cubicBezTo>
                  <a:cubicBezTo>
                    <a:pt x="106" y="13646"/>
                    <a:pt x="273" y="13770"/>
                    <a:pt x="464" y="13770"/>
                  </a:cubicBezTo>
                  <a:cubicBezTo>
                    <a:pt x="544" y="13770"/>
                    <a:pt x="622" y="13747"/>
                    <a:pt x="691" y="13703"/>
                  </a:cubicBezTo>
                  <a:lnTo>
                    <a:pt x="9289" y="8246"/>
                  </a:lnTo>
                  <a:lnTo>
                    <a:pt x="7989" y="362"/>
                  </a:lnTo>
                  <a:cubicBezTo>
                    <a:pt x="7957" y="150"/>
                    <a:pt x="7776" y="0"/>
                    <a:pt x="75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5" name="Google Shape;4575;p68"/>
            <p:cNvSpPr/>
            <p:nvPr/>
          </p:nvSpPr>
          <p:spPr>
            <a:xfrm flipH="1">
              <a:off x="1677280" y="4772261"/>
              <a:ext cx="733668" cy="608050"/>
            </a:xfrm>
            <a:custGeom>
              <a:avLst/>
              <a:gdLst/>
              <a:ahLst/>
              <a:cxnLst/>
              <a:rect l="l" t="t" r="r" b="b"/>
              <a:pathLst>
                <a:path w="47664" h="39503" extrusionOk="0">
                  <a:moveTo>
                    <a:pt x="1" y="0"/>
                  </a:moveTo>
                  <a:cubicBezTo>
                    <a:pt x="12473" y="10513"/>
                    <a:pt x="13509" y="35678"/>
                    <a:pt x="47663" y="39503"/>
                  </a:cubicBezTo>
                  <a:cubicBezTo>
                    <a:pt x="47663" y="39503"/>
                    <a:pt x="46524" y="420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6" name="Google Shape;4576;p68"/>
            <p:cNvSpPr/>
            <p:nvPr/>
          </p:nvSpPr>
          <p:spPr>
            <a:xfrm flipH="1">
              <a:off x="1639133" y="4810260"/>
              <a:ext cx="679056" cy="616670"/>
            </a:xfrm>
            <a:custGeom>
              <a:avLst/>
              <a:gdLst/>
              <a:ahLst/>
              <a:cxnLst/>
              <a:rect l="l" t="t" r="r" b="b"/>
              <a:pathLst>
                <a:path w="44116" h="40063" extrusionOk="0">
                  <a:moveTo>
                    <a:pt x="566" y="0"/>
                  </a:moveTo>
                  <a:cubicBezTo>
                    <a:pt x="359" y="0"/>
                    <a:pt x="166" y="129"/>
                    <a:pt x="94" y="337"/>
                  </a:cubicBezTo>
                  <a:cubicBezTo>
                    <a:pt x="0" y="602"/>
                    <a:pt x="144" y="891"/>
                    <a:pt x="411" y="978"/>
                  </a:cubicBezTo>
                  <a:cubicBezTo>
                    <a:pt x="20402" y="7944"/>
                    <a:pt x="42838" y="39531"/>
                    <a:pt x="43062" y="39849"/>
                  </a:cubicBezTo>
                  <a:cubicBezTo>
                    <a:pt x="43155" y="39983"/>
                    <a:pt x="43309" y="40063"/>
                    <a:pt x="43473" y="40063"/>
                  </a:cubicBezTo>
                  <a:cubicBezTo>
                    <a:pt x="43879" y="40063"/>
                    <a:pt x="44116" y="39603"/>
                    <a:pt x="43882" y="39273"/>
                  </a:cubicBezTo>
                  <a:cubicBezTo>
                    <a:pt x="43655" y="38950"/>
                    <a:pt x="21037" y="7103"/>
                    <a:pt x="742" y="32"/>
                  </a:cubicBezTo>
                  <a:cubicBezTo>
                    <a:pt x="684" y="11"/>
                    <a:pt x="625" y="0"/>
                    <a:pt x="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7" name="Google Shape;4577;p68"/>
            <p:cNvSpPr/>
            <p:nvPr/>
          </p:nvSpPr>
          <p:spPr>
            <a:xfrm flipH="1">
              <a:off x="1677280" y="4772261"/>
              <a:ext cx="733668" cy="608050"/>
            </a:xfrm>
            <a:custGeom>
              <a:avLst/>
              <a:gdLst/>
              <a:ahLst/>
              <a:cxnLst/>
              <a:rect l="l" t="t" r="r" b="b"/>
              <a:pathLst>
                <a:path w="47664" h="39503" extrusionOk="0">
                  <a:moveTo>
                    <a:pt x="1" y="0"/>
                  </a:moveTo>
                  <a:cubicBezTo>
                    <a:pt x="12473" y="10513"/>
                    <a:pt x="13509" y="35678"/>
                    <a:pt x="47663" y="39503"/>
                  </a:cubicBezTo>
                  <a:cubicBezTo>
                    <a:pt x="47663" y="39503"/>
                    <a:pt x="46524" y="4201"/>
                    <a:pt x="1" y="0"/>
                  </a:cubicBezTo>
                  <a:close/>
                </a:path>
              </a:pathLst>
            </a:custGeom>
            <a:solidFill>
              <a:srgbClr val="6D9EEB">
                <a:alpha val="41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8" name="Google Shape;4578;p68"/>
            <p:cNvSpPr/>
            <p:nvPr/>
          </p:nvSpPr>
          <p:spPr>
            <a:xfrm flipH="1">
              <a:off x="2078447" y="4838349"/>
              <a:ext cx="136839" cy="134515"/>
            </a:xfrm>
            <a:custGeom>
              <a:avLst/>
              <a:gdLst/>
              <a:ahLst/>
              <a:cxnLst/>
              <a:rect l="l" t="t" r="r" b="b"/>
              <a:pathLst>
                <a:path w="8890" h="8739" extrusionOk="0">
                  <a:moveTo>
                    <a:pt x="5905" y="1"/>
                  </a:moveTo>
                  <a:cubicBezTo>
                    <a:pt x="5807" y="1"/>
                    <a:pt x="5709" y="29"/>
                    <a:pt x="5625" y="90"/>
                  </a:cubicBezTo>
                  <a:cubicBezTo>
                    <a:pt x="5401" y="254"/>
                    <a:pt x="5339" y="548"/>
                    <a:pt x="5503" y="772"/>
                  </a:cubicBezTo>
                  <a:cubicBezTo>
                    <a:pt x="5667" y="1088"/>
                    <a:pt x="6779" y="4314"/>
                    <a:pt x="7560" y="6613"/>
                  </a:cubicBezTo>
                  <a:lnTo>
                    <a:pt x="450" y="7741"/>
                  </a:lnTo>
                  <a:cubicBezTo>
                    <a:pt x="188" y="7779"/>
                    <a:pt x="1" y="8013"/>
                    <a:pt x="23" y="8276"/>
                  </a:cubicBezTo>
                  <a:cubicBezTo>
                    <a:pt x="42" y="8537"/>
                    <a:pt x="260" y="8738"/>
                    <a:pt x="521" y="8738"/>
                  </a:cubicBezTo>
                  <a:cubicBezTo>
                    <a:pt x="523" y="8738"/>
                    <a:pt x="525" y="8738"/>
                    <a:pt x="527" y="8738"/>
                  </a:cubicBezTo>
                  <a:cubicBezTo>
                    <a:pt x="554" y="8738"/>
                    <a:pt x="581" y="8737"/>
                    <a:pt x="606" y="8733"/>
                  </a:cubicBezTo>
                  <a:lnTo>
                    <a:pt x="8889" y="7420"/>
                  </a:lnTo>
                  <a:lnTo>
                    <a:pt x="8701" y="6855"/>
                  </a:lnTo>
                  <a:cubicBezTo>
                    <a:pt x="7284" y="2660"/>
                    <a:pt x="6490" y="428"/>
                    <a:pt x="6337" y="219"/>
                  </a:cubicBezTo>
                  <a:cubicBezTo>
                    <a:pt x="6235" y="80"/>
                    <a:pt x="6070" y="1"/>
                    <a:pt x="59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9" name="Google Shape;4579;p68"/>
            <p:cNvSpPr/>
            <p:nvPr/>
          </p:nvSpPr>
          <p:spPr>
            <a:xfrm flipH="1">
              <a:off x="1884765" y="4983560"/>
              <a:ext cx="180415" cy="172319"/>
            </a:xfrm>
            <a:custGeom>
              <a:avLst/>
              <a:gdLst/>
              <a:ahLst/>
              <a:cxnLst/>
              <a:rect l="l" t="t" r="r" b="b"/>
              <a:pathLst>
                <a:path w="11721" h="11195" extrusionOk="0">
                  <a:moveTo>
                    <a:pt x="11198" y="1"/>
                  </a:moveTo>
                  <a:cubicBezTo>
                    <a:pt x="10947" y="1"/>
                    <a:pt x="10724" y="176"/>
                    <a:pt x="10688" y="430"/>
                  </a:cubicBezTo>
                  <a:lnTo>
                    <a:pt x="9652" y="7736"/>
                  </a:lnTo>
                  <a:lnTo>
                    <a:pt x="406" y="10207"/>
                  </a:lnTo>
                  <a:cubicBezTo>
                    <a:pt x="161" y="10270"/>
                    <a:pt x="0" y="10506"/>
                    <a:pt x="34" y="10758"/>
                  </a:cubicBezTo>
                  <a:cubicBezTo>
                    <a:pt x="67" y="11008"/>
                    <a:pt x="281" y="11194"/>
                    <a:pt x="532" y="11194"/>
                  </a:cubicBezTo>
                  <a:cubicBezTo>
                    <a:pt x="533" y="11194"/>
                    <a:pt x="534" y="11194"/>
                    <a:pt x="535" y="11194"/>
                  </a:cubicBezTo>
                  <a:cubicBezTo>
                    <a:pt x="578" y="11193"/>
                    <a:pt x="623" y="11188"/>
                    <a:pt x="665" y="11178"/>
                  </a:cubicBezTo>
                  <a:lnTo>
                    <a:pt x="10551" y="8533"/>
                  </a:lnTo>
                  <a:lnTo>
                    <a:pt x="11681" y="572"/>
                  </a:lnTo>
                  <a:cubicBezTo>
                    <a:pt x="11721" y="298"/>
                    <a:pt x="11530" y="42"/>
                    <a:pt x="11255" y="3"/>
                  </a:cubicBezTo>
                  <a:cubicBezTo>
                    <a:pt x="11236" y="2"/>
                    <a:pt x="11217" y="1"/>
                    <a:pt x="111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0" name="Google Shape;4580;p68"/>
            <p:cNvSpPr/>
            <p:nvPr/>
          </p:nvSpPr>
          <p:spPr>
            <a:xfrm flipH="1">
              <a:off x="1755237" y="5150935"/>
              <a:ext cx="174166" cy="137517"/>
            </a:xfrm>
            <a:custGeom>
              <a:avLst/>
              <a:gdLst/>
              <a:ahLst/>
              <a:cxnLst/>
              <a:rect l="l" t="t" r="r" b="b"/>
              <a:pathLst>
                <a:path w="11315" h="8934" extrusionOk="0">
                  <a:moveTo>
                    <a:pt x="10767" y="0"/>
                  </a:moveTo>
                  <a:cubicBezTo>
                    <a:pt x="10527" y="0"/>
                    <a:pt x="10321" y="179"/>
                    <a:pt x="10280" y="423"/>
                  </a:cubicBezTo>
                  <a:lnTo>
                    <a:pt x="9326" y="6224"/>
                  </a:lnTo>
                  <a:lnTo>
                    <a:pt x="436" y="7940"/>
                  </a:lnTo>
                  <a:cubicBezTo>
                    <a:pt x="179" y="7985"/>
                    <a:pt x="0" y="8221"/>
                    <a:pt x="25" y="8480"/>
                  </a:cubicBezTo>
                  <a:cubicBezTo>
                    <a:pt x="50" y="8738"/>
                    <a:pt x="265" y="8934"/>
                    <a:pt x="523" y="8934"/>
                  </a:cubicBezTo>
                  <a:cubicBezTo>
                    <a:pt x="525" y="8934"/>
                    <a:pt x="527" y="8934"/>
                    <a:pt x="530" y="8934"/>
                  </a:cubicBezTo>
                  <a:cubicBezTo>
                    <a:pt x="563" y="8934"/>
                    <a:pt x="595" y="8931"/>
                    <a:pt x="627" y="8926"/>
                  </a:cubicBezTo>
                  <a:lnTo>
                    <a:pt x="10205" y="7076"/>
                  </a:lnTo>
                  <a:lnTo>
                    <a:pt x="11270" y="585"/>
                  </a:lnTo>
                  <a:cubicBezTo>
                    <a:pt x="11315" y="311"/>
                    <a:pt x="11129" y="54"/>
                    <a:pt x="10857" y="9"/>
                  </a:cubicBezTo>
                  <a:cubicBezTo>
                    <a:pt x="10826" y="3"/>
                    <a:pt x="10796" y="0"/>
                    <a:pt x="107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1" name="Google Shape;4581;p68"/>
            <p:cNvSpPr/>
            <p:nvPr/>
          </p:nvSpPr>
          <p:spPr>
            <a:xfrm flipH="1">
              <a:off x="1324676" y="4680316"/>
              <a:ext cx="628799" cy="979625"/>
            </a:xfrm>
            <a:custGeom>
              <a:avLst/>
              <a:gdLst/>
              <a:ahLst/>
              <a:cxnLst/>
              <a:rect l="l" t="t" r="r" b="b"/>
              <a:pathLst>
                <a:path w="40851" h="63643" extrusionOk="0">
                  <a:moveTo>
                    <a:pt x="6468" y="1"/>
                  </a:moveTo>
                  <a:cubicBezTo>
                    <a:pt x="5113" y="1"/>
                    <a:pt x="3930" y="611"/>
                    <a:pt x="3121" y="2041"/>
                  </a:cubicBezTo>
                  <a:cubicBezTo>
                    <a:pt x="0" y="7558"/>
                    <a:pt x="5990" y="11822"/>
                    <a:pt x="7245" y="17590"/>
                  </a:cubicBezTo>
                  <a:cubicBezTo>
                    <a:pt x="8499" y="23359"/>
                    <a:pt x="974" y="26619"/>
                    <a:pt x="3734" y="33801"/>
                  </a:cubicBezTo>
                  <a:cubicBezTo>
                    <a:pt x="6493" y="40982"/>
                    <a:pt x="14267" y="33891"/>
                    <a:pt x="11509" y="45149"/>
                  </a:cubicBezTo>
                  <a:cubicBezTo>
                    <a:pt x="8750" y="56407"/>
                    <a:pt x="23296" y="60998"/>
                    <a:pt x="23296" y="60998"/>
                  </a:cubicBezTo>
                  <a:cubicBezTo>
                    <a:pt x="23296" y="60998"/>
                    <a:pt x="27791" y="63643"/>
                    <a:pt x="31661" y="63643"/>
                  </a:cubicBezTo>
                  <a:cubicBezTo>
                    <a:pt x="33042" y="63643"/>
                    <a:pt x="34344" y="63306"/>
                    <a:pt x="35334" y="62392"/>
                  </a:cubicBezTo>
                  <a:cubicBezTo>
                    <a:pt x="39097" y="58915"/>
                    <a:pt x="37842" y="53202"/>
                    <a:pt x="37466" y="48312"/>
                  </a:cubicBezTo>
                  <a:cubicBezTo>
                    <a:pt x="37090" y="43422"/>
                    <a:pt x="40851" y="39828"/>
                    <a:pt x="39011" y="36149"/>
                  </a:cubicBezTo>
                  <a:cubicBezTo>
                    <a:pt x="37174" y="32471"/>
                    <a:pt x="28646" y="30465"/>
                    <a:pt x="30636" y="25449"/>
                  </a:cubicBezTo>
                  <a:cubicBezTo>
                    <a:pt x="32626" y="20432"/>
                    <a:pt x="30318" y="16086"/>
                    <a:pt x="26973" y="14413"/>
                  </a:cubicBezTo>
                  <a:cubicBezTo>
                    <a:pt x="23630" y="12741"/>
                    <a:pt x="19450" y="12073"/>
                    <a:pt x="17610" y="10066"/>
                  </a:cubicBezTo>
                  <a:cubicBezTo>
                    <a:pt x="15629" y="4988"/>
                    <a:pt x="10343" y="1"/>
                    <a:pt x="6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2" name="Google Shape;4582;p68"/>
            <p:cNvSpPr/>
            <p:nvPr/>
          </p:nvSpPr>
          <p:spPr>
            <a:xfrm flipH="1">
              <a:off x="1412562" y="4744388"/>
              <a:ext cx="445690" cy="931754"/>
            </a:xfrm>
            <a:custGeom>
              <a:avLst/>
              <a:gdLst/>
              <a:ahLst/>
              <a:cxnLst/>
              <a:rect l="l" t="t" r="r" b="b"/>
              <a:pathLst>
                <a:path w="28955" h="60533" extrusionOk="0">
                  <a:moveTo>
                    <a:pt x="557" y="1"/>
                  </a:moveTo>
                  <a:cubicBezTo>
                    <a:pt x="435" y="1"/>
                    <a:pt x="311" y="45"/>
                    <a:pt x="214" y="136"/>
                  </a:cubicBezTo>
                  <a:cubicBezTo>
                    <a:pt x="12" y="324"/>
                    <a:pt x="0" y="642"/>
                    <a:pt x="189" y="844"/>
                  </a:cubicBezTo>
                  <a:cubicBezTo>
                    <a:pt x="14736" y="16492"/>
                    <a:pt x="27784" y="59739"/>
                    <a:pt x="27914" y="60175"/>
                  </a:cubicBezTo>
                  <a:cubicBezTo>
                    <a:pt x="27977" y="60387"/>
                    <a:pt x="28173" y="60533"/>
                    <a:pt x="28395" y="60533"/>
                  </a:cubicBezTo>
                  <a:cubicBezTo>
                    <a:pt x="28444" y="60533"/>
                    <a:pt x="28492" y="60524"/>
                    <a:pt x="28539" y="60511"/>
                  </a:cubicBezTo>
                  <a:cubicBezTo>
                    <a:pt x="28803" y="60432"/>
                    <a:pt x="28955" y="60152"/>
                    <a:pt x="28875" y="59886"/>
                  </a:cubicBezTo>
                  <a:cubicBezTo>
                    <a:pt x="28746" y="59450"/>
                    <a:pt x="15630" y="15980"/>
                    <a:pt x="924" y="161"/>
                  </a:cubicBezTo>
                  <a:cubicBezTo>
                    <a:pt x="825" y="54"/>
                    <a:pt x="692" y="1"/>
                    <a:pt x="557" y="1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3" name="Google Shape;4583;p68"/>
            <p:cNvSpPr/>
            <p:nvPr/>
          </p:nvSpPr>
          <p:spPr>
            <a:xfrm flipH="1">
              <a:off x="1653722" y="4862250"/>
              <a:ext cx="163884" cy="114289"/>
            </a:xfrm>
            <a:custGeom>
              <a:avLst/>
              <a:gdLst/>
              <a:ahLst/>
              <a:cxnLst/>
              <a:rect l="l" t="t" r="r" b="b"/>
              <a:pathLst>
                <a:path w="10647" h="7425" extrusionOk="0">
                  <a:moveTo>
                    <a:pt x="10078" y="0"/>
                  </a:moveTo>
                  <a:cubicBezTo>
                    <a:pt x="9881" y="0"/>
                    <a:pt x="9695" y="117"/>
                    <a:pt x="9616" y="310"/>
                  </a:cubicBezTo>
                  <a:lnTo>
                    <a:pt x="7130" y="6270"/>
                  </a:lnTo>
                  <a:lnTo>
                    <a:pt x="652" y="4901"/>
                  </a:lnTo>
                  <a:cubicBezTo>
                    <a:pt x="618" y="4894"/>
                    <a:pt x="583" y="4891"/>
                    <a:pt x="549" y="4891"/>
                  </a:cubicBezTo>
                  <a:cubicBezTo>
                    <a:pt x="317" y="4891"/>
                    <a:pt x="108" y="5053"/>
                    <a:pt x="57" y="5289"/>
                  </a:cubicBezTo>
                  <a:cubicBezTo>
                    <a:pt x="1" y="5560"/>
                    <a:pt x="174" y="5825"/>
                    <a:pt x="445" y="5884"/>
                  </a:cubicBezTo>
                  <a:lnTo>
                    <a:pt x="7736" y="7424"/>
                  </a:lnTo>
                  <a:lnTo>
                    <a:pt x="10542" y="694"/>
                  </a:lnTo>
                  <a:cubicBezTo>
                    <a:pt x="10647" y="439"/>
                    <a:pt x="10527" y="146"/>
                    <a:pt x="10271" y="39"/>
                  </a:cubicBezTo>
                  <a:cubicBezTo>
                    <a:pt x="10208" y="13"/>
                    <a:pt x="10142" y="0"/>
                    <a:pt x="10078" y="0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4" name="Google Shape;4584;p68"/>
            <p:cNvSpPr/>
            <p:nvPr/>
          </p:nvSpPr>
          <p:spPr>
            <a:xfrm flipH="1">
              <a:off x="1499227" y="5055235"/>
              <a:ext cx="318425" cy="174520"/>
            </a:xfrm>
            <a:custGeom>
              <a:avLst/>
              <a:gdLst/>
              <a:ahLst/>
              <a:cxnLst/>
              <a:rect l="l" t="t" r="r" b="b"/>
              <a:pathLst>
                <a:path w="20687" h="11338" extrusionOk="0">
                  <a:moveTo>
                    <a:pt x="20113" y="0"/>
                  </a:moveTo>
                  <a:cubicBezTo>
                    <a:pt x="19925" y="0"/>
                    <a:pt x="19746" y="106"/>
                    <a:pt x="19660" y="287"/>
                  </a:cubicBezTo>
                  <a:lnTo>
                    <a:pt x="14951" y="10185"/>
                  </a:lnTo>
                  <a:lnTo>
                    <a:pt x="662" y="6970"/>
                  </a:lnTo>
                  <a:cubicBezTo>
                    <a:pt x="625" y="6962"/>
                    <a:pt x="589" y="6958"/>
                    <a:pt x="552" y="6958"/>
                  </a:cubicBezTo>
                  <a:cubicBezTo>
                    <a:pt x="322" y="6958"/>
                    <a:pt x="114" y="7117"/>
                    <a:pt x="62" y="7351"/>
                  </a:cubicBezTo>
                  <a:cubicBezTo>
                    <a:pt x="0" y="7622"/>
                    <a:pt x="171" y="7889"/>
                    <a:pt x="441" y="7951"/>
                  </a:cubicBezTo>
                  <a:lnTo>
                    <a:pt x="15512" y="11338"/>
                  </a:lnTo>
                  <a:lnTo>
                    <a:pt x="20566" y="718"/>
                  </a:lnTo>
                  <a:cubicBezTo>
                    <a:pt x="20686" y="467"/>
                    <a:pt x="20579" y="168"/>
                    <a:pt x="20329" y="50"/>
                  </a:cubicBezTo>
                  <a:cubicBezTo>
                    <a:pt x="20259" y="16"/>
                    <a:pt x="20185" y="0"/>
                    <a:pt x="20113" y="0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85" name="Google Shape;4585;p68"/>
          <p:cNvGrpSpPr/>
          <p:nvPr/>
        </p:nvGrpSpPr>
        <p:grpSpPr>
          <a:xfrm rot="-10425604" flipH="1">
            <a:off x="2616639" y="-723473"/>
            <a:ext cx="3910722" cy="2740658"/>
            <a:chOff x="2276975" y="3593505"/>
            <a:chExt cx="3623744" cy="2539542"/>
          </a:xfrm>
        </p:grpSpPr>
        <p:grpSp>
          <p:nvGrpSpPr>
            <p:cNvPr id="4586" name="Google Shape;4586;p68"/>
            <p:cNvGrpSpPr/>
            <p:nvPr/>
          </p:nvGrpSpPr>
          <p:grpSpPr>
            <a:xfrm rot="-1325960">
              <a:off x="2550748" y="3860259"/>
              <a:ext cx="1769799" cy="1801022"/>
              <a:chOff x="658816" y="3875056"/>
              <a:chExt cx="1769862" cy="1801086"/>
            </a:xfrm>
          </p:grpSpPr>
          <p:sp>
            <p:nvSpPr>
              <p:cNvPr id="4587" name="Google Shape;4587;p68"/>
              <p:cNvSpPr/>
              <p:nvPr/>
            </p:nvSpPr>
            <p:spPr>
              <a:xfrm flipH="1">
                <a:off x="1674625" y="5389061"/>
                <a:ext cx="141642" cy="176783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11485" extrusionOk="0">
                    <a:moveTo>
                      <a:pt x="7862" y="0"/>
                    </a:moveTo>
                    <a:cubicBezTo>
                      <a:pt x="7842" y="0"/>
                      <a:pt x="7822" y="2"/>
                      <a:pt x="7801" y="5"/>
                    </a:cubicBezTo>
                    <a:cubicBezTo>
                      <a:pt x="7568" y="36"/>
                      <a:pt x="7405" y="252"/>
                      <a:pt x="7439" y="484"/>
                    </a:cubicBezTo>
                    <a:lnTo>
                      <a:pt x="8274" y="6355"/>
                    </a:lnTo>
                    <a:lnTo>
                      <a:pt x="259" y="10683"/>
                    </a:lnTo>
                    <a:cubicBezTo>
                      <a:pt x="87" y="10776"/>
                      <a:pt x="1" y="10973"/>
                      <a:pt x="49" y="11162"/>
                    </a:cubicBezTo>
                    <a:cubicBezTo>
                      <a:pt x="97" y="11351"/>
                      <a:pt x="268" y="11485"/>
                      <a:pt x="462" y="11485"/>
                    </a:cubicBezTo>
                    <a:cubicBezTo>
                      <a:pt x="532" y="11483"/>
                      <a:pt x="602" y="11465"/>
                      <a:pt x="664" y="11431"/>
                    </a:cubicBezTo>
                    <a:lnTo>
                      <a:pt x="9202" y="6825"/>
                    </a:lnTo>
                    <a:lnTo>
                      <a:pt x="8281" y="366"/>
                    </a:lnTo>
                    <a:cubicBezTo>
                      <a:pt x="8252" y="154"/>
                      <a:pt x="8070" y="0"/>
                      <a:pt x="7862" y="0"/>
                    </a:cubicBezTo>
                    <a:close/>
                  </a:path>
                </a:pathLst>
              </a:custGeom>
              <a:solidFill>
                <a:srgbClr val="8CC4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8" name="Google Shape;4588;p68"/>
              <p:cNvSpPr/>
              <p:nvPr/>
            </p:nvSpPr>
            <p:spPr>
              <a:xfrm flipH="1">
                <a:off x="1402746" y="5296486"/>
                <a:ext cx="287717" cy="178076"/>
              </a:xfrm>
              <a:custGeom>
                <a:avLst/>
                <a:gdLst/>
                <a:ahLst/>
                <a:cxnLst/>
                <a:rect l="l" t="t" r="r" b="b"/>
                <a:pathLst>
                  <a:path w="18692" h="11569" extrusionOk="0">
                    <a:moveTo>
                      <a:pt x="18120" y="0"/>
                    </a:moveTo>
                    <a:cubicBezTo>
                      <a:pt x="17933" y="0"/>
                      <a:pt x="17753" y="105"/>
                      <a:pt x="17667" y="286"/>
                    </a:cubicBezTo>
                    <a:lnTo>
                      <a:pt x="12838" y="10345"/>
                    </a:lnTo>
                    <a:lnTo>
                      <a:pt x="718" y="6447"/>
                    </a:lnTo>
                    <a:cubicBezTo>
                      <a:pt x="667" y="6431"/>
                      <a:pt x="615" y="6423"/>
                      <a:pt x="563" y="6423"/>
                    </a:cubicBezTo>
                    <a:cubicBezTo>
                      <a:pt x="351" y="6423"/>
                      <a:pt x="154" y="6558"/>
                      <a:pt x="85" y="6772"/>
                    </a:cubicBezTo>
                    <a:cubicBezTo>
                      <a:pt x="0" y="7036"/>
                      <a:pt x="145" y="7318"/>
                      <a:pt x="411" y="7403"/>
                    </a:cubicBezTo>
                    <a:lnTo>
                      <a:pt x="13363" y="11568"/>
                    </a:lnTo>
                    <a:lnTo>
                      <a:pt x="18571" y="720"/>
                    </a:lnTo>
                    <a:cubicBezTo>
                      <a:pt x="18691" y="471"/>
                      <a:pt x="18586" y="170"/>
                      <a:pt x="18337" y="50"/>
                    </a:cubicBezTo>
                    <a:cubicBezTo>
                      <a:pt x="18267" y="16"/>
                      <a:pt x="18193" y="0"/>
                      <a:pt x="18120" y="0"/>
                    </a:cubicBezTo>
                    <a:close/>
                  </a:path>
                </a:pathLst>
              </a:custGeom>
              <a:solidFill>
                <a:srgbClr val="FF81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9" name="Google Shape;4589;p68"/>
              <p:cNvSpPr/>
              <p:nvPr/>
            </p:nvSpPr>
            <p:spPr>
              <a:xfrm flipH="1">
                <a:off x="1072480" y="3875056"/>
                <a:ext cx="654935" cy="1236341"/>
              </a:xfrm>
              <a:custGeom>
                <a:avLst/>
                <a:gdLst/>
                <a:ahLst/>
                <a:cxnLst/>
                <a:rect l="l" t="t" r="r" b="b"/>
                <a:pathLst>
                  <a:path w="42549" h="80321" extrusionOk="0">
                    <a:moveTo>
                      <a:pt x="19479" y="0"/>
                    </a:moveTo>
                    <a:cubicBezTo>
                      <a:pt x="14561" y="0"/>
                      <a:pt x="10368" y="9188"/>
                      <a:pt x="10793" y="16409"/>
                    </a:cubicBezTo>
                    <a:cubicBezTo>
                      <a:pt x="9828" y="19411"/>
                      <a:pt x="5751" y="22138"/>
                      <a:pt x="3039" y="25516"/>
                    </a:cubicBezTo>
                    <a:cubicBezTo>
                      <a:pt x="328" y="28895"/>
                      <a:pt x="0" y="34589"/>
                      <a:pt x="4523" y="38906"/>
                    </a:cubicBezTo>
                    <a:cubicBezTo>
                      <a:pt x="9046" y="43225"/>
                      <a:pt x="1039" y="49464"/>
                      <a:pt x="884" y="54225"/>
                    </a:cubicBezTo>
                    <a:cubicBezTo>
                      <a:pt x="729" y="58989"/>
                      <a:pt x="6428" y="60952"/>
                      <a:pt x="8399" y="66283"/>
                    </a:cubicBezTo>
                    <a:cubicBezTo>
                      <a:pt x="10369" y="71615"/>
                      <a:pt x="11813" y="78236"/>
                      <a:pt x="17456" y="80076"/>
                    </a:cubicBezTo>
                    <a:cubicBezTo>
                      <a:pt x="17973" y="80244"/>
                      <a:pt x="18495" y="80320"/>
                      <a:pt x="19018" y="80320"/>
                    </a:cubicBezTo>
                    <a:cubicBezTo>
                      <a:pt x="24209" y="80320"/>
                      <a:pt x="29454" y="72784"/>
                      <a:pt x="29454" y="72784"/>
                    </a:cubicBezTo>
                    <a:cubicBezTo>
                      <a:pt x="29454" y="72784"/>
                      <a:pt x="42548" y="60910"/>
                      <a:pt x="34196" y="50393"/>
                    </a:cubicBezTo>
                    <a:cubicBezTo>
                      <a:pt x="25842" y="39875"/>
                      <a:pt x="37461" y="43579"/>
                      <a:pt x="36889" y="34682"/>
                    </a:cubicBezTo>
                    <a:cubicBezTo>
                      <a:pt x="36318" y="25785"/>
                      <a:pt x="26820" y="25994"/>
                      <a:pt x="25348" y="19314"/>
                    </a:cubicBezTo>
                    <a:cubicBezTo>
                      <a:pt x="23877" y="12633"/>
                      <a:pt x="28121" y="5246"/>
                      <a:pt x="22166" y="947"/>
                    </a:cubicBezTo>
                    <a:cubicBezTo>
                      <a:pt x="21262" y="295"/>
                      <a:pt x="20359" y="0"/>
                      <a:pt x="194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0" name="Google Shape;4590;p68"/>
              <p:cNvSpPr/>
              <p:nvPr/>
            </p:nvSpPr>
            <p:spPr>
              <a:xfrm flipH="1">
                <a:off x="1418016" y="3952564"/>
                <a:ext cx="133930" cy="1185222"/>
              </a:xfrm>
              <a:custGeom>
                <a:avLst/>
                <a:gdLst/>
                <a:ahLst/>
                <a:cxnLst/>
                <a:rect l="l" t="t" r="r" b="b"/>
                <a:pathLst>
                  <a:path w="8701" h="77000" extrusionOk="0">
                    <a:moveTo>
                      <a:pt x="8223" y="0"/>
                    </a:moveTo>
                    <a:cubicBezTo>
                      <a:pt x="8044" y="0"/>
                      <a:pt x="7877" y="114"/>
                      <a:pt x="7818" y="294"/>
                    </a:cubicBezTo>
                    <a:cubicBezTo>
                      <a:pt x="1" y="24032"/>
                      <a:pt x="7222" y="76111"/>
                      <a:pt x="7295" y="76632"/>
                    </a:cubicBezTo>
                    <a:cubicBezTo>
                      <a:pt x="7325" y="76842"/>
                      <a:pt x="7506" y="76999"/>
                      <a:pt x="7718" y="76999"/>
                    </a:cubicBezTo>
                    <a:cubicBezTo>
                      <a:pt x="7738" y="76999"/>
                      <a:pt x="7758" y="76996"/>
                      <a:pt x="7776" y="76993"/>
                    </a:cubicBezTo>
                    <a:cubicBezTo>
                      <a:pt x="8010" y="76961"/>
                      <a:pt x="8172" y="76746"/>
                      <a:pt x="8139" y="76513"/>
                    </a:cubicBezTo>
                    <a:cubicBezTo>
                      <a:pt x="8065" y="75992"/>
                      <a:pt x="871" y="24112"/>
                      <a:pt x="8627" y="559"/>
                    </a:cubicBezTo>
                    <a:cubicBezTo>
                      <a:pt x="8700" y="337"/>
                      <a:pt x="8578" y="95"/>
                      <a:pt x="8356" y="21"/>
                    </a:cubicBezTo>
                    <a:cubicBezTo>
                      <a:pt x="8312" y="7"/>
                      <a:pt x="8267" y="0"/>
                      <a:pt x="822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1" name="Google Shape;4591;p68"/>
              <p:cNvSpPr/>
              <p:nvPr/>
            </p:nvSpPr>
            <p:spPr>
              <a:xfrm flipH="1">
                <a:off x="1367142" y="4167265"/>
                <a:ext cx="205613" cy="98189"/>
              </a:xfrm>
              <a:custGeom>
                <a:avLst/>
                <a:gdLst/>
                <a:ahLst/>
                <a:cxnLst/>
                <a:rect l="l" t="t" r="r" b="b"/>
                <a:pathLst>
                  <a:path w="13358" h="6379" extrusionOk="0">
                    <a:moveTo>
                      <a:pt x="474" y="1"/>
                    </a:moveTo>
                    <a:cubicBezTo>
                      <a:pt x="358" y="1"/>
                      <a:pt x="243" y="47"/>
                      <a:pt x="160" y="138"/>
                    </a:cubicBezTo>
                    <a:cubicBezTo>
                      <a:pt x="1" y="312"/>
                      <a:pt x="11" y="581"/>
                      <a:pt x="185" y="739"/>
                    </a:cubicBezTo>
                    <a:lnTo>
                      <a:pt x="6298" y="6378"/>
                    </a:lnTo>
                    <a:lnTo>
                      <a:pt x="13128" y="1304"/>
                    </a:lnTo>
                    <a:cubicBezTo>
                      <a:pt x="13317" y="1165"/>
                      <a:pt x="13357" y="898"/>
                      <a:pt x="13217" y="709"/>
                    </a:cubicBezTo>
                    <a:cubicBezTo>
                      <a:pt x="13133" y="597"/>
                      <a:pt x="13004" y="537"/>
                      <a:pt x="12874" y="537"/>
                    </a:cubicBezTo>
                    <a:cubicBezTo>
                      <a:pt x="12785" y="537"/>
                      <a:pt x="12696" y="564"/>
                      <a:pt x="12620" y="621"/>
                    </a:cubicBezTo>
                    <a:lnTo>
                      <a:pt x="6358" y="5274"/>
                    </a:lnTo>
                    <a:lnTo>
                      <a:pt x="761" y="113"/>
                    </a:lnTo>
                    <a:cubicBezTo>
                      <a:pt x="680" y="38"/>
                      <a:pt x="577" y="1"/>
                      <a:pt x="4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2" name="Google Shape;4592;p68"/>
              <p:cNvSpPr/>
              <p:nvPr/>
            </p:nvSpPr>
            <p:spPr>
              <a:xfrm flipH="1">
                <a:off x="1258386" y="4412271"/>
                <a:ext cx="383535" cy="177753"/>
              </a:xfrm>
              <a:custGeom>
                <a:avLst/>
                <a:gdLst/>
                <a:ahLst/>
                <a:cxnLst/>
                <a:rect l="l" t="t" r="r" b="b"/>
                <a:pathLst>
                  <a:path w="24917" h="11548" extrusionOk="0">
                    <a:moveTo>
                      <a:pt x="24436" y="1"/>
                    </a:moveTo>
                    <a:cubicBezTo>
                      <a:pt x="24346" y="1"/>
                      <a:pt x="24256" y="29"/>
                      <a:pt x="24178" y="88"/>
                    </a:cubicBezTo>
                    <a:lnTo>
                      <a:pt x="10588" y="10458"/>
                    </a:lnTo>
                    <a:lnTo>
                      <a:pt x="746" y="2237"/>
                    </a:lnTo>
                    <a:cubicBezTo>
                      <a:pt x="667" y="2172"/>
                      <a:pt x="571" y="2141"/>
                      <a:pt x="477" y="2141"/>
                    </a:cubicBezTo>
                    <a:cubicBezTo>
                      <a:pt x="355" y="2141"/>
                      <a:pt x="234" y="2193"/>
                      <a:pt x="149" y="2293"/>
                    </a:cubicBezTo>
                    <a:cubicBezTo>
                      <a:pt x="0" y="2474"/>
                      <a:pt x="22" y="2739"/>
                      <a:pt x="199" y="2890"/>
                    </a:cubicBezTo>
                    <a:lnTo>
                      <a:pt x="10565" y="11548"/>
                    </a:lnTo>
                    <a:lnTo>
                      <a:pt x="24695" y="765"/>
                    </a:lnTo>
                    <a:cubicBezTo>
                      <a:pt x="24882" y="621"/>
                      <a:pt x="24917" y="354"/>
                      <a:pt x="24775" y="168"/>
                    </a:cubicBezTo>
                    <a:cubicBezTo>
                      <a:pt x="24691" y="58"/>
                      <a:pt x="24564" y="1"/>
                      <a:pt x="2443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3" name="Google Shape;4593;p68"/>
              <p:cNvSpPr/>
              <p:nvPr/>
            </p:nvSpPr>
            <p:spPr>
              <a:xfrm flipH="1">
                <a:off x="1279706" y="4719055"/>
                <a:ext cx="347024" cy="174089"/>
              </a:xfrm>
              <a:custGeom>
                <a:avLst/>
                <a:gdLst/>
                <a:ahLst/>
                <a:cxnLst/>
                <a:rect l="l" t="t" r="r" b="b"/>
                <a:pathLst>
                  <a:path w="22545" h="11310" extrusionOk="0">
                    <a:moveTo>
                      <a:pt x="22069" y="0"/>
                    </a:moveTo>
                    <a:cubicBezTo>
                      <a:pt x="21963" y="0"/>
                      <a:pt x="21856" y="40"/>
                      <a:pt x="21773" y="121"/>
                    </a:cubicBezTo>
                    <a:lnTo>
                      <a:pt x="10798" y="10182"/>
                    </a:lnTo>
                    <a:lnTo>
                      <a:pt x="741" y="1840"/>
                    </a:lnTo>
                    <a:cubicBezTo>
                      <a:pt x="663" y="1778"/>
                      <a:pt x="570" y="1748"/>
                      <a:pt x="477" y="1748"/>
                    </a:cubicBezTo>
                    <a:cubicBezTo>
                      <a:pt x="354" y="1748"/>
                      <a:pt x="232" y="1801"/>
                      <a:pt x="148" y="1903"/>
                    </a:cubicBezTo>
                    <a:cubicBezTo>
                      <a:pt x="1" y="2081"/>
                      <a:pt x="23" y="2345"/>
                      <a:pt x="198" y="2497"/>
                    </a:cubicBezTo>
                    <a:lnTo>
                      <a:pt x="10826" y="11310"/>
                    </a:lnTo>
                    <a:lnTo>
                      <a:pt x="22349" y="747"/>
                    </a:lnTo>
                    <a:cubicBezTo>
                      <a:pt x="22530" y="590"/>
                      <a:pt x="22545" y="315"/>
                      <a:pt x="22383" y="137"/>
                    </a:cubicBezTo>
                    <a:cubicBezTo>
                      <a:pt x="22299" y="47"/>
                      <a:pt x="22184" y="0"/>
                      <a:pt x="2206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4" name="Google Shape;4594;p68"/>
              <p:cNvSpPr/>
              <p:nvPr/>
            </p:nvSpPr>
            <p:spPr>
              <a:xfrm flipH="1">
                <a:off x="1546580" y="5192444"/>
                <a:ext cx="882098" cy="406393"/>
              </a:xfrm>
              <a:custGeom>
                <a:avLst/>
                <a:gdLst/>
                <a:ahLst/>
                <a:cxnLst/>
                <a:rect l="l" t="t" r="r" b="b"/>
                <a:pathLst>
                  <a:path w="57307" h="26402" extrusionOk="0">
                    <a:moveTo>
                      <a:pt x="16085" y="1"/>
                    </a:moveTo>
                    <a:cubicBezTo>
                      <a:pt x="11262" y="1"/>
                      <a:pt x="5916" y="561"/>
                      <a:pt x="0" y="1848"/>
                    </a:cubicBezTo>
                    <a:cubicBezTo>
                      <a:pt x="13241" y="7385"/>
                      <a:pt x="21434" y="26401"/>
                      <a:pt x="46194" y="26401"/>
                    </a:cubicBezTo>
                    <a:cubicBezTo>
                      <a:pt x="49572" y="26401"/>
                      <a:pt x="53257" y="26047"/>
                      <a:pt x="57306" y="25257"/>
                    </a:cubicBezTo>
                    <a:cubicBezTo>
                      <a:pt x="57306" y="25257"/>
                      <a:pt x="48472" y="1"/>
                      <a:pt x="1608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5" name="Google Shape;4595;p68"/>
              <p:cNvSpPr/>
              <p:nvPr/>
            </p:nvSpPr>
            <p:spPr>
              <a:xfrm flipH="1">
                <a:off x="1500861" y="5227519"/>
                <a:ext cx="823776" cy="388907"/>
              </a:xfrm>
              <a:custGeom>
                <a:avLst/>
                <a:gdLst/>
                <a:ahLst/>
                <a:cxnLst/>
                <a:rect l="l" t="t" r="r" b="b"/>
                <a:pathLst>
                  <a:path w="53518" h="25266" extrusionOk="0">
                    <a:moveTo>
                      <a:pt x="437" y="0"/>
                    </a:moveTo>
                    <a:cubicBezTo>
                      <a:pt x="434" y="0"/>
                      <a:pt x="432" y="1"/>
                      <a:pt x="429" y="2"/>
                    </a:cubicBezTo>
                    <a:cubicBezTo>
                      <a:pt x="197" y="2"/>
                      <a:pt x="8" y="187"/>
                      <a:pt x="5" y="421"/>
                    </a:cubicBezTo>
                    <a:cubicBezTo>
                      <a:pt x="0" y="653"/>
                      <a:pt x="184" y="845"/>
                      <a:pt x="416" y="852"/>
                    </a:cubicBezTo>
                    <a:cubicBezTo>
                      <a:pt x="21600" y="1510"/>
                      <a:pt x="52486" y="24940"/>
                      <a:pt x="52797" y="25177"/>
                    </a:cubicBezTo>
                    <a:cubicBezTo>
                      <a:pt x="52870" y="25234"/>
                      <a:pt x="52961" y="25264"/>
                      <a:pt x="53054" y="25265"/>
                    </a:cubicBezTo>
                    <a:lnTo>
                      <a:pt x="53054" y="25264"/>
                    </a:lnTo>
                    <a:cubicBezTo>
                      <a:pt x="53238" y="25264"/>
                      <a:pt x="53400" y="25147"/>
                      <a:pt x="53459" y="24973"/>
                    </a:cubicBezTo>
                    <a:cubicBezTo>
                      <a:pt x="53517" y="24801"/>
                      <a:pt x="53459" y="24611"/>
                      <a:pt x="53315" y="24499"/>
                    </a:cubicBezTo>
                    <a:cubicBezTo>
                      <a:pt x="53002" y="24261"/>
                      <a:pt x="21901" y="667"/>
                      <a:pt x="443" y="2"/>
                    </a:cubicBezTo>
                    <a:cubicBezTo>
                      <a:pt x="441" y="1"/>
                      <a:pt x="439" y="0"/>
                      <a:pt x="4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6" name="Google Shape;4596;p68"/>
              <p:cNvSpPr/>
              <p:nvPr/>
            </p:nvSpPr>
            <p:spPr>
              <a:xfrm flipH="1">
                <a:off x="2059210" y="5198908"/>
                <a:ext cx="124371" cy="151493"/>
              </a:xfrm>
              <a:custGeom>
                <a:avLst/>
                <a:gdLst/>
                <a:ahLst/>
                <a:cxnLst/>
                <a:rect l="l" t="t" r="r" b="b"/>
                <a:pathLst>
                  <a:path w="8080" h="9842" extrusionOk="0">
                    <a:moveTo>
                      <a:pt x="3287" y="0"/>
                    </a:moveTo>
                    <a:cubicBezTo>
                      <a:pt x="3157" y="0"/>
                      <a:pt x="3028" y="55"/>
                      <a:pt x="2947" y="165"/>
                    </a:cubicBezTo>
                    <a:cubicBezTo>
                      <a:pt x="2808" y="355"/>
                      <a:pt x="2835" y="611"/>
                      <a:pt x="3023" y="749"/>
                    </a:cubicBezTo>
                    <a:cubicBezTo>
                      <a:pt x="3269" y="992"/>
                      <a:pt x="5354" y="3812"/>
                      <a:pt x="6796" y="5787"/>
                    </a:cubicBezTo>
                    <a:lnTo>
                      <a:pt x="272" y="9035"/>
                    </a:lnTo>
                    <a:cubicBezTo>
                      <a:pt x="93" y="9122"/>
                      <a:pt x="1" y="9321"/>
                      <a:pt x="46" y="9513"/>
                    </a:cubicBezTo>
                    <a:cubicBezTo>
                      <a:pt x="91" y="9705"/>
                      <a:pt x="263" y="9842"/>
                      <a:pt x="460" y="9842"/>
                    </a:cubicBezTo>
                    <a:cubicBezTo>
                      <a:pt x="527" y="9840"/>
                      <a:pt x="591" y="9825"/>
                      <a:pt x="649" y="9795"/>
                    </a:cubicBezTo>
                    <a:lnTo>
                      <a:pt x="8079" y="6101"/>
                    </a:lnTo>
                    <a:lnTo>
                      <a:pt x="7782" y="5693"/>
                    </a:lnTo>
                    <a:cubicBezTo>
                      <a:pt x="5992" y="3237"/>
                      <a:pt x="3805" y="272"/>
                      <a:pt x="3555" y="86"/>
                    </a:cubicBezTo>
                    <a:cubicBezTo>
                      <a:pt x="3476" y="29"/>
                      <a:pt x="3381" y="0"/>
                      <a:pt x="3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7" name="Google Shape;4597;p68"/>
              <p:cNvSpPr/>
              <p:nvPr/>
            </p:nvSpPr>
            <p:spPr>
              <a:xfrm flipH="1">
                <a:off x="1842491" y="5268028"/>
                <a:ext cx="142981" cy="211955"/>
              </a:xfrm>
              <a:custGeom>
                <a:avLst/>
                <a:gdLst/>
                <a:ahLst/>
                <a:cxnLst/>
                <a:rect l="l" t="t" r="r" b="b"/>
                <a:pathLst>
                  <a:path w="9289" h="13770" extrusionOk="0">
                    <a:moveTo>
                      <a:pt x="7569" y="0"/>
                    </a:moveTo>
                    <a:cubicBezTo>
                      <a:pt x="7546" y="0"/>
                      <a:pt x="7523" y="2"/>
                      <a:pt x="7499" y="6"/>
                    </a:cubicBezTo>
                    <a:cubicBezTo>
                      <a:pt x="7265" y="44"/>
                      <a:pt x="7107" y="267"/>
                      <a:pt x="7148" y="501"/>
                    </a:cubicBezTo>
                    <a:lnTo>
                      <a:pt x="8358" y="7829"/>
                    </a:lnTo>
                    <a:lnTo>
                      <a:pt x="235" y="12985"/>
                    </a:lnTo>
                    <a:cubicBezTo>
                      <a:pt x="74" y="13087"/>
                      <a:pt x="1" y="13282"/>
                      <a:pt x="54" y="13464"/>
                    </a:cubicBezTo>
                    <a:cubicBezTo>
                      <a:pt x="106" y="13646"/>
                      <a:pt x="273" y="13770"/>
                      <a:pt x="464" y="13770"/>
                    </a:cubicBezTo>
                    <a:cubicBezTo>
                      <a:pt x="544" y="13770"/>
                      <a:pt x="622" y="13747"/>
                      <a:pt x="691" y="13703"/>
                    </a:cubicBezTo>
                    <a:lnTo>
                      <a:pt x="9289" y="8246"/>
                    </a:lnTo>
                    <a:lnTo>
                      <a:pt x="7989" y="362"/>
                    </a:lnTo>
                    <a:cubicBezTo>
                      <a:pt x="7957" y="150"/>
                      <a:pt x="7776" y="0"/>
                      <a:pt x="75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8" name="Google Shape;4598;p68"/>
              <p:cNvSpPr/>
              <p:nvPr/>
            </p:nvSpPr>
            <p:spPr>
              <a:xfrm flipH="1">
                <a:off x="1677280" y="4772261"/>
                <a:ext cx="733668" cy="608050"/>
              </a:xfrm>
              <a:custGeom>
                <a:avLst/>
                <a:gdLst/>
                <a:ahLst/>
                <a:cxnLst/>
                <a:rect l="l" t="t" r="r" b="b"/>
                <a:pathLst>
                  <a:path w="47664" h="39503" extrusionOk="0">
                    <a:moveTo>
                      <a:pt x="1" y="0"/>
                    </a:moveTo>
                    <a:cubicBezTo>
                      <a:pt x="12473" y="10513"/>
                      <a:pt x="13509" y="35678"/>
                      <a:pt x="47663" y="39503"/>
                    </a:cubicBezTo>
                    <a:cubicBezTo>
                      <a:pt x="47663" y="39503"/>
                      <a:pt x="46524" y="4201"/>
                      <a:pt x="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9" name="Google Shape;4599;p68"/>
              <p:cNvSpPr/>
              <p:nvPr/>
            </p:nvSpPr>
            <p:spPr>
              <a:xfrm flipH="1">
                <a:off x="1639133" y="4810260"/>
                <a:ext cx="679056" cy="616670"/>
              </a:xfrm>
              <a:custGeom>
                <a:avLst/>
                <a:gdLst/>
                <a:ahLst/>
                <a:cxnLst/>
                <a:rect l="l" t="t" r="r" b="b"/>
                <a:pathLst>
                  <a:path w="44116" h="40063" extrusionOk="0">
                    <a:moveTo>
                      <a:pt x="566" y="0"/>
                    </a:moveTo>
                    <a:cubicBezTo>
                      <a:pt x="359" y="0"/>
                      <a:pt x="166" y="129"/>
                      <a:pt x="94" y="337"/>
                    </a:cubicBezTo>
                    <a:cubicBezTo>
                      <a:pt x="0" y="602"/>
                      <a:pt x="144" y="891"/>
                      <a:pt x="411" y="978"/>
                    </a:cubicBezTo>
                    <a:cubicBezTo>
                      <a:pt x="20402" y="7944"/>
                      <a:pt x="42838" y="39531"/>
                      <a:pt x="43062" y="39849"/>
                    </a:cubicBezTo>
                    <a:cubicBezTo>
                      <a:pt x="43155" y="39983"/>
                      <a:pt x="43309" y="40063"/>
                      <a:pt x="43473" y="40063"/>
                    </a:cubicBezTo>
                    <a:cubicBezTo>
                      <a:pt x="43879" y="40063"/>
                      <a:pt x="44116" y="39603"/>
                      <a:pt x="43882" y="39273"/>
                    </a:cubicBezTo>
                    <a:cubicBezTo>
                      <a:pt x="43655" y="38950"/>
                      <a:pt x="21037" y="7103"/>
                      <a:pt x="742" y="32"/>
                    </a:cubicBezTo>
                    <a:cubicBezTo>
                      <a:pt x="684" y="11"/>
                      <a:pt x="625" y="0"/>
                      <a:pt x="5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0" name="Google Shape;4600;p68"/>
              <p:cNvSpPr/>
              <p:nvPr/>
            </p:nvSpPr>
            <p:spPr>
              <a:xfrm flipH="1">
                <a:off x="1677280" y="4772261"/>
                <a:ext cx="733668" cy="608050"/>
              </a:xfrm>
              <a:custGeom>
                <a:avLst/>
                <a:gdLst/>
                <a:ahLst/>
                <a:cxnLst/>
                <a:rect l="l" t="t" r="r" b="b"/>
                <a:pathLst>
                  <a:path w="47664" h="39503" extrusionOk="0">
                    <a:moveTo>
                      <a:pt x="1" y="0"/>
                    </a:moveTo>
                    <a:cubicBezTo>
                      <a:pt x="12473" y="10513"/>
                      <a:pt x="13509" y="35678"/>
                      <a:pt x="47663" y="39503"/>
                    </a:cubicBezTo>
                    <a:cubicBezTo>
                      <a:pt x="47663" y="39503"/>
                      <a:pt x="46524" y="4201"/>
                      <a:pt x="1" y="0"/>
                    </a:cubicBezTo>
                    <a:close/>
                  </a:path>
                </a:pathLst>
              </a:custGeom>
              <a:solidFill>
                <a:srgbClr val="6D9EEB">
                  <a:alpha val="41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1" name="Google Shape;4601;p68"/>
              <p:cNvSpPr/>
              <p:nvPr/>
            </p:nvSpPr>
            <p:spPr>
              <a:xfrm flipH="1">
                <a:off x="2078447" y="4838349"/>
                <a:ext cx="136839" cy="134515"/>
              </a:xfrm>
              <a:custGeom>
                <a:avLst/>
                <a:gdLst/>
                <a:ahLst/>
                <a:cxnLst/>
                <a:rect l="l" t="t" r="r" b="b"/>
                <a:pathLst>
                  <a:path w="8890" h="8739" extrusionOk="0">
                    <a:moveTo>
                      <a:pt x="5905" y="1"/>
                    </a:moveTo>
                    <a:cubicBezTo>
                      <a:pt x="5807" y="1"/>
                      <a:pt x="5709" y="29"/>
                      <a:pt x="5625" y="90"/>
                    </a:cubicBezTo>
                    <a:cubicBezTo>
                      <a:pt x="5401" y="254"/>
                      <a:pt x="5339" y="548"/>
                      <a:pt x="5503" y="772"/>
                    </a:cubicBezTo>
                    <a:cubicBezTo>
                      <a:pt x="5667" y="1088"/>
                      <a:pt x="6779" y="4314"/>
                      <a:pt x="7560" y="6613"/>
                    </a:cubicBezTo>
                    <a:lnTo>
                      <a:pt x="450" y="7741"/>
                    </a:lnTo>
                    <a:cubicBezTo>
                      <a:pt x="188" y="7779"/>
                      <a:pt x="1" y="8013"/>
                      <a:pt x="23" y="8276"/>
                    </a:cubicBezTo>
                    <a:cubicBezTo>
                      <a:pt x="42" y="8537"/>
                      <a:pt x="260" y="8738"/>
                      <a:pt x="521" y="8738"/>
                    </a:cubicBezTo>
                    <a:cubicBezTo>
                      <a:pt x="523" y="8738"/>
                      <a:pt x="525" y="8738"/>
                      <a:pt x="527" y="8738"/>
                    </a:cubicBezTo>
                    <a:cubicBezTo>
                      <a:pt x="554" y="8738"/>
                      <a:pt x="581" y="8737"/>
                      <a:pt x="606" y="8733"/>
                    </a:cubicBezTo>
                    <a:lnTo>
                      <a:pt x="8889" y="7420"/>
                    </a:lnTo>
                    <a:lnTo>
                      <a:pt x="8701" y="6855"/>
                    </a:lnTo>
                    <a:cubicBezTo>
                      <a:pt x="7284" y="2660"/>
                      <a:pt x="6490" y="428"/>
                      <a:pt x="6337" y="219"/>
                    </a:cubicBezTo>
                    <a:cubicBezTo>
                      <a:pt x="6235" y="80"/>
                      <a:pt x="6070" y="1"/>
                      <a:pt x="590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2" name="Google Shape;4602;p68"/>
              <p:cNvSpPr/>
              <p:nvPr/>
            </p:nvSpPr>
            <p:spPr>
              <a:xfrm flipH="1">
                <a:off x="1884765" y="4983560"/>
                <a:ext cx="180415" cy="172319"/>
              </a:xfrm>
              <a:custGeom>
                <a:avLst/>
                <a:gdLst/>
                <a:ahLst/>
                <a:cxnLst/>
                <a:rect l="l" t="t" r="r" b="b"/>
                <a:pathLst>
                  <a:path w="11721" h="11195" extrusionOk="0">
                    <a:moveTo>
                      <a:pt x="11198" y="1"/>
                    </a:moveTo>
                    <a:cubicBezTo>
                      <a:pt x="10947" y="1"/>
                      <a:pt x="10724" y="176"/>
                      <a:pt x="10688" y="430"/>
                    </a:cubicBezTo>
                    <a:lnTo>
                      <a:pt x="9652" y="7736"/>
                    </a:lnTo>
                    <a:lnTo>
                      <a:pt x="406" y="10207"/>
                    </a:lnTo>
                    <a:cubicBezTo>
                      <a:pt x="161" y="10270"/>
                      <a:pt x="0" y="10506"/>
                      <a:pt x="34" y="10758"/>
                    </a:cubicBezTo>
                    <a:cubicBezTo>
                      <a:pt x="67" y="11008"/>
                      <a:pt x="281" y="11194"/>
                      <a:pt x="532" y="11194"/>
                    </a:cubicBezTo>
                    <a:cubicBezTo>
                      <a:pt x="533" y="11194"/>
                      <a:pt x="534" y="11194"/>
                      <a:pt x="535" y="11194"/>
                    </a:cubicBezTo>
                    <a:cubicBezTo>
                      <a:pt x="578" y="11193"/>
                      <a:pt x="623" y="11188"/>
                      <a:pt x="665" y="11178"/>
                    </a:cubicBezTo>
                    <a:lnTo>
                      <a:pt x="10551" y="8533"/>
                    </a:lnTo>
                    <a:lnTo>
                      <a:pt x="11681" y="572"/>
                    </a:lnTo>
                    <a:cubicBezTo>
                      <a:pt x="11721" y="298"/>
                      <a:pt x="11530" y="42"/>
                      <a:pt x="11255" y="3"/>
                    </a:cubicBezTo>
                    <a:cubicBezTo>
                      <a:pt x="11236" y="2"/>
                      <a:pt x="11217" y="1"/>
                      <a:pt x="1119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3" name="Google Shape;4603;p68"/>
              <p:cNvSpPr/>
              <p:nvPr/>
            </p:nvSpPr>
            <p:spPr>
              <a:xfrm flipH="1">
                <a:off x="1755237" y="5150935"/>
                <a:ext cx="174166" cy="137517"/>
              </a:xfrm>
              <a:custGeom>
                <a:avLst/>
                <a:gdLst/>
                <a:ahLst/>
                <a:cxnLst/>
                <a:rect l="l" t="t" r="r" b="b"/>
                <a:pathLst>
                  <a:path w="11315" h="8934" extrusionOk="0">
                    <a:moveTo>
                      <a:pt x="10767" y="0"/>
                    </a:moveTo>
                    <a:cubicBezTo>
                      <a:pt x="10527" y="0"/>
                      <a:pt x="10321" y="179"/>
                      <a:pt x="10280" y="423"/>
                    </a:cubicBezTo>
                    <a:lnTo>
                      <a:pt x="9326" y="6224"/>
                    </a:lnTo>
                    <a:lnTo>
                      <a:pt x="436" y="7940"/>
                    </a:lnTo>
                    <a:cubicBezTo>
                      <a:pt x="179" y="7985"/>
                      <a:pt x="0" y="8221"/>
                      <a:pt x="25" y="8480"/>
                    </a:cubicBezTo>
                    <a:cubicBezTo>
                      <a:pt x="50" y="8738"/>
                      <a:pt x="265" y="8934"/>
                      <a:pt x="523" y="8934"/>
                    </a:cubicBezTo>
                    <a:cubicBezTo>
                      <a:pt x="525" y="8934"/>
                      <a:pt x="527" y="8934"/>
                      <a:pt x="530" y="8934"/>
                    </a:cubicBezTo>
                    <a:cubicBezTo>
                      <a:pt x="563" y="8934"/>
                      <a:pt x="595" y="8931"/>
                      <a:pt x="627" y="8926"/>
                    </a:cubicBezTo>
                    <a:lnTo>
                      <a:pt x="10205" y="7076"/>
                    </a:lnTo>
                    <a:lnTo>
                      <a:pt x="11270" y="585"/>
                    </a:lnTo>
                    <a:cubicBezTo>
                      <a:pt x="11315" y="311"/>
                      <a:pt x="11129" y="54"/>
                      <a:pt x="10857" y="9"/>
                    </a:cubicBezTo>
                    <a:cubicBezTo>
                      <a:pt x="10826" y="3"/>
                      <a:pt x="10796" y="0"/>
                      <a:pt x="1076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4" name="Google Shape;4604;p68"/>
              <p:cNvSpPr/>
              <p:nvPr/>
            </p:nvSpPr>
            <p:spPr>
              <a:xfrm flipH="1">
                <a:off x="1324676" y="4680316"/>
                <a:ext cx="628799" cy="979625"/>
              </a:xfrm>
              <a:custGeom>
                <a:avLst/>
                <a:gdLst/>
                <a:ahLst/>
                <a:cxnLst/>
                <a:rect l="l" t="t" r="r" b="b"/>
                <a:pathLst>
                  <a:path w="40851" h="63643" extrusionOk="0">
                    <a:moveTo>
                      <a:pt x="6468" y="1"/>
                    </a:moveTo>
                    <a:cubicBezTo>
                      <a:pt x="5113" y="1"/>
                      <a:pt x="3930" y="611"/>
                      <a:pt x="3121" y="2041"/>
                    </a:cubicBezTo>
                    <a:cubicBezTo>
                      <a:pt x="0" y="7558"/>
                      <a:pt x="5990" y="11822"/>
                      <a:pt x="7245" y="17590"/>
                    </a:cubicBezTo>
                    <a:cubicBezTo>
                      <a:pt x="8499" y="23359"/>
                      <a:pt x="974" y="26619"/>
                      <a:pt x="3734" y="33801"/>
                    </a:cubicBezTo>
                    <a:cubicBezTo>
                      <a:pt x="6493" y="40982"/>
                      <a:pt x="14267" y="33891"/>
                      <a:pt x="11509" y="45149"/>
                    </a:cubicBezTo>
                    <a:cubicBezTo>
                      <a:pt x="8750" y="56407"/>
                      <a:pt x="23296" y="60998"/>
                      <a:pt x="23296" y="60998"/>
                    </a:cubicBezTo>
                    <a:cubicBezTo>
                      <a:pt x="23296" y="60998"/>
                      <a:pt x="27791" y="63643"/>
                      <a:pt x="31661" y="63643"/>
                    </a:cubicBezTo>
                    <a:cubicBezTo>
                      <a:pt x="33042" y="63643"/>
                      <a:pt x="34344" y="63306"/>
                      <a:pt x="35334" y="62392"/>
                    </a:cubicBezTo>
                    <a:cubicBezTo>
                      <a:pt x="39097" y="58915"/>
                      <a:pt x="37842" y="53202"/>
                      <a:pt x="37466" y="48312"/>
                    </a:cubicBezTo>
                    <a:cubicBezTo>
                      <a:pt x="37090" y="43422"/>
                      <a:pt x="40851" y="39828"/>
                      <a:pt x="39011" y="36149"/>
                    </a:cubicBezTo>
                    <a:cubicBezTo>
                      <a:pt x="37174" y="32471"/>
                      <a:pt x="28646" y="30465"/>
                      <a:pt x="30636" y="25449"/>
                    </a:cubicBezTo>
                    <a:cubicBezTo>
                      <a:pt x="32626" y="20432"/>
                      <a:pt x="30318" y="16086"/>
                      <a:pt x="26973" y="14413"/>
                    </a:cubicBezTo>
                    <a:cubicBezTo>
                      <a:pt x="23630" y="12741"/>
                      <a:pt x="19450" y="12073"/>
                      <a:pt x="17610" y="10066"/>
                    </a:cubicBezTo>
                    <a:cubicBezTo>
                      <a:pt x="15629" y="4988"/>
                      <a:pt x="10343" y="1"/>
                      <a:pt x="646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5" name="Google Shape;4605;p68"/>
              <p:cNvSpPr/>
              <p:nvPr/>
            </p:nvSpPr>
            <p:spPr>
              <a:xfrm flipH="1">
                <a:off x="1412562" y="4744388"/>
                <a:ext cx="445690" cy="931754"/>
              </a:xfrm>
              <a:custGeom>
                <a:avLst/>
                <a:gdLst/>
                <a:ahLst/>
                <a:cxnLst/>
                <a:rect l="l" t="t" r="r" b="b"/>
                <a:pathLst>
                  <a:path w="28955" h="60533" extrusionOk="0">
                    <a:moveTo>
                      <a:pt x="557" y="1"/>
                    </a:moveTo>
                    <a:cubicBezTo>
                      <a:pt x="435" y="1"/>
                      <a:pt x="311" y="45"/>
                      <a:pt x="214" y="136"/>
                    </a:cubicBezTo>
                    <a:cubicBezTo>
                      <a:pt x="12" y="324"/>
                      <a:pt x="0" y="642"/>
                      <a:pt x="189" y="844"/>
                    </a:cubicBezTo>
                    <a:cubicBezTo>
                      <a:pt x="14736" y="16492"/>
                      <a:pt x="27784" y="59739"/>
                      <a:pt x="27914" y="60175"/>
                    </a:cubicBezTo>
                    <a:cubicBezTo>
                      <a:pt x="27977" y="60387"/>
                      <a:pt x="28173" y="60533"/>
                      <a:pt x="28395" y="60533"/>
                    </a:cubicBezTo>
                    <a:cubicBezTo>
                      <a:pt x="28444" y="60533"/>
                      <a:pt x="28492" y="60524"/>
                      <a:pt x="28539" y="60511"/>
                    </a:cubicBezTo>
                    <a:cubicBezTo>
                      <a:pt x="28803" y="60432"/>
                      <a:pt x="28955" y="60152"/>
                      <a:pt x="28875" y="59886"/>
                    </a:cubicBezTo>
                    <a:cubicBezTo>
                      <a:pt x="28746" y="59450"/>
                      <a:pt x="15630" y="15980"/>
                      <a:pt x="924" y="161"/>
                    </a:cubicBezTo>
                    <a:cubicBezTo>
                      <a:pt x="825" y="54"/>
                      <a:pt x="692" y="1"/>
                      <a:pt x="557" y="1"/>
                    </a:cubicBezTo>
                    <a:close/>
                  </a:path>
                </a:pathLst>
              </a:custGeom>
              <a:solidFill>
                <a:srgbClr val="DEE7E9">
                  <a:alpha val="396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6" name="Google Shape;4606;p68"/>
              <p:cNvSpPr/>
              <p:nvPr/>
            </p:nvSpPr>
            <p:spPr>
              <a:xfrm flipH="1">
                <a:off x="1653722" y="4862250"/>
                <a:ext cx="163884" cy="114289"/>
              </a:xfrm>
              <a:custGeom>
                <a:avLst/>
                <a:gdLst/>
                <a:ahLst/>
                <a:cxnLst/>
                <a:rect l="l" t="t" r="r" b="b"/>
                <a:pathLst>
                  <a:path w="10647" h="7425" extrusionOk="0">
                    <a:moveTo>
                      <a:pt x="10078" y="0"/>
                    </a:moveTo>
                    <a:cubicBezTo>
                      <a:pt x="9881" y="0"/>
                      <a:pt x="9695" y="117"/>
                      <a:pt x="9616" y="310"/>
                    </a:cubicBezTo>
                    <a:lnTo>
                      <a:pt x="7130" y="6270"/>
                    </a:lnTo>
                    <a:lnTo>
                      <a:pt x="652" y="4901"/>
                    </a:lnTo>
                    <a:cubicBezTo>
                      <a:pt x="618" y="4894"/>
                      <a:pt x="583" y="4891"/>
                      <a:pt x="549" y="4891"/>
                    </a:cubicBezTo>
                    <a:cubicBezTo>
                      <a:pt x="317" y="4891"/>
                      <a:pt x="108" y="5053"/>
                      <a:pt x="57" y="5289"/>
                    </a:cubicBezTo>
                    <a:cubicBezTo>
                      <a:pt x="1" y="5560"/>
                      <a:pt x="174" y="5825"/>
                      <a:pt x="445" y="5884"/>
                    </a:cubicBezTo>
                    <a:lnTo>
                      <a:pt x="7736" y="7424"/>
                    </a:lnTo>
                    <a:lnTo>
                      <a:pt x="10542" y="694"/>
                    </a:lnTo>
                    <a:cubicBezTo>
                      <a:pt x="10647" y="439"/>
                      <a:pt x="10527" y="146"/>
                      <a:pt x="10271" y="39"/>
                    </a:cubicBezTo>
                    <a:cubicBezTo>
                      <a:pt x="10208" y="13"/>
                      <a:pt x="10142" y="0"/>
                      <a:pt x="10078" y="0"/>
                    </a:cubicBezTo>
                    <a:close/>
                  </a:path>
                </a:pathLst>
              </a:custGeom>
              <a:solidFill>
                <a:srgbClr val="DEE7E9">
                  <a:alpha val="396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7" name="Google Shape;4607;p68"/>
              <p:cNvSpPr/>
              <p:nvPr/>
            </p:nvSpPr>
            <p:spPr>
              <a:xfrm flipH="1">
                <a:off x="1499227" y="5055235"/>
                <a:ext cx="318425" cy="174520"/>
              </a:xfrm>
              <a:custGeom>
                <a:avLst/>
                <a:gdLst/>
                <a:ahLst/>
                <a:cxnLst/>
                <a:rect l="l" t="t" r="r" b="b"/>
                <a:pathLst>
                  <a:path w="20687" h="11338" extrusionOk="0">
                    <a:moveTo>
                      <a:pt x="20113" y="0"/>
                    </a:moveTo>
                    <a:cubicBezTo>
                      <a:pt x="19925" y="0"/>
                      <a:pt x="19746" y="106"/>
                      <a:pt x="19660" y="287"/>
                    </a:cubicBezTo>
                    <a:lnTo>
                      <a:pt x="14951" y="10185"/>
                    </a:lnTo>
                    <a:lnTo>
                      <a:pt x="662" y="6970"/>
                    </a:lnTo>
                    <a:cubicBezTo>
                      <a:pt x="625" y="6962"/>
                      <a:pt x="589" y="6958"/>
                      <a:pt x="552" y="6958"/>
                    </a:cubicBezTo>
                    <a:cubicBezTo>
                      <a:pt x="322" y="6958"/>
                      <a:pt x="114" y="7117"/>
                      <a:pt x="62" y="7351"/>
                    </a:cubicBezTo>
                    <a:cubicBezTo>
                      <a:pt x="0" y="7622"/>
                      <a:pt x="171" y="7889"/>
                      <a:pt x="441" y="7951"/>
                    </a:cubicBezTo>
                    <a:lnTo>
                      <a:pt x="15512" y="11338"/>
                    </a:lnTo>
                    <a:lnTo>
                      <a:pt x="20566" y="718"/>
                    </a:lnTo>
                    <a:cubicBezTo>
                      <a:pt x="20686" y="467"/>
                      <a:pt x="20579" y="168"/>
                      <a:pt x="20329" y="50"/>
                    </a:cubicBezTo>
                    <a:cubicBezTo>
                      <a:pt x="20259" y="16"/>
                      <a:pt x="20185" y="0"/>
                      <a:pt x="20113" y="0"/>
                    </a:cubicBezTo>
                    <a:close/>
                  </a:path>
                </a:pathLst>
              </a:custGeom>
              <a:solidFill>
                <a:srgbClr val="DEE7E9">
                  <a:alpha val="396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8" name="Google Shape;4608;p68"/>
              <p:cNvSpPr/>
              <p:nvPr/>
            </p:nvSpPr>
            <p:spPr>
              <a:xfrm flipH="1">
                <a:off x="658816" y="4243988"/>
                <a:ext cx="858409" cy="1337331"/>
              </a:xfrm>
              <a:custGeom>
                <a:avLst/>
                <a:gdLst/>
                <a:ahLst/>
                <a:cxnLst/>
                <a:rect l="l" t="t" r="r" b="b"/>
                <a:pathLst>
                  <a:path w="55768" h="86882" extrusionOk="0">
                    <a:moveTo>
                      <a:pt x="46938" y="0"/>
                    </a:moveTo>
                    <a:cubicBezTo>
                      <a:pt x="41647" y="0"/>
                      <a:pt x="34433" y="6807"/>
                      <a:pt x="31727" y="13740"/>
                    </a:cubicBezTo>
                    <a:cubicBezTo>
                      <a:pt x="29216" y="16480"/>
                      <a:pt x="23510" y="17393"/>
                      <a:pt x="18945" y="19675"/>
                    </a:cubicBezTo>
                    <a:cubicBezTo>
                      <a:pt x="14381" y="21957"/>
                      <a:pt x="11229" y="27892"/>
                      <a:pt x="13946" y="34740"/>
                    </a:cubicBezTo>
                    <a:cubicBezTo>
                      <a:pt x="16663" y="41587"/>
                      <a:pt x="5023" y="44326"/>
                      <a:pt x="2511" y="49348"/>
                    </a:cubicBezTo>
                    <a:cubicBezTo>
                      <a:pt x="0" y="54369"/>
                      <a:pt x="5136" y="59276"/>
                      <a:pt x="4622" y="65952"/>
                    </a:cubicBezTo>
                    <a:cubicBezTo>
                      <a:pt x="4109" y="72629"/>
                      <a:pt x="2398" y="80428"/>
                      <a:pt x="7532" y="85173"/>
                    </a:cubicBezTo>
                    <a:cubicBezTo>
                      <a:pt x="8883" y="86422"/>
                      <a:pt x="10661" y="86882"/>
                      <a:pt x="12547" y="86882"/>
                    </a:cubicBezTo>
                    <a:cubicBezTo>
                      <a:pt x="17831" y="86882"/>
                      <a:pt x="23966" y="83272"/>
                      <a:pt x="23966" y="83272"/>
                    </a:cubicBezTo>
                    <a:cubicBezTo>
                      <a:pt x="23966" y="83272"/>
                      <a:pt x="43823" y="77003"/>
                      <a:pt x="40057" y="61635"/>
                    </a:cubicBezTo>
                    <a:cubicBezTo>
                      <a:pt x="36291" y="46267"/>
                      <a:pt x="46904" y="55948"/>
                      <a:pt x="50672" y="46143"/>
                    </a:cubicBezTo>
                    <a:cubicBezTo>
                      <a:pt x="54438" y="36338"/>
                      <a:pt x="44166" y="31887"/>
                      <a:pt x="45878" y="24012"/>
                    </a:cubicBezTo>
                    <a:cubicBezTo>
                      <a:pt x="47589" y="16138"/>
                      <a:pt x="55768" y="10317"/>
                      <a:pt x="51507" y="2785"/>
                    </a:cubicBezTo>
                    <a:cubicBezTo>
                      <a:pt x="50403" y="833"/>
                      <a:pt x="48788" y="0"/>
                      <a:pt x="469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9" name="Google Shape;4609;p68"/>
              <p:cNvSpPr/>
              <p:nvPr/>
            </p:nvSpPr>
            <p:spPr>
              <a:xfrm flipH="1">
                <a:off x="658816" y="4243988"/>
                <a:ext cx="858409" cy="1337331"/>
              </a:xfrm>
              <a:custGeom>
                <a:avLst/>
                <a:gdLst/>
                <a:ahLst/>
                <a:cxnLst/>
                <a:rect l="l" t="t" r="r" b="b"/>
                <a:pathLst>
                  <a:path w="55768" h="86882" extrusionOk="0">
                    <a:moveTo>
                      <a:pt x="46938" y="0"/>
                    </a:moveTo>
                    <a:cubicBezTo>
                      <a:pt x="41647" y="0"/>
                      <a:pt x="34433" y="6807"/>
                      <a:pt x="31727" y="13740"/>
                    </a:cubicBezTo>
                    <a:cubicBezTo>
                      <a:pt x="29216" y="16480"/>
                      <a:pt x="23510" y="17393"/>
                      <a:pt x="18945" y="19675"/>
                    </a:cubicBezTo>
                    <a:cubicBezTo>
                      <a:pt x="14381" y="21957"/>
                      <a:pt x="11229" y="27892"/>
                      <a:pt x="13946" y="34740"/>
                    </a:cubicBezTo>
                    <a:cubicBezTo>
                      <a:pt x="16663" y="41587"/>
                      <a:pt x="5023" y="44326"/>
                      <a:pt x="2511" y="49348"/>
                    </a:cubicBezTo>
                    <a:cubicBezTo>
                      <a:pt x="0" y="54369"/>
                      <a:pt x="5136" y="59276"/>
                      <a:pt x="4622" y="65952"/>
                    </a:cubicBezTo>
                    <a:cubicBezTo>
                      <a:pt x="4109" y="72629"/>
                      <a:pt x="2398" y="80428"/>
                      <a:pt x="7532" y="85173"/>
                    </a:cubicBezTo>
                    <a:cubicBezTo>
                      <a:pt x="8883" y="86422"/>
                      <a:pt x="10661" y="86882"/>
                      <a:pt x="12547" y="86882"/>
                    </a:cubicBezTo>
                    <a:cubicBezTo>
                      <a:pt x="17831" y="86882"/>
                      <a:pt x="23966" y="83272"/>
                      <a:pt x="23966" y="83272"/>
                    </a:cubicBezTo>
                    <a:cubicBezTo>
                      <a:pt x="23966" y="83272"/>
                      <a:pt x="43823" y="77003"/>
                      <a:pt x="40057" y="61635"/>
                    </a:cubicBezTo>
                    <a:cubicBezTo>
                      <a:pt x="36291" y="46267"/>
                      <a:pt x="46904" y="55948"/>
                      <a:pt x="50672" y="46143"/>
                    </a:cubicBezTo>
                    <a:cubicBezTo>
                      <a:pt x="54438" y="36338"/>
                      <a:pt x="44166" y="31887"/>
                      <a:pt x="45878" y="24012"/>
                    </a:cubicBezTo>
                    <a:cubicBezTo>
                      <a:pt x="47589" y="16138"/>
                      <a:pt x="55768" y="10317"/>
                      <a:pt x="51507" y="2785"/>
                    </a:cubicBezTo>
                    <a:cubicBezTo>
                      <a:pt x="50403" y="833"/>
                      <a:pt x="48788" y="0"/>
                      <a:pt x="46938" y="0"/>
                    </a:cubicBezTo>
                    <a:close/>
                  </a:path>
                </a:pathLst>
              </a:custGeom>
              <a:solidFill>
                <a:srgbClr val="6D9EEB">
                  <a:alpha val="41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0" name="Google Shape;4610;p68"/>
              <p:cNvSpPr/>
              <p:nvPr/>
            </p:nvSpPr>
            <p:spPr>
              <a:xfrm flipH="1">
                <a:off x="791960" y="4334255"/>
                <a:ext cx="602155" cy="1266356"/>
              </a:xfrm>
              <a:custGeom>
                <a:avLst/>
                <a:gdLst/>
                <a:ahLst/>
                <a:cxnLst/>
                <a:rect l="l" t="t" r="r" b="b"/>
                <a:pathLst>
                  <a:path w="39120" h="82271" extrusionOk="0">
                    <a:moveTo>
                      <a:pt x="38564" y="0"/>
                    </a:moveTo>
                    <a:cubicBezTo>
                      <a:pt x="38430" y="0"/>
                      <a:pt x="38296" y="54"/>
                      <a:pt x="38197" y="160"/>
                    </a:cubicBezTo>
                    <a:cubicBezTo>
                      <a:pt x="18149" y="21726"/>
                      <a:pt x="258" y="81027"/>
                      <a:pt x="79" y="81624"/>
                    </a:cubicBezTo>
                    <a:cubicBezTo>
                      <a:pt x="1" y="81889"/>
                      <a:pt x="151" y="82170"/>
                      <a:pt x="417" y="82249"/>
                    </a:cubicBezTo>
                    <a:cubicBezTo>
                      <a:pt x="464" y="82262"/>
                      <a:pt x="512" y="82270"/>
                      <a:pt x="561" y="82270"/>
                    </a:cubicBezTo>
                    <a:cubicBezTo>
                      <a:pt x="781" y="82270"/>
                      <a:pt x="977" y="82125"/>
                      <a:pt x="1040" y="81913"/>
                    </a:cubicBezTo>
                    <a:cubicBezTo>
                      <a:pt x="1221" y="81318"/>
                      <a:pt x="19043" y="22239"/>
                      <a:pt x="38930" y="843"/>
                    </a:cubicBezTo>
                    <a:cubicBezTo>
                      <a:pt x="39119" y="641"/>
                      <a:pt x="39109" y="323"/>
                      <a:pt x="38905" y="135"/>
                    </a:cubicBezTo>
                    <a:cubicBezTo>
                      <a:pt x="38809" y="45"/>
                      <a:pt x="38686" y="0"/>
                      <a:pt x="385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1" name="Google Shape;4611;p68"/>
              <p:cNvSpPr/>
              <p:nvPr/>
            </p:nvSpPr>
            <p:spPr>
              <a:xfrm flipH="1">
                <a:off x="847457" y="4495181"/>
                <a:ext cx="217481" cy="149923"/>
              </a:xfrm>
              <a:custGeom>
                <a:avLst/>
                <a:gdLst/>
                <a:ahLst/>
                <a:cxnLst/>
                <a:rect l="l" t="t" r="r" b="b"/>
                <a:pathLst>
                  <a:path w="14129" h="9740" extrusionOk="0">
                    <a:moveTo>
                      <a:pt x="572" y="0"/>
                    </a:moveTo>
                    <a:cubicBezTo>
                      <a:pt x="507" y="0"/>
                      <a:pt x="442" y="13"/>
                      <a:pt x="378" y="39"/>
                    </a:cubicBezTo>
                    <a:cubicBezTo>
                      <a:pt x="123" y="146"/>
                      <a:pt x="1" y="438"/>
                      <a:pt x="108" y="694"/>
                    </a:cubicBezTo>
                    <a:lnTo>
                      <a:pt x="3879" y="9740"/>
                    </a:lnTo>
                    <a:lnTo>
                      <a:pt x="13684" y="7668"/>
                    </a:lnTo>
                    <a:cubicBezTo>
                      <a:pt x="13955" y="7611"/>
                      <a:pt x="14129" y="7345"/>
                      <a:pt x="14072" y="7075"/>
                    </a:cubicBezTo>
                    <a:cubicBezTo>
                      <a:pt x="14020" y="6834"/>
                      <a:pt x="13806" y="6679"/>
                      <a:pt x="13572" y="6679"/>
                    </a:cubicBezTo>
                    <a:cubicBezTo>
                      <a:pt x="13540" y="6679"/>
                      <a:pt x="13509" y="6681"/>
                      <a:pt x="13477" y="6687"/>
                    </a:cubicBezTo>
                    <a:lnTo>
                      <a:pt x="4485" y="8587"/>
                    </a:lnTo>
                    <a:lnTo>
                      <a:pt x="1033" y="308"/>
                    </a:lnTo>
                    <a:cubicBezTo>
                      <a:pt x="953" y="116"/>
                      <a:pt x="767" y="0"/>
                      <a:pt x="57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2" name="Google Shape;4612;p68"/>
              <p:cNvSpPr/>
              <p:nvPr/>
            </p:nvSpPr>
            <p:spPr>
              <a:xfrm flipH="1">
                <a:off x="847371" y="4758624"/>
                <a:ext cx="428373" cy="232196"/>
              </a:xfrm>
              <a:custGeom>
                <a:avLst/>
                <a:gdLst/>
                <a:ahLst/>
                <a:cxnLst/>
                <a:rect l="l" t="t" r="r" b="b"/>
                <a:pathLst>
                  <a:path w="27830" h="15085" extrusionOk="0">
                    <a:moveTo>
                      <a:pt x="571" y="1"/>
                    </a:moveTo>
                    <a:cubicBezTo>
                      <a:pt x="499" y="1"/>
                      <a:pt x="426" y="16"/>
                      <a:pt x="356" y="49"/>
                    </a:cubicBezTo>
                    <a:cubicBezTo>
                      <a:pt x="107" y="170"/>
                      <a:pt x="0" y="469"/>
                      <a:pt x="119" y="719"/>
                    </a:cubicBezTo>
                    <a:lnTo>
                      <a:pt x="6956" y="15085"/>
                    </a:lnTo>
                    <a:lnTo>
                      <a:pt x="27388" y="10493"/>
                    </a:lnTo>
                    <a:cubicBezTo>
                      <a:pt x="27659" y="10432"/>
                      <a:pt x="27829" y="10164"/>
                      <a:pt x="27767" y="9894"/>
                    </a:cubicBezTo>
                    <a:cubicBezTo>
                      <a:pt x="27715" y="9660"/>
                      <a:pt x="27507" y="9500"/>
                      <a:pt x="27278" y="9500"/>
                    </a:cubicBezTo>
                    <a:cubicBezTo>
                      <a:pt x="27242" y="9500"/>
                      <a:pt x="27206" y="9504"/>
                      <a:pt x="27169" y="9513"/>
                    </a:cubicBezTo>
                    <a:lnTo>
                      <a:pt x="7517" y="13932"/>
                    </a:lnTo>
                    <a:lnTo>
                      <a:pt x="1026" y="288"/>
                    </a:lnTo>
                    <a:cubicBezTo>
                      <a:pt x="939" y="107"/>
                      <a:pt x="759" y="1"/>
                      <a:pt x="5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3" name="Google Shape;4613;p68"/>
              <p:cNvSpPr/>
              <p:nvPr/>
            </p:nvSpPr>
            <p:spPr>
              <a:xfrm flipH="1">
                <a:off x="1021107" y="5087956"/>
                <a:ext cx="386367" cy="236829"/>
              </a:xfrm>
              <a:custGeom>
                <a:avLst/>
                <a:gdLst/>
                <a:ahLst/>
                <a:cxnLst/>
                <a:rect l="l" t="t" r="r" b="b"/>
                <a:pathLst>
                  <a:path w="25101" h="15386" extrusionOk="0">
                    <a:moveTo>
                      <a:pt x="572" y="1"/>
                    </a:moveTo>
                    <a:cubicBezTo>
                      <a:pt x="499" y="1"/>
                      <a:pt x="425" y="17"/>
                      <a:pt x="354" y="51"/>
                    </a:cubicBezTo>
                    <a:cubicBezTo>
                      <a:pt x="105" y="171"/>
                      <a:pt x="0" y="470"/>
                      <a:pt x="120" y="721"/>
                    </a:cubicBezTo>
                    <a:lnTo>
                      <a:pt x="7161" y="15385"/>
                    </a:lnTo>
                    <a:lnTo>
                      <a:pt x="24693" y="9750"/>
                    </a:lnTo>
                    <a:cubicBezTo>
                      <a:pt x="24957" y="9664"/>
                      <a:pt x="25100" y="9382"/>
                      <a:pt x="25015" y="9118"/>
                    </a:cubicBezTo>
                    <a:cubicBezTo>
                      <a:pt x="24948" y="8905"/>
                      <a:pt x="24749" y="8770"/>
                      <a:pt x="24538" y="8770"/>
                    </a:cubicBezTo>
                    <a:cubicBezTo>
                      <a:pt x="24487" y="8770"/>
                      <a:pt x="24436" y="8778"/>
                      <a:pt x="24385" y="8794"/>
                    </a:cubicBezTo>
                    <a:lnTo>
                      <a:pt x="7686" y="14162"/>
                    </a:lnTo>
                    <a:lnTo>
                      <a:pt x="1024" y="286"/>
                    </a:lnTo>
                    <a:cubicBezTo>
                      <a:pt x="938" y="106"/>
                      <a:pt x="759" y="1"/>
                      <a:pt x="5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614" name="Google Shape;4614;p68"/>
            <p:cNvGrpSpPr/>
            <p:nvPr/>
          </p:nvGrpSpPr>
          <p:grpSpPr>
            <a:xfrm rot="2973282" flipH="1">
              <a:off x="4148176" y="4155735"/>
              <a:ext cx="1294615" cy="1801026"/>
              <a:chOff x="658816" y="3875056"/>
              <a:chExt cx="1294659" cy="1801086"/>
            </a:xfrm>
          </p:grpSpPr>
          <p:sp>
            <p:nvSpPr>
              <p:cNvPr id="4615" name="Google Shape;4615;p68"/>
              <p:cNvSpPr/>
              <p:nvPr/>
            </p:nvSpPr>
            <p:spPr>
              <a:xfrm flipH="1">
                <a:off x="1402746" y="5296486"/>
                <a:ext cx="287717" cy="178076"/>
              </a:xfrm>
              <a:custGeom>
                <a:avLst/>
                <a:gdLst/>
                <a:ahLst/>
                <a:cxnLst/>
                <a:rect l="l" t="t" r="r" b="b"/>
                <a:pathLst>
                  <a:path w="18692" h="11569" extrusionOk="0">
                    <a:moveTo>
                      <a:pt x="18120" y="0"/>
                    </a:moveTo>
                    <a:cubicBezTo>
                      <a:pt x="17933" y="0"/>
                      <a:pt x="17753" y="105"/>
                      <a:pt x="17667" y="286"/>
                    </a:cubicBezTo>
                    <a:lnTo>
                      <a:pt x="12838" y="10345"/>
                    </a:lnTo>
                    <a:lnTo>
                      <a:pt x="718" y="6447"/>
                    </a:lnTo>
                    <a:cubicBezTo>
                      <a:pt x="667" y="6431"/>
                      <a:pt x="615" y="6423"/>
                      <a:pt x="563" y="6423"/>
                    </a:cubicBezTo>
                    <a:cubicBezTo>
                      <a:pt x="351" y="6423"/>
                      <a:pt x="154" y="6558"/>
                      <a:pt x="85" y="6772"/>
                    </a:cubicBezTo>
                    <a:cubicBezTo>
                      <a:pt x="0" y="7036"/>
                      <a:pt x="145" y="7318"/>
                      <a:pt x="411" y="7403"/>
                    </a:cubicBezTo>
                    <a:lnTo>
                      <a:pt x="13363" y="11568"/>
                    </a:lnTo>
                    <a:lnTo>
                      <a:pt x="18571" y="720"/>
                    </a:lnTo>
                    <a:cubicBezTo>
                      <a:pt x="18691" y="471"/>
                      <a:pt x="18586" y="170"/>
                      <a:pt x="18337" y="50"/>
                    </a:cubicBezTo>
                    <a:cubicBezTo>
                      <a:pt x="18267" y="16"/>
                      <a:pt x="18193" y="0"/>
                      <a:pt x="18120" y="0"/>
                    </a:cubicBezTo>
                    <a:close/>
                  </a:path>
                </a:pathLst>
              </a:custGeom>
              <a:solidFill>
                <a:srgbClr val="FF81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6" name="Google Shape;4616;p68"/>
              <p:cNvSpPr/>
              <p:nvPr/>
            </p:nvSpPr>
            <p:spPr>
              <a:xfrm flipH="1">
                <a:off x="1072480" y="3875056"/>
                <a:ext cx="654935" cy="1236341"/>
              </a:xfrm>
              <a:custGeom>
                <a:avLst/>
                <a:gdLst/>
                <a:ahLst/>
                <a:cxnLst/>
                <a:rect l="l" t="t" r="r" b="b"/>
                <a:pathLst>
                  <a:path w="42549" h="80321" extrusionOk="0">
                    <a:moveTo>
                      <a:pt x="19479" y="0"/>
                    </a:moveTo>
                    <a:cubicBezTo>
                      <a:pt x="14561" y="0"/>
                      <a:pt x="10368" y="9188"/>
                      <a:pt x="10793" y="16409"/>
                    </a:cubicBezTo>
                    <a:cubicBezTo>
                      <a:pt x="9828" y="19411"/>
                      <a:pt x="5751" y="22138"/>
                      <a:pt x="3039" y="25516"/>
                    </a:cubicBezTo>
                    <a:cubicBezTo>
                      <a:pt x="328" y="28895"/>
                      <a:pt x="0" y="34589"/>
                      <a:pt x="4523" y="38906"/>
                    </a:cubicBezTo>
                    <a:cubicBezTo>
                      <a:pt x="9046" y="43225"/>
                      <a:pt x="1039" y="49464"/>
                      <a:pt x="884" y="54225"/>
                    </a:cubicBezTo>
                    <a:cubicBezTo>
                      <a:pt x="729" y="58989"/>
                      <a:pt x="6428" y="60952"/>
                      <a:pt x="8399" y="66283"/>
                    </a:cubicBezTo>
                    <a:cubicBezTo>
                      <a:pt x="10369" y="71615"/>
                      <a:pt x="11813" y="78236"/>
                      <a:pt x="17456" y="80076"/>
                    </a:cubicBezTo>
                    <a:cubicBezTo>
                      <a:pt x="17973" y="80244"/>
                      <a:pt x="18495" y="80320"/>
                      <a:pt x="19018" y="80320"/>
                    </a:cubicBezTo>
                    <a:cubicBezTo>
                      <a:pt x="24209" y="80320"/>
                      <a:pt x="29454" y="72784"/>
                      <a:pt x="29454" y="72784"/>
                    </a:cubicBezTo>
                    <a:cubicBezTo>
                      <a:pt x="29454" y="72784"/>
                      <a:pt x="42548" y="60910"/>
                      <a:pt x="34196" y="50393"/>
                    </a:cubicBezTo>
                    <a:cubicBezTo>
                      <a:pt x="25842" y="39875"/>
                      <a:pt x="37461" y="43579"/>
                      <a:pt x="36889" y="34682"/>
                    </a:cubicBezTo>
                    <a:cubicBezTo>
                      <a:pt x="36318" y="25785"/>
                      <a:pt x="26820" y="25994"/>
                      <a:pt x="25348" y="19314"/>
                    </a:cubicBezTo>
                    <a:cubicBezTo>
                      <a:pt x="23877" y="12633"/>
                      <a:pt x="28121" y="5246"/>
                      <a:pt x="22166" y="947"/>
                    </a:cubicBezTo>
                    <a:cubicBezTo>
                      <a:pt x="21262" y="295"/>
                      <a:pt x="20359" y="0"/>
                      <a:pt x="194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7" name="Google Shape;4617;p68"/>
              <p:cNvSpPr/>
              <p:nvPr/>
            </p:nvSpPr>
            <p:spPr>
              <a:xfrm flipH="1">
                <a:off x="1418016" y="3952564"/>
                <a:ext cx="133930" cy="1185222"/>
              </a:xfrm>
              <a:custGeom>
                <a:avLst/>
                <a:gdLst/>
                <a:ahLst/>
                <a:cxnLst/>
                <a:rect l="l" t="t" r="r" b="b"/>
                <a:pathLst>
                  <a:path w="8701" h="77000" extrusionOk="0">
                    <a:moveTo>
                      <a:pt x="8223" y="0"/>
                    </a:moveTo>
                    <a:cubicBezTo>
                      <a:pt x="8044" y="0"/>
                      <a:pt x="7877" y="114"/>
                      <a:pt x="7818" y="294"/>
                    </a:cubicBezTo>
                    <a:cubicBezTo>
                      <a:pt x="1" y="24032"/>
                      <a:pt x="7222" y="76111"/>
                      <a:pt x="7295" y="76632"/>
                    </a:cubicBezTo>
                    <a:cubicBezTo>
                      <a:pt x="7325" y="76842"/>
                      <a:pt x="7506" y="76999"/>
                      <a:pt x="7718" y="76999"/>
                    </a:cubicBezTo>
                    <a:cubicBezTo>
                      <a:pt x="7738" y="76999"/>
                      <a:pt x="7758" y="76996"/>
                      <a:pt x="7776" y="76993"/>
                    </a:cubicBezTo>
                    <a:cubicBezTo>
                      <a:pt x="8010" y="76961"/>
                      <a:pt x="8172" y="76746"/>
                      <a:pt x="8139" y="76513"/>
                    </a:cubicBezTo>
                    <a:cubicBezTo>
                      <a:pt x="8065" y="75992"/>
                      <a:pt x="871" y="24112"/>
                      <a:pt x="8627" y="559"/>
                    </a:cubicBezTo>
                    <a:cubicBezTo>
                      <a:pt x="8700" y="337"/>
                      <a:pt x="8578" y="95"/>
                      <a:pt x="8356" y="21"/>
                    </a:cubicBezTo>
                    <a:cubicBezTo>
                      <a:pt x="8312" y="7"/>
                      <a:pt x="8267" y="0"/>
                      <a:pt x="822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8" name="Google Shape;4618;p68"/>
              <p:cNvSpPr/>
              <p:nvPr/>
            </p:nvSpPr>
            <p:spPr>
              <a:xfrm flipH="1">
                <a:off x="1367142" y="4167265"/>
                <a:ext cx="205613" cy="98189"/>
              </a:xfrm>
              <a:custGeom>
                <a:avLst/>
                <a:gdLst/>
                <a:ahLst/>
                <a:cxnLst/>
                <a:rect l="l" t="t" r="r" b="b"/>
                <a:pathLst>
                  <a:path w="13358" h="6379" extrusionOk="0">
                    <a:moveTo>
                      <a:pt x="474" y="1"/>
                    </a:moveTo>
                    <a:cubicBezTo>
                      <a:pt x="358" y="1"/>
                      <a:pt x="243" y="47"/>
                      <a:pt x="160" y="138"/>
                    </a:cubicBezTo>
                    <a:cubicBezTo>
                      <a:pt x="1" y="312"/>
                      <a:pt x="11" y="581"/>
                      <a:pt x="185" y="739"/>
                    </a:cubicBezTo>
                    <a:lnTo>
                      <a:pt x="6298" y="6378"/>
                    </a:lnTo>
                    <a:lnTo>
                      <a:pt x="13128" y="1304"/>
                    </a:lnTo>
                    <a:cubicBezTo>
                      <a:pt x="13317" y="1165"/>
                      <a:pt x="13357" y="898"/>
                      <a:pt x="13217" y="709"/>
                    </a:cubicBezTo>
                    <a:cubicBezTo>
                      <a:pt x="13133" y="597"/>
                      <a:pt x="13004" y="537"/>
                      <a:pt x="12874" y="537"/>
                    </a:cubicBezTo>
                    <a:cubicBezTo>
                      <a:pt x="12785" y="537"/>
                      <a:pt x="12696" y="564"/>
                      <a:pt x="12620" y="621"/>
                    </a:cubicBezTo>
                    <a:lnTo>
                      <a:pt x="6358" y="5274"/>
                    </a:lnTo>
                    <a:lnTo>
                      <a:pt x="761" y="113"/>
                    </a:lnTo>
                    <a:cubicBezTo>
                      <a:pt x="680" y="38"/>
                      <a:pt x="577" y="1"/>
                      <a:pt x="4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9" name="Google Shape;4619;p68"/>
              <p:cNvSpPr/>
              <p:nvPr/>
            </p:nvSpPr>
            <p:spPr>
              <a:xfrm flipH="1">
                <a:off x="1258386" y="4412271"/>
                <a:ext cx="383535" cy="177753"/>
              </a:xfrm>
              <a:custGeom>
                <a:avLst/>
                <a:gdLst/>
                <a:ahLst/>
                <a:cxnLst/>
                <a:rect l="l" t="t" r="r" b="b"/>
                <a:pathLst>
                  <a:path w="24917" h="11548" extrusionOk="0">
                    <a:moveTo>
                      <a:pt x="24436" y="1"/>
                    </a:moveTo>
                    <a:cubicBezTo>
                      <a:pt x="24346" y="1"/>
                      <a:pt x="24256" y="29"/>
                      <a:pt x="24178" y="88"/>
                    </a:cubicBezTo>
                    <a:lnTo>
                      <a:pt x="10588" y="10458"/>
                    </a:lnTo>
                    <a:lnTo>
                      <a:pt x="746" y="2237"/>
                    </a:lnTo>
                    <a:cubicBezTo>
                      <a:pt x="667" y="2172"/>
                      <a:pt x="571" y="2141"/>
                      <a:pt x="477" y="2141"/>
                    </a:cubicBezTo>
                    <a:cubicBezTo>
                      <a:pt x="355" y="2141"/>
                      <a:pt x="234" y="2193"/>
                      <a:pt x="149" y="2293"/>
                    </a:cubicBezTo>
                    <a:cubicBezTo>
                      <a:pt x="0" y="2474"/>
                      <a:pt x="22" y="2739"/>
                      <a:pt x="199" y="2890"/>
                    </a:cubicBezTo>
                    <a:lnTo>
                      <a:pt x="10565" y="11548"/>
                    </a:lnTo>
                    <a:lnTo>
                      <a:pt x="24695" y="765"/>
                    </a:lnTo>
                    <a:cubicBezTo>
                      <a:pt x="24882" y="621"/>
                      <a:pt x="24917" y="354"/>
                      <a:pt x="24775" y="168"/>
                    </a:cubicBezTo>
                    <a:cubicBezTo>
                      <a:pt x="24691" y="58"/>
                      <a:pt x="24564" y="1"/>
                      <a:pt x="2443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0" name="Google Shape;4620;p68"/>
              <p:cNvSpPr/>
              <p:nvPr/>
            </p:nvSpPr>
            <p:spPr>
              <a:xfrm flipH="1">
                <a:off x="1279706" y="4719055"/>
                <a:ext cx="347024" cy="174089"/>
              </a:xfrm>
              <a:custGeom>
                <a:avLst/>
                <a:gdLst/>
                <a:ahLst/>
                <a:cxnLst/>
                <a:rect l="l" t="t" r="r" b="b"/>
                <a:pathLst>
                  <a:path w="22545" h="11310" extrusionOk="0">
                    <a:moveTo>
                      <a:pt x="22069" y="0"/>
                    </a:moveTo>
                    <a:cubicBezTo>
                      <a:pt x="21963" y="0"/>
                      <a:pt x="21856" y="40"/>
                      <a:pt x="21773" y="121"/>
                    </a:cubicBezTo>
                    <a:lnTo>
                      <a:pt x="10798" y="10182"/>
                    </a:lnTo>
                    <a:lnTo>
                      <a:pt x="741" y="1840"/>
                    </a:lnTo>
                    <a:cubicBezTo>
                      <a:pt x="663" y="1778"/>
                      <a:pt x="570" y="1748"/>
                      <a:pt x="477" y="1748"/>
                    </a:cubicBezTo>
                    <a:cubicBezTo>
                      <a:pt x="354" y="1748"/>
                      <a:pt x="232" y="1801"/>
                      <a:pt x="148" y="1903"/>
                    </a:cubicBezTo>
                    <a:cubicBezTo>
                      <a:pt x="1" y="2081"/>
                      <a:pt x="23" y="2345"/>
                      <a:pt x="198" y="2497"/>
                    </a:cubicBezTo>
                    <a:lnTo>
                      <a:pt x="10826" y="11310"/>
                    </a:lnTo>
                    <a:lnTo>
                      <a:pt x="22349" y="747"/>
                    </a:lnTo>
                    <a:cubicBezTo>
                      <a:pt x="22530" y="590"/>
                      <a:pt x="22545" y="315"/>
                      <a:pt x="22383" y="137"/>
                    </a:cubicBezTo>
                    <a:cubicBezTo>
                      <a:pt x="22299" y="47"/>
                      <a:pt x="22184" y="0"/>
                      <a:pt x="2206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1" name="Google Shape;4621;p68"/>
              <p:cNvSpPr/>
              <p:nvPr/>
            </p:nvSpPr>
            <p:spPr>
              <a:xfrm flipH="1">
                <a:off x="1324676" y="4680316"/>
                <a:ext cx="628799" cy="979625"/>
              </a:xfrm>
              <a:custGeom>
                <a:avLst/>
                <a:gdLst/>
                <a:ahLst/>
                <a:cxnLst/>
                <a:rect l="l" t="t" r="r" b="b"/>
                <a:pathLst>
                  <a:path w="40851" h="63643" extrusionOk="0">
                    <a:moveTo>
                      <a:pt x="6468" y="1"/>
                    </a:moveTo>
                    <a:cubicBezTo>
                      <a:pt x="5113" y="1"/>
                      <a:pt x="3930" y="611"/>
                      <a:pt x="3121" y="2041"/>
                    </a:cubicBezTo>
                    <a:cubicBezTo>
                      <a:pt x="0" y="7558"/>
                      <a:pt x="5990" y="11822"/>
                      <a:pt x="7245" y="17590"/>
                    </a:cubicBezTo>
                    <a:cubicBezTo>
                      <a:pt x="8499" y="23359"/>
                      <a:pt x="974" y="26619"/>
                      <a:pt x="3734" y="33801"/>
                    </a:cubicBezTo>
                    <a:cubicBezTo>
                      <a:pt x="6493" y="40982"/>
                      <a:pt x="14267" y="33891"/>
                      <a:pt x="11509" y="45149"/>
                    </a:cubicBezTo>
                    <a:cubicBezTo>
                      <a:pt x="8750" y="56407"/>
                      <a:pt x="23296" y="60998"/>
                      <a:pt x="23296" y="60998"/>
                    </a:cubicBezTo>
                    <a:cubicBezTo>
                      <a:pt x="23296" y="60998"/>
                      <a:pt x="27791" y="63643"/>
                      <a:pt x="31661" y="63643"/>
                    </a:cubicBezTo>
                    <a:cubicBezTo>
                      <a:pt x="33042" y="63643"/>
                      <a:pt x="34344" y="63306"/>
                      <a:pt x="35334" y="62392"/>
                    </a:cubicBezTo>
                    <a:cubicBezTo>
                      <a:pt x="39097" y="58915"/>
                      <a:pt x="37842" y="53202"/>
                      <a:pt x="37466" y="48312"/>
                    </a:cubicBezTo>
                    <a:cubicBezTo>
                      <a:pt x="37090" y="43422"/>
                      <a:pt x="40851" y="39828"/>
                      <a:pt x="39011" y="36149"/>
                    </a:cubicBezTo>
                    <a:cubicBezTo>
                      <a:pt x="37174" y="32471"/>
                      <a:pt x="28646" y="30465"/>
                      <a:pt x="30636" y="25449"/>
                    </a:cubicBezTo>
                    <a:cubicBezTo>
                      <a:pt x="32626" y="20432"/>
                      <a:pt x="30318" y="16086"/>
                      <a:pt x="26973" y="14413"/>
                    </a:cubicBezTo>
                    <a:cubicBezTo>
                      <a:pt x="23630" y="12741"/>
                      <a:pt x="19450" y="12073"/>
                      <a:pt x="17610" y="10066"/>
                    </a:cubicBezTo>
                    <a:cubicBezTo>
                      <a:pt x="15629" y="4988"/>
                      <a:pt x="10343" y="1"/>
                      <a:pt x="646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2" name="Google Shape;4622;p68"/>
              <p:cNvSpPr/>
              <p:nvPr/>
            </p:nvSpPr>
            <p:spPr>
              <a:xfrm flipH="1">
                <a:off x="1412562" y="4744388"/>
                <a:ext cx="445690" cy="931754"/>
              </a:xfrm>
              <a:custGeom>
                <a:avLst/>
                <a:gdLst/>
                <a:ahLst/>
                <a:cxnLst/>
                <a:rect l="l" t="t" r="r" b="b"/>
                <a:pathLst>
                  <a:path w="28955" h="60533" extrusionOk="0">
                    <a:moveTo>
                      <a:pt x="557" y="1"/>
                    </a:moveTo>
                    <a:cubicBezTo>
                      <a:pt x="435" y="1"/>
                      <a:pt x="311" y="45"/>
                      <a:pt x="214" y="136"/>
                    </a:cubicBezTo>
                    <a:cubicBezTo>
                      <a:pt x="12" y="324"/>
                      <a:pt x="0" y="642"/>
                      <a:pt x="189" y="844"/>
                    </a:cubicBezTo>
                    <a:cubicBezTo>
                      <a:pt x="14736" y="16492"/>
                      <a:pt x="27784" y="59739"/>
                      <a:pt x="27914" y="60175"/>
                    </a:cubicBezTo>
                    <a:cubicBezTo>
                      <a:pt x="27977" y="60387"/>
                      <a:pt x="28173" y="60533"/>
                      <a:pt x="28395" y="60533"/>
                    </a:cubicBezTo>
                    <a:cubicBezTo>
                      <a:pt x="28444" y="60533"/>
                      <a:pt x="28492" y="60524"/>
                      <a:pt x="28539" y="60511"/>
                    </a:cubicBezTo>
                    <a:cubicBezTo>
                      <a:pt x="28803" y="60432"/>
                      <a:pt x="28955" y="60152"/>
                      <a:pt x="28875" y="59886"/>
                    </a:cubicBezTo>
                    <a:cubicBezTo>
                      <a:pt x="28746" y="59450"/>
                      <a:pt x="15630" y="15980"/>
                      <a:pt x="924" y="161"/>
                    </a:cubicBezTo>
                    <a:cubicBezTo>
                      <a:pt x="825" y="54"/>
                      <a:pt x="692" y="1"/>
                      <a:pt x="557" y="1"/>
                    </a:cubicBezTo>
                    <a:close/>
                  </a:path>
                </a:pathLst>
              </a:custGeom>
              <a:solidFill>
                <a:srgbClr val="DEE7E9">
                  <a:alpha val="396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3" name="Google Shape;4623;p68"/>
              <p:cNvSpPr/>
              <p:nvPr/>
            </p:nvSpPr>
            <p:spPr>
              <a:xfrm flipH="1">
                <a:off x="1653722" y="4862250"/>
                <a:ext cx="163884" cy="114289"/>
              </a:xfrm>
              <a:custGeom>
                <a:avLst/>
                <a:gdLst/>
                <a:ahLst/>
                <a:cxnLst/>
                <a:rect l="l" t="t" r="r" b="b"/>
                <a:pathLst>
                  <a:path w="10647" h="7425" extrusionOk="0">
                    <a:moveTo>
                      <a:pt x="10078" y="0"/>
                    </a:moveTo>
                    <a:cubicBezTo>
                      <a:pt x="9881" y="0"/>
                      <a:pt x="9695" y="117"/>
                      <a:pt x="9616" y="310"/>
                    </a:cubicBezTo>
                    <a:lnTo>
                      <a:pt x="7130" y="6270"/>
                    </a:lnTo>
                    <a:lnTo>
                      <a:pt x="652" y="4901"/>
                    </a:lnTo>
                    <a:cubicBezTo>
                      <a:pt x="618" y="4894"/>
                      <a:pt x="583" y="4891"/>
                      <a:pt x="549" y="4891"/>
                    </a:cubicBezTo>
                    <a:cubicBezTo>
                      <a:pt x="317" y="4891"/>
                      <a:pt x="108" y="5053"/>
                      <a:pt x="57" y="5289"/>
                    </a:cubicBezTo>
                    <a:cubicBezTo>
                      <a:pt x="1" y="5560"/>
                      <a:pt x="174" y="5825"/>
                      <a:pt x="445" y="5884"/>
                    </a:cubicBezTo>
                    <a:lnTo>
                      <a:pt x="7736" y="7424"/>
                    </a:lnTo>
                    <a:lnTo>
                      <a:pt x="10542" y="694"/>
                    </a:lnTo>
                    <a:cubicBezTo>
                      <a:pt x="10647" y="439"/>
                      <a:pt x="10527" y="146"/>
                      <a:pt x="10271" y="39"/>
                    </a:cubicBezTo>
                    <a:cubicBezTo>
                      <a:pt x="10208" y="13"/>
                      <a:pt x="10142" y="0"/>
                      <a:pt x="10078" y="0"/>
                    </a:cubicBezTo>
                    <a:close/>
                  </a:path>
                </a:pathLst>
              </a:custGeom>
              <a:solidFill>
                <a:srgbClr val="DEE7E9">
                  <a:alpha val="396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4" name="Google Shape;4624;p68"/>
              <p:cNvSpPr/>
              <p:nvPr/>
            </p:nvSpPr>
            <p:spPr>
              <a:xfrm flipH="1">
                <a:off x="1499227" y="5055235"/>
                <a:ext cx="318425" cy="174520"/>
              </a:xfrm>
              <a:custGeom>
                <a:avLst/>
                <a:gdLst/>
                <a:ahLst/>
                <a:cxnLst/>
                <a:rect l="l" t="t" r="r" b="b"/>
                <a:pathLst>
                  <a:path w="20687" h="11338" extrusionOk="0">
                    <a:moveTo>
                      <a:pt x="20113" y="0"/>
                    </a:moveTo>
                    <a:cubicBezTo>
                      <a:pt x="19925" y="0"/>
                      <a:pt x="19746" y="106"/>
                      <a:pt x="19660" y="287"/>
                    </a:cubicBezTo>
                    <a:lnTo>
                      <a:pt x="14951" y="10185"/>
                    </a:lnTo>
                    <a:lnTo>
                      <a:pt x="662" y="6970"/>
                    </a:lnTo>
                    <a:cubicBezTo>
                      <a:pt x="625" y="6962"/>
                      <a:pt x="589" y="6958"/>
                      <a:pt x="552" y="6958"/>
                    </a:cubicBezTo>
                    <a:cubicBezTo>
                      <a:pt x="322" y="6958"/>
                      <a:pt x="114" y="7117"/>
                      <a:pt x="62" y="7351"/>
                    </a:cubicBezTo>
                    <a:cubicBezTo>
                      <a:pt x="0" y="7622"/>
                      <a:pt x="171" y="7889"/>
                      <a:pt x="441" y="7951"/>
                    </a:cubicBezTo>
                    <a:lnTo>
                      <a:pt x="15512" y="11338"/>
                    </a:lnTo>
                    <a:lnTo>
                      <a:pt x="20566" y="718"/>
                    </a:lnTo>
                    <a:cubicBezTo>
                      <a:pt x="20686" y="467"/>
                      <a:pt x="20579" y="168"/>
                      <a:pt x="20329" y="50"/>
                    </a:cubicBezTo>
                    <a:cubicBezTo>
                      <a:pt x="20259" y="16"/>
                      <a:pt x="20185" y="0"/>
                      <a:pt x="20113" y="0"/>
                    </a:cubicBezTo>
                    <a:close/>
                  </a:path>
                </a:pathLst>
              </a:custGeom>
              <a:solidFill>
                <a:srgbClr val="DEE7E9">
                  <a:alpha val="396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5" name="Google Shape;4625;p68"/>
              <p:cNvSpPr/>
              <p:nvPr/>
            </p:nvSpPr>
            <p:spPr>
              <a:xfrm flipH="1">
                <a:off x="658816" y="4243988"/>
                <a:ext cx="858409" cy="1337331"/>
              </a:xfrm>
              <a:custGeom>
                <a:avLst/>
                <a:gdLst/>
                <a:ahLst/>
                <a:cxnLst/>
                <a:rect l="l" t="t" r="r" b="b"/>
                <a:pathLst>
                  <a:path w="55768" h="86882" extrusionOk="0">
                    <a:moveTo>
                      <a:pt x="46938" y="0"/>
                    </a:moveTo>
                    <a:cubicBezTo>
                      <a:pt x="41647" y="0"/>
                      <a:pt x="34433" y="6807"/>
                      <a:pt x="31727" y="13740"/>
                    </a:cubicBezTo>
                    <a:cubicBezTo>
                      <a:pt x="29216" y="16480"/>
                      <a:pt x="23510" y="17393"/>
                      <a:pt x="18945" y="19675"/>
                    </a:cubicBezTo>
                    <a:cubicBezTo>
                      <a:pt x="14381" y="21957"/>
                      <a:pt x="11229" y="27892"/>
                      <a:pt x="13946" y="34740"/>
                    </a:cubicBezTo>
                    <a:cubicBezTo>
                      <a:pt x="16663" y="41587"/>
                      <a:pt x="5023" y="44326"/>
                      <a:pt x="2511" y="49348"/>
                    </a:cubicBezTo>
                    <a:cubicBezTo>
                      <a:pt x="0" y="54369"/>
                      <a:pt x="5136" y="59276"/>
                      <a:pt x="4622" y="65952"/>
                    </a:cubicBezTo>
                    <a:cubicBezTo>
                      <a:pt x="4109" y="72629"/>
                      <a:pt x="2398" y="80428"/>
                      <a:pt x="7532" y="85173"/>
                    </a:cubicBezTo>
                    <a:cubicBezTo>
                      <a:pt x="8883" y="86422"/>
                      <a:pt x="10661" y="86882"/>
                      <a:pt x="12547" y="86882"/>
                    </a:cubicBezTo>
                    <a:cubicBezTo>
                      <a:pt x="17831" y="86882"/>
                      <a:pt x="23966" y="83272"/>
                      <a:pt x="23966" y="83272"/>
                    </a:cubicBezTo>
                    <a:cubicBezTo>
                      <a:pt x="23966" y="83272"/>
                      <a:pt x="43823" y="77003"/>
                      <a:pt x="40057" y="61635"/>
                    </a:cubicBezTo>
                    <a:cubicBezTo>
                      <a:pt x="36291" y="46267"/>
                      <a:pt x="46904" y="55948"/>
                      <a:pt x="50672" y="46143"/>
                    </a:cubicBezTo>
                    <a:cubicBezTo>
                      <a:pt x="54438" y="36338"/>
                      <a:pt x="44166" y="31887"/>
                      <a:pt x="45878" y="24012"/>
                    </a:cubicBezTo>
                    <a:cubicBezTo>
                      <a:pt x="47589" y="16138"/>
                      <a:pt x="55768" y="10317"/>
                      <a:pt x="51507" y="2785"/>
                    </a:cubicBezTo>
                    <a:cubicBezTo>
                      <a:pt x="50403" y="833"/>
                      <a:pt x="48788" y="0"/>
                      <a:pt x="469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6" name="Google Shape;4626;p68"/>
              <p:cNvSpPr/>
              <p:nvPr/>
            </p:nvSpPr>
            <p:spPr>
              <a:xfrm flipH="1">
                <a:off x="658816" y="4243988"/>
                <a:ext cx="858409" cy="1337331"/>
              </a:xfrm>
              <a:custGeom>
                <a:avLst/>
                <a:gdLst/>
                <a:ahLst/>
                <a:cxnLst/>
                <a:rect l="l" t="t" r="r" b="b"/>
                <a:pathLst>
                  <a:path w="55768" h="86882" extrusionOk="0">
                    <a:moveTo>
                      <a:pt x="46938" y="0"/>
                    </a:moveTo>
                    <a:cubicBezTo>
                      <a:pt x="41647" y="0"/>
                      <a:pt x="34433" y="6807"/>
                      <a:pt x="31727" y="13740"/>
                    </a:cubicBezTo>
                    <a:cubicBezTo>
                      <a:pt x="29216" y="16480"/>
                      <a:pt x="23510" y="17393"/>
                      <a:pt x="18945" y="19675"/>
                    </a:cubicBezTo>
                    <a:cubicBezTo>
                      <a:pt x="14381" y="21957"/>
                      <a:pt x="11229" y="27892"/>
                      <a:pt x="13946" y="34740"/>
                    </a:cubicBezTo>
                    <a:cubicBezTo>
                      <a:pt x="16663" y="41587"/>
                      <a:pt x="5023" y="44326"/>
                      <a:pt x="2511" y="49348"/>
                    </a:cubicBezTo>
                    <a:cubicBezTo>
                      <a:pt x="0" y="54369"/>
                      <a:pt x="5136" y="59276"/>
                      <a:pt x="4622" y="65952"/>
                    </a:cubicBezTo>
                    <a:cubicBezTo>
                      <a:pt x="4109" y="72629"/>
                      <a:pt x="2398" y="80428"/>
                      <a:pt x="7532" y="85173"/>
                    </a:cubicBezTo>
                    <a:cubicBezTo>
                      <a:pt x="8883" y="86422"/>
                      <a:pt x="10661" y="86882"/>
                      <a:pt x="12547" y="86882"/>
                    </a:cubicBezTo>
                    <a:cubicBezTo>
                      <a:pt x="17831" y="86882"/>
                      <a:pt x="23966" y="83272"/>
                      <a:pt x="23966" y="83272"/>
                    </a:cubicBezTo>
                    <a:cubicBezTo>
                      <a:pt x="23966" y="83272"/>
                      <a:pt x="43823" y="77003"/>
                      <a:pt x="40057" y="61635"/>
                    </a:cubicBezTo>
                    <a:cubicBezTo>
                      <a:pt x="36291" y="46267"/>
                      <a:pt x="46904" y="55948"/>
                      <a:pt x="50672" y="46143"/>
                    </a:cubicBezTo>
                    <a:cubicBezTo>
                      <a:pt x="54438" y="36338"/>
                      <a:pt x="44166" y="31887"/>
                      <a:pt x="45878" y="24012"/>
                    </a:cubicBezTo>
                    <a:cubicBezTo>
                      <a:pt x="47589" y="16138"/>
                      <a:pt x="55768" y="10317"/>
                      <a:pt x="51507" y="2785"/>
                    </a:cubicBezTo>
                    <a:cubicBezTo>
                      <a:pt x="50403" y="833"/>
                      <a:pt x="48788" y="0"/>
                      <a:pt x="46938" y="0"/>
                    </a:cubicBezTo>
                    <a:close/>
                  </a:path>
                </a:pathLst>
              </a:custGeom>
              <a:solidFill>
                <a:srgbClr val="6D9EEB">
                  <a:alpha val="41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7" name="Google Shape;4627;p68"/>
              <p:cNvSpPr/>
              <p:nvPr/>
            </p:nvSpPr>
            <p:spPr>
              <a:xfrm flipH="1">
                <a:off x="791960" y="4334255"/>
                <a:ext cx="602155" cy="1266356"/>
              </a:xfrm>
              <a:custGeom>
                <a:avLst/>
                <a:gdLst/>
                <a:ahLst/>
                <a:cxnLst/>
                <a:rect l="l" t="t" r="r" b="b"/>
                <a:pathLst>
                  <a:path w="39120" h="82271" extrusionOk="0">
                    <a:moveTo>
                      <a:pt x="38564" y="0"/>
                    </a:moveTo>
                    <a:cubicBezTo>
                      <a:pt x="38430" y="0"/>
                      <a:pt x="38296" y="54"/>
                      <a:pt x="38197" y="160"/>
                    </a:cubicBezTo>
                    <a:cubicBezTo>
                      <a:pt x="18149" y="21726"/>
                      <a:pt x="258" y="81027"/>
                      <a:pt x="79" y="81624"/>
                    </a:cubicBezTo>
                    <a:cubicBezTo>
                      <a:pt x="1" y="81889"/>
                      <a:pt x="151" y="82170"/>
                      <a:pt x="417" y="82249"/>
                    </a:cubicBezTo>
                    <a:cubicBezTo>
                      <a:pt x="464" y="82262"/>
                      <a:pt x="512" y="82270"/>
                      <a:pt x="561" y="82270"/>
                    </a:cubicBezTo>
                    <a:cubicBezTo>
                      <a:pt x="781" y="82270"/>
                      <a:pt x="977" y="82125"/>
                      <a:pt x="1040" y="81913"/>
                    </a:cubicBezTo>
                    <a:cubicBezTo>
                      <a:pt x="1221" y="81318"/>
                      <a:pt x="19043" y="22239"/>
                      <a:pt x="38930" y="843"/>
                    </a:cubicBezTo>
                    <a:cubicBezTo>
                      <a:pt x="39119" y="641"/>
                      <a:pt x="39109" y="323"/>
                      <a:pt x="38905" y="135"/>
                    </a:cubicBezTo>
                    <a:cubicBezTo>
                      <a:pt x="38809" y="45"/>
                      <a:pt x="38686" y="0"/>
                      <a:pt x="385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8" name="Google Shape;4628;p68"/>
              <p:cNvSpPr/>
              <p:nvPr/>
            </p:nvSpPr>
            <p:spPr>
              <a:xfrm flipH="1">
                <a:off x="847457" y="4495181"/>
                <a:ext cx="217481" cy="149923"/>
              </a:xfrm>
              <a:custGeom>
                <a:avLst/>
                <a:gdLst/>
                <a:ahLst/>
                <a:cxnLst/>
                <a:rect l="l" t="t" r="r" b="b"/>
                <a:pathLst>
                  <a:path w="14129" h="9740" extrusionOk="0">
                    <a:moveTo>
                      <a:pt x="572" y="0"/>
                    </a:moveTo>
                    <a:cubicBezTo>
                      <a:pt x="507" y="0"/>
                      <a:pt x="442" y="13"/>
                      <a:pt x="378" y="39"/>
                    </a:cubicBezTo>
                    <a:cubicBezTo>
                      <a:pt x="123" y="146"/>
                      <a:pt x="1" y="438"/>
                      <a:pt x="108" y="694"/>
                    </a:cubicBezTo>
                    <a:lnTo>
                      <a:pt x="3879" y="9740"/>
                    </a:lnTo>
                    <a:lnTo>
                      <a:pt x="13684" y="7668"/>
                    </a:lnTo>
                    <a:cubicBezTo>
                      <a:pt x="13955" y="7611"/>
                      <a:pt x="14129" y="7345"/>
                      <a:pt x="14072" y="7075"/>
                    </a:cubicBezTo>
                    <a:cubicBezTo>
                      <a:pt x="14020" y="6834"/>
                      <a:pt x="13806" y="6679"/>
                      <a:pt x="13572" y="6679"/>
                    </a:cubicBezTo>
                    <a:cubicBezTo>
                      <a:pt x="13540" y="6679"/>
                      <a:pt x="13509" y="6681"/>
                      <a:pt x="13477" y="6687"/>
                    </a:cubicBezTo>
                    <a:lnTo>
                      <a:pt x="4485" y="8587"/>
                    </a:lnTo>
                    <a:lnTo>
                      <a:pt x="1033" y="308"/>
                    </a:lnTo>
                    <a:cubicBezTo>
                      <a:pt x="953" y="116"/>
                      <a:pt x="767" y="0"/>
                      <a:pt x="57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9" name="Google Shape;4629;p68"/>
              <p:cNvSpPr/>
              <p:nvPr/>
            </p:nvSpPr>
            <p:spPr>
              <a:xfrm flipH="1">
                <a:off x="847371" y="4758624"/>
                <a:ext cx="428373" cy="232196"/>
              </a:xfrm>
              <a:custGeom>
                <a:avLst/>
                <a:gdLst/>
                <a:ahLst/>
                <a:cxnLst/>
                <a:rect l="l" t="t" r="r" b="b"/>
                <a:pathLst>
                  <a:path w="27830" h="15085" extrusionOk="0">
                    <a:moveTo>
                      <a:pt x="571" y="1"/>
                    </a:moveTo>
                    <a:cubicBezTo>
                      <a:pt x="499" y="1"/>
                      <a:pt x="426" y="16"/>
                      <a:pt x="356" y="49"/>
                    </a:cubicBezTo>
                    <a:cubicBezTo>
                      <a:pt x="107" y="170"/>
                      <a:pt x="0" y="469"/>
                      <a:pt x="119" y="719"/>
                    </a:cubicBezTo>
                    <a:lnTo>
                      <a:pt x="6956" y="15085"/>
                    </a:lnTo>
                    <a:lnTo>
                      <a:pt x="27388" y="10493"/>
                    </a:lnTo>
                    <a:cubicBezTo>
                      <a:pt x="27659" y="10432"/>
                      <a:pt x="27829" y="10164"/>
                      <a:pt x="27767" y="9894"/>
                    </a:cubicBezTo>
                    <a:cubicBezTo>
                      <a:pt x="27715" y="9660"/>
                      <a:pt x="27507" y="9500"/>
                      <a:pt x="27278" y="9500"/>
                    </a:cubicBezTo>
                    <a:cubicBezTo>
                      <a:pt x="27242" y="9500"/>
                      <a:pt x="27206" y="9504"/>
                      <a:pt x="27169" y="9513"/>
                    </a:cubicBezTo>
                    <a:lnTo>
                      <a:pt x="7517" y="13932"/>
                    </a:lnTo>
                    <a:lnTo>
                      <a:pt x="1026" y="288"/>
                    </a:lnTo>
                    <a:cubicBezTo>
                      <a:pt x="939" y="107"/>
                      <a:pt x="759" y="1"/>
                      <a:pt x="5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0" name="Google Shape;4630;p68"/>
              <p:cNvSpPr/>
              <p:nvPr/>
            </p:nvSpPr>
            <p:spPr>
              <a:xfrm flipH="1">
                <a:off x="1021107" y="5087956"/>
                <a:ext cx="386367" cy="236829"/>
              </a:xfrm>
              <a:custGeom>
                <a:avLst/>
                <a:gdLst/>
                <a:ahLst/>
                <a:cxnLst/>
                <a:rect l="l" t="t" r="r" b="b"/>
                <a:pathLst>
                  <a:path w="25101" h="15386" extrusionOk="0">
                    <a:moveTo>
                      <a:pt x="572" y="1"/>
                    </a:moveTo>
                    <a:cubicBezTo>
                      <a:pt x="499" y="1"/>
                      <a:pt x="425" y="17"/>
                      <a:pt x="354" y="51"/>
                    </a:cubicBezTo>
                    <a:cubicBezTo>
                      <a:pt x="105" y="171"/>
                      <a:pt x="0" y="470"/>
                      <a:pt x="120" y="721"/>
                    </a:cubicBezTo>
                    <a:lnTo>
                      <a:pt x="7161" y="15385"/>
                    </a:lnTo>
                    <a:lnTo>
                      <a:pt x="24693" y="9750"/>
                    </a:lnTo>
                    <a:cubicBezTo>
                      <a:pt x="24957" y="9664"/>
                      <a:pt x="25100" y="9382"/>
                      <a:pt x="25015" y="9118"/>
                    </a:cubicBezTo>
                    <a:cubicBezTo>
                      <a:pt x="24948" y="8905"/>
                      <a:pt x="24749" y="8770"/>
                      <a:pt x="24538" y="8770"/>
                    </a:cubicBezTo>
                    <a:cubicBezTo>
                      <a:pt x="24487" y="8770"/>
                      <a:pt x="24436" y="8778"/>
                      <a:pt x="24385" y="8794"/>
                    </a:cubicBezTo>
                    <a:lnTo>
                      <a:pt x="7686" y="14162"/>
                    </a:lnTo>
                    <a:lnTo>
                      <a:pt x="1024" y="286"/>
                    </a:lnTo>
                    <a:cubicBezTo>
                      <a:pt x="938" y="106"/>
                      <a:pt x="759" y="1"/>
                      <a:pt x="5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1032" name="Picture 8" descr="Gameonyms - Find your game app">
            <a:extLst>
              <a:ext uri="{FF2B5EF4-FFF2-40B4-BE49-F238E27FC236}">
                <a16:creationId xmlns:a16="http://schemas.microsoft.com/office/drawing/2014/main" id="{1810AB73-A061-F643-8B7E-AE9B6895B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452" y="1310909"/>
            <a:ext cx="2857500" cy="2552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جديد PINACLE+VISION CHALLENGE 9100+23/05/19 تطبيق القران الكريم FOREVER 126  | منتديات تونيزيـا سات">
            <a:extLst>
              <a:ext uri="{FF2B5EF4-FFF2-40B4-BE49-F238E27FC236}">
                <a16:creationId xmlns:a16="http://schemas.microsoft.com/office/drawing/2014/main" id="{7953A6BA-65C2-8A27-8CA8-1B5FED9F9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758" y="1614488"/>
            <a:ext cx="2390775" cy="191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07" name="Google Shape;3607;p49"/>
          <p:cNvGrpSpPr/>
          <p:nvPr/>
        </p:nvGrpSpPr>
        <p:grpSpPr>
          <a:xfrm>
            <a:off x="5245186" y="359276"/>
            <a:ext cx="3120157" cy="7194216"/>
            <a:chOff x="5245186" y="359276"/>
            <a:chExt cx="3120157" cy="7194216"/>
          </a:xfrm>
        </p:grpSpPr>
        <p:sp>
          <p:nvSpPr>
            <p:cNvPr id="3608" name="Google Shape;3608;p49"/>
            <p:cNvSpPr/>
            <p:nvPr/>
          </p:nvSpPr>
          <p:spPr>
            <a:xfrm>
              <a:off x="5603817" y="3970053"/>
              <a:ext cx="1575790" cy="3583440"/>
            </a:xfrm>
            <a:custGeom>
              <a:avLst/>
              <a:gdLst/>
              <a:ahLst/>
              <a:cxnLst/>
              <a:rect l="l" t="t" r="r" b="b"/>
              <a:pathLst>
                <a:path w="28534" h="64888" extrusionOk="0">
                  <a:moveTo>
                    <a:pt x="19665" y="0"/>
                  </a:moveTo>
                  <a:cubicBezTo>
                    <a:pt x="19665" y="0"/>
                    <a:pt x="3977" y="26729"/>
                    <a:pt x="1241" y="51902"/>
                  </a:cubicBezTo>
                  <a:cubicBezTo>
                    <a:pt x="0" y="63319"/>
                    <a:pt x="4151" y="64888"/>
                    <a:pt x="6526" y="64888"/>
                  </a:cubicBezTo>
                  <a:cubicBezTo>
                    <a:pt x="7426" y="64888"/>
                    <a:pt x="8071" y="64662"/>
                    <a:pt x="8071" y="64662"/>
                  </a:cubicBezTo>
                  <a:lnTo>
                    <a:pt x="22856" y="60520"/>
                  </a:lnTo>
                  <a:cubicBezTo>
                    <a:pt x="22856" y="60520"/>
                    <a:pt x="18935" y="57648"/>
                    <a:pt x="18890" y="54364"/>
                  </a:cubicBezTo>
                  <a:cubicBezTo>
                    <a:pt x="18843" y="51081"/>
                    <a:pt x="27052" y="13401"/>
                    <a:pt x="28534" y="5934"/>
                  </a:cubicBezTo>
                  <a:cubicBezTo>
                    <a:pt x="23668" y="4152"/>
                    <a:pt x="19665" y="0"/>
                    <a:pt x="196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9" name="Google Shape;3609;p49"/>
            <p:cNvSpPr/>
            <p:nvPr/>
          </p:nvSpPr>
          <p:spPr>
            <a:xfrm>
              <a:off x="5744917" y="4201501"/>
              <a:ext cx="1434690" cy="3351937"/>
            </a:xfrm>
            <a:custGeom>
              <a:avLst/>
              <a:gdLst/>
              <a:ahLst/>
              <a:cxnLst/>
              <a:rect l="l" t="t" r="r" b="b"/>
              <a:pathLst>
                <a:path w="25979" h="60696" extrusionOk="0">
                  <a:moveTo>
                    <a:pt x="22435" y="0"/>
                  </a:moveTo>
                  <a:cubicBezTo>
                    <a:pt x="20623" y="8366"/>
                    <a:pt x="8510" y="46381"/>
                    <a:pt x="8556" y="49609"/>
                  </a:cubicBezTo>
                  <a:cubicBezTo>
                    <a:pt x="8601" y="52893"/>
                    <a:pt x="16840" y="54185"/>
                    <a:pt x="16840" y="54185"/>
                  </a:cubicBezTo>
                  <a:lnTo>
                    <a:pt x="2055" y="58326"/>
                  </a:lnTo>
                  <a:cubicBezTo>
                    <a:pt x="2055" y="58326"/>
                    <a:pt x="1409" y="58551"/>
                    <a:pt x="509" y="58551"/>
                  </a:cubicBezTo>
                  <a:cubicBezTo>
                    <a:pt x="347" y="58551"/>
                    <a:pt x="177" y="58543"/>
                    <a:pt x="0" y="58526"/>
                  </a:cubicBezTo>
                  <a:lnTo>
                    <a:pt x="0" y="58526"/>
                  </a:lnTo>
                  <a:cubicBezTo>
                    <a:pt x="1179" y="60310"/>
                    <a:pt x="2795" y="60695"/>
                    <a:pt x="3973" y="60695"/>
                  </a:cubicBezTo>
                  <a:cubicBezTo>
                    <a:pt x="4871" y="60695"/>
                    <a:pt x="5514" y="60471"/>
                    <a:pt x="5514" y="60471"/>
                  </a:cubicBezTo>
                  <a:lnTo>
                    <a:pt x="20301" y="56329"/>
                  </a:lnTo>
                  <a:cubicBezTo>
                    <a:pt x="20301" y="56329"/>
                    <a:pt x="16380" y="53457"/>
                    <a:pt x="16335" y="50173"/>
                  </a:cubicBezTo>
                  <a:cubicBezTo>
                    <a:pt x="16289" y="46890"/>
                    <a:pt x="24497" y="9210"/>
                    <a:pt x="25979" y="1743"/>
                  </a:cubicBezTo>
                  <a:cubicBezTo>
                    <a:pt x="24721" y="1283"/>
                    <a:pt x="23523" y="664"/>
                    <a:pt x="22435" y="0"/>
                  </a:cubicBezTo>
                  <a:close/>
                </a:path>
              </a:pathLst>
            </a:custGeom>
            <a:solidFill>
              <a:srgbClr val="FF6028">
                <a:alpha val="51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0" name="Google Shape;3610;p49"/>
            <p:cNvSpPr/>
            <p:nvPr/>
          </p:nvSpPr>
          <p:spPr>
            <a:xfrm>
              <a:off x="7044638" y="3041941"/>
              <a:ext cx="403143" cy="264914"/>
            </a:xfrm>
            <a:custGeom>
              <a:avLst/>
              <a:gdLst/>
              <a:ahLst/>
              <a:cxnLst/>
              <a:rect l="l" t="t" r="r" b="b"/>
              <a:pathLst>
                <a:path w="7300" h="4797" extrusionOk="0">
                  <a:moveTo>
                    <a:pt x="4882" y="1"/>
                  </a:moveTo>
                  <a:cubicBezTo>
                    <a:pt x="4882" y="1"/>
                    <a:pt x="912" y="2007"/>
                    <a:pt x="0" y="4539"/>
                  </a:cubicBezTo>
                  <a:cubicBezTo>
                    <a:pt x="520" y="4720"/>
                    <a:pt x="1058" y="4797"/>
                    <a:pt x="1597" y="4797"/>
                  </a:cubicBezTo>
                  <a:cubicBezTo>
                    <a:pt x="4445" y="4797"/>
                    <a:pt x="7300" y="2669"/>
                    <a:pt x="7300" y="2669"/>
                  </a:cubicBezTo>
                  <a:lnTo>
                    <a:pt x="48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1" name="Google Shape;3611;p49"/>
            <p:cNvSpPr/>
            <p:nvPr/>
          </p:nvSpPr>
          <p:spPr>
            <a:xfrm>
              <a:off x="7044638" y="3041941"/>
              <a:ext cx="403143" cy="264914"/>
            </a:xfrm>
            <a:custGeom>
              <a:avLst/>
              <a:gdLst/>
              <a:ahLst/>
              <a:cxnLst/>
              <a:rect l="l" t="t" r="r" b="b"/>
              <a:pathLst>
                <a:path w="7300" h="4797" extrusionOk="0">
                  <a:moveTo>
                    <a:pt x="4882" y="1"/>
                  </a:moveTo>
                  <a:cubicBezTo>
                    <a:pt x="4882" y="1"/>
                    <a:pt x="912" y="2007"/>
                    <a:pt x="0" y="4539"/>
                  </a:cubicBezTo>
                  <a:cubicBezTo>
                    <a:pt x="520" y="4720"/>
                    <a:pt x="1058" y="4797"/>
                    <a:pt x="1597" y="4797"/>
                  </a:cubicBezTo>
                  <a:cubicBezTo>
                    <a:pt x="4445" y="4797"/>
                    <a:pt x="7300" y="2669"/>
                    <a:pt x="7300" y="2669"/>
                  </a:cubicBezTo>
                  <a:lnTo>
                    <a:pt x="4882" y="1"/>
                  </a:lnTo>
                  <a:close/>
                </a:path>
              </a:pathLst>
            </a:custGeom>
            <a:solidFill>
              <a:srgbClr val="FF6028">
                <a:alpha val="51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2" name="Google Shape;3612;p49"/>
            <p:cNvSpPr/>
            <p:nvPr/>
          </p:nvSpPr>
          <p:spPr>
            <a:xfrm>
              <a:off x="7039888" y="3037302"/>
              <a:ext cx="413470" cy="273143"/>
            </a:xfrm>
            <a:custGeom>
              <a:avLst/>
              <a:gdLst/>
              <a:ahLst/>
              <a:cxnLst/>
              <a:rect l="l" t="t" r="r" b="b"/>
              <a:pathLst>
                <a:path w="7487" h="4946" extrusionOk="0">
                  <a:moveTo>
                    <a:pt x="4954" y="169"/>
                  </a:moveTo>
                  <a:lnTo>
                    <a:pt x="7283" y="2742"/>
                  </a:lnTo>
                  <a:cubicBezTo>
                    <a:pt x="6853" y="3046"/>
                    <a:pt x="4248" y="4810"/>
                    <a:pt x="1674" y="4810"/>
                  </a:cubicBezTo>
                  <a:cubicBezTo>
                    <a:pt x="1168" y="4810"/>
                    <a:pt x="663" y="4742"/>
                    <a:pt x="176" y="4581"/>
                  </a:cubicBezTo>
                  <a:cubicBezTo>
                    <a:pt x="1054" y="2280"/>
                    <a:pt x="4512" y="401"/>
                    <a:pt x="4954" y="169"/>
                  </a:cubicBezTo>
                  <a:close/>
                  <a:moveTo>
                    <a:pt x="4985" y="0"/>
                  </a:moveTo>
                  <a:lnTo>
                    <a:pt x="4938" y="24"/>
                  </a:lnTo>
                  <a:cubicBezTo>
                    <a:pt x="4897" y="44"/>
                    <a:pt x="932" y="2072"/>
                    <a:pt x="22" y="4600"/>
                  </a:cubicBezTo>
                  <a:lnTo>
                    <a:pt x="0" y="4664"/>
                  </a:lnTo>
                  <a:lnTo>
                    <a:pt x="65" y="4687"/>
                  </a:lnTo>
                  <a:cubicBezTo>
                    <a:pt x="586" y="4869"/>
                    <a:pt x="1128" y="4946"/>
                    <a:pt x="1670" y="4946"/>
                  </a:cubicBezTo>
                  <a:cubicBezTo>
                    <a:pt x="4520" y="4946"/>
                    <a:pt x="7392" y="2833"/>
                    <a:pt x="7427" y="2807"/>
                  </a:cubicBezTo>
                  <a:lnTo>
                    <a:pt x="7486" y="2761"/>
                  </a:lnTo>
                  <a:lnTo>
                    <a:pt x="498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3" name="Google Shape;3613;p49"/>
            <p:cNvSpPr/>
            <p:nvPr/>
          </p:nvSpPr>
          <p:spPr>
            <a:xfrm>
              <a:off x="6631499" y="1166887"/>
              <a:ext cx="1056565" cy="2662287"/>
            </a:xfrm>
            <a:custGeom>
              <a:avLst/>
              <a:gdLst/>
              <a:ahLst/>
              <a:cxnLst/>
              <a:rect l="l" t="t" r="r" b="b"/>
              <a:pathLst>
                <a:path w="19132" h="48208" extrusionOk="0">
                  <a:moveTo>
                    <a:pt x="1414" y="1"/>
                  </a:moveTo>
                  <a:cubicBezTo>
                    <a:pt x="1274" y="1"/>
                    <a:pt x="1131" y="25"/>
                    <a:pt x="992" y="75"/>
                  </a:cubicBezTo>
                  <a:lnTo>
                    <a:pt x="990" y="75"/>
                  </a:lnTo>
                  <a:cubicBezTo>
                    <a:pt x="339" y="306"/>
                    <a:pt x="0" y="1019"/>
                    <a:pt x="234" y="1670"/>
                  </a:cubicBezTo>
                  <a:lnTo>
                    <a:pt x="16544" y="47378"/>
                  </a:lnTo>
                  <a:cubicBezTo>
                    <a:pt x="16728" y="47890"/>
                    <a:pt x="17207" y="48208"/>
                    <a:pt x="17720" y="48208"/>
                  </a:cubicBezTo>
                  <a:cubicBezTo>
                    <a:pt x="17860" y="48208"/>
                    <a:pt x="18002" y="48184"/>
                    <a:pt x="18142" y="48135"/>
                  </a:cubicBezTo>
                  <a:cubicBezTo>
                    <a:pt x="18795" y="47901"/>
                    <a:pt x="19132" y="47189"/>
                    <a:pt x="18900" y="46537"/>
                  </a:cubicBezTo>
                  <a:lnTo>
                    <a:pt x="2587" y="831"/>
                  </a:lnTo>
                  <a:cubicBezTo>
                    <a:pt x="2405" y="319"/>
                    <a:pt x="1927" y="1"/>
                    <a:pt x="1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4" name="Google Shape;3614;p49"/>
            <p:cNvSpPr/>
            <p:nvPr/>
          </p:nvSpPr>
          <p:spPr>
            <a:xfrm>
              <a:off x="6974944" y="3243457"/>
              <a:ext cx="506137" cy="870733"/>
            </a:xfrm>
            <a:custGeom>
              <a:avLst/>
              <a:gdLst/>
              <a:ahLst/>
              <a:cxnLst/>
              <a:rect l="l" t="t" r="r" b="b"/>
              <a:pathLst>
                <a:path w="9165" h="15767" extrusionOk="0">
                  <a:moveTo>
                    <a:pt x="4958" y="1"/>
                  </a:moveTo>
                  <a:lnTo>
                    <a:pt x="0" y="12415"/>
                  </a:lnTo>
                  <a:lnTo>
                    <a:pt x="4002" y="15766"/>
                  </a:lnTo>
                  <a:cubicBezTo>
                    <a:pt x="4002" y="15766"/>
                    <a:pt x="5438" y="8722"/>
                    <a:pt x="6053" y="8105"/>
                  </a:cubicBezTo>
                  <a:cubicBezTo>
                    <a:pt x="9165" y="6498"/>
                    <a:pt x="9165" y="4000"/>
                    <a:pt x="9165" y="4000"/>
                  </a:cubicBezTo>
                  <a:lnTo>
                    <a:pt x="495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5" name="Google Shape;3615;p49"/>
            <p:cNvSpPr/>
            <p:nvPr/>
          </p:nvSpPr>
          <p:spPr>
            <a:xfrm>
              <a:off x="6974944" y="3243457"/>
              <a:ext cx="506137" cy="870733"/>
            </a:xfrm>
            <a:custGeom>
              <a:avLst/>
              <a:gdLst/>
              <a:ahLst/>
              <a:cxnLst/>
              <a:rect l="l" t="t" r="r" b="b"/>
              <a:pathLst>
                <a:path w="9165" h="15767" extrusionOk="0">
                  <a:moveTo>
                    <a:pt x="4958" y="1"/>
                  </a:moveTo>
                  <a:lnTo>
                    <a:pt x="0" y="12415"/>
                  </a:lnTo>
                  <a:lnTo>
                    <a:pt x="4002" y="15766"/>
                  </a:lnTo>
                  <a:cubicBezTo>
                    <a:pt x="4002" y="15766"/>
                    <a:pt x="5438" y="8722"/>
                    <a:pt x="6053" y="8105"/>
                  </a:cubicBezTo>
                  <a:cubicBezTo>
                    <a:pt x="9165" y="6498"/>
                    <a:pt x="9165" y="4000"/>
                    <a:pt x="9165" y="4000"/>
                  </a:cubicBezTo>
                  <a:lnTo>
                    <a:pt x="4958" y="1"/>
                  </a:lnTo>
                  <a:close/>
                </a:path>
              </a:pathLst>
            </a:custGeom>
            <a:solidFill>
              <a:srgbClr val="FF6028">
                <a:alpha val="51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6" name="Google Shape;3616;p49"/>
            <p:cNvSpPr/>
            <p:nvPr/>
          </p:nvSpPr>
          <p:spPr>
            <a:xfrm>
              <a:off x="6970360" y="3236830"/>
              <a:ext cx="514531" cy="884373"/>
            </a:xfrm>
            <a:custGeom>
              <a:avLst/>
              <a:gdLst/>
              <a:ahLst/>
              <a:cxnLst/>
              <a:rect l="l" t="t" r="r" b="b"/>
              <a:pathLst>
                <a:path w="9317" h="16014" extrusionOk="0">
                  <a:moveTo>
                    <a:pt x="5068" y="240"/>
                  </a:moveTo>
                  <a:lnTo>
                    <a:pt x="9179" y="4150"/>
                  </a:lnTo>
                  <a:cubicBezTo>
                    <a:pt x="9167" y="4429"/>
                    <a:pt x="8963" y="6689"/>
                    <a:pt x="6105" y="8166"/>
                  </a:cubicBezTo>
                  <a:lnTo>
                    <a:pt x="6088" y="8178"/>
                  </a:lnTo>
                  <a:cubicBezTo>
                    <a:pt x="5502" y="8765"/>
                    <a:pt x="4233" y="14823"/>
                    <a:pt x="4041" y="15761"/>
                  </a:cubicBezTo>
                  <a:lnTo>
                    <a:pt x="165" y="12515"/>
                  </a:lnTo>
                  <a:lnTo>
                    <a:pt x="5068" y="240"/>
                  </a:lnTo>
                  <a:close/>
                  <a:moveTo>
                    <a:pt x="5015" y="0"/>
                  </a:moveTo>
                  <a:lnTo>
                    <a:pt x="19" y="12510"/>
                  </a:lnTo>
                  <a:lnTo>
                    <a:pt x="0" y="12555"/>
                  </a:lnTo>
                  <a:lnTo>
                    <a:pt x="4128" y="16013"/>
                  </a:lnTo>
                  <a:lnTo>
                    <a:pt x="4150" y="15901"/>
                  </a:lnTo>
                  <a:cubicBezTo>
                    <a:pt x="4644" y="13482"/>
                    <a:pt x="5699" y="8795"/>
                    <a:pt x="6177" y="8282"/>
                  </a:cubicBezTo>
                  <a:cubicBezTo>
                    <a:pt x="9281" y="6673"/>
                    <a:pt x="9317" y="4147"/>
                    <a:pt x="9317" y="4122"/>
                  </a:cubicBezTo>
                  <a:lnTo>
                    <a:pt x="9317" y="4092"/>
                  </a:lnTo>
                  <a:lnTo>
                    <a:pt x="501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7" name="Google Shape;3617;p49"/>
            <p:cNvSpPr/>
            <p:nvPr/>
          </p:nvSpPr>
          <p:spPr>
            <a:xfrm>
              <a:off x="7365826" y="3419791"/>
              <a:ext cx="307382" cy="170866"/>
            </a:xfrm>
            <a:custGeom>
              <a:avLst/>
              <a:gdLst/>
              <a:ahLst/>
              <a:cxnLst/>
              <a:rect l="l" t="t" r="r" b="b"/>
              <a:pathLst>
                <a:path w="5566" h="3094" extrusionOk="0">
                  <a:moveTo>
                    <a:pt x="4881" y="1"/>
                  </a:moveTo>
                  <a:lnTo>
                    <a:pt x="1141" y="1321"/>
                  </a:lnTo>
                  <a:cubicBezTo>
                    <a:pt x="1141" y="1321"/>
                    <a:pt x="1" y="2256"/>
                    <a:pt x="867" y="2851"/>
                  </a:cubicBezTo>
                  <a:cubicBezTo>
                    <a:pt x="1111" y="3018"/>
                    <a:pt x="1482" y="3093"/>
                    <a:pt x="1905" y="3093"/>
                  </a:cubicBezTo>
                  <a:cubicBezTo>
                    <a:pt x="2981" y="3093"/>
                    <a:pt x="4389" y="2608"/>
                    <a:pt x="4881" y="1937"/>
                  </a:cubicBezTo>
                  <a:cubicBezTo>
                    <a:pt x="5565" y="1002"/>
                    <a:pt x="4881" y="1"/>
                    <a:pt x="48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8" name="Google Shape;3618;p49"/>
            <p:cNvSpPr/>
            <p:nvPr/>
          </p:nvSpPr>
          <p:spPr>
            <a:xfrm>
              <a:off x="7365826" y="3419791"/>
              <a:ext cx="307382" cy="170866"/>
            </a:xfrm>
            <a:custGeom>
              <a:avLst/>
              <a:gdLst/>
              <a:ahLst/>
              <a:cxnLst/>
              <a:rect l="l" t="t" r="r" b="b"/>
              <a:pathLst>
                <a:path w="5566" h="3094" extrusionOk="0">
                  <a:moveTo>
                    <a:pt x="4881" y="1"/>
                  </a:moveTo>
                  <a:lnTo>
                    <a:pt x="1141" y="1321"/>
                  </a:lnTo>
                  <a:cubicBezTo>
                    <a:pt x="1141" y="1321"/>
                    <a:pt x="1" y="2256"/>
                    <a:pt x="867" y="2851"/>
                  </a:cubicBezTo>
                  <a:cubicBezTo>
                    <a:pt x="1111" y="3018"/>
                    <a:pt x="1482" y="3093"/>
                    <a:pt x="1905" y="3093"/>
                  </a:cubicBezTo>
                  <a:cubicBezTo>
                    <a:pt x="2981" y="3093"/>
                    <a:pt x="4389" y="2608"/>
                    <a:pt x="4881" y="1937"/>
                  </a:cubicBezTo>
                  <a:cubicBezTo>
                    <a:pt x="5565" y="1002"/>
                    <a:pt x="4881" y="1"/>
                    <a:pt x="4881" y="1"/>
                  </a:cubicBezTo>
                  <a:close/>
                </a:path>
              </a:pathLst>
            </a:custGeom>
            <a:solidFill>
              <a:srgbClr val="FF6028">
                <a:alpha val="51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9" name="Google Shape;3619;p49"/>
            <p:cNvSpPr/>
            <p:nvPr/>
          </p:nvSpPr>
          <p:spPr>
            <a:xfrm>
              <a:off x="7390733" y="3415207"/>
              <a:ext cx="286618" cy="179260"/>
            </a:xfrm>
            <a:custGeom>
              <a:avLst/>
              <a:gdLst/>
              <a:ahLst/>
              <a:cxnLst/>
              <a:rect l="l" t="t" r="r" b="b"/>
              <a:pathLst>
                <a:path w="5190" h="3246" extrusionOk="0">
                  <a:moveTo>
                    <a:pt x="4400" y="167"/>
                  </a:moveTo>
                  <a:lnTo>
                    <a:pt x="4400" y="167"/>
                  </a:lnTo>
                  <a:cubicBezTo>
                    <a:pt x="4518" y="366"/>
                    <a:pt x="4944" y="1202"/>
                    <a:pt x="4375" y="1980"/>
                  </a:cubicBezTo>
                  <a:cubicBezTo>
                    <a:pt x="3893" y="2638"/>
                    <a:pt x="2507" y="3109"/>
                    <a:pt x="1456" y="3109"/>
                  </a:cubicBezTo>
                  <a:cubicBezTo>
                    <a:pt x="1047" y="3109"/>
                    <a:pt x="689" y="3038"/>
                    <a:pt x="455" y="2878"/>
                  </a:cubicBezTo>
                  <a:cubicBezTo>
                    <a:pt x="267" y="2748"/>
                    <a:pt x="169" y="2593"/>
                    <a:pt x="161" y="2416"/>
                  </a:cubicBezTo>
                  <a:cubicBezTo>
                    <a:pt x="142" y="1982"/>
                    <a:pt x="651" y="1528"/>
                    <a:pt x="724" y="1465"/>
                  </a:cubicBezTo>
                  <a:lnTo>
                    <a:pt x="4400" y="167"/>
                  </a:lnTo>
                  <a:close/>
                  <a:moveTo>
                    <a:pt x="4456" y="1"/>
                  </a:moveTo>
                  <a:lnTo>
                    <a:pt x="668" y="1340"/>
                  </a:lnTo>
                  <a:lnTo>
                    <a:pt x="646" y="1352"/>
                  </a:lnTo>
                  <a:cubicBezTo>
                    <a:pt x="621" y="1373"/>
                    <a:pt x="1" y="1888"/>
                    <a:pt x="24" y="2421"/>
                  </a:cubicBezTo>
                  <a:cubicBezTo>
                    <a:pt x="34" y="2644"/>
                    <a:pt x="153" y="2836"/>
                    <a:pt x="378" y="2991"/>
                  </a:cubicBezTo>
                  <a:cubicBezTo>
                    <a:pt x="635" y="3168"/>
                    <a:pt x="1025" y="3246"/>
                    <a:pt x="1465" y="3246"/>
                  </a:cubicBezTo>
                  <a:cubicBezTo>
                    <a:pt x="2560" y="3246"/>
                    <a:pt x="3974" y="2759"/>
                    <a:pt x="4486" y="2060"/>
                  </a:cubicBezTo>
                  <a:cubicBezTo>
                    <a:pt x="5189" y="1099"/>
                    <a:pt x="4494" y="56"/>
                    <a:pt x="4486" y="45"/>
                  </a:cubicBezTo>
                  <a:lnTo>
                    <a:pt x="445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0" name="Google Shape;3620;p49"/>
            <p:cNvSpPr/>
            <p:nvPr/>
          </p:nvSpPr>
          <p:spPr>
            <a:xfrm>
              <a:off x="7359089" y="3292607"/>
              <a:ext cx="320415" cy="219851"/>
            </a:xfrm>
            <a:custGeom>
              <a:avLst/>
              <a:gdLst/>
              <a:ahLst/>
              <a:cxnLst/>
              <a:rect l="l" t="t" r="r" b="b"/>
              <a:pathLst>
                <a:path w="5802" h="3981" extrusionOk="0">
                  <a:moveTo>
                    <a:pt x="4683" y="0"/>
                  </a:moveTo>
                  <a:cubicBezTo>
                    <a:pt x="4683" y="0"/>
                    <a:pt x="1333" y="1975"/>
                    <a:pt x="666" y="2293"/>
                  </a:cubicBezTo>
                  <a:cubicBezTo>
                    <a:pt x="1" y="2612"/>
                    <a:pt x="328" y="3488"/>
                    <a:pt x="1103" y="3876"/>
                  </a:cubicBezTo>
                  <a:cubicBezTo>
                    <a:pt x="1245" y="3947"/>
                    <a:pt x="1457" y="3980"/>
                    <a:pt x="1714" y="3980"/>
                  </a:cubicBezTo>
                  <a:cubicBezTo>
                    <a:pt x="2863" y="3980"/>
                    <a:pt x="4889" y="3309"/>
                    <a:pt x="5299" y="2304"/>
                  </a:cubicBezTo>
                  <a:cubicBezTo>
                    <a:pt x="5802" y="1073"/>
                    <a:pt x="4683" y="0"/>
                    <a:pt x="46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1" name="Google Shape;3621;p49"/>
            <p:cNvSpPr/>
            <p:nvPr/>
          </p:nvSpPr>
          <p:spPr>
            <a:xfrm>
              <a:off x="7359089" y="3292607"/>
              <a:ext cx="320415" cy="219851"/>
            </a:xfrm>
            <a:custGeom>
              <a:avLst/>
              <a:gdLst/>
              <a:ahLst/>
              <a:cxnLst/>
              <a:rect l="l" t="t" r="r" b="b"/>
              <a:pathLst>
                <a:path w="5802" h="3981" extrusionOk="0">
                  <a:moveTo>
                    <a:pt x="4683" y="0"/>
                  </a:moveTo>
                  <a:cubicBezTo>
                    <a:pt x="4683" y="0"/>
                    <a:pt x="1333" y="1975"/>
                    <a:pt x="666" y="2293"/>
                  </a:cubicBezTo>
                  <a:cubicBezTo>
                    <a:pt x="1" y="2612"/>
                    <a:pt x="328" y="3488"/>
                    <a:pt x="1103" y="3876"/>
                  </a:cubicBezTo>
                  <a:cubicBezTo>
                    <a:pt x="1245" y="3947"/>
                    <a:pt x="1457" y="3980"/>
                    <a:pt x="1714" y="3980"/>
                  </a:cubicBezTo>
                  <a:cubicBezTo>
                    <a:pt x="2863" y="3980"/>
                    <a:pt x="4889" y="3309"/>
                    <a:pt x="5299" y="2304"/>
                  </a:cubicBezTo>
                  <a:cubicBezTo>
                    <a:pt x="5802" y="1073"/>
                    <a:pt x="4683" y="0"/>
                    <a:pt x="4683" y="0"/>
                  </a:cubicBezTo>
                  <a:close/>
                </a:path>
              </a:pathLst>
            </a:custGeom>
            <a:solidFill>
              <a:srgbClr val="FF6028">
                <a:alpha val="51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2" name="Google Shape;3622;p49"/>
            <p:cNvSpPr/>
            <p:nvPr/>
          </p:nvSpPr>
          <p:spPr>
            <a:xfrm>
              <a:off x="7372067" y="3287913"/>
              <a:ext cx="311524" cy="228300"/>
            </a:xfrm>
            <a:custGeom>
              <a:avLst/>
              <a:gdLst/>
              <a:ahLst/>
              <a:cxnLst/>
              <a:rect l="l" t="t" r="r" b="b"/>
              <a:pathLst>
                <a:path w="5641" h="4134" extrusionOk="0">
                  <a:moveTo>
                    <a:pt x="4437" y="171"/>
                  </a:moveTo>
                  <a:cubicBezTo>
                    <a:pt x="4621" y="367"/>
                    <a:pt x="5429" y="1315"/>
                    <a:pt x="5001" y="2362"/>
                  </a:cubicBezTo>
                  <a:cubicBezTo>
                    <a:pt x="4809" y="2832"/>
                    <a:pt x="4198" y="3291"/>
                    <a:pt x="3324" y="3620"/>
                  </a:cubicBezTo>
                  <a:cubicBezTo>
                    <a:pt x="2681" y="3862"/>
                    <a:pt x="1987" y="3997"/>
                    <a:pt x="1479" y="3997"/>
                  </a:cubicBezTo>
                  <a:cubicBezTo>
                    <a:pt x="1233" y="3997"/>
                    <a:pt x="1031" y="3965"/>
                    <a:pt x="900" y="3899"/>
                  </a:cubicBezTo>
                  <a:cubicBezTo>
                    <a:pt x="450" y="3675"/>
                    <a:pt x="138" y="3267"/>
                    <a:pt x="142" y="2909"/>
                  </a:cubicBezTo>
                  <a:cubicBezTo>
                    <a:pt x="143" y="2702"/>
                    <a:pt x="254" y="2539"/>
                    <a:pt x="461" y="2441"/>
                  </a:cubicBezTo>
                  <a:cubicBezTo>
                    <a:pt x="1089" y="2140"/>
                    <a:pt x="4015" y="420"/>
                    <a:pt x="4437" y="171"/>
                  </a:cubicBezTo>
                  <a:close/>
                  <a:moveTo>
                    <a:pt x="4458" y="1"/>
                  </a:moveTo>
                  <a:lnTo>
                    <a:pt x="4414" y="26"/>
                  </a:lnTo>
                  <a:cubicBezTo>
                    <a:pt x="4379" y="46"/>
                    <a:pt x="1059" y="2004"/>
                    <a:pt x="403" y="2317"/>
                  </a:cubicBezTo>
                  <a:cubicBezTo>
                    <a:pt x="148" y="2437"/>
                    <a:pt x="7" y="2647"/>
                    <a:pt x="4" y="2907"/>
                  </a:cubicBezTo>
                  <a:cubicBezTo>
                    <a:pt x="1" y="3318"/>
                    <a:pt x="344" y="3775"/>
                    <a:pt x="839" y="4022"/>
                  </a:cubicBezTo>
                  <a:cubicBezTo>
                    <a:pt x="989" y="4098"/>
                    <a:pt x="1213" y="4134"/>
                    <a:pt x="1484" y="4134"/>
                  </a:cubicBezTo>
                  <a:cubicBezTo>
                    <a:pt x="2010" y="4134"/>
                    <a:pt x="2710" y="3997"/>
                    <a:pt x="3372" y="3748"/>
                  </a:cubicBezTo>
                  <a:cubicBezTo>
                    <a:pt x="3906" y="3548"/>
                    <a:pt x="4845" y="3106"/>
                    <a:pt x="5128" y="2416"/>
                  </a:cubicBezTo>
                  <a:cubicBezTo>
                    <a:pt x="5640" y="1156"/>
                    <a:pt x="4508" y="48"/>
                    <a:pt x="4495" y="37"/>
                  </a:cubicBezTo>
                  <a:lnTo>
                    <a:pt x="445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3" name="Google Shape;3623;p49"/>
            <p:cNvSpPr/>
            <p:nvPr/>
          </p:nvSpPr>
          <p:spPr>
            <a:xfrm>
              <a:off x="7325402" y="3144273"/>
              <a:ext cx="334222" cy="275573"/>
            </a:xfrm>
            <a:custGeom>
              <a:avLst/>
              <a:gdLst/>
              <a:ahLst/>
              <a:cxnLst/>
              <a:rect l="l" t="t" r="r" b="b"/>
              <a:pathLst>
                <a:path w="6052" h="4990" extrusionOk="0">
                  <a:moveTo>
                    <a:pt x="4512" y="0"/>
                  </a:moveTo>
                  <a:cubicBezTo>
                    <a:pt x="4512" y="0"/>
                    <a:pt x="1981" y="2456"/>
                    <a:pt x="983" y="2982"/>
                  </a:cubicBezTo>
                  <a:cubicBezTo>
                    <a:pt x="1" y="3499"/>
                    <a:pt x="290" y="4989"/>
                    <a:pt x="1432" y="4989"/>
                  </a:cubicBezTo>
                  <a:cubicBezTo>
                    <a:pt x="1449" y="4989"/>
                    <a:pt x="1467" y="4989"/>
                    <a:pt x="1485" y="4988"/>
                  </a:cubicBezTo>
                  <a:cubicBezTo>
                    <a:pt x="2670" y="4941"/>
                    <a:pt x="5401" y="3917"/>
                    <a:pt x="5726" y="2378"/>
                  </a:cubicBezTo>
                  <a:cubicBezTo>
                    <a:pt x="6051" y="838"/>
                    <a:pt x="4512" y="0"/>
                    <a:pt x="45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4" name="Google Shape;3624;p49"/>
            <p:cNvSpPr/>
            <p:nvPr/>
          </p:nvSpPr>
          <p:spPr>
            <a:xfrm>
              <a:off x="7325402" y="3144273"/>
              <a:ext cx="334222" cy="275573"/>
            </a:xfrm>
            <a:custGeom>
              <a:avLst/>
              <a:gdLst/>
              <a:ahLst/>
              <a:cxnLst/>
              <a:rect l="l" t="t" r="r" b="b"/>
              <a:pathLst>
                <a:path w="6052" h="4990" extrusionOk="0">
                  <a:moveTo>
                    <a:pt x="4512" y="0"/>
                  </a:moveTo>
                  <a:cubicBezTo>
                    <a:pt x="4512" y="0"/>
                    <a:pt x="1981" y="2456"/>
                    <a:pt x="983" y="2982"/>
                  </a:cubicBezTo>
                  <a:cubicBezTo>
                    <a:pt x="1" y="3499"/>
                    <a:pt x="290" y="4989"/>
                    <a:pt x="1432" y="4989"/>
                  </a:cubicBezTo>
                  <a:cubicBezTo>
                    <a:pt x="1449" y="4989"/>
                    <a:pt x="1467" y="4989"/>
                    <a:pt x="1485" y="4988"/>
                  </a:cubicBezTo>
                  <a:cubicBezTo>
                    <a:pt x="2670" y="4941"/>
                    <a:pt x="5401" y="3917"/>
                    <a:pt x="5726" y="2378"/>
                  </a:cubicBezTo>
                  <a:cubicBezTo>
                    <a:pt x="6051" y="838"/>
                    <a:pt x="4512" y="0"/>
                    <a:pt x="4512" y="0"/>
                  </a:cubicBezTo>
                  <a:close/>
                </a:path>
              </a:pathLst>
            </a:custGeom>
            <a:solidFill>
              <a:srgbClr val="FF6028">
                <a:alpha val="51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5" name="Google Shape;3625;p49"/>
            <p:cNvSpPr/>
            <p:nvPr/>
          </p:nvSpPr>
          <p:spPr>
            <a:xfrm>
              <a:off x="7338711" y="3139579"/>
              <a:ext cx="325054" cy="284022"/>
            </a:xfrm>
            <a:custGeom>
              <a:avLst/>
              <a:gdLst/>
              <a:ahLst/>
              <a:cxnLst/>
              <a:rect l="l" t="t" r="r" b="b"/>
              <a:pathLst>
                <a:path w="5886" h="5143" extrusionOk="0">
                  <a:moveTo>
                    <a:pt x="4282" y="170"/>
                  </a:moveTo>
                  <a:lnTo>
                    <a:pt x="4282" y="172"/>
                  </a:lnTo>
                  <a:cubicBezTo>
                    <a:pt x="4525" y="320"/>
                    <a:pt x="5699" y="1119"/>
                    <a:pt x="5419" y="2447"/>
                  </a:cubicBezTo>
                  <a:cubicBezTo>
                    <a:pt x="5101" y="3950"/>
                    <a:pt x="2362" y="4961"/>
                    <a:pt x="1242" y="5004"/>
                  </a:cubicBezTo>
                  <a:cubicBezTo>
                    <a:pt x="1223" y="5005"/>
                    <a:pt x="1205" y="5006"/>
                    <a:pt x="1187" y="5006"/>
                  </a:cubicBezTo>
                  <a:cubicBezTo>
                    <a:pt x="640" y="5006"/>
                    <a:pt x="342" y="4644"/>
                    <a:pt x="251" y="4303"/>
                  </a:cubicBezTo>
                  <a:cubicBezTo>
                    <a:pt x="146" y="3910"/>
                    <a:pt x="266" y="3395"/>
                    <a:pt x="775" y="3127"/>
                  </a:cubicBezTo>
                  <a:cubicBezTo>
                    <a:pt x="1715" y="2632"/>
                    <a:pt x="3951" y="488"/>
                    <a:pt x="4282" y="170"/>
                  </a:cubicBezTo>
                  <a:close/>
                  <a:moveTo>
                    <a:pt x="4261" y="1"/>
                  </a:moveTo>
                  <a:lnTo>
                    <a:pt x="4224" y="37"/>
                  </a:lnTo>
                  <a:cubicBezTo>
                    <a:pt x="4199" y="60"/>
                    <a:pt x="1690" y="2491"/>
                    <a:pt x="711" y="3006"/>
                  </a:cubicBezTo>
                  <a:cubicBezTo>
                    <a:pt x="136" y="3308"/>
                    <a:pt x="0" y="3894"/>
                    <a:pt x="119" y="4339"/>
                  </a:cubicBezTo>
                  <a:cubicBezTo>
                    <a:pt x="251" y="4832"/>
                    <a:pt x="670" y="5142"/>
                    <a:pt x="1195" y="5142"/>
                  </a:cubicBezTo>
                  <a:lnTo>
                    <a:pt x="1248" y="5142"/>
                  </a:lnTo>
                  <a:cubicBezTo>
                    <a:pt x="2543" y="5092"/>
                    <a:pt x="5229" y="4015"/>
                    <a:pt x="5554" y="2477"/>
                  </a:cubicBezTo>
                  <a:cubicBezTo>
                    <a:pt x="5886" y="906"/>
                    <a:pt x="4321" y="34"/>
                    <a:pt x="4305" y="26"/>
                  </a:cubicBezTo>
                  <a:lnTo>
                    <a:pt x="426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6" name="Google Shape;3626;p49"/>
            <p:cNvSpPr/>
            <p:nvPr/>
          </p:nvSpPr>
          <p:spPr>
            <a:xfrm>
              <a:off x="7366213" y="3018968"/>
              <a:ext cx="258453" cy="262816"/>
            </a:xfrm>
            <a:custGeom>
              <a:avLst/>
              <a:gdLst/>
              <a:ahLst/>
              <a:cxnLst/>
              <a:rect l="l" t="t" r="r" b="b"/>
              <a:pathLst>
                <a:path w="4680" h="4759" extrusionOk="0">
                  <a:moveTo>
                    <a:pt x="1370" y="1"/>
                  </a:moveTo>
                  <a:cubicBezTo>
                    <a:pt x="1150" y="1"/>
                    <a:pt x="1012" y="20"/>
                    <a:pt x="1012" y="20"/>
                  </a:cubicBezTo>
                  <a:cubicBezTo>
                    <a:pt x="1255" y="702"/>
                    <a:pt x="1726" y="1773"/>
                    <a:pt x="1670" y="2321"/>
                  </a:cubicBezTo>
                  <a:cubicBezTo>
                    <a:pt x="1620" y="2816"/>
                    <a:pt x="623" y="3162"/>
                    <a:pt x="302" y="3638"/>
                  </a:cubicBezTo>
                  <a:cubicBezTo>
                    <a:pt x="0" y="4082"/>
                    <a:pt x="968" y="4758"/>
                    <a:pt x="1457" y="4758"/>
                  </a:cubicBezTo>
                  <a:cubicBezTo>
                    <a:pt x="1491" y="4758"/>
                    <a:pt x="1522" y="4755"/>
                    <a:pt x="1551" y="4748"/>
                  </a:cubicBezTo>
                  <a:cubicBezTo>
                    <a:pt x="1995" y="4647"/>
                    <a:pt x="4680" y="2850"/>
                    <a:pt x="3825" y="1295"/>
                  </a:cubicBezTo>
                  <a:cubicBezTo>
                    <a:pt x="3197" y="152"/>
                    <a:pt x="1975" y="1"/>
                    <a:pt x="13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7" name="Google Shape;3627;p49"/>
            <p:cNvSpPr/>
            <p:nvPr/>
          </p:nvSpPr>
          <p:spPr>
            <a:xfrm>
              <a:off x="7366213" y="3018968"/>
              <a:ext cx="258453" cy="262816"/>
            </a:xfrm>
            <a:custGeom>
              <a:avLst/>
              <a:gdLst/>
              <a:ahLst/>
              <a:cxnLst/>
              <a:rect l="l" t="t" r="r" b="b"/>
              <a:pathLst>
                <a:path w="4680" h="4759" extrusionOk="0">
                  <a:moveTo>
                    <a:pt x="1370" y="1"/>
                  </a:moveTo>
                  <a:cubicBezTo>
                    <a:pt x="1150" y="1"/>
                    <a:pt x="1012" y="20"/>
                    <a:pt x="1012" y="20"/>
                  </a:cubicBezTo>
                  <a:cubicBezTo>
                    <a:pt x="1255" y="702"/>
                    <a:pt x="1726" y="1773"/>
                    <a:pt x="1670" y="2321"/>
                  </a:cubicBezTo>
                  <a:cubicBezTo>
                    <a:pt x="1620" y="2816"/>
                    <a:pt x="623" y="3162"/>
                    <a:pt x="302" y="3638"/>
                  </a:cubicBezTo>
                  <a:cubicBezTo>
                    <a:pt x="0" y="4082"/>
                    <a:pt x="968" y="4758"/>
                    <a:pt x="1457" y="4758"/>
                  </a:cubicBezTo>
                  <a:cubicBezTo>
                    <a:pt x="1491" y="4758"/>
                    <a:pt x="1522" y="4755"/>
                    <a:pt x="1551" y="4748"/>
                  </a:cubicBezTo>
                  <a:cubicBezTo>
                    <a:pt x="1995" y="4647"/>
                    <a:pt x="4680" y="2850"/>
                    <a:pt x="3825" y="1295"/>
                  </a:cubicBezTo>
                  <a:cubicBezTo>
                    <a:pt x="3197" y="152"/>
                    <a:pt x="1975" y="1"/>
                    <a:pt x="1370" y="1"/>
                  </a:cubicBezTo>
                  <a:close/>
                </a:path>
              </a:pathLst>
            </a:custGeom>
            <a:solidFill>
              <a:srgbClr val="FF6028">
                <a:alpha val="51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8" name="Google Shape;3628;p49"/>
            <p:cNvSpPr/>
            <p:nvPr/>
          </p:nvSpPr>
          <p:spPr>
            <a:xfrm>
              <a:off x="7373779" y="3015323"/>
              <a:ext cx="220016" cy="270216"/>
            </a:xfrm>
            <a:custGeom>
              <a:avLst/>
              <a:gdLst/>
              <a:ahLst/>
              <a:cxnLst/>
              <a:rect l="l" t="t" r="r" b="b"/>
              <a:pathLst>
                <a:path w="3984" h="4893" extrusionOk="0">
                  <a:moveTo>
                    <a:pt x="1218" y="135"/>
                  </a:moveTo>
                  <a:cubicBezTo>
                    <a:pt x="1805" y="135"/>
                    <a:pt x="3016" y="279"/>
                    <a:pt x="3626" y="1393"/>
                  </a:cubicBezTo>
                  <a:cubicBezTo>
                    <a:pt x="3838" y="1775"/>
                    <a:pt x="3838" y="2204"/>
                    <a:pt x="3630" y="2669"/>
                  </a:cubicBezTo>
                  <a:cubicBezTo>
                    <a:pt x="3144" y="3757"/>
                    <a:pt x="1699" y="4678"/>
                    <a:pt x="1398" y="4747"/>
                  </a:cubicBezTo>
                  <a:cubicBezTo>
                    <a:pt x="1373" y="4753"/>
                    <a:pt x="1346" y="4756"/>
                    <a:pt x="1317" y="4756"/>
                  </a:cubicBezTo>
                  <a:cubicBezTo>
                    <a:pt x="1013" y="4756"/>
                    <a:pt x="486" y="4456"/>
                    <a:pt x="272" y="4143"/>
                  </a:cubicBezTo>
                  <a:cubicBezTo>
                    <a:pt x="164" y="3986"/>
                    <a:pt x="147" y="3851"/>
                    <a:pt x="222" y="3742"/>
                  </a:cubicBezTo>
                  <a:cubicBezTo>
                    <a:pt x="352" y="3549"/>
                    <a:pt x="609" y="3372"/>
                    <a:pt x="856" y="3201"/>
                  </a:cubicBezTo>
                  <a:cubicBezTo>
                    <a:pt x="1223" y="2948"/>
                    <a:pt x="1569" y="2708"/>
                    <a:pt x="1602" y="2393"/>
                  </a:cubicBezTo>
                  <a:cubicBezTo>
                    <a:pt x="1647" y="1936"/>
                    <a:pt x="1345" y="1139"/>
                    <a:pt x="1102" y="498"/>
                  </a:cubicBezTo>
                  <a:cubicBezTo>
                    <a:pt x="1055" y="375"/>
                    <a:pt x="1010" y="256"/>
                    <a:pt x="969" y="144"/>
                  </a:cubicBezTo>
                  <a:cubicBezTo>
                    <a:pt x="1027" y="140"/>
                    <a:pt x="1112" y="135"/>
                    <a:pt x="1218" y="135"/>
                  </a:cubicBezTo>
                  <a:close/>
                  <a:moveTo>
                    <a:pt x="1215" y="0"/>
                  </a:moveTo>
                  <a:cubicBezTo>
                    <a:pt x="1004" y="0"/>
                    <a:pt x="870" y="18"/>
                    <a:pt x="865" y="19"/>
                  </a:cubicBezTo>
                  <a:lnTo>
                    <a:pt x="782" y="32"/>
                  </a:lnTo>
                  <a:lnTo>
                    <a:pt x="811" y="110"/>
                  </a:lnTo>
                  <a:cubicBezTo>
                    <a:pt x="858" y="243"/>
                    <a:pt x="914" y="392"/>
                    <a:pt x="974" y="548"/>
                  </a:cubicBezTo>
                  <a:cubicBezTo>
                    <a:pt x="1212" y="1175"/>
                    <a:pt x="1508" y="1955"/>
                    <a:pt x="1465" y="2379"/>
                  </a:cubicBezTo>
                  <a:cubicBezTo>
                    <a:pt x="1440" y="2633"/>
                    <a:pt x="1104" y="2865"/>
                    <a:pt x="779" y="3089"/>
                  </a:cubicBezTo>
                  <a:cubicBezTo>
                    <a:pt x="519" y="3267"/>
                    <a:pt x="253" y="3452"/>
                    <a:pt x="109" y="3665"/>
                  </a:cubicBezTo>
                  <a:cubicBezTo>
                    <a:pt x="1" y="3823"/>
                    <a:pt x="18" y="4016"/>
                    <a:pt x="159" y="4221"/>
                  </a:cubicBezTo>
                  <a:cubicBezTo>
                    <a:pt x="402" y="4576"/>
                    <a:pt x="969" y="4893"/>
                    <a:pt x="1324" y="4893"/>
                  </a:cubicBezTo>
                  <a:cubicBezTo>
                    <a:pt x="1359" y="4893"/>
                    <a:pt x="1395" y="4890"/>
                    <a:pt x="1429" y="4882"/>
                  </a:cubicBezTo>
                  <a:cubicBezTo>
                    <a:pt x="1742" y="4810"/>
                    <a:pt x="3251" y="3853"/>
                    <a:pt x="3756" y="2727"/>
                  </a:cubicBezTo>
                  <a:cubicBezTo>
                    <a:pt x="3984" y="2221"/>
                    <a:pt x="3979" y="1750"/>
                    <a:pt x="3749" y="1328"/>
                  </a:cubicBezTo>
                  <a:cubicBezTo>
                    <a:pt x="3101" y="153"/>
                    <a:pt x="1830" y="0"/>
                    <a:pt x="12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9" name="Google Shape;3629;p49"/>
            <p:cNvSpPr/>
            <p:nvPr/>
          </p:nvSpPr>
          <p:spPr>
            <a:xfrm>
              <a:off x="6784141" y="3153551"/>
              <a:ext cx="744212" cy="847317"/>
            </a:xfrm>
            <a:custGeom>
              <a:avLst/>
              <a:gdLst/>
              <a:ahLst/>
              <a:cxnLst/>
              <a:rect l="l" t="t" r="r" b="b"/>
              <a:pathLst>
                <a:path w="13476" h="15343" extrusionOk="0">
                  <a:moveTo>
                    <a:pt x="9256" y="0"/>
                  </a:moveTo>
                  <a:cubicBezTo>
                    <a:pt x="7946" y="0"/>
                    <a:pt x="6011" y="303"/>
                    <a:pt x="5336" y="1389"/>
                  </a:cubicBezTo>
                  <a:cubicBezTo>
                    <a:pt x="4378" y="2929"/>
                    <a:pt x="0" y="12298"/>
                    <a:pt x="0" y="12298"/>
                  </a:cubicBezTo>
                  <a:lnTo>
                    <a:pt x="4207" y="15343"/>
                  </a:lnTo>
                  <a:cubicBezTo>
                    <a:pt x="4207" y="15343"/>
                    <a:pt x="5746" y="9528"/>
                    <a:pt x="7764" y="7921"/>
                  </a:cubicBezTo>
                  <a:cubicBezTo>
                    <a:pt x="9782" y="6313"/>
                    <a:pt x="8722" y="2482"/>
                    <a:pt x="8722" y="2482"/>
                  </a:cubicBezTo>
                  <a:lnTo>
                    <a:pt x="8722" y="2482"/>
                  </a:lnTo>
                  <a:cubicBezTo>
                    <a:pt x="8722" y="2482"/>
                    <a:pt x="9644" y="3063"/>
                    <a:pt x="10261" y="3748"/>
                  </a:cubicBezTo>
                  <a:cubicBezTo>
                    <a:pt x="10657" y="4188"/>
                    <a:pt x="11645" y="4571"/>
                    <a:pt x="12374" y="4571"/>
                  </a:cubicBezTo>
                  <a:cubicBezTo>
                    <a:pt x="12779" y="4571"/>
                    <a:pt x="13105" y="4453"/>
                    <a:pt x="13203" y="4159"/>
                  </a:cubicBezTo>
                  <a:cubicBezTo>
                    <a:pt x="13475" y="3339"/>
                    <a:pt x="11080" y="363"/>
                    <a:pt x="10432" y="124"/>
                  </a:cubicBezTo>
                  <a:cubicBezTo>
                    <a:pt x="10241" y="53"/>
                    <a:pt x="9803" y="0"/>
                    <a:pt x="92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0" name="Google Shape;3630;p49"/>
            <p:cNvSpPr/>
            <p:nvPr/>
          </p:nvSpPr>
          <p:spPr>
            <a:xfrm>
              <a:off x="6784141" y="3153551"/>
              <a:ext cx="744212" cy="847317"/>
            </a:xfrm>
            <a:custGeom>
              <a:avLst/>
              <a:gdLst/>
              <a:ahLst/>
              <a:cxnLst/>
              <a:rect l="l" t="t" r="r" b="b"/>
              <a:pathLst>
                <a:path w="13476" h="15343" extrusionOk="0">
                  <a:moveTo>
                    <a:pt x="9256" y="0"/>
                  </a:moveTo>
                  <a:cubicBezTo>
                    <a:pt x="7946" y="0"/>
                    <a:pt x="6011" y="303"/>
                    <a:pt x="5336" y="1389"/>
                  </a:cubicBezTo>
                  <a:cubicBezTo>
                    <a:pt x="4378" y="2929"/>
                    <a:pt x="0" y="12298"/>
                    <a:pt x="0" y="12298"/>
                  </a:cubicBezTo>
                  <a:lnTo>
                    <a:pt x="4207" y="15343"/>
                  </a:lnTo>
                  <a:cubicBezTo>
                    <a:pt x="4207" y="15343"/>
                    <a:pt x="5746" y="9528"/>
                    <a:pt x="7764" y="7921"/>
                  </a:cubicBezTo>
                  <a:cubicBezTo>
                    <a:pt x="9782" y="6313"/>
                    <a:pt x="8722" y="2482"/>
                    <a:pt x="8722" y="2482"/>
                  </a:cubicBezTo>
                  <a:lnTo>
                    <a:pt x="8722" y="2482"/>
                  </a:lnTo>
                  <a:cubicBezTo>
                    <a:pt x="8722" y="2482"/>
                    <a:pt x="9644" y="3063"/>
                    <a:pt x="10261" y="3748"/>
                  </a:cubicBezTo>
                  <a:cubicBezTo>
                    <a:pt x="10657" y="4188"/>
                    <a:pt x="11645" y="4571"/>
                    <a:pt x="12374" y="4571"/>
                  </a:cubicBezTo>
                  <a:cubicBezTo>
                    <a:pt x="12779" y="4571"/>
                    <a:pt x="13105" y="4453"/>
                    <a:pt x="13203" y="4159"/>
                  </a:cubicBezTo>
                  <a:cubicBezTo>
                    <a:pt x="13475" y="3339"/>
                    <a:pt x="11080" y="363"/>
                    <a:pt x="10432" y="124"/>
                  </a:cubicBezTo>
                  <a:cubicBezTo>
                    <a:pt x="10241" y="53"/>
                    <a:pt x="9803" y="0"/>
                    <a:pt x="9256" y="0"/>
                  </a:cubicBezTo>
                  <a:close/>
                </a:path>
              </a:pathLst>
            </a:custGeom>
            <a:solidFill>
              <a:srgbClr val="FF6028">
                <a:alpha val="51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1" name="Google Shape;3631;p49"/>
            <p:cNvSpPr/>
            <p:nvPr/>
          </p:nvSpPr>
          <p:spPr>
            <a:xfrm>
              <a:off x="6784141" y="3153551"/>
              <a:ext cx="603388" cy="849692"/>
            </a:xfrm>
            <a:custGeom>
              <a:avLst/>
              <a:gdLst/>
              <a:ahLst/>
              <a:cxnLst/>
              <a:rect l="l" t="t" r="r" b="b"/>
              <a:pathLst>
                <a:path w="10926" h="15386" extrusionOk="0">
                  <a:moveTo>
                    <a:pt x="9256" y="0"/>
                  </a:moveTo>
                  <a:cubicBezTo>
                    <a:pt x="7946" y="0"/>
                    <a:pt x="6011" y="303"/>
                    <a:pt x="5336" y="1389"/>
                  </a:cubicBezTo>
                  <a:cubicBezTo>
                    <a:pt x="4378" y="2929"/>
                    <a:pt x="0" y="12298"/>
                    <a:pt x="0" y="12298"/>
                  </a:cubicBezTo>
                  <a:lnTo>
                    <a:pt x="1032" y="15385"/>
                  </a:lnTo>
                  <a:cubicBezTo>
                    <a:pt x="2707" y="11603"/>
                    <a:pt x="4526" y="5345"/>
                    <a:pt x="6944" y="1889"/>
                  </a:cubicBezTo>
                  <a:cubicBezTo>
                    <a:pt x="7808" y="854"/>
                    <a:pt x="8911" y="421"/>
                    <a:pt x="10087" y="421"/>
                  </a:cubicBezTo>
                  <a:cubicBezTo>
                    <a:pt x="10363" y="421"/>
                    <a:pt x="10643" y="445"/>
                    <a:pt x="10925" y="490"/>
                  </a:cubicBezTo>
                  <a:cubicBezTo>
                    <a:pt x="10722" y="299"/>
                    <a:pt x="10548" y="166"/>
                    <a:pt x="10432" y="124"/>
                  </a:cubicBezTo>
                  <a:cubicBezTo>
                    <a:pt x="10241" y="53"/>
                    <a:pt x="9803" y="0"/>
                    <a:pt x="9256" y="0"/>
                  </a:cubicBezTo>
                  <a:close/>
                </a:path>
              </a:pathLst>
            </a:custGeom>
            <a:solidFill>
              <a:srgbClr val="FFFFFF">
                <a:alpha val="14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2" name="Google Shape;3632;p49"/>
            <p:cNvSpPr/>
            <p:nvPr/>
          </p:nvSpPr>
          <p:spPr>
            <a:xfrm>
              <a:off x="7415860" y="3267425"/>
              <a:ext cx="98632" cy="118016"/>
            </a:xfrm>
            <a:custGeom>
              <a:avLst/>
              <a:gdLst/>
              <a:ahLst/>
              <a:cxnLst/>
              <a:rect l="l" t="t" r="r" b="b"/>
              <a:pathLst>
                <a:path w="1786" h="2137" extrusionOk="0">
                  <a:moveTo>
                    <a:pt x="786" y="0"/>
                  </a:moveTo>
                  <a:cubicBezTo>
                    <a:pt x="786" y="0"/>
                    <a:pt x="388" y="525"/>
                    <a:pt x="0" y="713"/>
                  </a:cubicBezTo>
                  <a:cubicBezTo>
                    <a:pt x="342" y="1551"/>
                    <a:pt x="832" y="2065"/>
                    <a:pt x="1038" y="2121"/>
                  </a:cubicBezTo>
                  <a:cubicBezTo>
                    <a:pt x="1074" y="2131"/>
                    <a:pt x="1115" y="2136"/>
                    <a:pt x="1159" y="2136"/>
                  </a:cubicBezTo>
                  <a:cubicBezTo>
                    <a:pt x="1365" y="2136"/>
                    <a:pt x="1639" y="2020"/>
                    <a:pt x="1785" y="1758"/>
                  </a:cubicBezTo>
                  <a:cubicBezTo>
                    <a:pt x="1494" y="1028"/>
                    <a:pt x="1197" y="477"/>
                    <a:pt x="786" y="0"/>
                  </a:cubicBezTo>
                  <a:close/>
                </a:path>
              </a:pathLst>
            </a:custGeom>
            <a:solidFill>
              <a:srgbClr val="FFFFFF">
                <a:alpha val="14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3" name="Google Shape;3633;p49"/>
            <p:cNvSpPr/>
            <p:nvPr/>
          </p:nvSpPr>
          <p:spPr>
            <a:xfrm>
              <a:off x="7100415" y="3569009"/>
              <a:ext cx="209524" cy="126741"/>
            </a:xfrm>
            <a:custGeom>
              <a:avLst/>
              <a:gdLst/>
              <a:ahLst/>
              <a:cxnLst/>
              <a:rect l="l" t="t" r="r" b="b"/>
              <a:pathLst>
                <a:path w="3794" h="2295" extrusionOk="0">
                  <a:moveTo>
                    <a:pt x="1" y="0"/>
                  </a:moveTo>
                  <a:cubicBezTo>
                    <a:pt x="107" y="160"/>
                    <a:pt x="210" y="325"/>
                    <a:pt x="322" y="481"/>
                  </a:cubicBezTo>
                  <a:cubicBezTo>
                    <a:pt x="444" y="630"/>
                    <a:pt x="553" y="790"/>
                    <a:pt x="688" y="929"/>
                  </a:cubicBezTo>
                  <a:cubicBezTo>
                    <a:pt x="948" y="1216"/>
                    <a:pt x="1242" y="1469"/>
                    <a:pt x="1565" y="1687"/>
                  </a:cubicBezTo>
                  <a:cubicBezTo>
                    <a:pt x="1892" y="1898"/>
                    <a:pt x="2249" y="2060"/>
                    <a:pt x="2624" y="2168"/>
                  </a:cubicBezTo>
                  <a:cubicBezTo>
                    <a:pt x="2909" y="2246"/>
                    <a:pt x="3202" y="2295"/>
                    <a:pt x="3502" y="2295"/>
                  </a:cubicBezTo>
                  <a:cubicBezTo>
                    <a:pt x="3599" y="2295"/>
                    <a:pt x="3696" y="2290"/>
                    <a:pt x="3794" y="2279"/>
                  </a:cubicBezTo>
                  <a:lnTo>
                    <a:pt x="3769" y="2144"/>
                  </a:lnTo>
                  <a:cubicBezTo>
                    <a:pt x="3656" y="2160"/>
                    <a:pt x="3541" y="2168"/>
                    <a:pt x="3425" y="2168"/>
                  </a:cubicBezTo>
                  <a:cubicBezTo>
                    <a:pt x="3167" y="2168"/>
                    <a:pt x="2903" y="2131"/>
                    <a:pt x="2650" y="2069"/>
                  </a:cubicBezTo>
                  <a:cubicBezTo>
                    <a:pt x="2281" y="1974"/>
                    <a:pt x="1927" y="1826"/>
                    <a:pt x="1601" y="1629"/>
                  </a:cubicBezTo>
                  <a:cubicBezTo>
                    <a:pt x="1277" y="1424"/>
                    <a:pt x="979" y="1181"/>
                    <a:pt x="713" y="904"/>
                  </a:cubicBezTo>
                  <a:cubicBezTo>
                    <a:pt x="575" y="771"/>
                    <a:pt x="463" y="616"/>
                    <a:pt x="334" y="470"/>
                  </a:cubicBezTo>
                  <a:cubicBezTo>
                    <a:pt x="220" y="317"/>
                    <a:pt x="112" y="157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4" name="Google Shape;3634;p49"/>
            <p:cNvSpPr/>
            <p:nvPr/>
          </p:nvSpPr>
          <p:spPr>
            <a:xfrm>
              <a:off x="6779392" y="3149685"/>
              <a:ext cx="753932" cy="805898"/>
            </a:xfrm>
            <a:custGeom>
              <a:avLst/>
              <a:gdLst/>
              <a:ahLst/>
              <a:cxnLst/>
              <a:rect l="l" t="t" r="r" b="b"/>
              <a:pathLst>
                <a:path w="13652" h="14593" extrusionOk="0">
                  <a:moveTo>
                    <a:pt x="9345" y="1"/>
                  </a:moveTo>
                  <a:cubicBezTo>
                    <a:pt x="8012" y="1"/>
                    <a:pt x="6052" y="317"/>
                    <a:pt x="5364" y="1423"/>
                  </a:cubicBezTo>
                  <a:cubicBezTo>
                    <a:pt x="4415" y="2947"/>
                    <a:pt x="68" y="12246"/>
                    <a:pt x="24" y="12340"/>
                  </a:cubicBezTo>
                  <a:lnTo>
                    <a:pt x="0" y="12392"/>
                  </a:lnTo>
                  <a:lnTo>
                    <a:pt x="3043" y="14592"/>
                  </a:lnTo>
                  <a:cubicBezTo>
                    <a:pt x="3059" y="14548"/>
                    <a:pt x="3076" y="14505"/>
                    <a:pt x="3093" y="14461"/>
                  </a:cubicBezTo>
                  <a:lnTo>
                    <a:pt x="173" y="12346"/>
                  </a:lnTo>
                  <a:cubicBezTo>
                    <a:pt x="523" y="11596"/>
                    <a:pt x="4572" y="2953"/>
                    <a:pt x="5480" y="1494"/>
                  </a:cubicBezTo>
                  <a:cubicBezTo>
                    <a:pt x="6141" y="431"/>
                    <a:pt x="8081" y="143"/>
                    <a:pt x="9369" y="143"/>
                  </a:cubicBezTo>
                  <a:cubicBezTo>
                    <a:pt x="9900" y="143"/>
                    <a:pt x="10321" y="192"/>
                    <a:pt x="10495" y="256"/>
                  </a:cubicBezTo>
                  <a:cubicBezTo>
                    <a:pt x="11154" y="499"/>
                    <a:pt x="13467" y="3475"/>
                    <a:pt x="13223" y="4206"/>
                  </a:cubicBezTo>
                  <a:cubicBezTo>
                    <a:pt x="13166" y="4380"/>
                    <a:pt x="13013" y="4493"/>
                    <a:pt x="12770" y="4543"/>
                  </a:cubicBezTo>
                  <a:cubicBezTo>
                    <a:pt x="12678" y="4562"/>
                    <a:pt x="12575" y="4571"/>
                    <a:pt x="12465" y="4571"/>
                  </a:cubicBezTo>
                  <a:cubicBezTo>
                    <a:pt x="11771" y="4571"/>
                    <a:pt x="10792" y="4210"/>
                    <a:pt x="10398" y="3772"/>
                  </a:cubicBezTo>
                  <a:cubicBezTo>
                    <a:pt x="9782" y="3089"/>
                    <a:pt x="8853" y="2499"/>
                    <a:pt x="8844" y="2494"/>
                  </a:cubicBezTo>
                  <a:lnTo>
                    <a:pt x="8695" y="2400"/>
                  </a:lnTo>
                  <a:lnTo>
                    <a:pt x="8695" y="2400"/>
                  </a:lnTo>
                  <a:lnTo>
                    <a:pt x="8742" y="2571"/>
                  </a:lnTo>
                  <a:cubicBezTo>
                    <a:pt x="8752" y="2607"/>
                    <a:pt x="9683" y="6071"/>
                    <a:pt x="8033" y="7733"/>
                  </a:cubicBezTo>
                  <a:cubicBezTo>
                    <a:pt x="8033" y="7733"/>
                    <a:pt x="8034" y="7734"/>
                    <a:pt x="8035" y="7734"/>
                  </a:cubicBezTo>
                  <a:cubicBezTo>
                    <a:pt x="8073" y="7734"/>
                    <a:pt x="8583" y="7262"/>
                    <a:pt x="8731" y="6940"/>
                  </a:cubicBezTo>
                  <a:cubicBezTo>
                    <a:pt x="9442" y="5390"/>
                    <a:pt x="9054" y="3310"/>
                    <a:pt x="8916" y="2706"/>
                  </a:cubicBezTo>
                  <a:lnTo>
                    <a:pt x="8916" y="2706"/>
                  </a:lnTo>
                  <a:cubicBezTo>
                    <a:pt x="9198" y="2897"/>
                    <a:pt x="9837" y="3354"/>
                    <a:pt x="10296" y="3863"/>
                  </a:cubicBezTo>
                  <a:cubicBezTo>
                    <a:pt x="10719" y="4334"/>
                    <a:pt x="11731" y="4708"/>
                    <a:pt x="12467" y="4708"/>
                  </a:cubicBezTo>
                  <a:cubicBezTo>
                    <a:pt x="12586" y="4708"/>
                    <a:pt x="12698" y="4698"/>
                    <a:pt x="12798" y="4677"/>
                  </a:cubicBezTo>
                  <a:cubicBezTo>
                    <a:pt x="13088" y="4616"/>
                    <a:pt x="13281" y="4469"/>
                    <a:pt x="13353" y="4250"/>
                  </a:cubicBezTo>
                  <a:cubicBezTo>
                    <a:pt x="13652" y="3352"/>
                    <a:pt x="11157" y="357"/>
                    <a:pt x="10542" y="129"/>
                  </a:cubicBezTo>
                  <a:cubicBezTo>
                    <a:pt x="10340" y="55"/>
                    <a:pt x="9896" y="1"/>
                    <a:pt x="93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5" name="Google Shape;3635;p49"/>
            <p:cNvSpPr/>
            <p:nvPr/>
          </p:nvSpPr>
          <p:spPr>
            <a:xfrm>
              <a:off x="5245186" y="359276"/>
              <a:ext cx="3120157" cy="2421451"/>
            </a:xfrm>
            <a:custGeom>
              <a:avLst/>
              <a:gdLst/>
              <a:ahLst/>
              <a:cxnLst/>
              <a:rect l="l" t="t" r="r" b="b"/>
              <a:pathLst>
                <a:path w="56499" h="43847" extrusionOk="0">
                  <a:moveTo>
                    <a:pt x="45054" y="1"/>
                  </a:moveTo>
                  <a:cubicBezTo>
                    <a:pt x="44785" y="1"/>
                    <a:pt x="44511" y="51"/>
                    <a:pt x="44246" y="158"/>
                  </a:cubicBezTo>
                  <a:lnTo>
                    <a:pt x="1653" y="17211"/>
                  </a:lnTo>
                  <a:cubicBezTo>
                    <a:pt x="538" y="17657"/>
                    <a:pt x="0" y="18913"/>
                    <a:pt x="447" y="20026"/>
                  </a:cubicBezTo>
                  <a:lnTo>
                    <a:pt x="9438" y="42484"/>
                  </a:lnTo>
                  <a:cubicBezTo>
                    <a:pt x="9777" y="43333"/>
                    <a:pt x="10587" y="43847"/>
                    <a:pt x="11445" y="43847"/>
                  </a:cubicBezTo>
                  <a:cubicBezTo>
                    <a:pt x="11714" y="43847"/>
                    <a:pt x="11988" y="43796"/>
                    <a:pt x="12254" y="43690"/>
                  </a:cubicBezTo>
                  <a:lnTo>
                    <a:pt x="54846" y="26637"/>
                  </a:lnTo>
                  <a:cubicBezTo>
                    <a:pt x="55961" y="26191"/>
                    <a:pt x="56499" y="24935"/>
                    <a:pt x="56054" y="23821"/>
                  </a:cubicBezTo>
                  <a:lnTo>
                    <a:pt x="47061" y="1363"/>
                  </a:lnTo>
                  <a:cubicBezTo>
                    <a:pt x="46722" y="515"/>
                    <a:pt x="45912" y="1"/>
                    <a:pt x="45054" y="1"/>
                  </a:cubicBezTo>
                  <a:close/>
                </a:path>
              </a:pathLst>
            </a:custGeom>
            <a:solidFill>
              <a:srgbClr val="FFFFFF"/>
            </a:solidFill>
            <a:ln w="38100" cap="flat" cmpd="sng">
              <a:solidFill>
                <a:srgbClr val="6D9EE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6" name="Google Shape;3636;p49"/>
            <p:cNvSpPr/>
            <p:nvPr/>
          </p:nvSpPr>
          <p:spPr>
            <a:xfrm>
              <a:off x="6648509" y="3642347"/>
              <a:ext cx="612998" cy="655466"/>
            </a:xfrm>
            <a:custGeom>
              <a:avLst/>
              <a:gdLst/>
              <a:ahLst/>
              <a:cxnLst/>
              <a:rect l="l" t="t" r="r" b="b"/>
              <a:pathLst>
                <a:path w="11100" h="11869" extrusionOk="0">
                  <a:moveTo>
                    <a:pt x="3700" y="0"/>
                  </a:moveTo>
                  <a:cubicBezTo>
                    <a:pt x="3700" y="0"/>
                    <a:pt x="1734" y="3145"/>
                    <a:pt x="1" y="7255"/>
                  </a:cubicBezTo>
                  <a:cubicBezTo>
                    <a:pt x="2604" y="11836"/>
                    <a:pt x="9424" y="11868"/>
                    <a:pt x="9614" y="11868"/>
                  </a:cubicBezTo>
                  <a:cubicBezTo>
                    <a:pt x="9617" y="11868"/>
                    <a:pt x="9618" y="11868"/>
                    <a:pt x="9618" y="11868"/>
                  </a:cubicBezTo>
                  <a:cubicBezTo>
                    <a:pt x="9618" y="11868"/>
                    <a:pt x="10503" y="9575"/>
                    <a:pt x="11100" y="4401"/>
                  </a:cubicBezTo>
                  <a:lnTo>
                    <a:pt x="11100" y="4401"/>
                  </a:lnTo>
                  <a:cubicBezTo>
                    <a:pt x="10923" y="4420"/>
                    <a:pt x="10747" y="4429"/>
                    <a:pt x="10573" y="4429"/>
                  </a:cubicBezTo>
                  <a:cubicBezTo>
                    <a:pt x="6701" y="4429"/>
                    <a:pt x="3700" y="0"/>
                    <a:pt x="37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38" name="Google Shape;3638;p49"/>
          <p:cNvGrpSpPr/>
          <p:nvPr/>
        </p:nvGrpSpPr>
        <p:grpSpPr>
          <a:xfrm rot="1325783" flipH="1">
            <a:off x="6915817" y="3174323"/>
            <a:ext cx="2157716" cy="2195782"/>
            <a:chOff x="658816" y="3875056"/>
            <a:chExt cx="1769862" cy="1801086"/>
          </a:xfrm>
        </p:grpSpPr>
        <p:sp>
          <p:nvSpPr>
            <p:cNvPr id="3639" name="Google Shape;3639;p49"/>
            <p:cNvSpPr/>
            <p:nvPr/>
          </p:nvSpPr>
          <p:spPr>
            <a:xfrm flipH="1">
              <a:off x="1674625" y="5389061"/>
              <a:ext cx="141642" cy="176783"/>
            </a:xfrm>
            <a:custGeom>
              <a:avLst/>
              <a:gdLst/>
              <a:ahLst/>
              <a:cxnLst/>
              <a:rect l="l" t="t" r="r" b="b"/>
              <a:pathLst>
                <a:path w="9202" h="11485" extrusionOk="0">
                  <a:moveTo>
                    <a:pt x="7862" y="0"/>
                  </a:moveTo>
                  <a:cubicBezTo>
                    <a:pt x="7842" y="0"/>
                    <a:pt x="7822" y="2"/>
                    <a:pt x="7801" y="5"/>
                  </a:cubicBezTo>
                  <a:cubicBezTo>
                    <a:pt x="7568" y="36"/>
                    <a:pt x="7405" y="252"/>
                    <a:pt x="7439" y="484"/>
                  </a:cubicBezTo>
                  <a:lnTo>
                    <a:pt x="8274" y="6355"/>
                  </a:lnTo>
                  <a:lnTo>
                    <a:pt x="259" y="10683"/>
                  </a:lnTo>
                  <a:cubicBezTo>
                    <a:pt x="87" y="10776"/>
                    <a:pt x="1" y="10973"/>
                    <a:pt x="49" y="11162"/>
                  </a:cubicBezTo>
                  <a:cubicBezTo>
                    <a:pt x="97" y="11351"/>
                    <a:pt x="268" y="11485"/>
                    <a:pt x="462" y="11485"/>
                  </a:cubicBezTo>
                  <a:cubicBezTo>
                    <a:pt x="532" y="11483"/>
                    <a:pt x="602" y="11465"/>
                    <a:pt x="664" y="11431"/>
                  </a:cubicBezTo>
                  <a:lnTo>
                    <a:pt x="9202" y="6825"/>
                  </a:lnTo>
                  <a:lnTo>
                    <a:pt x="8281" y="366"/>
                  </a:lnTo>
                  <a:cubicBezTo>
                    <a:pt x="8252" y="154"/>
                    <a:pt x="8070" y="0"/>
                    <a:pt x="7862" y="0"/>
                  </a:cubicBezTo>
                  <a:close/>
                </a:path>
              </a:pathLst>
            </a:custGeom>
            <a:solidFill>
              <a:srgbClr val="8CC4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0" name="Google Shape;3640;p49"/>
            <p:cNvSpPr/>
            <p:nvPr/>
          </p:nvSpPr>
          <p:spPr>
            <a:xfrm flipH="1">
              <a:off x="1402746" y="5296486"/>
              <a:ext cx="287717" cy="178076"/>
            </a:xfrm>
            <a:custGeom>
              <a:avLst/>
              <a:gdLst/>
              <a:ahLst/>
              <a:cxnLst/>
              <a:rect l="l" t="t" r="r" b="b"/>
              <a:pathLst>
                <a:path w="18692" h="11569" extrusionOk="0">
                  <a:moveTo>
                    <a:pt x="18120" y="0"/>
                  </a:moveTo>
                  <a:cubicBezTo>
                    <a:pt x="17933" y="0"/>
                    <a:pt x="17753" y="105"/>
                    <a:pt x="17667" y="286"/>
                  </a:cubicBezTo>
                  <a:lnTo>
                    <a:pt x="12838" y="10345"/>
                  </a:lnTo>
                  <a:lnTo>
                    <a:pt x="718" y="6447"/>
                  </a:lnTo>
                  <a:cubicBezTo>
                    <a:pt x="667" y="6431"/>
                    <a:pt x="615" y="6423"/>
                    <a:pt x="563" y="6423"/>
                  </a:cubicBezTo>
                  <a:cubicBezTo>
                    <a:pt x="351" y="6423"/>
                    <a:pt x="154" y="6558"/>
                    <a:pt x="85" y="6772"/>
                  </a:cubicBezTo>
                  <a:cubicBezTo>
                    <a:pt x="0" y="7036"/>
                    <a:pt x="145" y="7318"/>
                    <a:pt x="411" y="7403"/>
                  </a:cubicBezTo>
                  <a:lnTo>
                    <a:pt x="13363" y="11568"/>
                  </a:lnTo>
                  <a:lnTo>
                    <a:pt x="18571" y="720"/>
                  </a:lnTo>
                  <a:cubicBezTo>
                    <a:pt x="18691" y="471"/>
                    <a:pt x="18586" y="170"/>
                    <a:pt x="18337" y="50"/>
                  </a:cubicBezTo>
                  <a:cubicBezTo>
                    <a:pt x="18267" y="16"/>
                    <a:pt x="18193" y="0"/>
                    <a:pt x="18120" y="0"/>
                  </a:cubicBezTo>
                  <a:close/>
                </a:path>
              </a:pathLst>
            </a:custGeom>
            <a:solidFill>
              <a:srgbClr val="FF81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1" name="Google Shape;3641;p49"/>
            <p:cNvSpPr/>
            <p:nvPr/>
          </p:nvSpPr>
          <p:spPr>
            <a:xfrm flipH="1">
              <a:off x="1072480" y="3875056"/>
              <a:ext cx="654935" cy="1236341"/>
            </a:xfrm>
            <a:custGeom>
              <a:avLst/>
              <a:gdLst/>
              <a:ahLst/>
              <a:cxnLst/>
              <a:rect l="l" t="t" r="r" b="b"/>
              <a:pathLst>
                <a:path w="42549" h="80321" extrusionOk="0">
                  <a:moveTo>
                    <a:pt x="19479" y="0"/>
                  </a:moveTo>
                  <a:cubicBezTo>
                    <a:pt x="14561" y="0"/>
                    <a:pt x="10368" y="9188"/>
                    <a:pt x="10793" y="16409"/>
                  </a:cubicBezTo>
                  <a:cubicBezTo>
                    <a:pt x="9828" y="19411"/>
                    <a:pt x="5751" y="22138"/>
                    <a:pt x="3039" y="25516"/>
                  </a:cubicBezTo>
                  <a:cubicBezTo>
                    <a:pt x="328" y="28895"/>
                    <a:pt x="0" y="34589"/>
                    <a:pt x="4523" y="38906"/>
                  </a:cubicBezTo>
                  <a:cubicBezTo>
                    <a:pt x="9046" y="43225"/>
                    <a:pt x="1039" y="49464"/>
                    <a:pt x="884" y="54225"/>
                  </a:cubicBezTo>
                  <a:cubicBezTo>
                    <a:pt x="729" y="58989"/>
                    <a:pt x="6428" y="60952"/>
                    <a:pt x="8399" y="66283"/>
                  </a:cubicBezTo>
                  <a:cubicBezTo>
                    <a:pt x="10369" y="71615"/>
                    <a:pt x="11813" y="78236"/>
                    <a:pt x="17456" y="80076"/>
                  </a:cubicBezTo>
                  <a:cubicBezTo>
                    <a:pt x="17973" y="80244"/>
                    <a:pt x="18495" y="80320"/>
                    <a:pt x="19018" y="80320"/>
                  </a:cubicBezTo>
                  <a:cubicBezTo>
                    <a:pt x="24209" y="80320"/>
                    <a:pt x="29454" y="72784"/>
                    <a:pt x="29454" y="72784"/>
                  </a:cubicBezTo>
                  <a:cubicBezTo>
                    <a:pt x="29454" y="72784"/>
                    <a:pt x="42548" y="60910"/>
                    <a:pt x="34196" y="50393"/>
                  </a:cubicBezTo>
                  <a:cubicBezTo>
                    <a:pt x="25842" y="39875"/>
                    <a:pt x="37461" y="43579"/>
                    <a:pt x="36889" y="34682"/>
                  </a:cubicBezTo>
                  <a:cubicBezTo>
                    <a:pt x="36318" y="25785"/>
                    <a:pt x="26820" y="25994"/>
                    <a:pt x="25348" y="19314"/>
                  </a:cubicBezTo>
                  <a:cubicBezTo>
                    <a:pt x="23877" y="12633"/>
                    <a:pt x="28121" y="5246"/>
                    <a:pt x="22166" y="947"/>
                  </a:cubicBezTo>
                  <a:cubicBezTo>
                    <a:pt x="21262" y="295"/>
                    <a:pt x="20359" y="0"/>
                    <a:pt x="194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2" name="Google Shape;3642;p49"/>
            <p:cNvSpPr/>
            <p:nvPr/>
          </p:nvSpPr>
          <p:spPr>
            <a:xfrm flipH="1">
              <a:off x="1418016" y="3952564"/>
              <a:ext cx="133930" cy="1185222"/>
            </a:xfrm>
            <a:custGeom>
              <a:avLst/>
              <a:gdLst/>
              <a:ahLst/>
              <a:cxnLst/>
              <a:rect l="l" t="t" r="r" b="b"/>
              <a:pathLst>
                <a:path w="8701" h="77000" extrusionOk="0">
                  <a:moveTo>
                    <a:pt x="8223" y="0"/>
                  </a:moveTo>
                  <a:cubicBezTo>
                    <a:pt x="8044" y="0"/>
                    <a:pt x="7877" y="114"/>
                    <a:pt x="7818" y="294"/>
                  </a:cubicBezTo>
                  <a:cubicBezTo>
                    <a:pt x="1" y="24032"/>
                    <a:pt x="7222" y="76111"/>
                    <a:pt x="7295" y="76632"/>
                  </a:cubicBezTo>
                  <a:cubicBezTo>
                    <a:pt x="7325" y="76842"/>
                    <a:pt x="7506" y="76999"/>
                    <a:pt x="7718" y="76999"/>
                  </a:cubicBezTo>
                  <a:cubicBezTo>
                    <a:pt x="7738" y="76999"/>
                    <a:pt x="7758" y="76996"/>
                    <a:pt x="7776" y="76993"/>
                  </a:cubicBezTo>
                  <a:cubicBezTo>
                    <a:pt x="8010" y="76961"/>
                    <a:pt x="8172" y="76746"/>
                    <a:pt x="8139" y="76513"/>
                  </a:cubicBezTo>
                  <a:cubicBezTo>
                    <a:pt x="8065" y="75992"/>
                    <a:pt x="871" y="24112"/>
                    <a:pt x="8627" y="559"/>
                  </a:cubicBezTo>
                  <a:cubicBezTo>
                    <a:pt x="8700" y="337"/>
                    <a:pt x="8578" y="95"/>
                    <a:pt x="8356" y="21"/>
                  </a:cubicBezTo>
                  <a:cubicBezTo>
                    <a:pt x="8312" y="7"/>
                    <a:pt x="8267" y="0"/>
                    <a:pt x="82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3" name="Google Shape;3643;p49"/>
            <p:cNvSpPr/>
            <p:nvPr/>
          </p:nvSpPr>
          <p:spPr>
            <a:xfrm flipH="1">
              <a:off x="1367142" y="4167265"/>
              <a:ext cx="205613" cy="98189"/>
            </a:xfrm>
            <a:custGeom>
              <a:avLst/>
              <a:gdLst/>
              <a:ahLst/>
              <a:cxnLst/>
              <a:rect l="l" t="t" r="r" b="b"/>
              <a:pathLst>
                <a:path w="13358" h="6379" extrusionOk="0">
                  <a:moveTo>
                    <a:pt x="474" y="1"/>
                  </a:moveTo>
                  <a:cubicBezTo>
                    <a:pt x="358" y="1"/>
                    <a:pt x="243" y="47"/>
                    <a:pt x="160" y="138"/>
                  </a:cubicBezTo>
                  <a:cubicBezTo>
                    <a:pt x="1" y="312"/>
                    <a:pt x="11" y="581"/>
                    <a:pt x="185" y="739"/>
                  </a:cubicBezTo>
                  <a:lnTo>
                    <a:pt x="6298" y="6378"/>
                  </a:lnTo>
                  <a:lnTo>
                    <a:pt x="13128" y="1304"/>
                  </a:lnTo>
                  <a:cubicBezTo>
                    <a:pt x="13317" y="1165"/>
                    <a:pt x="13357" y="898"/>
                    <a:pt x="13217" y="709"/>
                  </a:cubicBezTo>
                  <a:cubicBezTo>
                    <a:pt x="13133" y="597"/>
                    <a:pt x="13004" y="537"/>
                    <a:pt x="12874" y="537"/>
                  </a:cubicBezTo>
                  <a:cubicBezTo>
                    <a:pt x="12785" y="537"/>
                    <a:pt x="12696" y="564"/>
                    <a:pt x="12620" y="621"/>
                  </a:cubicBezTo>
                  <a:lnTo>
                    <a:pt x="6358" y="5274"/>
                  </a:lnTo>
                  <a:lnTo>
                    <a:pt x="761" y="113"/>
                  </a:lnTo>
                  <a:cubicBezTo>
                    <a:pt x="680" y="38"/>
                    <a:pt x="577" y="1"/>
                    <a:pt x="4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4" name="Google Shape;3644;p49"/>
            <p:cNvSpPr/>
            <p:nvPr/>
          </p:nvSpPr>
          <p:spPr>
            <a:xfrm flipH="1">
              <a:off x="1258386" y="4412271"/>
              <a:ext cx="383535" cy="177753"/>
            </a:xfrm>
            <a:custGeom>
              <a:avLst/>
              <a:gdLst/>
              <a:ahLst/>
              <a:cxnLst/>
              <a:rect l="l" t="t" r="r" b="b"/>
              <a:pathLst>
                <a:path w="24917" h="11548" extrusionOk="0">
                  <a:moveTo>
                    <a:pt x="24436" y="1"/>
                  </a:moveTo>
                  <a:cubicBezTo>
                    <a:pt x="24346" y="1"/>
                    <a:pt x="24256" y="29"/>
                    <a:pt x="24178" y="88"/>
                  </a:cubicBezTo>
                  <a:lnTo>
                    <a:pt x="10588" y="10458"/>
                  </a:lnTo>
                  <a:lnTo>
                    <a:pt x="746" y="2237"/>
                  </a:lnTo>
                  <a:cubicBezTo>
                    <a:pt x="667" y="2172"/>
                    <a:pt x="571" y="2141"/>
                    <a:pt x="477" y="2141"/>
                  </a:cubicBezTo>
                  <a:cubicBezTo>
                    <a:pt x="355" y="2141"/>
                    <a:pt x="234" y="2193"/>
                    <a:pt x="149" y="2293"/>
                  </a:cubicBezTo>
                  <a:cubicBezTo>
                    <a:pt x="0" y="2474"/>
                    <a:pt x="22" y="2739"/>
                    <a:pt x="199" y="2890"/>
                  </a:cubicBezTo>
                  <a:lnTo>
                    <a:pt x="10565" y="11548"/>
                  </a:lnTo>
                  <a:lnTo>
                    <a:pt x="24695" y="765"/>
                  </a:lnTo>
                  <a:cubicBezTo>
                    <a:pt x="24882" y="621"/>
                    <a:pt x="24917" y="354"/>
                    <a:pt x="24775" y="168"/>
                  </a:cubicBezTo>
                  <a:cubicBezTo>
                    <a:pt x="24691" y="58"/>
                    <a:pt x="24564" y="1"/>
                    <a:pt x="244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5" name="Google Shape;3645;p49"/>
            <p:cNvSpPr/>
            <p:nvPr/>
          </p:nvSpPr>
          <p:spPr>
            <a:xfrm flipH="1">
              <a:off x="1279706" y="4719055"/>
              <a:ext cx="347024" cy="174089"/>
            </a:xfrm>
            <a:custGeom>
              <a:avLst/>
              <a:gdLst/>
              <a:ahLst/>
              <a:cxnLst/>
              <a:rect l="l" t="t" r="r" b="b"/>
              <a:pathLst>
                <a:path w="22545" h="11310" extrusionOk="0">
                  <a:moveTo>
                    <a:pt x="22069" y="0"/>
                  </a:moveTo>
                  <a:cubicBezTo>
                    <a:pt x="21963" y="0"/>
                    <a:pt x="21856" y="40"/>
                    <a:pt x="21773" y="121"/>
                  </a:cubicBezTo>
                  <a:lnTo>
                    <a:pt x="10798" y="10182"/>
                  </a:lnTo>
                  <a:lnTo>
                    <a:pt x="741" y="1840"/>
                  </a:lnTo>
                  <a:cubicBezTo>
                    <a:pt x="663" y="1778"/>
                    <a:pt x="570" y="1748"/>
                    <a:pt x="477" y="1748"/>
                  </a:cubicBezTo>
                  <a:cubicBezTo>
                    <a:pt x="354" y="1748"/>
                    <a:pt x="232" y="1801"/>
                    <a:pt x="148" y="1903"/>
                  </a:cubicBezTo>
                  <a:cubicBezTo>
                    <a:pt x="1" y="2081"/>
                    <a:pt x="23" y="2345"/>
                    <a:pt x="198" y="2497"/>
                  </a:cubicBezTo>
                  <a:lnTo>
                    <a:pt x="10826" y="11310"/>
                  </a:lnTo>
                  <a:lnTo>
                    <a:pt x="22349" y="747"/>
                  </a:lnTo>
                  <a:cubicBezTo>
                    <a:pt x="22530" y="590"/>
                    <a:pt x="22545" y="315"/>
                    <a:pt x="22383" y="137"/>
                  </a:cubicBezTo>
                  <a:cubicBezTo>
                    <a:pt x="22299" y="47"/>
                    <a:pt x="22184" y="0"/>
                    <a:pt x="220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6" name="Google Shape;3646;p49"/>
            <p:cNvSpPr/>
            <p:nvPr/>
          </p:nvSpPr>
          <p:spPr>
            <a:xfrm flipH="1">
              <a:off x="1546580" y="5192444"/>
              <a:ext cx="882098" cy="406393"/>
            </a:xfrm>
            <a:custGeom>
              <a:avLst/>
              <a:gdLst/>
              <a:ahLst/>
              <a:cxnLst/>
              <a:rect l="l" t="t" r="r" b="b"/>
              <a:pathLst>
                <a:path w="57307" h="26402" extrusionOk="0">
                  <a:moveTo>
                    <a:pt x="16085" y="1"/>
                  </a:moveTo>
                  <a:cubicBezTo>
                    <a:pt x="11262" y="1"/>
                    <a:pt x="5916" y="561"/>
                    <a:pt x="0" y="1848"/>
                  </a:cubicBezTo>
                  <a:cubicBezTo>
                    <a:pt x="13241" y="7385"/>
                    <a:pt x="21434" y="26401"/>
                    <a:pt x="46194" y="26401"/>
                  </a:cubicBezTo>
                  <a:cubicBezTo>
                    <a:pt x="49572" y="26401"/>
                    <a:pt x="53257" y="26047"/>
                    <a:pt x="57306" y="25257"/>
                  </a:cubicBezTo>
                  <a:cubicBezTo>
                    <a:pt x="57306" y="25257"/>
                    <a:pt x="48472" y="1"/>
                    <a:pt x="160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7" name="Google Shape;3647;p49"/>
            <p:cNvSpPr/>
            <p:nvPr/>
          </p:nvSpPr>
          <p:spPr>
            <a:xfrm flipH="1">
              <a:off x="1500861" y="5227519"/>
              <a:ext cx="823776" cy="388907"/>
            </a:xfrm>
            <a:custGeom>
              <a:avLst/>
              <a:gdLst/>
              <a:ahLst/>
              <a:cxnLst/>
              <a:rect l="l" t="t" r="r" b="b"/>
              <a:pathLst>
                <a:path w="53518" h="25266" extrusionOk="0">
                  <a:moveTo>
                    <a:pt x="437" y="0"/>
                  </a:moveTo>
                  <a:cubicBezTo>
                    <a:pt x="434" y="0"/>
                    <a:pt x="432" y="1"/>
                    <a:pt x="429" y="2"/>
                  </a:cubicBezTo>
                  <a:cubicBezTo>
                    <a:pt x="197" y="2"/>
                    <a:pt x="8" y="187"/>
                    <a:pt x="5" y="421"/>
                  </a:cubicBezTo>
                  <a:cubicBezTo>
                    <a:pt x="0" y="653"/>
                    <a:pt x="184" y="845"/>
                    <a:pt x="416" y="852"/>
                  </a:cubicBezTo>
                  <a:cubicBezTo>
                    <a:pt x="21600" y="1510"/>
                    <a:pt x="52486" y="24940"/>
                    <a:pt x="52797" y="25177"/>
                  </a:cubicBezTo>
                  <a:cubicBezTo>
                    <a:pt x="52870" y="25234"/>
                    <a:pt x="52961" y="25264"/>
                    <a:pt x="53054" y="25265"/>
                  </a:cubicBezTo>
                  <a:lnTo>
                    <a:pt x="53054" y="25264"/>
                  </a:lnTo>
                  <a:cubicBezTo>
                    <a:pt x="53238" y="25264"/>
                    <a:pt x="53400" y="25147"/>
                    <a:pt x="53459" y="24973"/>
                  </a:cubicBezTo>
                  <a:cubicBezTo>
                    <a:pt x="53517" y="24801"/>
                    <a:pt x="53459" y="24611"/>
                    <a:pt x="53315" y="24499"/>
                  </a:cubicBezTo>
                  <a:cubicBezTo>
                    <a:pt x="53002" y="24261"/>
                    <a:pt x="21901" y="667"/>
                    <a:pt x="443" y="2"/>
                  </a:cubicBezTo>
                  <a:cubicBezTo>
                    <a:pt x="441" y="1"/>
                    <a:pt x="439" y="0"/>
                    <a:pt x="4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8" name="Google Shape;3648;p49"/>
            <p:cNvSpPr/>
            <p:nvPr/>
          </p:nvSpPr>
          <p:spPr>
            <a:xfrm flipH="1">
              <a:off x="2059210" y="5198908"/>
              <a:ext cx="124371" cy="151493"/>
            </a:xfrm>
            <a:custGeom>
              <a:avLst/>
              <a:gdLst/>
              <a:ahLst/>
              <a:cxnLst/>
              <a:rect l="l" t="t" r="r" b="b"/>
              <a:pathLst>
                <a:path w="8080" h="9842" extrusionOk="0">
                  <a:moveTo>
                    <a:pt x="3287" y="0"/>
                  </a:moveTo>
                  <a:cubicBezTo>
                    <a:pt x="3157" y="0"/>
                    <a:pt x="3028" y="55"/>
                    <a:pt x="2947" y="165"/>
                  </a:cubicBezTo>
                  <a:cubicBezTo>
                    <a:pt x="2808" y="355"/>
                    <a:pt x="2835" y="611"/>
                    <a:pt x="3023" y="749"/>
                  </a:cubicBezTo>
                  <a:cubicBezTo>
                    <a:pt x="3269" y="992"/>
                    <a:pt x="5354" y="3812"/>
                    <a:pt x="6796" y="5787"/>
                  </a:cubicBezTo>
                  <a:lnTo>
                    <a:pt x="272" y="9035"/>
                  </a:lnTo>
                  <a:cubicBezTo>
                    <a:pt x="93" y="9122"/>
                    <a:pt x="1" y="9321"/>
                    <a:pt x="46" y="9513"/>
                  </a:cubicBezTo>
                  <a:cubicBezTo>
                    <a:pt x="91" y="9705"/>
                    <a:pt x="263" y="9842"/>
                    <a:pt x="460" y="9842"/>
                  </a:cubicBezTo>
                  <a:cubicBezTo>
                    <a:pt x="527" y="9840"/>
                    <a:pt x="591" y="9825"/>
                    <a:pt x="649" y="9795"/>
                  </a:cubicBezTo>
                  <a:lnTo>
                    <a:pt x="8079" y="6101"/>
                  </a:lnTo>
                  <a:lnTo>
                    <a:pt x="7782" y="5693"/>
                  </a:lnTo>
                  <a:cubicBezTo>
                    <a:pt x="5992" y="3237"/>
                    <a:pt x="3805" y="272"/>
                    <a:pt x="3555" y="86"/>
                  </a:cubicBezTo>
                  <a:cubicBezTo>
                    <a:pt x="3476" y="29"/>
                    <a:pt x="3381" y="0"/>
                    <a:pt x="32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9" name="Google Shape;3649;p49"/>
            <p:cNvSpPr/>
            <p:nvPr/>
          </p:nvSpPr>
          <p:spPr>
            <a:xfrm flipH="1">
              <a:off x="1842491" y="5268028"/>
              <a:ext cx="142981" cy="211955"/>
            </a:xfrm>
            <a:custGeom>
              <a:avLst/>
              <a:gdLst/>
              <a:ahLst/>
              <a:cxnLst/>
              <a:rect l="l" t="t" r="r" b="b"/>
              <a:pathLst>
                <a:path w="9289" h="13770" extrusionOk="0">
                  <a:moveTo>
                    <a:pt x="7569" y="0"/>
                  </a:moveTo>
                  <a:cubicBezTo>
                    <a:pt x="7546" y="0"/>
                    <a:pt x="7523" y="2"/>
                    <a:pt x="7499" y="6"/>
                  </a:cubicBezTo>
                  <a:cubicBezTo>
                    <a:pt x="7265" y="44"/>
                    <a:pt x="7107" y="267"/>
                    <a:pt x="7148" y="501"/>
                  </a:cubicBezTo>
                  <a:lnTo>
                    <a:pt x="8358" y="7829"/>
                  </a:lnTo>
                  <a:lnTo>
                    <a:pt x="235" y="12985"/>
                  </a:lnTo>
                  <a:cubicBezTo>
                    <a:pt x="74" y="13087"/>
                    <a:pt x="1" y="13282"/>
                    <a:pt x="54" y="13464"/>
                  </a:cubicBezTo>
                  <a:cubicBezTo>
                    <a:pt x="106" y="13646"/>
                    <a:pt x="273" y="13770"/>
                    <a:pt x="464" y="13770"/>
                  </a:cubicBezTo>
                  <a:cubicBezTo>
                    <a:pt x="544" y="13770"/>
                    <a:pt x="622" y="13747"/>
                    <a:pt x="691" y="13703"/>
                  </a:cubicBezTo>
                  <a:lnTo>
                    <a:pt x="9289" y="8246"/>
                  </a:lnTo>
                  <a:lnTo>
                    <a:pt x="7989" y="362"/>
                  </a:lnTo>
                  <a:cubicBezTo>
                    <a:pt x="7957" y="150"/>
                    <a:pt x="7776" y="0"/>
                    <a:pt x="75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0" name="Google Shape;3650;p49"/>
            <p:cNvSpPr/>
            <p:nvPr/>
          </p:nvSpPr>
          <p:spPr>
            <a:xfrm flipH="1">
              <a:off x="1677280" y="4772261"/>
              <a:ext cx="733668" cy="608050"/>
            </a:xfrm>
            <a:custGeom>
              <a:avLst/>
              <a:gdLst/>
              <a:ahLst/>
              <a:cxnLst/>
              <a:rect l="l" t="t" r="r" b="b"/>
              <a:pathLst>
                <a:path w="47664" h="39503" extrusionOk="0">
                  <a:moveTo>
                    <a:pt x="1" y="0"/>
                  </a:moveTo>
                  <a:cubicBezTo>
                    <a:pt x="12473" y="10513"/>
                    <a:pt x="13509" y="35678"/>
                    <a:pt x="47663" y="39503"/>
                  </a:cubicBezTo>
                  <a:cubicBezTo>
                    <a:pt x="47663" y="39503"/>
                    <a:pt x="46524" y="420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1" name="Google Shape;3651;p49"/>
            <p:cNvSpPr/>
            <p:nvPr/>
          </p:nvSpPr>
          <p:spPr>
            <a:xfrm flipH="1">
              <a:off x="1639133" y="4810260"/>
              <a:ext cx="679056" cy="616670"/>
            </a:xfrm>
            <a:custGeom>
              <a:avLst/>
              <a:gdLst/>
              <a:ahLst/>
              <a:cxnLst/>
              <a:rect l="l" t="t" r="r" b="b"/>
              <a:pathLst>
                <a:path w="44116" h="40063" extrusionOk="0">
                  <a:moveTo>
                    <a:pt x="566" y="0"/>
                  </a:moveTo>
                  <a:cubicBezTo>
                    <a:pt x="359" y="0"/>
                    <a:pt x="166" y="129"/>
                    <a:pt x="94" y="337"/>
                  </a:cubicBezTo>
                  <a:cubicBezTo>
                    <a:pt x="0" y="602"/>
                    <a:pt x="144" y="891"/>
                    <a:pt x="411" y="978"/>
                  </a:cubicBezTo>
                  <a:cubicBezTo>
                    <a:pt x="20402" y="7944"/>
                    <a:pt x="42838" y="39531"/>
                    <a:pt x="43062" y="39849"/>
                  </a:cubicBezTo>
                  <a:cubicBezTo>
                    <a:pt x="43155" y="39983"/>
                    <a:pt x="43309" y="40063"/>
                    <a:pt x="43473" y="40063"/>
                  </a:cubicBezTo>
                  <a:cubicBezTo>
                    <a:pt x="43879" y="40063"/>
                    <a:pt x="44116" y="39603"/>
                    <a:pt x="43882" y="39273"/>
                  </a:cubicBezTo>
                  <a:cubicBezTo>
                    <a:pt x="43655" y="38950"/>
                    <a:pt x="21037" y="7103"/>
                    <a:pt x="742" y="32"/>
                  </a:cubicBezTo>
                  <a:cubicBezTo>
                    <a:pt x="684" y="11"/>
                    <a:pt x="625" y="0"/>
                    <a:pt x="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2" name="Google Shape;3652;p49"/>
            <p:cNvSpPr/>
            <p:nvPr/>
          </p:nvSpPr>
          <p:spPr>
            <a:xfrm flipH="1">
              <a:off x="1677280" y="4772261"/>
              <a:ext cx="733668" cy="608050"/>
            </a:xfrm>
            <a:custGeom>
              <a:avLst/>
              <a:gdLst/>
              <a:ahLst/>
              <a:cxnLst/>
              <a:rect l="l" t="t" r="r" b="b"/>
              <a:pathLst>
                <a:path w="47664" h="39503" extrusionOk="0">
                  <a:moveTo>
                    <a:pt x="1" y="0"/>
                  </a:moveTo>
                  <a:cubicBezTo>
                    <a:pt x="12473" y="10513"/>
                    <a:pt x="13509" y="35678"/>
                    <a:pt x="47663" y="39503"/>
                  </a:cubicBezTo>
                  <a:cubicBezTo>
                    <a:pt x="47663" y="39503"/>
                    <a:pt x="46524" y="4201"/>
                    <a:pt x="1" y="0"/>
                  </a:cubicBezTo>
                  <a:close/>
                </a:path>
              </a:pathLst>
            </a:custGeom>
            <a:solidFill>
              <a:srgbClr val="6D9EEB">
                <a:alpha val="41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3" name="Google Shape;3653;p49"/>
            <p:cNvSpPr/>
            <p:nvPr/>
          </p:nvSpPr>
          <p:spPr>
            <a:xfrm flipH="1">
              <a:off x="2078447" y="4838349"/>
              <a:ext cx="136839" cy="134515"/>
            </a:xfrm>
            <a:custGeom>
              <a:avLst/>
              <a:gdLst/>
              <a:ahLst/>
              <a:cxnLst/>
              <a:rect l="l" t="t" r="r" b="b"/>
              <a:pathLst>
                <a:path w="8890" h="8739" extrusionOk="0">
                  <a:moveTo>
                    <a:pt x="5905" y="1"/>
                  </a:moveTo>
                  <a:cubicBezTo>
                    <a:pt x="5807" y="1"/>
                    <a:pt x="5709" y="29"/>
                    <a:pt x="5625" y="90"/>
                  </a:cubicBezTo>
                  <a:cubicBezTo>
                    <a:pt x="5401" y="254"/>
                    <a:pt x="5339" y="548"/>
                    <a:pt x="5503" y="772"/>
                  </a:cubicBezTo>
                  <a:cubicBezTo>
                    <a:pt x="5667" y="1088"/>
                    <a:pt x="6779" y="4314"/>
                    <a:pt x="7560" y="6613"/>
                  </a:cubicBezTo>
                  <a:lnTo>
                    <a:pt x="450" y="7741"/>
                  </a:lnTo>
                  <a:cubicBezTo>
                    <a:pt x="188" y="7779"/>
                    <a:pt x="1" y="8013"/>
                    <a:pt x="23" y="8276"/>
                  </a:cubicBezTo>
                  <a:cubicBezTo>
                    <a:pt x="42" y="8537"/>
                    <a:pt x="260" y="8738"/>
                    <a:pt x="521" y="8738"/>
                  </a:cubicBezTo>
                  <a:cubicBezTo>
                    <a:pt x="523" y="8738"/>
                    <a:pt x="525" y="8738"/>
                    <a:pt x="527" y="8738"/>
                  </a:cubicBezTo>
                  <a:cubicBezTo>
                    <a:pt x="554" y="8738"/>
                    <a:pt x="581" y="8737"/>
                    <a:pt x="606" y="8733"/>
                  </a:cubicBezTo>
                  <a:lnTo>
                    <a:pt x="8889" y="7420"/>
                  </a:lnTo>
                  <a:lnTo>
                    <a:pt x="8701" y="6855"/>
                  </a:lnTo>
                  <a:cubicBezTo>
                    <a:pt x="7284" y="2660"/>
                    <a:pt x="6490" y="428"/>
                    <a:pt x="6337" y="219"/>
                  </a:cubicBezTo>
                  <a:cubicBezTo>
                    <a:pt x="6235" y="80"/>
                    <a:pt x="6070" y="1"/>
                    <a:pt x="59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4" name="Google Shape;3654;p49"/>
            <p:cNvSpPr/>
            <p:nvPr/>
          </p:nvSpPr>
          <p:spPr>
            <a:xfrm flipH="1">
              <a:off x="1884765" y="4983560"/>
              <a:ext cx="180415" cy="172319"/>
            </a:xfrm>
            <a:custGeom>
              <a:avLst/>
              <a:gdLst/>
              <a:ahLst/>
              <a:cxnLst/>
              <a:rect l="l" t="t" r="r" b="b"/>
              <a:pathLst>
                <a:path w="11721" h="11195" extrusionOk="0">
                  <a:moveTo>
                    <a:pt x="11198" y="1"/>
                  </a:moveTo>
                  <a:cubicBezTo>
                    <a:pt x="10947" y="1"/>
                    <a:pt x="10724" y="176"/>
                    <a:pt x="10688" y="430"/>
                  </a:cubicBezTo>
                  <a:lnTo>
                    <a:pt x="9652" y="7736"/>
                  </a:lnTo>
                  <a:lnTo>
                    <a:pt x="406" y="10207"/>
                  </a:lnTo>
                  <a:cubicBezTo>
                    <a:pt x="161" y="10270"/>
                    <a:pt x="0" y="10506"/>
                    <a:pt x="34" y="10758"/>
                  </a:cubicBezTo>
                  <a:cubicBezTo>
                    <a:pt x="67" y="11008"/>
                    <a:pt x="281" y="11194"/>
                    <a:pt x="532" y="11194"/>
                  </a:cubicBezTo>
                  <a:cubicBezTo>
                    <a:pt x="533" y="11194"/>
                    <a:pt x="534" y="11194"/>
                    <a:pt x="535" y="11194"/>
                  </a:cubicBezTo>
                  <a:cubicBezTo>
                    <a:pt x="578" y="11193"/>
                    <a:pt x="623" y="11188"/>
                    <a:pt x="665" y="11178"/>
                  </a:cubicBezTo>
                  <a:lnTo>
                    <a:pt x="10551" y="8533"/>
                  </a:lnTo>
                  <a:lnTo>
                    <a:pt x="11681" y="572"/>
                  </a:lnTo>
                  <a:cubicBezTo>
                    <a:pt x="11721" y="298"/>
                    <a:pt x="11530" y="42"/>
                    <a:pt x="11255" y="3"/>
                  </a:cubicBezTo>
                  <a:cubicBezTo>
                    <a:pt x="11236" y="2"/>
                    <a:pt x="11217" y="1"/>
                    <a:pt x="111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5" name="Google Shape;3655;p49"/>
            <p:cNvSpPr/>
            <p:nvPr/>
          </p:nvSpPr>
          <p:spPr>
            <a:xfrm flipH="1">
              <a:off x="1755237" y="5150935"/>
              <a:ext cx="174166" cy="137517"/>
            </a:xfrm>
            <a:custGeom>
              <a:avLst/>
              <a:gdLst/>
              <a:ahLst/>
              <a:cxnLst/>
              <a:rect l="l" t="t" r="r" b="b"/>
              <a:pathLst>
                <a:path w="11315" h="8934" extrusionOk="0">
                  <a:moveTo>
                    <a:pt x="10767" y="0"/>
                  </a:moveTo>
                  <a:cubicBezTo>
                    <a:pt x="10527" y="0"/>
                    <a:pt x="10321" y="179"/>
                    <a:pt x="10280" y="423"/>
                  </a:cubicBezTo>
                  <a:lnTo>
                    <a:pt x="9326" y="6224"/>
                  </a:lnTo>
                  <a:lnTo>
                    <a:pt x="436" y="7940"/>
                  </a:lnTo>
                  <a:cubicBezTo>
                    <a:pt x="179" y="7985"/>
                    <a:pt x="0" y="8221"/>
                    <a:pt x="25" y="8480"/>
                  </a:cubicBezTo>
                  <a:cubicBezTo>
                    <a:pt x="50" y="8738"/>
                    <a:pt x="265" y="8934"/>
                    <a:pt x="523" y="8934"/>
                  </a:cubicBezTo>
                  <a:cubicBezTo>
                    <a:pt x="525" y="8934"/>
                    <a:pt x="527" y="8934"/>
                    <a:pt x="530" y="8934"/>
                  </a:cubicBezTo>
                  <a:cubicBezTo>
                    <a:pt x="563" y="8934"/>
                    <a:pt x="595" y="8931"/>
                    <a:pt x="627" y="8926"/>
                  </a:cubicBezTo>
                  <a:lnTo>
                    <a:pt x="10205" y="7076"/>
                  </a:lnTo>
                  <a:lnTo>
                    <a:pt x="11270" y="585"/>
                  </a:lnTo>
                  <a:cubicBezTo>
                    <a:pt x="11315" y="311"/>
                    <a:pt x="11129" y="54"/>
                    <a:pt x="10857" y="9"/>
                  </a:cubicBezTo>
                  <a:cubicBezTo>
                    <a:pt x="10826" y="3"/>
                    <a:pt x="10796" y="0"/>
                    <a:pt x="107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6" name="Google Shape;3656;p49"/>
            <p:cNvSpPr/>
            <p:nvPr/>
          </p:nvSpPr>
          <p:spPr>
            <a:xfrm flipH="1">
              <a:off x="1324676" y="4680316"/>
              <a:ext cx="628799" cy="979625"/>
            </a:xfrm>
            <a:custGeom>
              <a:avLst/>
              <a:gdLst/>
              <a:ahLst/>
              <a:cxnLst/>
              <a:rect l="l" t="t" r="r" b="b"/>
              <a:pathLst>
                <a:path w="40851" h="63643" extrusionOk="0">
                  <a:moveTo>
                    <a:pt x="6468" y="1"/>
                  </a:moveTo>
                  <a:cubicBezTo>
                    <a:pt x="5113" y="1"/>
                    <a:pt x="3930" y="611"/>
                    <a:pt x="3121" y="2041"/>
                  </a:cubicBezTo>
                  <a:cubicBezTo>
                    <a:pt x="0" y="7558"/>
                    <a:pt x="5990" y="11822"/>
                    <a:pt x="7245" y="17590"/>
                  </a:cubicBezTo>
                  <a:cubicBezTo>
                    <a:pt x="8499" y="23359"/>
                    <a:pt x="974" y="26619"/>
                    <a:pt x="3734" y="33801"/>
                  </a:cubicBezTo>
                  <a:cubicBezTo>
                    <a:pt x="6493" y="40982"/>
                    <a:pt x="14267" y="33891"/>
                    <a:pt x="11509" y="45149"/>
                  </a:cubicBezTo>
                  <a:cubicBezTo>
                    <a:pt x="8750" y="56407"/>
                    <a:pt x="23296" y="60998"/>
                    <a:pt x="23296" y="60998"/>
                  </a:cubicBezTo>
                  <a:cubicBezTo>
                    <a:pt x="23296" y="60998"/>
                    <a:pt x="27791" y="63643"/>
                    <a:pt x="31661" y="63643"/>
                  </a:cubicBezTo>
                  <a:cubicBezTo>
                    <a:pt x="33042" y="63643"/>
                    <a:pt x="34344" y="63306"/>
                    <a:pt x="35334" y="62392"/>
                  </a:cubicBezTo>
                  <a:cubicBezTo>
                    <a:pt x="39097" y="58915"/>
                    <a:pt x="37842" y="53202"/>
                    <a:pt x="37466" y="48312"/>
                  </a:cubicBezTo>
                  <a:cubicBezTo>
                    <a:pt x="37090" y="43422"/>
                    <a:pt x="40851" y="39828"/>
                    <a:pt x="39011" y="36149"/>
                  </a:cubicBezTo>
                  <a:cubicBezTo>
                    <a:pt x="37174" y="32471"/>
                    <a:pt x="28646" y="30465"/>
                    <a:pt x="30636" y="25449"/>
                  </a:cubicBezTo>
                  <a:cubicBezTo>
                    <a:pt x="32626" y="20432"/>
                    <a:pt x="30318" y="16086"/>
                    <a:pt x="26973" y="14413"/>
                  </a:cubicBezTo>
                  <a:cubicBezTo>
                    <a:pt x="23630" y="12741"/>
                    <a:pt x="19450" y="12073"/>
                    <a:pt x="17610" y="10066"/>
                  </a:cubicBezTo>
                  <a:cubicBezTo>
                    <a:pt x="15629" y="4988"/>
                    <a:pt x="10343" y="1"/>
                    <a:pt x="64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7" name="Google Shape;3657;p49"/>
            <p:cNvSpPr/>
            <p:nvPr/>
          </p:nvSpPr>
          <p:spPr>
            <a:xfrm flipH="1">
              <a:off x="1412562" y="4744388"/>
              <a:ext cx="445690" cy="931754"/>
            </a:xfrm>
            <a:custGeom>
              <a:avLst/>
              <a:gdLst/>
              <a:ahLst/>
              <a:cxnLst/>
              <a:rect l="l" t="t" r="r" b="b"/>
              <a:pathLst>
                <a:path w="28955" h="60533" extrusionOk="0">
                  <a:moveTo>
                    <a:pt x="557" y="1"/>
                  </a:moveTo>
                  <a:cubicBezTo>
                    <a:pt x="435" y="1"/>
                    <a:pt x="311" y="45"/>
                    <a:pt x="214" y="136"/>
                  </a:cubicBezTo>
                  <a:cubicBezTo>
                    <a:pt x="12" y="324"/>
                    <a:pt x="0" y="642"/>
                    <a:pt x="189" y="844"/>
                  </a:cubicBezTo>
                  <a:cubicBezTo>
                    <a:pt x="14736" y="16492"/>
                    <a:pt x="27784" y="59739"/>
                    <a:pt x="27914" y="60175"/>
                  </a:cubicBezTo>
                  <a:cubicBezTo>
                    <a:pt x="27977" y="60387"/>
                    <a:pt x="28173" y="60533"/>
                    <a:pt x="28395" y="60533"/>
                  </a:cubicBezTo>
                  <a:cubicBezTo>
                    <a:pt x="28444" y="60533"/>
                    <a:pt x="28492" y="60524"/>
                    <a:pt x="28539" y="60511"/>
                  </a:cubicBezTo>
                  <a:cubicBezTo>
                    <a:pt x="28803" y="60432"/>
                    <a:pt x="28955" y="60152"/>
                    <a:pt x="28875" y="59886"/>
                  </a:cubicBezTo>
                  <a:cubicBezTo>
                    <a:pt x="28746" y="59450"/>
                    <a:pt x="15630" y="15980"/>
                    <a:pt x="924" y="161"/>
                  </a:cubicBezTo>
                  <a:cubicBezTo>
                    <a:pt x="825" y="54"/>
                    <a:pt x="692" y="1"/>
                    <a:pt x="557" y="1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8" name="Google Shape;3658;p49"/>
            <p:cNvSpPr/>
            <p:nvPr/>
          </p:nvSpPr>
          <p:spPr>
            <a:xfrm flipH="1">
              <a:off x="1653722" y="4862250"/>
              <a:ext cx="163884" cy="114289"/>
            </a:xfrm>
            <a:custGeom>
              <a:avLst/>
              <a:gdLst/>
              <a:ahLst/>
              <a:cxnLst/>
              <a:rect l="l" t="t" r="r" b="b"/>
              <a:pathLst>
                <a:path w="10647" h="7425" extrusionOk="0">
                  <a:moveTo>
                    <a:pt x="10078" y="0"/>
                  </a:moveTo>
                  <a:cubicBezTo>
                    <a:pt x="9881" y="0"/>
                    <a:pt x="9695" y="117"/>
                    <a:pt x="9616" y="310"/>
                  </a:cubicBezTo>
                  <a:lnTo>
                    <a:pt x="7130" y="6270"/>
                  </a:lnTo>
                  <a:lnTo>
                    <a:pt x="652" y="4901"/>
                  </a:lnTo>
                  <a:cubicBezTo>
                    <a:pt x="618" y="4894"/>
                    <a:pt x="583" y="4891"/>
                    <a:pt x="549" y="4891"/>
                  </a:cubicBezTo>
                  <a:cubicBezTo>
                    <a:pt x="317" y="4891"/>
                    <a:pt x="108" y="5053"/>
                    <a:pt x="57" y="5289"/>
                  </a:cubicBezTo>
                  <a:cubicBezTo>
                    <a:pt x="1" y="5560"/>
                    <a:pt x="174" y="5825"/>
                    <a:pt x="445" y="5884"/>
                  </a:cubicBezTo>
                  <a:lnTo>
                    <a:pt x="7736" y="7424"/>
                  </a:lnTo>
                  <a:lnTo>
                    <a:pt x="10542" y="694"/>
                  </a:lnTo>
                  <a:cubicBezTo>
                    <a:pt x="10647" y="439"/>
                    <a:pt x="10527" y="146"/>
                    <a:pt x="10271" y="39"/>
                  </a:cubicBezTo>
                  <a:cubicBezTo>
                    <a:pt x="10208" y="13"/>
                    <a:pt x="10142" y="0"/>
                    <a:pt x="10078" y="0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9" name="Google Shape;3659;p49"/>
            <p:cNvSpPr/>
            <p:nvPr/>
          </p:nvSpPr>
          <p:spPr>
            <a:xfrm flipH="1">
              <a:off x="1499227" y="5055235"/>
              <a:ext cx="318425" cy="174520"/>
            </a:xfrm>
            <a:custGeom>
              <a:avLst/>
              <a:gdLst/>
              <a:ahLst/>
              <a:cxnLst/>
              <a:rect l="l" t="t" r="r" b="b"/>
              <a:pathLst>
                <a:path w="20687" h="11338" extrusionOk="0">
                  <a:moveTo>
                    <a:pt x="20113" y="0"/>
                  </a:moveTo>
                  <a:cubicBezTo>
                    <a:pt x="19925" y="0"/>
                    <a:pt x="19746" y="106"/>
                    <a:pt x="19660" y="287"/>
                  </a:cubicBezTo>
                  <a:lnTo>
                    <a:pt x="14951" y="10185"/>
                  </a:lnTo>
                  <a:lnTo>
                    <a:pt x="662" y="6970"/>
                  </a:lnTo>
                  <a:cubicBezTo>
                    <a:pt x="625" y="6962"/>
                    <a:pt x="589" y="6958"/>
                    <a:pt x="552" y="6958"/>
                  </a:cubicBezTo>
                  <a:cubicBezTo>
                    <a:pt x="322" y="6958"/>
                    <a:pt x="114" y="7117"/>
                    <a:pt x="62" y="7351"/>
                  </a:cubicBezTo>
                  <a:cubicBezTo>
                    <a:pt x="0" y="7622"/>
                    <a:pt x="171" y="7889"/>
                    <a:pt x="441" y="7951"/>
                  </a:cubicBezTo>
                  <a:lnTo>
                    <a:pt x="15512" y="11338"/>
                  </a:lnTo>
                  <a:lnTo>
                    <a:pt x="20566" y="718"/>
                  </a:lnTo>
                  <a:cubicBezTo>
                    <a:pt x="20686" y="467"/>
                    <a:pt x="20579" y="168"/>
                    <a:pt x="20329" y="50"/>
                  </a:cubicBezTo>
                  <a:cubicBezTo>
                    <a:pt x="20259" y="16"/>
                    <a:pt x="20185" y="0"/>
                    <a:pt x="20113" y="0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0" name="Google Shape;3660;p49"/>
            <p:cNvSpPr/>
            <p:nvPr/>
          </p:nvSpPr>
          <p:spPr>
            <a:xfrm flipH="1">
              <a:off x="658816" y="4243988"/>
              <a:ext cx="858409" cy="1337331"/>
            </a:xfrm>
            <a:custGeom>
              <a:avLst/>
              <a:gdLst/>
              <a:ahLst/>
              <a:cxnLst/>
              <a:rect l="l" t="t" r="r" b="b"/>
              <a:pathLst>
                <a:path w="55768" h="86882" extrusionOk="0">
                  <a:moveTo>
                    <a:pt x="46938" y="0"/>
                  </a:moveTo>
                  <a:cubicBezTo>
                    <a:pt x="41647" y="0"/>
                    <a:pt x="34433" y="6807"/>
                    <a:pt x="31727" y="13740"/>
                  </a:cubicBezTo>
                  <a:cubicBezTo>
                    <a:pt x="29216" y="16480"/>
                    <a:pt x="23510" y="17393"/>
                    <a:pt x="18945" y="19675"/>
                  </a:cubicBezTo>
                  <a:cubicBezTo>
                    <a:pt x="14381" y="21957"/>
                    <a:pt x="11229" y="27892"/>
                    <a:pt x="13946" y="34740"/>
                  </a:cubicBezTo>
                  <a:cubicBezTo>
                    <a:pt x="16663" y="41587"/>
                    <a:pt x="5023" y="44326"/>
                    <a:pt x="2511" y="49348"/>
                  </a:cubicBezTo>
                  <a:cubicBezTo>
                    <a:pt x="0" y="54369"/>
                    <a:pt x="5136" y="59276"/>
                    <a:pt x="4622" y="65952"/>
                  </a:cubicBezTo>
                  <a:cubicBezTo>
                    <a:pt x="4109" y="72629"/>
                    <a:pt x="2398" y="80428"/>
                    <a:pt x="7532" y="85173"/>
                  </a:cubicBezTo>
                  <a:cubicBezTo>
                    <a:pt x="8883" y="86422"/>
                    <a:pt x="10661" y="86882"/>
                    <a:pt x="12547" y="86882"/>
                  </a:cubicBezTo>
                  <a:cubicBezTo>
                    <a:pt x="17831" y="86882"/>
                    <a:pt x="23966" y="83272"/>
                    <a:pt x="23966" y="83272"/>
                  </a:cubicBezTo>
                  <a:cubicBezTo>
                    <a:pt x="23966" y="83272"/>
                    <a:pt x="43823" y="77003"/>
                    <a:pt x="40057" y="61635"/>
                  </a:cubicBezTo>
                  <a:cubicBezTo>
                    <a:pt x="36291" y="46267"/>
                    <a:pt x="46904" y="55948"/>
                    <a:pt x="50672" y="46143"/>
                  </a:cubicBezTo>
                  <a:cubicBezTo>
                    <a:pt x="54438" y="36338"/>
                    <a:pt x="44166" y="31887"/>
                    <a:pt x="45878" y="24012"/>
                  </a:cubicBezTo>
                  <a:cubicBezTo>
                    <a:pt x="47589" y="16138"/>
                    <a:pt x="55768" y="10317"/>
                    <a:pt x="51507" y="2785"/>
                  </a:cubicBezTo>
                  <a:cubicBezTo>
                    <a:pt x="50403" y="833"/>
                    <a:pt x="48788" y="0"/>
                    <a:pt x="469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1" name="Google Shape;3661;p49"/>
            <p:cNvSpPr/>
            <p:nvPr/>
          </p:nvSpPr>
          <p:spPr>
            <a:xfrm flipH="1">
              <a:off x="658816" y="4243988"/>
              <a:ext cx="858409" cy="1337331"/>
            </a:xfrm>
            <a:custGeom>
              <a:avLst/>
              <a:gdLst/>
              <a:ahLst/>
              <a:cxnLst/>
              <a:rect l="l" t="t" r="r" b="b"/>
              <a:pathLst>
                <a:path w="55768" h="86882" extrusionOk="0">
                  <a:moveTo>
                    <a:pt x="46938" y="0"/>
                  </a:moveTo>
                  <a:cubicBezTo>
                    <a:pt x="41647" y="0"/>
                    <a:pt x="34433" y="6807"/>
                    <a:pt x="31727" y="13740"/>
                  </a:cubicBezTo>
                  <a:cubicBezTo>
                    <a:pt x="29216" y="16480"/>
                    <a:pt x="23510" y="17393"/>
                    <a:pt x="18945" y="19675"/>
                  </a:cubicBezTo>
                  <a:cubicBezTo>
                    <a:pt x="14381" y="21957"/>
                    <a:pt x="11229" y="27892"/>
                    <a:pt x="13946" y="34740"/>
                  </a:cubicBezTo>
                  <a:cubicBezTo>
                    <a:pt x="16663" y="41587"/>
                    <a:pt x="5023" y="44326"/>
                    <a:pt x="2511" y="49348"/>
                  </a:cubicBezTo>
                  <a:cubicBezTo>
                    <a:pt x="0" y="54369"/>
                    <a:pt x="5136" y="59276"/>
                    <a:pt x="4622" y="65952"/>
                  </a:cubicBezTo>
                  <a:cubicBezTo>
                    <a:pt x="4109" y="72629"/>
                    <a:pt x="2398" y="80428"/>
                    <a:pt x="7532" y="85173"/>
                  </a:cubicBezTo>
                  <a:cubicBezTo>
                    <a:pt x="8883" y="86422"/>
                    <a:pt x="10661" y="86882"/>
                    <a:pt x="12547" y="86882"/>
                  </a:cubicBezTo>
                  <a:cubicBezTo>
                    <a:pt x="17831" y="86882"/>
                    <a:pt x="23966" y="83272"/>
                    <a:pt x="23966" y="83272"/>
                  </a:cubicBezTo>
                  <a:cubicBezTo>
                    <a:pt x="23966" y="83272"/>
                    <a:pt x="43823" y="77003"/>
                    <a:pt x="40057" y="61635"/>
                  </a:cubicBezTo>
                  <a:cubicBezTo>
                    <a:pt x="36291" y="46267"/>
                    <a:pt x="46904" y="55948"/>
                    <a:pt x="50672" y="46143"/>
                  </a:cubicBezTo>
                  <a:cubicBezTo>
                    <a:pt x="54438" y="36338"/>
                    <a:pt x="44166" y="31887"/>
                    <a:pt x="45878" y="24012"/>
                  </a:cubicBezTo>
                  <a:cubicBezTo>
                    <a:pt x="47589" y="16138"/>
                    <a:pt x="55768" y="10317"/>
                    <a:pt x="51507" y="2785"/>
                  </a:cubicBezTo>
                  <a:cubicBezTo>
                    <a:pt x="50403" y="833"/>
                    <a:pt x="48788" y="0"/>
                    <a:pt x="46938" y="0"/>
                  </a:cubicBezTo>
                  <a:close/>
                </a:path>
              </a:pathLst>
            </a:custGeom>
            <a:solidFill>
              <a:srgbClr val="6D9EEB">
                <a:alpha val="41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2" name="Google Shape;3662;p49"/>
            <p:cNvSpPr/>
            <p:nvPr/>
          </p:nvSpPr>
          <p:spPr>
            <a:xfrm flipH="1">
              <a:off x="791960" y="4334255"/>
              <a:ext cx="602155" cy="1266356"/>
            </a:xfrm>
            <a:custGeom>
              <a:avLst/>
              <a:gdLst/>
              <a:ahLst/>
              <a:cxnLst/>
              <a:rect l="l" t="t" r="r" b="b"/>
              <a:pathLst>
                <a:path w="39120" h="82271" extrusionOk="0">
                  <a:moveTo>
                    <a:pt x="38564" y="0"/>
                  </a:moveTo>
                  <a:cubicBezTo>
                    <a:pt x="38430" y="0"/>
                    <a:pt x="38296" y="54"/>
                    <a:pt x="38197" y="160"/>
                  </a:cubicBezTo>
                  <a:cubicBezTo>
                    <a:pt x="18149" y="21726"/>
                    <a:pt x="258" y="81027"/>
                    <a:pt x="79" y="81624"/>
                  </a:cubicBezTo>
                  <a:cubicBezTo>
                    <a:pt x="1" y="81889"/>
                    <a:pt x="151" y="82170"/>
                    <a:pt x="417" y="82249"/>
                  </a:cubicBezTo>
                  <a:cubicBezTo>
                    <a:pt x="464" y="82262"/>
                    <a:pt x="512" y="82270"/>
                    <a:pt x="561" y="82270"/>
                  </a:cubicBezTo>
                  <a:cubicBezTo>
                    <a:pt x="781" y="82270"/>
                    <a:pt x="977" y="82125"/>
                    <a:pt x="1040" y="81913"/>
                  </a:cubicBezTo>
                  <a:cubicBezTo>
                    <a:pt x="1221" y="81318"/>
                    <a:pt x="19043" y="22239"/>
                    <a:pt x="38930" y="843"/>
                  </a:cubicBezTo>
                  <a:cubicBezTo>
                    <a:pt x="39119" y="641"/>
                    <a:pt x="39109" y="323"/>
                    <a:pt x="38905" y="135"/>
                  </a:cubicBezTo>
                  <a:cubicBezTo>
                    <a:pt x="38809" y="45"/>
                    <a:pt x="38686" y="0"/>
                    <a:pt x="385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3" name="Google Shape;3663;p49"/>
            <p:cNvSpPr/>
            <p:nvPr/>
          </p:nvSpPr>
          <p:spPr>
            <a:xfrm flipH="1">
              <a:off x="847457" y="4495181"/>
              <a:ext cx="217481" cy="149923"/>
            </a:xfrm>
            <a:custGeom>
              <a:avLst/>
              <a:gdLst/>
              <a:ahLst/>
              <a:cxnLst/>
              <a:rect l="l" t="t" r="r" b="b"/>
              <a:pathLst>
                <a:path w="14129" h="9740" extrusionOk="0">
                  <a:moveTo>
                    <a:pt x="572" y="0"/>
                  </a:moveTo>
                  <a:cubicBezTo>
                    <a:pt x="507" y="0"/>
                    <a:pt x="442" y="13"/>
                    <a:pt x="378" y="39"/>
                  </a:cubicBezTo>
                  <a:cubicBezTo>
                    <a:pt x="123" y="146"/>
                    <a:pt x="1" y="438"/>
                    <a:pt x="108" y="694"/>
                  </a:cubicBezTo>
                  <a:lnTo>
                    <a:pt x="3879" y="9740"/>
                  </a:lnTo>
                  <a:lnTo>
                    <a:pt x="13684" y="7668"/>
                  </a:lnTo>
                  <a:cubicBezTo>
                    <a:pt x="13955" y="7611"/>
                    <a:pt x="14129" y="7345"/>
                    <a:pt x="14072" y="7075"/>
                  </a:cubicBezTo>
                  <a:cubicBezTo>
                    <a:pt x="14020" y="6834"/>
                    <a:pt x="13806" y="6679"/>
                    <a:pt x="13572" y="6679"/>
                  </a:cubicBezTo>
                  <a:cubicBezTo>
                    <a:pt x="13540" y="6679"/>
                    <a:pt x="13509" y="6681"/>
                    <a:pt x="13477" y="6687"/>
                  </a:cubicBezTo>
                  <a:lnTo>
                    <a:pt x="4485" y="8587"/>
                  </a:lnTo>
                  <a:lnTo>
                    <a:pt x="1033" y="308"/>
                  </a:lnTo>
                  <a:cubicBezTo>
                    <a:pt x="953" y="116"/>
                    <a:pt x="767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4" name="Google Shape;3664;p49"/>
            <p:cNvSpPr/>
            <p:nvPr/>
          </p:nvSpPr>
          <p:spPr>
            <a:xfrm flipH="1">
              <a:off x="847371" y="4758624"/>
              <a:ext cx="428373" cy="232196"/>
            </a:xfrm>
            <a:custGeom>
              <a:avLst/>
              <a:gdLst/>
              <a:ahLst/>
              <a:cxnLst/>
              <a:rect l="l" t="t" r="r" b="b"/>
              <a:pathLst>
                <a:path w="27830" h="15085" extrusionOk="0">
                  <a:moveTo>
                    <a:pt x="571" y="1"/>
                  </a:moveTo>
                  <a:cubicBezTo>
                    <a:pt x="499" y="1"/>
                    <a:pt x="426" y="16"/>
                    <a:pt x="356" y="49"/>
                  </a:cubicBezTo>
                  <a:cubicBezTo>
                    <a:pt x="107" y="170"/>
                    <a:pt x="0" y="469"/>
                    <a:pt x="119" y="719"/>
                  </a:cubicBezTo>
                  <a:lnTo>
                    <a:pt x="6956" y="15085"/>
                  </a:lnTo>
                  <a:lnTo>
                    <a:pt x="27388" y="10493"/>
                  </a:lnTo>
                  <a:cubicBezTo>
                    <a:pt x="27659" y="10432"/>
                    <a:pt x="27829" y="10164"/>
                    <a:pt x="27767" y="9894"/>
                  </a:cubicBezTo>
                  <a:cubicBezTo>
                    <a:pt x="27715" y="9660"/>
                    <a:pt x="27507" y="9500"/>
                    <a:pt x="27278" y="9500"/>
                  </a:cubicBezTo>
                  <a:cubicBezTo>
                    <a:pt x="27242" y="9500"/>
                    <a:pt x="27206" y="9504"/>
                    <a:pt x="27169" y="9513"/>
                  </a:cubicBezTo>
                  <a:lnTo>
                    <a:pt x="7517" y="13932"/>
                  </a:lnTo>
                  <a:lnTo>
                    <a:pt x="1026" y="288"/>
                  </a:lnTo>
                  <a:cubicBezTo>
                    <a:pt x="939" y="107"/>
                    <a:pt x="759" y="1"/>
                    <a:pt x="5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5" name="Google Shape;3665;p49"/>
            <p:cNvSpPr/>
            <p:nvPr/>
          </p:nvSpPr>
          <p:spPr>
            <a:xfrm flipH="1">
              <a:off x="1021107" y="5087956"/>
              <a:ext cx="386367" cy="236829"/>
            </a:xfrm>
            <a:custGeom>
              <a:avLst/>
              <a:gdLst/>
              <a:ahLst/>
              <a:cxnLst/>
              <a:rect l="l" t="t" r="r" b="b"/>
              <a:pathLst>
                <a:path w="25101" h="15386" extrusionOk="0">
                  <a:moveTo>
                    <a:pt x="572" y="1"/>
                  </a:moveTo>
                  <a:cubicBezTo>
                    <a:pt x="499" y="1"/>
                    <a:pt x="425" y="17"/>
                    <a:pt x="354" y="51"/>
                  </a:cubicBezTo>
                  <a:cubicBezTo>
                    <a:pt x="105" y="171"/>
                    <a:pt x="0" y="470"/>
                    <a:pt x="120" y="721"/>
                  </a:cubicBezTo>
                  <a:lnTo>
                    <a:pt x="7161" y="15385"/>
                  </a:lnTo>
                  <a:lnTo>
                    <a:pt x="24693" y="9750"/>
                  </a:lnTo>
                  <a:cubicBezTo>
                    <a:pt x="24957" y="9664"/>
                    <a:pt x="25100" y="9382"/>
                    <a:pt x="25015" y="9118"/>
                  </a:cubicBezTo>
                  <a:cubicBezTo>
                    <a:pt x="24948" y="8905"/>
                    <a:pt x="24749" y="8770"/>
                    <a:pt x="24538" y="8770"/>
                  </a:cubicBezTo>
                  <a:cubicBezTo>
                    <a:pt x="24487" y="8770"/>
                    <a:pt x="24436" y="8778"/>
                    <a:pt x="24385" y="8794"/>
                  </a:cubicBezTo>
                  <a:lnTo>
                    <a:pt x="7686" y="14162"/>
                  </a:lnTo>
                  <a:lnTo>
                    <a:pt x="1024" y="286"/>
                  </a:lnTo>
                  <a:cubicBezTo>
                    <a:pt x="938" y="106"/>
                    <a:pt x="759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66" name="Google Shape;3666;p49"/>
          <p:cNvGrpSpPr/>
          <p:nvPr/>
        </p:nvGrpSpPr>
        <p:grpSpPr>
          <a:xfrm rot="-1325939">
            <a:off x="4867359" y="3523152"/>
            <a:ext cx="1683263" cy="1712959"/>
            <a:chOff x="658816" y="3875056"/>
            <a:chExt cx="1769862" cy="1801086"/>
          </a:xfrm>
        </p:grpSpPr>
        <p:sp>
          <p:nvSpPr>
            <p:cNvPr id="3667" name="Google Shape;3667;p49"/>
            <p:cNvSpPr/>
            <p:nvPr/>
          </p:nvSpPr>
          <p:spPr>
            <a:xfrm flipH="1">
              <a:off x="1674625" y="5389061"/>
              <a:ext cx="141642" cy="176783"/>
            </a:xfrm>
            <a:custGeom>
              <a:avLst/>
              <a:gdLst/>
              <a:ahLst/>
              <a:cxnLst/>
              <a:rect l="l" t="t" r="r" b="b"/>
              <a:pathLst>
                <a:path w="9202" h="11485" extrusionOk="0">
                  <a:moveTo>
                    <a:pt x="7862" y="0"/>
                  </a:moveTo>
                  <a:cubicBezTo>
                    <a:pt x="7842" y="0"/>
                    <a:pt x="7822" y="2"/>
                    <a:pt x="7801" y="5"/>
                  </a:cubicBezTo>
                  <a:cubicBezTo>
                    <a:pt x="7568" y="36"/>
                    <a:pt x="7405" y="252"/>
                    <a:pt x="7439" y="484"/>
                  </a:cubicBezTo>
                  <a:lnTo>
                    <a:pt x="8274" y="6355"/>
                  </a:lnTo>
                  <a:lnTo>
                    <a:pt x="259" y="10683"/>
                  </a:lnTo>
                  <a:cubicBezTo>
                    <a:pt x="87" y="10776"/>
                    <a:pt x="1" y="10973"/>
                    <a:pt x="49" y="11162"/>
                  </a:cubicBezTo>
                  <a:cubicBezTo>
                    <a:pt x="97" y="11351"/>
                    <a:pt x="268" y="11485"/>
                    <a:pt x="462" y="11485"/>
                  </a:cubicBezTo>
                  <a:cubicBezTo>
                    <a:pt x="532" y="11483"/>
                    <a:pt x="602" y="11465"/>
                    <a:pt x="664" y="11431"/>
                  </a:cubicBezTo>
                  <a:lnTo>
                    <a:pt x="9202" y="6825"/>
                  </a:lnTo>
                  <a:lnTo>
                    <a:pt x="8281" y="366"/>
                  </a:lnTo>
                  <a:cubicBezTo>
                    <a:pt x="8252" y="154"/>
                    <a:pt x="8070" y="0"/>
                    <a:pt x="7862" y="0"/>
                  </a:cubicBezTo>
                  <a:close/>
                </a:path>
              </a:pathLst>
            </a:custGeom>
            <a:solidFill>
              <a:srgbClr val="8CC4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8" name="Google Shape;3668;p49"/>
            <p:cNvSpPr/>
            <p:nvPr/>
          </p:nvSpPr>
          <p:spPr>
            <a:xfrm flipH="1">
              <a:off x="1402746" y="5296486"/>
              <a:ext cx="287717" cy="178076"/>
            </a:xfrm>
            <a:custGeom>
              <a:avLst/>
              <a:gdLst/>
              <a:ahLst/>
              <a:cxnLst/>
              <a:rect l="l" t="t" r="r" b="b"/>
              <a:pathLst>
                <a:path w="18692" h="11569" extrusionOk="0">
                  <a:moveTo>
                    <a:pt x="18120" y="0"/>
                  </a:moveTo>
                  <a:cubicBezTo>
                    <a:pt x="17933" y="0"/>
                    <a:pt x="17753" y="105"/>
                    <a:pt x="17667" y="286"/>
                  </a:cubicBezTo>
                  <a:lnTo>
                    <a:pt x="12838" y="10345"/>
                  </a:lnTo>
                  <a:lnTo>
                    <a:pt x="718" y="6447"/>
                  </a:lnTo>
                  <a:cubicBezTo>
                    <a:pt x="667" y="6431"/>
                    <a:pt x="615" y="6423"/>
                    <a:pt x="563" y="6423"/>
                  </a:cubicBezTo>
                  <a:cubicBezTo>
                    <a:pt x="351" y="6423"/>
                    <a:pt x="154" y="6558"/>
                    <a:pt x="85" y="6772"/>
                  </a:cubicBezTo>
                  <a:cubicBezTo>
                    <a:pt x="0" y="7036"/>
                    <a:pt x="145" y="7318"/>
                    <a:pt x="411" y="7403"/>
                  </a:cubicBezTo>
                  <a:lnTo>
                    <a:pt x="13363" y="11568"/>
                  </a:lnTo>
                  <a:lnTo>
                    <a:pt x="18571" y="720"/>
                  </a:lnTo>
                  <a:cubicBezTo>
                    <a:pt x="18691" y="471"/>
                    <a:pt x="18586" y="170"/>
                    <a:pt x="18337" y="50"/>
                  </a:cubicBezTo>
                  <a:cubicBezTo>
                    <a:pt x="18267" y="16"/>
                    <a:pt x="18193" y="0"/>
                    <a:pt x="18120" y="0"/>
                  </a:cubicBezTo>
                  <a:close/>
                </a:path>
              </a:pathLst>
            </a:custGeom>
            <a:solidFill>
              <a:srgbClr val="FF81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9" name="Google Shape;3669;p49"/>
            <p:cNvSpPr/>
            <p:nvPr/>
          </p:nvSpPr>
          <p:spPr>
            <a:xfrm flipH="1">
              <a:off x="1072480" y="3875056"/>
              <a:ext cx="654935" cy="1236341"/>
            </a:xfrm>
            <a:custGeom>
              <a:avLst/>
              <a:gdLst/>
              <a:ahLst/>
              <a:cxnLst/>
              <a:rect l="l" t="t" r="r" b="b"/>
              <a:pathLst>
                <a:path w="42549" h="80321" extrusionOk="0">
                  <a:moveTo>
                    <a:pt x="19479" y="0"/>
                  </a:moveTo>
                  <a:cubicBezTo>
                    <a:pt x="14561" y="0"/>
                    <a:pt x="10368" y="9188"/>
                    <a:pt x="10793" y="16409"/>
                  </a:cubicBezTo>
                  <a:cubicBezTo>
                    <a:pt x="9828" y="19411"/>
                    <a:pt x="5751" y="22138"/>
                    <a:pt x="3039" y="25516"/>
                  </a:cubicBezTo>
                  <a:cubicBezTo>
                    <a:pt x="328" y="28895"/>
                    <a:pt x="0" y="34589"/>
                    <a:pt x="4523" y="38906"/>
                  </a:cubicBezTo>
                  <a:cubicBezTo>
                    <a:pt x="9046" y="43225"/>
                    <a:pt x="1039" y="49464"/>
                    <a:pt x="884" y="54225"/>
                  </a:cubicBezTo>
                  <a:cubicBezTo>
                    <a:pt x="729" y="58989"/>
                    <a:pt x="6428" y="60952"/>
                    <a:pt x="8399" y="66283"/>
                  </a:cubicBezTo>
                  <a:cubicBezTo>
                    <a:pt x="10369" y="71615"/>
                    <a:pt x="11813" y="78236"/>
                    <a:pt x="17456" y="80076"/>
                  </a:cubicBezTo>
                  <a:cubicBezTo>
                    <a:pt x="17973" y="80244"/>
                    <a:pt x="18495" y="80320"/>
                    <a:pt x="19018" y="80320"/>
                  </a:cubicBezTo>
                  <a:cubicBezTo>
                    <a:pt x="24209" y="80320"/>
                    <a:pt x="29454" y="72784"/>
                    <a:pt x="29454" y="72784"/>
                  </a:cubicBezTo>
                  <a:cubicBezTo>
                    <a:pt x="29454" y="72784"/>
                    <a:pt x="42548" y="60910"/>
                    <a:pt x="34196" y="50393"/>
                  </a:cubicBezTo>
                  <a:cubicBezTo>
                    <a:pt x="25842" y="39875"/>
                    <a:pt x="37461" y="43579"/>
                    <a:pt x="36889" y="34682"/>
                  </a:cubicBezTo>
                  <a:cubicBezTo>
                    <a:pt x="36318" y="25785"/>
                    <a:pt x="26820" y="25994"/>
                    <a:pt x="25348" y="19314"/>
                  </a:cubicBezTo>
                  <a:cubicBezTo>
                    <a:pt x="23877" y="12633"/>
                    <a:pt x="28121" y="5246"/>
                    <a:pt x="22166" y="947"/>
                  </a:cubicBezTo>
                  <a:cubicBezTo>
                    <a:pt x="21262" y="295"/>
                    <a:pt x="20359" y="0"/>
                    <a:pt x="194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0" name="Google Shape;3670;p49"/>
            <p:cNvSpPr/>
            <p:nvPr/>
          </p:nvSpPr>
          <p:spPr>
            <a:xfrm flipH="1">
              <a:off x="1418016" y="3952564"/>
              <a:ext cx="133930" cy="1185222"/>
            </a:xfrm>
            <a:custGeom>
              <a:avLst/>
              <a:gdLst/>
              <a:ahLst/>
              <a:cxnLst/>
              <a:rect l="l" t="t" r="r" b="b"/>
              <a:pathLst>
                <a:path w="8701" h="77000" extrusionOk="0">
                  <a:moveTo>
                    <a:pt x="8223" y="0"/>
                  </a:moveTo>
                  <a:cubicBezTo>
                    <a:pt x="8044" y="0"/>
                    <a:pt x="7877" y="114"/>
                    <a:pt x="7818" y="294"/>
                  </a:cubicBezTo>
                  <a:cubicBezTo>
                    <a:pt x="1" y="24032"/>
                    <a:pt x="7222" y="76111"/>
                    <a:pt x="7295" y="76632"/>
                  </a:cubicBezTo>
                  <a:cubicBezTo>
                    <a:pt x="7325" y="76842"/>
                    <a:pt x="7506" y="76999"/>
                    <a:pt x="7718" y="76999"/>
                  </a:cubicBezTo>
                  <a:cubicBezTo>
                    <a:pt x="7738" y="76999"/>
                    <a:pt x="7758" y="76996"/>
                    <a:pt x="7776" y="76993"/>
                  </a:cubicBezTo>
                  <a:cubicBezTo>
                    <a:pt x="8010" y="76961"/>
                    <a:pt x="8172" y="76746"/>
                    <a:pt x="8139" y="76513"/>
                  </a:cubicBezTo>
                  <a:cubicBezTo>
                    <a:pt x="8065" y="75992"/>
                    <a:pt x="871" y="24112"/>
                    <a:pt x="8627" y="559"/>
                  </a:cubicBezTo>
                  <a:cubicBezTo>
                    <a:pt x="8700" y="337"/>
                    <a:pt x="8578" y="95"/>
                    <a:pt x="8356" y="21"/>
                  </a:cubicBezTo>
                  <a:cubicBezTo>
                    <a:pt x="8312" y="7"/>
                    <a:pt x="8267" y="0"/>
                    <a:pt x="82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1" name="Google Shape;3671;p49"/>
            <p:cNvSpPr/>
            <p:nvPr/>
          </p:nvSpPr>
          <p:spPr>
            <a:xfrm flipH="1">
              <a:off x="1367142" y="4167265"/>
              <a:ext cx="205613" cy="98189"/>
            </a:xfrm>
            <a:custGeom>
              <a:avLst/>
              <a:gdLst/>
              <a:ahLst/>
              <a:cxnLst/>
              <a:rect l="l" t="t" r="r" b="b"/>
              <a:pathLst>
                <a:path w="13358" h="6379" extrusionOk="0">
                  <a:moveTo>
                    <a:pt x="474" y="1"/>
                  </a:moveTo>
                  <a:cubicBezTo>
                    <a:pt x="358" y="1"/>
                    <a:pt x="243" y="47"/>
                    <a:pt x="160" y="138"/>
                  </a:cubicBezTo>
                  <a:cubicBezTo>
                    <a:pt x="1" y="312"/>
                    <a:pt x="11" y="581"/>
                    <a:pt x="185" y="739"/>
                  </a:cubicBezTo>
                  <a:lnTo>
                    <a:pt x="6298" y="6378"/>
                  </a:lnTo>
                  <a:lnTo>
                    <a:pt x="13128" y="1304"/>
                  </a:lnTo>
                  <a:cubicBezTo>
                    <a:pt x="13317" y="1165"/>
                    <a:pt x="13357" y="898"/>
                    <a:pt x="13217" y="709"/>
                  </a:cubicBezTo>
                  <a:cubicBezTo>
                    <a:pt x="13133" y="597"/>
                    <a:pt x="13004" y="537"/>
                    <a:pt x="12874" y="537"/>
                  </a:cubicBezTo>
                  <a:cubicBezTo>
                    <a:pt x="12785" y="537"/>
                    <a:pt x="12696" y="564"/>
                    <a:pt x="12620" y="621"/>
                  </a:cubicBezTo>
                  <a:lnTo>
                    <a:pt x="6358" y="5274"/>
                  </a:lnTo>
                  <a:lnTo>
                    <a:pt x="761" y="113"/>
                  </a:lnTo>
                  <a:cubicBezTo>
                    <a:pt x="680" y="38"/>
                    <a:pt x="577" y="1"/>
                    <a:pt x="4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2" name="Google Shape;3672;p49"/>
            <p:cNvSpPr/>
            <p:nvPr/>
          </p:nvSpPr>
          <p:spPr>
            <a:xfrm flipH="1">
              <a:off x="1258386" y="4412271"/>
              <a:ext cx="383535" cy="177753"/>
            </a:xfrm>
            <a:custGeom>
              <a:avLst/>
              <a:gdLst/>
              <a:ahLst/>
              <a:cxnLst/>
              <a:rect l="l" t="t" r="r" b="b"/>
              <a:pathLst>
                <a:path w="24917" h="11548" extrusionOk="0">
                  <a:moveTo>
                    <a:pt x="24436" y="1"/>
                  </a:moveTo>
                  <a:cubicBezTo>
                    <a:pt x="24346" y="1"/>
                    <a:pt x="24256" y="29"/>
                    <a:pt x="24178" y="88"/>
                  </a:cubicBezTo>
                  <a:lnTo>
                    <a:pt x="10588" y="10458"/>
                  </a:lnTo>
                  <a:lnTo>
                    <a:pt x="746" y="2237"/>
                  </a:lnTo>
                  <a:cubicBezTo>
                    <a:pt x="667" y="2172"/>
                    <a:pt x="571" y="2141"/>
                    <a:pt x="477" y="2141"/>
                  </a:cubicBezTo>
                  <a:cubicBezTo>
                    <a:pt x="355" y="2141"/>
                    <a:pt x="234" y="2193"/>
                    <a:pt x="149" y="2293"/>
                  </a:cubicBezTo>
                  <a:cubicBezTo>
                    <a:pt x="0" y="2474"/>
                    <a:pt x="22" y="2739"/>
                    <a:pt x="199" y="2890"/>
                  </a:cubicBezTo>
                  <a:lnTo>
                    <a:pt x="10565" y="11548"/>
                  </a:lnTo>
                  <a:lnTo>
                    <a:pt x="24695" y="765"/>
                  </a:lnTo>
                  <a:cubicBezTo>
                    <a:pt x="24882" y="621"/>
                    <a:pt x="24917" y="354"/>
                    <a:pt x="24775" y="168"/>
                  </a:cubicBezTo>
                  <a:cubicBezTo>
                    <a:pt x="24691" y="58"/>
                    <a:pt x="24564" y="1"/>
                    <a:pt x="244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3" name="Google Shape;3673;p49"/>
            <p:cNvSpPr/>
            <p:nvPr/>
          </p:nvSpPr>
          <p:spPr>
            <a:xfrm flipH="1">
              <a:off x="1279706" y="4719055"/>
              <a:ext cx="347024" cy="174089"/>
            </a:xfrm>
            <a:custGeom>
              <a:avLst/>
              <a:gdLst/>
              <a:ahLst/>
              <a:cxnLst/>
              <a:rect l="l" t="t" r="r" b="b"/>
              <a:pathLst>
                <a:path w="22545" h="11310" extrusionOk="0">
                  <a:moveTo>
                    <a:pt x="22069" y="0"/>
                  </a:moveTo>
                  <a:cubicBezTo>
                    <a:pt x="21963" y="0"/>
                    <a:pt x="21856" y="40"/>
                    <a:pt x="21773" y="121"/>
                  </a:cubicBezTo>
                  <a:lnTo>
                    <a:pt x="10798" y="10182"/>
                  </a:lnTo>
                  <a:lnTo>
                    <a:pt x="741" y="1840"/>
                  </a:lnTo>
                  <a:cubicBezTo>
                    <a:pt x="663" y="1778"/>
                    <a:pt x="570" y="1748"/>
                    <a:pt x="477" y="1748"/>
                  </a:cubicBezTo>
                  <a:cubicBezTo>
                    <a:pt x="354" y="1748"/>
                    <a:pt x="232" y="1801"/>
                    <a:pt x="148" y="1903"/>
                  </a:cubicBezTo>
                  <a:cubicBezTo>
                    <a:pt x="1" y="2081"/>
                    <a:pt x="23" y="2345"/>
                    <a:pt x="198" y="2497"/>
                  </a:cubicBezTo>
                  <a:lnTo>
                    <a:pt x="10826" y="11310"/>
                  </a:lnTo>
                  <a:lnTo>
                    <a:pt x="22349" y="747"/>
                  </a:lnTo>
                  <a:cubicBezTo>
                    <a:pt x="22530" y="590"/>
                    <a:pt x="22545" y="315"/>
                    <a:pt x="22383" y="137"/>
                  </a:cubicBezTo>
                  <a:cubicBezTo>
                    <a:pt x="22299" y="47"/>
                    <a:pt x="22184" y="0"/>
                    <a:pt x="220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4" name="Google Shape;3674;p49"/>
            <p:cNvSpPr/>
            <p:nvPr/>
          </p:nvSpPr>
          <p:spPr>
            <a:xfrm flipH="1">
              <a:off x="1546580" y="5192444"/>
              <a:ext cx="882098" cy="406393"/>
            </a:xfrm>
            <a:custGeom>
              <a:avLst/>
              <a:gdLst/>
              <a:ahLst/>
              <a:cxnLst/>
              <a:rect l="l" t="t" r="r" b="b"/>
              <a:pathLst>
                <a:path w="57307" h="26402" extrusionOk="0">
                  <a:moveTo>
                    <a:pt x="16085" y="1"/>
                  </a:moveTo>
                  <a:cubicBezTo>
                    <a:pt x="11262" y="1"/>
                    <a:pt x="5916" y="561"/>
                    <a:pt x="0" y="1848"/>
                  </a:cubicBezTo>
                  <a:cubicBezTo>
                    <a:pt x="13241" y="7385"/>
                    <a:pt x="21434" y="26401"/>
                    <a:pt x="46194" y="26401"/>
                  </a:cubicBezTo>
                  <a:cubicBezTo>
                    <a:pt x="49572" y="26401"/>
                    <a:pt x="53257" y="26047"/>
                    <a:pt x="57306" y="25257"/>
                  </a:cubicBezTo>
                  <a:cubicBezTo>
                    <a:pt x="57306" y="25257"/>
                    <a:pt x="48472" y="1"/>
                    <a:pt x="160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5" name="Google Shape;3675;p49"/>
            <p:cNvSpPr/>
            <p:nvPr/>
          </p:nvSpPr>
          <p:spPr>
            <a:xfrm flipH="1">
              <a:off x="1500861" y="5227519"/>
              <a:ext cx="823776" cy="388907"/>
            </a:xfrm>
            <a:custGeom>
              <a:avLst/>
              <a:gdLst/>
              <a:ahLst/>
              <a:cxnLst/>
              <a:rect l="l" t="t" r="r" b="b"/>
              <a:pathLst>
                <a:path w="53518" h="25266" extrusionOk="0">
                  <a:moveTo>
                    <a:pt x="437" y="0"/>
                  </a:moveTo>
                  <a:cubicBezTo>
                    <a:pt x="434" y="0"/>
                    <a:pt x="432" y="1"/>
                    <a:pt x="429" y="2"/>
                  </a:cubicBezTo>
                  <a:cubicBezTo>
                    <a:pt x="197" y="2"/>
                    <a:pt x="8" y="187"/>
                    <a:pt x="5" y="421"/>
                  </a:cubicBezTo>
                  <a:cubicBezTo>
                    <a:pt x="0" y="653"/>
                    <a:pt x="184" y="845"/>
                    <a:pt x="416" y="852"/>
                  </a:cubicBezTo>
                  <a:cubicBezTo>
                    <a:pt x="21600" y="1510"/>
                    <a:pt x="52486" y="24940"/>
                    <a:pt x="52797" y="25177"/>
                  </a:cubicBezTo>
                  <a:cubicBezTo>
                    <a:pt x="52870" y="25234"/>
                    <a:pt x="52961" y="25264"/>
                    <a:pt x="53054" y="25265"/>
                  </a:cubicBezTo>
                  <a:lnTo>
                    <a:pt x="53054" y="25264"/>
                  </a:lnTo>
                  <a:cubicBezTo>
                    <a:pt x="53238" y="25264"/>
                    <a:pt x="53400" y="25147"/>
                    <a:pt x="53459" y="24973"/>
                  </a:cubicBezTo>
                  <a:cubicBezTo>
                    <a:pt x="53517" y="24801"/>
                    <a:pt x="53459" y="24611"/>
                    <a:pt x="53315" y="24499"/>
                  </a:cubicBezTo>
                  <a:cubicBezTo>
                    <a:pt x="53002" y="24261"/>
                    <a:pt x="21901" y="667"/>
                    <a:pt x="443" y="2"/>
                  </a:cubicBezTo>
                  <a:cubicBezTo>
                    <a:pt x="441" y="1"/>
                    <a:pt x="439" y="0"/>
                    <a:pt x="4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6" name="Google Shape;3676;p49"/>
            <p:cNvSpPr/>
            <p:nvPr/>
          </p:nvSpPr>
          <p:spPr>
            <a:xfrm flipH="1">
              <a:off x="2059210" y="5198908"/>
              <a:ext cx="124371" cy="151493"/>
            </a:xfrm>
            <a:custGeom>
              <a:avLst/>
              <a:gdLst/>
              <a:ahLst/>
              <a:cxnLst/>
              <a:rect l="l" t="t" r="r" b="b"/>
              <a:pathLst>
                <a:path w="8080" h="9842" extrusionOk="0">
                  <a:moveTo>
                    <a:pt x="3287" y="0"/>
                  </a:moveTo>
                  <a:cubicBezTo>
                    <a:pt x="3157" y="0"/>
                    <a:pt x="3028" y="55"/>
                    <a:pt x="2947" y="165"/>
                  </a:cubicBezTo>
                  <a:cubicBezTo>
                    <a:pt x="2808" y="355"/>
                    <a:pt x="2835" y="611"/>
                    <a:pt x="3023" y="749"/>
                  </a:cubicBezTo>
                  <a:cubicBezTo>
                    <a:pt x="3269" y="992"/>
                    <a:pt x="5354" y="3812"/>
                    <a:pt x="6796" y="5787"/>
                  </a:cubicBezTo>
                  <a:lnTo>
                    <a:pt x="272" y="9035"/>
                  </a:lnTo>
                  <a:cubicBezTo>
                    <a:pt x="93" y="9122"/>
                    <a:pt x="1" y="9321"/>
                    <a:pt x="46" y="9513"/>
                  </a:cubicBezTo>
                  <a:cubicBezTo>
                    <a:pt x="91" y="9705"/>
                    <a:pt x="263" y="9842"/>
                    <a:pt x="460" y="9842"/>
                  </a:cubicBezTo>
                  <a:cubicBezTo>
                    <a:pt x="527" y="9840"/>
                    <a:pt x="591" y="9825"/>
                    <a:pt x="649" y="9795"/>
                  </a:cubicBezTo>
                  <a:lnTo>
                    <a:pt x="8079" y="6101"/>
                  </a:lnTo>
                  <a:lnTo>
                    <a:pt x="7782" y="5693"/>
                  </a:lnTo>
                  <a:cubicBezTo>
                    <a:pt x="5992" y="3237"/>
                    <a:pt x="3805" y="272"/>
                    <a:pt x="3555" y="86"/>
                  </a:cubicBezTo>
                  <a:cubicBezTo>
                    <a:pt x="3476" y="29"/>
                    <a:pt x="3381" y="0"/>
                    <a:pt x="32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7" name="Google Shape;3677;p49"/>
            <p:cNvSpPr/>
            <p:nvPr/>
          </p:nvSpPr>
          <p:spPr>
            <a:xfrm flipH="1">
              <a:off x="1842491" y="5268028"/>
              <a:ext cx="142981" cy="211955"/>
            </a:xfrm>
            <a:custGeom>
              <a:avLst/>
              <a:gdLst/>
              <a:ahLst/>
              <a:cxnLst/>
              <a:rect l="l" t="t" r="r" b="b"/>
              <a:pathLst>
                <a:path w="9289" h="13770" extrusionOk="0">
                  <a:moveTo>
                    <a:pt x="7569" y="0"/>
                  </a:moveTo>
                  <a:cubicBezTo>
                    <a:pt x="7546" y="0"/>
                    <a:pt x="7523" y="2"/>
                    <a:pt x="7499" y="6"/>
                  </a:cubicBezTo>
                  <a:cubicBezTo>
                    <a:pt x="7265" y="44"/>
                    <a:pt x="7107" y="267"/>
                    <a:pt x="7148" y="501"/>
                  </a:cubicBezTo>
                  <a:lnTo>
                    <a:pt x="8358" y="7829"/>
                  </a:lnTo>
                  <a:lnTo>
                    <a:pt x="235" y="12985"/>
                  </a:lnTo>
                  <a:cubicBezTo>
                    <a:pt x="74" y="13087"/>
                    <a:pt x="1" y="13282"/>
                    <a:pt x="54" y="13464"/>
                  </a:cubicBezTo>
                  <a:cubicBezTo>
                    <a:pt x="106" y="13646"/>
                    <a:pt x="273" y="13770"/>
                    <a:pt x="464" y="13770"/>
                  </a:cubicBezTo>
                  <a:cubicBezTo>
                    <a:pt x="544" y="13770"/>
                    <a:pt x="622" y="13747"/>
                    <a:pt x="691" y="13703"/>
                  </a:cubicBezTo>
                  <a:lnTo>
                    <a:pt x="9289" y="8246"/>
                  </a:lnTo>
                  <a:lnTo>
                    <a:pt x="7989" y="362"/>
                  </a:lnTo>
                  <a:cubicBezTo>
                    <a:pt x="7957" y="150"/>
                    <a:pt x="7776" y="0"/>
                    <a:pt x="75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8" name="Google Shape;3678;p49"/>
            <p:cNvSpPr/>
            <p:nvPr/>
          </p:nvSpPr>
          <p:spPr>
            <a:xfrm flipH="1">
              <a:off x="1677280" y="4772261"/>
              <a:ext cx="733668" cy="608050"/>
            </a:xfrm>
            <a:custGeom>
              <a:avLst/>
              <a:gdLst/>
              <a:ahLst/>
              <a:cxnLst/>
              <a:rect l="l" t="t" r="r" b="b"/>
              <a:pathLst>
                <a:path w="47664" h="39503" extrusionOk="0">
                  <a:moveTo>
                    <a:pt x="1" y="0"/>
                  </a:moveTo>
                  <a:cubicBezTo>
                    <a:pt x="12473" y="10513"/>
                    <a:pt x="13509" y="35678"/>
                    <a:pt x="47663" y="39503"/>
                  </a:cubicBezTo>
                  <a:cubicBezTo>
                    <a:pt x="47663" y="39503"/>
                    <a:pt x="46524" y="420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9" name="Google Shape;3679;p49"/>
            <p:cNvSpPr/>
            <p:nvPr/>
          </p:nvSpPr>
          <p:spPr>
            <a:xfrm flipH="1">
              <a:off x="1639133" y="4810260"/>
              <a:ext cx="679056" cy="616670"/>
            </a:xfrm>
            <a:custGeom>
              <a:avLst/>
              <a:gdLst/>
              <a:ahLst/>
              <a:cxnLst/>
              <a:rect l="l" t="t" r="r" b="b"/>
              <a:pathLst>
                <a:path w="44116" h="40063" extrusionOk="0">
                  <a:moveTo>
                    <a:pt x="566" y="0"/>
                  </a:moveTo>
                  <a:cubicBezTo>
                    <a:pt x="359" y="0"/>
                    <a:pt x="166" y="129"/>
                    <a:pt x="94" y="337"/>
                  </a:cubicBezTo>
                  <a:cubicBezTo>
                    <a:pt x="0" y="602"/>
                    <a:pt x="144" y="891"/>
                    <a:pt x="411" y="978"/>
                  </a:cubicBezTo>
                  <a:cubicBezTo>
                    <a:pt x="20402" y="7944"/>
                    <a:pt x="42838" y="39531"/>
                    <a:pt x="43062" y="39849"/>
                  </a:cubicBezTo>
                  <a:cubicBezTo>
                    <a:pt x="43155" y="39983"/>
                    <a:pt x="43309" y="40063"/>
                    <a:pt x="43473" y="40063"/>
                  </a:cubicBezTo>
                  <a:cubicBezTo>
                    <a:pt x="43879" y="40063"/>
                    <a:pt x="44116" y="39603"/>
                    <a:pt x="43882" y="39273"/>
                  </a:cubicBezTo>
                  <a:cubicBezTo>
                    <a:pt x="43655" y="38950"/>
                    <a:pt x="21037" y="7103"/>
                    <a:pt x="742" y="32"/>
                  </a:cubicBezTo>
                  <a:cubicBezTo>
                    <a:pt x="684" y="11"/>
                    <a:pt x="625" y="0"/>
                    <a:pt x="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0" name="Google Shape;3680;p49"/>
            <p:cNvSpPr/>
            <p:nvPr/>
          </p:nvSpPr>
          <p:spPr>
            <a:xfrm flipH="1">
              <a:off x="1677280" y="4772261"/>
              <a:ext cx="733668" cy="608050"/>
            </a:xfrm>
            <a:custGeom>
              <a:avLst/>
              <a:gdLst/>
              <a:ahLst/>
              <a:cxnLst/>
              <a:rect l="l" t="t" r="r" b="b"/>
              <a:pathLst>
                <a:path w="47664" h="39503" extrusionOk="0">
                  <a:moveTo>
                    <a:pt x="1" y="0"/>
                  </a:moveTo>
                  <a:cubicBezTo>
                    <a:pt x="12473" y="10513"/>
                    <a:pt x="13509" y="35678"/>
                    <a:pt x="47663" y="39503"/>
                  </a:cubicBezTo>
                  <a:cubicBezTo>
                    <a:pt x="47663" y="39503"/>
                    <a:pt x="46524" y="4201"/>
                    <a:pt x="1" y="0"/>
                  </a:cubicBezTo>
                  <a:close/>
                </a:path>
              </a:pathLst>
            </a:custGeom>
            <a:solidFill>
              <a:srgbClr val="6D9EEB">
                <a:alpha val="41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1" name="Google Shape;3681;p49"/>
            <p:cNvSpPr/>
            <p:nvPr/>
          </p:nvSpPr>
          <p:spPr>
            <a:xfrm flipH="1">
              <a:off x="2078447" y="4838349"/>
              <a:ext cx="136839" cy="134515"/>
            </a:xfrm>
            <a:custGeom>
              <a:avLst/>
              <a:gdLst/>
              <a:ahLst/>
              <a:cxnLst/>
              <a:rect l="l" t="t" r="r" b="b"/>
              <a:pathLst>
                <a:path w="8890" h="8739" extrusionOk="0">
                  <a:moveTo>
                    <a:pt x="5905" y="1"/>
                  </a:moveTo>
                  <a:cubicBezTo>
                    <a:pt x="5807" y="1"/>
                    <a:pt x="5709" y="29"/>
                    <a:pt x="5625" y="90"/>
                  </a:cubicBezTo>
                  <a:cubicBezTo>
                    <a:pt x="5401" y="254"/>
                    <a:pt x="5339" y="548"/>
                    <a:pt x="5503" y="772"/>
                  </a:cubicBezTo>
                  <a:cubicBezTo>
                    <a:pt x="5667" y="1088"/>
                    <a:pt x="6779" y="4314"/>
                    <a:pt x="7560" y="6613"/>
                  </a:cubicBezTo>
                  <a:lnTo>
                    <a:pt x="450" y="7741"/>
                  </a:lnTo>
                  <a:cubicBezTo>
                    <a:pt x="188" y="7779"/>
                    <a:pt x="1" y="8013"/>
                    <a:pt x="23" y="8276"/>
                  </a:cubicBezTo>
                  <a:cubicBezTo>
                    <a:pt x="42" y="8537"/>
                    <a:pt x="260" y="8738"/>
                    <a:pt x="521" y="8738"/>
                  </a:cubicBezTo>
                  <a:cubicBezTo>
                    <a:pt x="523" y="8738"/>
                    <a:pt x="525" y="8738"/>
                    <a:pt x="527" y="8738"/>
                  </a:cubicBezTo>
                  <a:cubicBezTo>
                    <a:pt x="554" y="8738"/>
                    <a:pt x="581" y="8737"/>
                    <a:pt x="606" y="8733"/>
                  </a:cubicBezTo>
                  <a:lnTo>
                    <a:pt x="8889" y="7420"/>
                  </a:lnTo>
                  <a:lnTo>
                    <a:pt x="8701" y="6855"/>
                  </a:lnTo>
                  <a:cubicBezTo>
                    <a:pt x="7284" y="2660"/>
                    <a:pt x="6490" y="428"/>
                    <a:pt x="6337" y="219"/>
                  </a:cubicBezTo>
                  <a:cubicBezTo>
                    <a:pt x="6235" y="80"/>
                    <a:pt x="6070" y="1"/>
                    <a:pt x="59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2" name="Google Shape;3682;p49"/>
            <p:cNvSpPr/>
            <p:nvPr/>
          </p:nvSpPr>
          <p:spPr>
            <a:xfrm flipH="1">
              <a:off x="1884765" y="4983560"/>
              <a:ext cx="180415" cy="172319"/>
            </a:xfrm>
            <a:custGeom>
              <a:avLst/>
              <a:gdLst/>
              <a:ahLst/>
              <a:cxnLst/>
              <a:rect l="l" t="t" r="r" b="b"/>
              <a:pathLst>
                <a:path w="11721" h="11195" extrusionOk="0">
                  <a:moveTo>
                    <a:pt x="11198" y="1"/>
                  </a:moveTo>
                  <a:cubicBezTo>
                    <a:pt x="10947" y="1"/>
                    <a:pt x="10724" y="176"/>
                    <a:pt x="10688" y="430"/>
                  </a:cubicBezTo>
                  <a:lnTo>
                    <a:pt x="9652" y="7736"/>
                  </a:lnTo>
                  <a:lnTo>
                    <a:pt x="406" y="10207"/>
                  </a:lnTo>
                  <a:cubicBezTo>
                    <a:pt x="161" y="10270"/>
                    <a:pt x="0" y="10506"/>
                    <a:pt x="34" y="10758"/>
                  </a:cubicBezTo>
                  <a:cubicBezTo>
                    <a:pt x="67" y="11008"/>
                    <a:pt x="281" y="11194"/>
                    <a:pt x="532" y="11194"/>
                  </a:cubicBezTo>
                  <a:cubicBezTo>
                    <a:pt x="533" y="11194"/>
                    <a:pt x="534" y="11194"/>
                    <a:pt x="535" y="11194"/>
                  </a:cubicBezTo>
                  <a:cubicBezTo>
                    <a:pt x="578" y="11193"/>
                    <a:pt x="623" y="11188"/>
                    <a:pt x="665" y="11178"/>
                  </a:cubicBezTo>
                  <a:lnTo>
                    <a:pt x="10551" y="8533"/>
                  </a:lnTo>
                  <a:lnTo>
                    <a:pt x="11681" y="572"/>
                  </a:lnTo>
                  <a:cubicBezTo>
                    <a:pt x="11721" y="298"/>
                    <a:pt x="11530" y="42"/>
                    <a:pt x="11255" y="3"/>
                  </a:cubicBezTo>
                  <a:cubicBezTo>
                    <a:pt x="11236" y="2"/>
                    <a:pt x="11217" y="1"/>
                    <a:pt x="111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3" name="Google Shape;3683;p49"/>
            <p:cNvSpPr/>
            <p:nvPr/>
          </p:nvSpPr>
          <p:spPr>
            <a:xfrm flipH="1">
              <a:off x="1755237" y="5150935"/>
              <a:ext cx="174166" cy="137517"/>
            </a:xfrm>
            <a:custGeom>
              <a:avLst/>
              <a:gdLst/>
              <a:ahLst/>
              <a:cxnLst/>
              <a:rect l="l" t="t" r="r" b="b"/>
              <a:pathLst>
                <a:path w="11315" h="8934" extrusionOk="0">
                  <a:moveTo>
                    <a:pt x="10767" y="0"/>
                  </a:moveTo>
                  <a:cubicBezTo>
                    <a:pt x="10527" y="0"/>
                    <a:pt x="10321" y="179"/>
                    <a:pt x="10280" y="423"/>
                  </a:cubicBezTo>
                  <a:lnTo>
                    <a:pt x="9326" y="6224"/>
                  </a:lnTo>
                  <a:lnTo>
                    <a:pt x="436" y="7940"/>
                  </a:lnTo>
                  <a:cubicBezTo>
                    <a:pt x="179" y="7985"/>
                    <a:pt x="0" y="8221"/>
                    <a:pt x="25" y="8480"/>
                  </a:cubicBezTo>
                  <a:cubicBezTo>
                    <a:pt x="50" y="8738"/>
                    <a:pt x="265" y="8934"/>
                    <a:pt x="523" y="8934"/>
                  </a:cubicBezTo>
                  <a:cubicBezTo>
                    <a:pt x="525" y="8934"/>
                    <a:pt x="527" y="8934"/>
                    <a:pt x="530" y="8934"/>
                  </a:cubicBezTo>
                  <a:cubicBezTo>
                    <a:pt x="563" y="8934"/>
                    <a:pt x="595" y="8931"/>
                    <a:pt x="627" y="8926"/>
                  </a:cubicBezTo>
                  <a:lnTo>
                    <a:pt x="10205" y="7076"/>
                  </a:lnTo>
                  <a:lnTo>
                    <a:pt x="11270" y="585"/>
                  </a:lnTo>
                  <a:cubicBezTo>
                    <a:pt x="11315" y="311"/>
                    <a:pt x="11129" y="54"/>
                    <a:pt x="10857" y="9"/>
                  </a:cubicBezTo>
                  <a:cubicBezTo>
                    <a:pt x="10826" y="3"/>
                    <a:pt x="10796" y="0"/>
                    <a:pt x="107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4" name="Google Shape;3684;p49"/>
            <p:cNvSpPr/>
            <p:nvPr/>
          </p:nvSpPr>
          <p:spPr>
            <a:xfrm flipH="1">
              <a:off x="1324676" y="4680316"/>
              <a:ext cx="628799" cy="979625"/>
            </a:xfrm>
            <a:custGeom>
              <a:avLst/>
              <a:gdLst/>
              <a:ahLst/>
              <a:cxnLst/>
              <a:rect l="l" t="t" r="r" b="b"/>
              <a:pathLst>
                <a:path w="40851" h="63643" extrusionOk="0">
                  <a:moveTo>
                    <a:pt x="6468" y="1"/>
                  </a:moveTo>
                  <a:cubicBezTo>
                    <a:pt x="5113" y="1"/>
                    <a:pt x="3930" y="611"/>
                    <a:pt x="3121" y="2041"/>
                  </a:cubicBezTo>
                  <a:cubicBezTo>
                    <a:pt x="0" y="7558"/>
                    <a:pt x="5990" y="11822"/>
                    <a:pt x="7245" y="17590"/>
                  </a:cubicBezTo>
                  <a:cubicBezTo>
                    <a:pt x="8499" y="23359"/>
                    <a:pt x="974" y="26619"/>
                    <a:pt x="3734" y="33801"/>
                  </a:cubicBezTo>
                  <a:cubicBezTo>
                    <a:pt x="6493" y="40982"/>
                    <a:pt x="14267" y="33891"/>
                    <a:pt x="11509" y="45149"/>
                  </a:cubicBezTo>
                  <a:cubicBezTo>
                    <a:pt x="8750" y="56407"/>
                    <a:pt x="23296" y="60998"/>
                    <a:pt x="23296" y="60998"/>
                  </a:cubicBezTo>
                  <a:cubicBezTo>
                    <a:pt x="23296" y="60998"/>
                    <a:pt x="27791" y="63643"/>
                    <a:pt x="31661" y="63643"/>
                  </a:cubicBezTo>
                  <a:cubicBezTo>
                    <a:pt x="33042" y="63643"/>
                    <a:pt x="34344" y="63306"/>
                    <a:pt x="35334" y="62392"/>
                  </a:cubicBezTo>
                  <a:cubicBezTo>
                    <a:pt x="39097" y="58915"/>
                    <a:pt x="37842" y="53202"/>
                    <a:pt x="37466" y="48312"/>
                  </a:cubicBezTo>
                  <a:cubicBezTo>
                    <a:pt x="37090" y="43422"/>
                    <a:pt x="40851" y="39828"/>
                    <a:pt x="39011" y="36149"/>
                  </a:cubicBezTo>
                  <a:cubicBezTo>
                    <a:pt x="37174" y="32471"/>
                    <a:pt x="28646" y="30465"/>
                    <a:pt x="30636" y="25449"/>
                  </a:cubicBezTo>
                  <a:cubicBezTo>
                    <a:pt x="32626" y="20432"/>
                    <a:pt x="30318" y="16086"/>
                    <a:pt x="26973" y="14413"/>
                  </a:cubicBezTo>
                  <a:cubicBezTo>
                    <a:pt x="23630" y="12741"/>
                    <a:pt x="19450" y="12073"/>
                    <a:pt x="17610" y="10066"/>
                  </a:cubicBezTo>
                  <a:cubicBezTo>
                    <a:pt x="15629" y="4988"/>
                    <a:pt x="10343" y="1"/>
                    <a:pt x="64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5" name="Google Shape;3685;p49"/>
            <p:cNvSpPr/>
            <p:nvPr/>
          </p:nvSpPr>
          <p:spPr>
            <a:xfrm flipH="1">
              <a:off x="1412562" y="4744388"/>
              <a:ext cx="445690" cy="931754"/>
            </a:xfrm>
            <a:custGeom>
              <a:avLst/>
              <a:gdLst/>
              <a:ahLst/>
              <a:cxnLst/>
              <a:rect l="l" t="t" r="r" b="b"/>
              <a:pathLst>
                <a:path w="28955" h="60533" extrusionOk="0">
                  <a:moveTo>
                    <a:pt x="557" y="1"/>
                  </a:moveTo>
                  <a:cubicBezTo>
                    <a:pt x="435" y="1"/>
                    <a:pt x="311" y="45"/>
                    <a:pt x="214" y="136"/>
                  </a:cubicBezTo>
                  <a:cubicBezTo>
                    <a:pt x="12" y="324"/>
                    <a:pt x="0" y="642"/>
                    <a:pt x="189" y="844"/>
                  </a:cubicBezTo>
                  <a:cubicBezTo>
                    <a:pt x="14736" y="16492"/>
                    <a:pt x="27784" y="59739"/>
                    <a:pt x="27914" y="60175"/>
                  </a:cubicBezTo>
                  <a:cubicBezTo>
                    <a:pt x="27977" y="60387"/>
                    <a:pt x="28173" y="60533"/>
                    <a:pt x="28395" y="60533"/>
                  </a:cubicBezTo>
                  <a:cubicBezTo>
                    <a:pt x="28444" y="60533"/>
                    <a:pt x="28492" y="60524"/>
                    <a:pt x="28539" y="60511"/>
                  </a:cubicBezTo>
                  <a:cubicBezTo>
                    <a:pt x="28803" y="60432"/>
                    <a:pt x="28955" y="60152"/>
                    <a:pt x="28875" y="59886"/>
                  </a:cubicBezTo>
                  <a:cubicBezTo>
                    <a:pt x="28746" y="59450"/>
                    <a:pt x="15630" y="15980"/>
                    <a:pt x="924" y="161"/>
                  </a:cubicBezTo>
                  <a:cubicBezTo>
                    <a:pt x="825" y="54"/>
                    <a:pt x="692" y="1"/>
                    <a:pt x="557" y="1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6" name="Google Shape;3686;p49"/>
            <p:cNvSpPr/>
            <p:nvPr/>
          </p:nvSpPr>
          <p:spPr>
            <a:xfrm flipH="1">
              <a:off x="1653722" y="4862250"/>
              <a:ext cx="163884" cy="114289"/>
            </a:xfrm>
            <a:custGeom>
              <a:avLst/>
              <a:gdLst/>
              <a:ahLst/>
              <a:cxnLst/>
              <a:rect l="l" t="t" r="r" b="b"/>
              <a:pathLst>
                <a:path w="10647" h="7425" extrusionOk="0">
                  <a:moveTo>
                    <a:pt x="10078" y="0"/>
                  </a:moveTo>
                  <a:cubicBezTo>
                    <a:pt x="9881" y="0"/>
                    <a:pt x="9695" y="117"/>
                    <a:pt x="9616" y="310"/>
                  </a:cubicBezTo>
                  <a:lnTo>
                    <a:pt x="7130" y="6270"/>
                  </a:lnTo>
                  <a:lnTo>
                    <a:pt x="652" y="4901"/>
                  </a:lnTo>
                  <a:cubicBezTo>
                    <a:pt x="618" y="4894"/>
                    <a:pt x="583" y="4891"/>
                    <a:pt x="549" y="4891"/>
                  </a:cubicBezTo>
                  <a:cubicBezTo>
                    <a:pt x="317" y="4891"/>
                    <a:pt x="108" y="5053"/>
                    <a:pt x="57" y="5289"/>
                  </a:cubicBezTo>
                  <a:cubicBezTo>
                    <a:pt x="1" y="5560"/>
                    <a:pt x="174" y="5825"/>
                    <a:pt x="445" y="5884"/>
                  </a:cubicBezTo>
                  <a:lnTo>
                    <a:pt x="7736" y="7424"/>
                  </a:lnTo>
                  <a:lnTo>
                    <a:pt x="10542" y="694"/>
                  </a:lnTo>
                  <a:cubicBezTo>
                    <a:pt x="10647" y="439"/>
                    <a:pt x="10527" y="146"/>
                    <a:pt x="10271" y="39"/>
                  </a:cubicBezTo>
                  <a:cubicBezTo>
                    <a:pt x="10208" y="13"/>
                    <a:pt x="10142" y="0"/>
                    <a:pt x="10078" y="0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7" name="Google Shape;3687;p49"/>
            <p:cNvSpPr/>
            <p:nvPr/>
          </p:nvSpPr>
          <p:spPr>
            <a:xfrm flipH="1">
              <a:off x="1499227" y="5055235"/>
              <a:ext cx="318425" cy="174520"/>
            </a:xfrm>
            <a:custGeom>
              <a:avLst/>
              <a:gdLst/>
              <a:ahLst/>
              <a:cxnLst/>
              <a:rect l="l" t="t" r="r" b="b"/>
              <a:pathLst>
                <a:path w="20687" h="11338" extrusionOk="0">
                  <a:moveTo>
                    <a:pt x="20113" y="0"/>
                  </a:moveTo>
                  <a:cubicBezTo>
                    <a:pt x="19925" y="0"/>
                    <a:pt x="19746" y="106"/>
                    <a:pt x="19660" y="287"/>
                  </a:cubicBezTo>
                  <a:lnTo>
                    <a:pt x="14951" y="10185"/>
                  </a:lnTo>
                  <a:lnTo>
                    <a:pt x="662" y="6970"/>
                  </a:lnTo>
                  <a:cubicBezTo>
                    <a:pt x="625" y="6962"/>
                    <a:pt x="589" y="6958"/>
                    <a:pt x="552" y="6958"/>
                  </a:cubicBezTo>
                  <a:cubicBezTo>
                    <a:pt x="322" y="6958"/>
                    <a:pt x="114" y="7117"/>
                    <a:pt x="62" y="7351"/>
                  </a:cubicBezTo>
                  <a:cubicBezTo>
                    <a:pt x="0" y="7622"/>
                    <a:pt x="171" y="7889"/>
                    <a:pt x="441" y="7951"/>
                  </a:cubicBezTo>
                  <a:lnTo>
                    <a:pt x="15512" y="11338"/>
                  </a:lnTo>
                  <a:lnTo>
                    <a:pt x="20566" y="718"/>
                  </a:lnTo>
                  <a:cubicBezTo>
                    <a:pt x="20686" y="467"/>
                    <a:pt x="20579" y="168"/>
                    <a:pt x="20329" y="50"/>
                  </a:cubicBezTo>
                  <a:cubicBezTo>
                    <a:pt x="20259" y="16"/>
                    <a:pt x="20185" y="0"/>
                    <a:pt x="20113" y="0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8" name="Google Shape;3688;p49"/>
            <p:cNvSpPr/>
            <p:nvPr/>
          </p:nvSpPr>
          <p:spPr>
            <a:xfrm flipH="1">
              <a:off x="658816" y="4243988"/>
              <a:ext cx="858409" cy="1337331"/>
            </a:xfrm>
            <a:custGeom>
              <a:avLst/>
              <a:gdLst/>
              <a:ahLst/>
              <a:cxnLst/>
              <a:rect l="l" t="t" r="r" b="b"/>
              <a:pathLst>
                <a:path w="55768" h="86882" extrusionOk="0">
                  <a:moveTo>
                    <a:pt x="46938" y="0"/>
                  </a:moveTo>
                  <a:cubicBezTo>
                    <a:pt x="41647" y="0"/>
                    <a:pt x="34433" y="6807"/>
                    <a:pt x="31727" y="13740"/>
                  </a:cubicBezTo>
                  <a:cubicBezTo>
                    <a:pt x="29216" y="16480"/>
                    <a:pt x="23510" y="17393"/>
                    <a:pt x="18945" y="19675"/>
                  </a:cubicBezTo>
                  <a:cubicBezTo>
                    <a:pt x="14381" y="21957"/>
                    <a:pt x="11229" y="27892"/>
                    <a:pt x="13946" y="34740"/>
                  </a:cubicBezTo>
                  <a:cubicBezTo>
                    <a:pt x="16663" y="41587"/>
                    <a:pt x="5023" y="44326"/>
                    <a:pt x="2511" y="49348"/>
                  </a:cubicBezTo>
                  <a:cubicBezTo>
                    <a:pt x="0" y="54369"/>
                    <a:pt x="5136" y="59276"/>
                    <a:pt x="4622" y="65952"/>
                  </a:cubicBezTo>
                  <a:cubicBezTo>
                    <a:pt x="4109" y="72629"/>
                    <a:pt x="2398" y="80428"/>
                    <a:pt x="7532" y="85173"/>
                  </a:cubicBezTo>
                  <a:cubicBezTo>
                    <a:pt x="8883" y="86422"/>
                    <a:pt x="10661" y="86882"/>
                    <a:pt x="12547" y="86882"/>
                  </a:cubicBezTo>
                  <a:cubicBezTo>
                    <a:pt x="17831" y="86882"/>
                    <a:pt x="23966" y="83272"/>
                    <a:pt x="23966" y="83272"/>
                  </a:cubicBezTo>
                  <a:cubicBezTo>
                    <a:pt x="23966" y="83272"/>
                    <a:pt x="43823" y="77003"/>
                    <a:pt x="40057" y="61635"/>
                  </a:cubicBezTo>
                  <a:cubicBezTo>
                    <a:pt x="36291" y="46267"/>
                    <a:pt x="46904" y="55948"/>
                    <a:pt x="50672" y="46143"/>
                  </a:cubicBezTo>
                  <a:cubicBezTo>
                    <a:pt x="54438" y="36338"/>
                    <a:pt x="44166" y="31887"/>
                    <a:pt x="45878" y="24012"/>
                  </a:cubicBezTo>
                  <a:cubicBezTo>
                    <a:pt x="47589" y="16138"/>
                    <a:pt x="55768" y="10317"/>
                    <a:pt x="51507" y="2785"/>
                  </a:cubicBezTo>
                  <a:cubicBezTo>
                    <a:pt x="50403" y="833"/>
                    <a:pt x="48788" y="0"/>
                    <a:pt x="469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9" name="Google Shape;3689;p49"/>
            <p:cNvSpPr/>
            <p:nvPr/>
          </p:nvSpPr>
          <p:spPr>
            <a:xfrm flipH="1">
              <a:off x="658816" y="4243988"/>
              <a:ext cx="858409" cy="1337331"/>
            </a:xfrm>
            <a:custGeom>
              <a:avLst/>
              <a:gdLst/>
              <a:ahLst/>
              <a:cxnLst/>
              <a:rect l="l" t="t" r="r" b="b"/>
              <a:pathLst>
                <a:path w="55768" h="86882" extrusionOk="0">
                  <a:moveTo>
                    <a:pt x="46938" y="0"/>
                  </a:moveTo>
                  <a:cubicBezTo>
                    <a:pt x="41647" y="0"/>
                    <a:pt x="34433" y="6807"/>
                    <a:pt x="31727" y="13740"/>
                  </a:cubicBezTo>
                  <a:cubicBezTo>
                    <a:pt x="29216" y="16480"/>
                    <a:pt x="23510" y="17393"/>
                    <a:pt x="18945" y="19675"/>
                  </a:cubicBezTo>
                  <a:cubicBezTo>
                    <a:pt x="14381" y="21957"/>
                    <a:pt x="11229" y="27892"/>
                    <a:pt x="13946" y="34740"/>
                  </a:cubicBezTo>
                  <a:cubicBezTo>
                    <a:pt x="16663" y="41587"/>
                    <a:pt x="5023" y="44326"/>
                    <a:pt x="2511" y="49348"/>
                  </a:cubicBezTo>
                  <a:cubicBezTo>
                    <a:pt x="0" y="54369"/>
                    <a:pt x="5136" y="59276"/>
                    <a:pt x="4622" y="65952"/>
                  </a:cubicBezTo>
                  <a:cubicBezTo>
                    <a:pt x="4109" y="72629"/>
                    <a:pt x="2398" y="80428"/>
                    <a:pt x="7532" y="85173"/>
                  </a:cubicBezTo>
                  <a:cubicBezTo>
                    <a:pt x="8883" y="86422"/>
                    <a:pt x="10661" y="86882"/>
                    <a:pt x="12547" y="86882"/>
                  </a:cubicBezTo>
                  <a:cubicBezTo>
                    <a:pt x="17831" y="86882"/>
                    <a:pt x="23966" y="83272"/>
                    <a:pt x="23966" y="83272"/>
                  </a:cubicBezTo>
                  <a:cubicBezTo>
                    <a:pt x="23966" y="83272"/>
                    <a:pt x="43823" y="77003"/>
                    <a:pt x="40057" y="61635"/>
                  </a:cubicBezTo>
                  <a:cubicBezTo>
                    <a:pt x="36291" y="46267"/>
                    <a:pt x="46904" y="55948"/>
                    <a:pt x="50672" y="46143"/>
                  </a:cubicBezTo>
                  <a:cubicBezTo>
                    <a:pt x="54438" y="36338"/>
                    <a:pt x="44166" y="31887"/>
                    <a:pt x="45878" y="24012"/>
                  </a:cubicBezTo>
                  <a:cubicBezTo>
                    <a:pt x="47589" y="16138"/>
                    <a:pt x="55768" y="10317"/>
                    <a:pt x="51507" y="2785"/>
                  </a:cubicBezTo>
                  <a:cubicBezTo>
                    <a:pt x="50403" y="833"/>
                    <a:pt x="48788" y="0"/>
                    <a:pt x="46938" y="0"/>
                  </a:cubicBezTo>
                  <a:close/>
                </a:path>
              </a:pathLst>
            </a:custGeom>
            <a:solidFill>
              <a:srgbClr val="6D9EEB">
                <a:alpha val="41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0" name="Google Shape;3690;p49"/>
            <p:cNvSpPr/>
            <p:nvPr/>
          </p:nvSpPr>
          <p:spPr>
            <a:xfrm flipH="1">
              <a:off x="791960" y="4334255"/>
              <a:ext cx="602155" cy="1266356"/>
            </a:xfrm>
            <a:custGeom>
              <a:avLst/>
              <a:gdLst/>
              <a:ahLst/>
              <a:cxnLst/>
              <a:rect l="l" t="t" r="r" b="b"/>
              <a:pathLst>
                <a:path w="39120" h="82271" extrusionOk="0">
                  <a:moveTo>
                    <a:pt x="38564" y="0"/>
                  </a:moveTo>
                  <a:cubicBezTo>
                    <a:pt x="38430" y="0"/>
                    <a:pt x="38296" y="54"/>
                    <a:pt x="38197" y="160"/>
                  </a:cubicBezTo>
                  <a:cubicBezTo>
                    <a:pt x="18149" y="21726"/>
                    <a:pt x="258" y="81027"/>
                    <a:pt x="79" y="81624"/>
                  </a:cubicBezTo>
                  <a:cubicBezTo>
                    <a:pt x="1" y="81889"/>
                    <a:pt x="151" y="82170"/>
                    <a:pt x="417" y="82249"/>
                  </a:cubicBezTo>
                  <a:cubicBezTo>
                    <a:pt x="464" y="82262"/>
                    <a:pt x="512" y="82270"/>
                    <a:pt x="561" y="82270"/>
                  </a:cubicBezTo>
                  <a:cubicBezTo>
                    <a:pt x="781" y="82270"/>
                    <a:pt x="977" y="82125"/>
                    <a:pt x="1040" y="81913"/>
                  </a:cubicBezTo>
                  <a:cubicBezTo>
                    <a:pt x="1221" y="81318"/>
                    <a:pt x="19043" y="22239"/>
                    <a:pt x="38930" y="843"/>
                  </a:cubicBezTo>
                  <a:cubicBezTo>
                    <a:pt x="39119" y="641"/>
                    <a:pt x="39109" y="323"/>
                    <a:pt x="38905" y="135"/>
                  </a:cubicBezTo>
                  <a:cubicBezTo>
                    <a:pt x="38809" y="45"/>
                    <a:pt x="38686" y="0"/>
                    <a:pt x="385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1" name="Google Shape;3691;p49"/>
            <p:cNvSpPr/>
            <p:nvPr/>
          </p:nvSpPr>
          <p:spPr>
            <a:xfrm flipH="1">
              <a:off x="847457" y="4495181"/>
              <a:ext cx="217481" cy="149923"/>
            </a:xfrm>
            <a:custGeom>
              <a:avLst/>
              <a:gdLst/>
              <a:ahLst/>
              <a:cxnLst/>
              <a:rect l="l" t="t" r="r" b="b"/>
              <a:pathLst>
                <a:path w="14129" h="9740" extrusionOk="0">
                  <a:moveTo>
                    <a:pt x="572" y="0"/>
                  </a:moveTo>
                  <a:cubicBezTo>
                    <a:pt x="507" y="0"/>
                    <a:pt x="442" y="13"/>
                    <a:pt x="378" y="39"/>
                  </a:cubicBezTo>
                  <a:cubicBezTo>
                    <a:pt x="123" y="146"/>
                    <a:pt x="1" y="438"/>
                    <a:pt x="108" y="694"/>
                  </a:cubicBezTo>
                  <a:lnTo>
                    <a:pt x="3879" y="9740"/>
                  </a:lnTo>
                  <a:lnTo>
                    <a:pt x="13684" y="7668"/>
                  </a:lnTo>
                  <a:cubicBezTo>
                    <a:pt x="13955" y="7611"/>
                    <a:pt x="14129" y="7345"/>
                    <a:pt x="14072" y="7075"/>
                  </a:cubicBezTo>
                  <a:cubicBezTo>
                    <a:pt x="14020" y="6834"/>
                    <a:pt x="13806" y="6679"/>
                    <a:pt x="13572" y="6679"/>
                  </a:cubicBezTo>
                  <a:cubicBezTo>
                    <a:pt x="13540" y="6679"/>
                    <a:pt x="13509" y="6681"/>
                    <a:pt x="13477" y="6687"/>
                  </a:cubicBezTo>
                  <a:lnTo>
                    <a:pt x="4485" y="8587"/>
                  </a:lnTo>
                  <a:lnTo>
                    <a:pt x="1033" y="308"/>
                  </a:lnTo>
                  <a:cubicBezTo>
                    <a:pt x="953" y="116"/>
                    <a:pt x="767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2" name="Google Shape;3692;p49"/>
            <p:cNvSpPr/>
            <p:nvPr/>
          </p:nvSpPr>
          <p:spPr>
            <a:xfrm flipH="1">
              <a:off x="847371" y="4758624"/>
              <a:ext cx="428373" cy="232196"/>
            </a:xfrm>
            <a:custGeom>
              <a:avLst/>
              <a:gdLst/>
              <a:ahLst/>
              <a:cxnLst/>
              <a:rect l="l" t="t" r="r" b="b"/>
              <a:pathLst>
                <a:path w="27830" h="15085" extrusionOk="0">
                  <a:moveTo>
                    <a:pt x="571" y="1"/>
                  </a:moveTo>
                  <a:cubicBezTo>
                    <a:pt x="499" y="1"/>
                    <a:pt x="426" y="16"/>
                    <a:pt x="356" y="49"/>
                  </a:cubicBezTo>
                  <a:cubicBezTo>
                    <a:pt x="107" y="170"/>
                    <a:pt x="0" y="469"/>
                    <a:pt x="119" y="719"/>
                  </a:cubicBezTo>
                  <a:lnTo>
                    <a:pt x="6956" y="15085"/>
                  </a:lnTo>
                  <a:lnTo>
                    <a:pt x="27388" y="10493"/>
                  </a:lnTo>
                  <a:cubicBezTo>
                    <a:pt x="27659" y="10432"/>
                    <a:pt x="27829" y="10164"/>
                    <a:pt x="27767" y="9894"/>
                  </a:cubicBezTo>
                  <a:cubicBezTo>
                    <a:pt x="27715" y="9660"/>
                    <a:pt x="27507" y="9500"/>
                    <a:pt x="27278" y="9500"/>
                  </a:cubicBezTo>
                  <a:cubicBezTo>
                    <a:pt x="27242" y="9500"/>
                    <a:pt x="27206" y="9504"/>
                    <a:pt x="27169" y="9513"/>
                  </a:cubicBezTo>
                  <a:lnTo>
                    <a:pt x="7517" y="13932"/>
                  </a:lnTo>
                  <a:lnTo>
                    <a:pt x="1026" y="288"/>
                  </a:lnTo>
                  <a:cubicBezTo>
                    <a:pt x="939" y="107"/>
                    <a:pt x="759" y="1"/>
                    <a:pt x="5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3" name="Google Shape;3693;p49"/>
            <p:cNvSpPr/>
            <p:nvPr/>
          </p:nvSpPr>
          <p:spPr>
            <a:xfrm flipH="1">
              <a:off x="1021107" y="5087956"/>
              <a:ext cx="386367" cy="236829"/>
            </a:xfrm>
            <a:custGeom>
              <a:avLst/>
              <a:gdLst/>
              <a:ahLst/>
              <a:cxnLst/>
              <a:rect l="l" t="t" r="r" b="b"/>
              <a:pathLst>
                <a:path w="25101" h="15386" extrusionOk="0">
                  <a:moveTo>
                    <a:pt x="572" y="1"/>
                  </a:moveTo>
                  <a:cubicBezTo>
                    <a:pt x="499" y="1"/>
                    <a:pt x="425" y="17"/>
                    <a:pt x="354" y="51"/>
                  </a:cubicBezTo>
                  <a:cubicBezTo>
                    <a:pt x="105" y="171"/>
                    <a:pt x="0" y="470"/>
                    <a:pt x="120" y="721"/>
                  </a:cubicBezTo>
                  <a:lnTo>
                    <a:pt x="7161" y="15385"/>
                  </a:lnTo>
                  <a:lnTo>
                    <a:pt x="24693" y="9750"/>
                  </a:lnTo>
                  <a:cubicBezTo>
                    <a:pt x="24957" y="9664"/>
                    <a:pt x="25100" y="9382"/>
                    <a:pt x="25015" y="9118"/>
                  </a:cubicBezTo>
                  <a:cubicBezTo>
                    <a:pt x="24948" y="8905"/>
                    <a:pt x="24749" y="8770"/>
                    <a:pt x="24538" y="8770"/>
                  </a:cubicBezTo>
                  <a:cubicBezTo>
                    <a:pt x="24487" y="8770"/>
                    <a:pt x="24436" y="8778"/>
                    <a:pt x="24385" y="8794"/>
                  </a:cubicBezTo>
                  <a:lnTo>
                    <a:pt x="7686" y="14162"/>
                  </a:lnTo>
                  <a:lnTo>
                    <a:pt x="1024" y="286"/>
                  </a:lnTo>
                  <a:cubicBezTo>
                    <a:pt x="938" y="106"/>
                    <a:pt x="759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94" name="Google Shape;3694;p49"/>
          <p:cNvSpPr/>
          <p:nvPr/>
        </p:nvSpPr>
        <p:spPr>
          <a:xfrm rot="-1375875">
            <a:off x="5486345" y="1365576"/>
            <a:ext cx="2643631" cy="40910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sz="900" b="1" i="0" dirty="0">
                <a:ln>
                  <a:noFill/>
                </a:ln>
                <a:solidFill>
                  <a:schemeClr val="accent1"/>
                </a:solidFill>
                <a:latin typeface="Amasis MT Pro" panose="02040504050005020304" pitchFamily="18" charset="0"/>
              </a:rPr>
              <a:t>Vintage Vehicle</a:t>
            </a:r>
            <a:endParaRPr sz="900" b="1" i="0" dirty="0">
              <a:ln>
                <a:noFill/>
              </a:ln>
              <a:solidFill>
                <a:schemeClr val="accent1"/>
              </a:solidFill>
              <a:latin typeface="Amasis MT Pro" panose="02040504050005020304" pitchFamily="18" charset="0"/>
            </a:endParaRPr>
          </a:p>
        </p:txBody>
      </p:sp>
      <p:sp>
        <p:nvSpPr>
          <p:cNvPr id="3697" name="Google Shape;3697;p49"/>
          <p:cNvSpPr txBox="1">
            <a:spLocks noGrp="1"/>
          </p:cNvSpPr>
          <p:nvPr>
            <p:ph type="subTitle" idx="1"/>
          </p:nvPr>
        </p:nvSpPr>
        <p:spPr>
          <a:xfrm flipH="1">
            <a:off x="1476211" y="3852440"/>
            <a:ext cx="2706000" cy="63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b="1" dirty="0"/>
              <a:t>An old  car made between 1919 and 1930</a:t>
            </a:r>
            <a:endParaRPr sz="2000" b="1" dirty="0"/>
          </a:p>
        </p:txBody>
      </p:sp>
      <p:pic>
        <p:nvPicPr>
          <p:cNvPr id="2050" name="Picture 2" descr="Vintage Vehicles | National Motor Museum">
            <a:extLst>
              <a:ext uri="{FF2B5EF4-FFF2-40B4-BE49-F238E27FC236}">
                <a16:creationId xmlns:a16="http://schemas.microsoft.com/office/drawing/2014/main" id="{5575C734-6FC1-FE26-A864-3349DB00A6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2" t="8942" r="8116" b="4324"/>
          <a:stretch/>
        </p:blipFill>
        <p:spPr bwMode="auto">
          <a:xfrm>
            <a:off x="1513212" y="1335186"/>
            <a:ext cx="3123525" cy="19178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bg2">
                <a:lumMod val="60000"/>
                <a:lumOff val="4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9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25" name="Google Shape;3425;p45"/>
          <p:cNvGrpSpPr/>
          <p:nvPr/>
        </p:nvGrpSpPr>
        <p:grpSpPr>
          <a:xfrm>
            <a:off x="736808" y="611860"/>
            <a:ext cx="2875030" cy="5667479"/>
            <a:chOff x="736808" y="611860"/>
            <a:chExt cx="2875030" cy="5667479"/>
          </a:xfrm>
        </p:grpSpPr>
        <p:sp>
          <p:nvSpPr>
            <p:cNvPr id="3426" name="Google Shape;3426;p45"/>
            <p:cNvSpPr/>
            <p:nvPr/>
          </p:nvSpPr>
          <p:spPr>
            <a:xfrm>
              <a:off x="1652742" y="3049489"/>
              <a:ext cx="573390" cy="590913"/>
            </a:xfrm>
            <a:custGeom>
              <a:avLst/>
              <a:gdLst/>
              <a:ahLst/>
              <a:cxnLst/>
              <a:rect l="l" t="t" r="r" b="b"/>
              <a:pathLst>
                <a:path w="10929" h="11263" extrusionOk="0">
                  <a:moveTo>
                    <a:pt x="4084" y="1"/>
                  </a:moveTo>
                  <a:cubicBezTo>
                    <a:pt x="2595" y="1"/>
                    <a:pt x="489" y="484"/>
                    <a:pt x="489" y="484"/>
                  </a:cubicBezTo>
                  <a:cubicBezTo>
                    <a:pt x="489" y="484"/>
                    <a:pt x="0" y="6548"/>
                    <a:pt x="49" y="7435"/>
                  </a:cubicBezTo>
                  <a:cubicBezTo>
                    <a:pt x="97" y="8323"/>
                    <a:pt x="4177" y="9549"/>
                    <a:pt x="5737" y="9629"/>
                  </a:cubicBezTo>
                  <a:cubicBezTo>
                    <a:pt x="7296" y="9707"/>
                    <a:pt x="8458" y="11262"/>
                    <a:pt x="8458" y="11262"/>
                  </a:cubicBezTo>
                  <a:cubicBezTo>
                    <a:pt x="8458" y="11262"/>
                    <a:pt x="10928" y="6791"/>
                    <a:pt x="10097" y="5048"/>
                  </a:cubicBezTo>
                  <a:cubicBezTo>
                    <a:pt x="9265" y="3307"/>
                    <a:pt x="6214" y="307"/>
                    <a:pt x="4831" y="57"/>
                  </a:cubicBezTo>
                  <a:cubicBezTo>
                    <a:pt x="4615" y="17"/>
                    <a:pt x="4360" y="1"/>
                    <a:pt x="40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7" name="Google Shape;3427;p45"/>
            <p:cNvSpPr/>
            <p:nvPr/>
          </p:nvSpPr>
          <p:spPr>
            <a:xfrm>
              <a:off x="1654631" y="3368529"/>
              <a:ext cx="162694" cy="155664"/>
            </a:xfrm>
            <a:custGeom>
              <a:avLst/>
              <a:gdLst/>
              <a:ahLst/>
              <a:cxnLst/>
              <a:rect l="l" t="t" r="r" b="b"/>
              <a:pathLst>
                <a:path w="3101" h="2967" extrusionOk="0">
                  <a:moveTo>
                    <a:pt x="55" y="1"/>
                  </a:moveTo>
                  <a:cubicBezTo>
                    <a:pt x="19" y="641"/>
                    <a:pt x="0" y="1144"/>
                    <a:pt x="13" y="1354"/>
                  </a:cubicBezTo>
                  <a:cubicBezTo>
                    <a:pt x="41" y="1874"/>
                    <a:pt x="1457" y="2513"/>
                    <a:pt x="2938" y="2967"/>
                  </a:cubicBezTo>
                  <a:cubicBezTo>
                    <a:pt x="3101" y="1415"/>
                    <a:pt x="1623" y="173"/>
                    <a:pt x="55" y="1"/>
                  </a:cubicBezTo>
                  <a:close/>
                </a:path>
              </a:pathLst>
            </a:custGeom>
            <a:solidFill>
              <a:srgbClr val="FF6028">
                <a:alpha val="51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8" name="Google Shape;3428;p45"/>
            <p:cNvSpPr/>
            <p:nvPr/>
          </p:nvSpPr>
          <p:spPr>
            <a:xfrm>
              <a:off x="1657464" y="3049437"/>
              <a:ext cx="568668" cy="590966"/>
            </a:xfrm>
            <a:custGeom>
              <a:avLst/>
              <a:gdLst/>
              <a:ahLst/>
              <a:cxnLst/>
              <a:rect l="l" t="t" r="r" b="b"/>
              <a:pathLst>
                <a:path w="10839" h="11264" extrusionOk="0">
                  <a:moveTo>
                    <a:pt x="3992" y="0"/>
                  </a:moveTo>
                  <a:cubicBezTo>
                    <a:pt x="2503" y="0"/>
                    <a:pt x="397" y="484"/>
                    <a:pt x="397" y="484"/>
                  </a:cubicBezTo>
                  <a:cubicBezTo>
                    <a:pt x="397" y="484"/>
                    <a:pt x="114" y="4015"/>
                    <a:pt x="1" y="6083"/>
                  </a:cubicBezTo>
                  <a:cubicBezTo>
                    <a:pt x="1569" y="6255"/>
                    <a:pt x="3048" y="7497"/>
                    <a:pt x="2884" y="9049"/>
                  </a:cubicBezTo>
                  <a:cubicBezTo>
                    <a:pt x="3927" y="9368"/>
                    <a:pt x="5001" y="9597"/>
                    <a:pt x="5647" y="9630"/>
                  </a:cubicBezTo>
                  <a:cubicBezTo>
                    <a:pt x="7206" y="9708"/>
                    <a:pt x="8368" y="11263"/>
                    <a:pt x="8368" y="11263"/>
                  </a:cubicBezTo>
                  <a:cubicBezTo>
                    <a:pt x="8368" y="11263"/>
                    <a:pt x="10838" y="6790"/>
                    <a:pt x="10007" y="5047"/>
                  </a:cubicBezTo>
                  <a:cubicBezTo>
                    <a:pt x="9175" y="3306"/>
                    <a:pt x="6124" y="308"/>
                    <a:pt x="4740" y="56"/>
                  </a:cubicBezTo>
                  <a:cubicBezTo>
                    <a:pt x="4523" y="17"/>
                    <a:pt x="4269" y="0"/>
                    <a:pt x="39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9" name="Google Shape;3429;p45"/>
            <p:cNvSpPr/>
            <p:nvPr/>
          </p:nvSpPr>
          <p:spPr>
            <a:xfrm>
              <a:off x="1657464" y="3049437"/>
              <a:ext cx="568668" cy="590966"/>
            </a:xfrm>
            <a:custGeom>
              <a:avLst/>
              <a:gdLst/>
              <a:ahLst/>
              <a:cxnLst/>
              <a:rect l="l" t="t" r="r" b="b"/>
              <a:pathLst>
                <a:path w="10839" h="11264" extrusionOk="0">
                  <a:moveTo>
                    <a:pt x="3992" y="0"/>
                  </a:moveTo>
                  <a:cubicBezTo>
                    <a:pt x="2503" y="0"/>
                    <a:pt x="397" y="484"/>
                    <a:pt x="397" y="484"/>
                  </a:cubicBezTo>
                  <a:cubicBezTo>
                    <a:pt x="397" y="484"/>
                    <a:pt x="114" y="4015"/>
                    <a:pt x="1" y="6083"/>
                  </a:cubicBezTo>
                  <a:cubicBezTo>
                    <a:pt x="1569" y="6255"/>
                    <a:pt x="3048" y="7497"/>
                    <a:pt x="2884" y="9049"/>
                  </a:cubicBezTo>
                  <a:cubicBezTo>
                    <a:pt x="3927" y="9368"/>
                    <a:pt x="5001" y="9597"/>
                    <a:pt x="5647" y="9630"/>
                  </a:cubicBezTo>
                  <a:cubicBezTo>
                    <a:pt x="7206" y="9708"/>
                    <a:pt x="8368" y="11263"/>
                    <a:pt x="8368" y="11263"/>
                  </a:cubicBezTo>
                  <a:cubicBezTo>
                    <a:pt x="8368" y="11263"/>
                    <a:pt x="10838" y="6790"/>
                    <a:pt x="10007" y="5047"/>
                  </a:cubicBezTo>
                  <a:cubicBezTo>
                    <a:pt x="9175" y="3306"/>
                    <a:pt x="6124" y="308"/>
                    <a:pt x="4740" y="56"/>
                  </a:cubicBezTo>
                  <a:cubicBezTo>
                    <a:pt x="4523" y="17"/>
                    <a:pt x="4269" y="0"/>
                    <a:pt x="3992" y="0"/>
                  </a:cubicBezTo>
                  <a:close/>
                </a:path>
              </a:pathLst>
            </a:custGeom>
            <a:solidFill>
              <a:srgbClr val="FF6028">
                <a:alpha val="51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0" name="Google Shape;3430;p45"/>
            <p:cNvSpPr/>
            <p:nvPr/>
          </p:nvSpPr>
          <p:spPr>
            <a:xfrm>
              <a:off x="1648703" y="3045344"/>
              <a:ext cx="581417" cy="602456"/>
            </a:xfrm>
            <a:custGeom>
              <a:avLst/>
              <a:gdLst/>
              <a:ahLst/>
              <a:cxnLst/>
              <a:rect l="l" t="t" r="r" b="b"/>
              <a:pathLst>
                <a:path w="11082" h="11483" extrusionOk="0">
                  <a:moveTo>
                    <a:pt x="4169" y="156"/>
                  </a:moveTo>
                  <a:cubicBezTo>
                    <a:pt x="4437" y="156"/>
                    <a:pt x="4684" y="172"/>
                    <a:pt x="4893" y="209"/>
                  </a:cubicBezTo>
                  <a:cubicBezTo>
                    <a:pt x="6269" y="460"/>
                    <a:pt x="9308" y="3495"/>
                    <a:pt x="10103" y="5158"/>
                  </a:cubicBezTo>
                  <a:cubicBezTo>
                    <a:pt x="10839" y="6701"/>
                    <a:pt x="8882" y="10524"/>
                    <a:pt x="8523" y="11200"/>
                  </a:cubicBezTo>
                  <a:cubicBezTo>
                    <a:pt x="8239" y="10856"/>
                    <a:pt x="7187" y="9700"/>
                    <a:pt x="5817" y="9631"/>
                  </a:cubicBezTo>
                  <a:cubicBezTo>
                    <a:pt x="4130" y="9545"/>
                    <a:pt x="245" y="8281"/>
                    <a:pt x="202" y="7509"/>
                  </a:cubicBezTo>
                  <a:cubicBezTo>
                    <a:pt x="157" y="6682"/>
                    <a:pt x="588" y="1243"/>
                    <a:pt x="636" y="626"/>
                  </a:cubicBezTo>
                  <a:lnTo>
                    <a:pt x="638" y="626"/>
                  </a:lnTo>
                  <a:cubicBezTo>
                    <a:pt x="979" y="550"/>
                    <a:pt x="2836" y="156"/>
                    <a:pt x="4169" y="156"/>
                  </a:cubicBezTo>
                  <a:close/>
                  <a:moveTo>
                    <a:pt x="4157" y="0"/>
                  </a:moveTo>
                  <a:cubicBezTo>
                    <a:pt x="2687" y="0"/>
                    <a:pt x="649" y="463"/>
                    <a:pt x="547" y="487"/>
                  </a:cubicBezTo>
                  <a:lnTo>
                    <a:pt x="492" y="499"/>
                  </a:lnTo>
                  <a:lnTo>
                    <a:pt x="487" y="556"/>
                  </a:lnTo>
                  <a:cubicBezTo>
                    <a:pt x="469" y="805"/>
                    <a:pt x="0" y="6635"/>
                    <a:pt x="49" y="7517"/>
                  </a:cubicBezTo>
                  <a:cubicBezTo>
                    <a:pt x="102" y="8513"/>
                    <a:pt x="4313" y="9709"/>
                    <a:pt x="5809" y="9785"/>
                  </a:cubicBezTo>
                  <a:cubicBezTo>
                    <a:pt x="7314" y="9860"/>
                    <a:pt x="8462" y="11373"/>
                    <a:pt x="8474" y="11387"/>
                  </a:cubicBezTo>
                  <a:lnTo>
                    <a:pt x="8545" y="11482"/>
                  </a:lnTo>
                  <a:lnTo>
                    <a:pt x="8603" y="11379"/>
                  </a:lnTo>
                  <a:cubicBezTo>
                    <a:pt x="8705" y="11194"/>
                    <a:pt x="11082" y="6850"/>
                    <a:pt x="10243" y="5093"/>
                  </a:cubicBezTo>
                  <a:cubicBezTo>
                    <a:pt x="9423" y="3375"/>
                    <a:pt x="6373" y="322"/>
                    <a:pt x="4921" y="58"/>
                  </a:cubicBezTo>
                  <a:cubicBezTo>
                    <a:pt x="4699" y="17"/>
                    <a:pt x="4438" y="0"/>
                    <a:pt x="4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1" name="Google Shape;3431;p45"/>
            <p:cNvSpPr/>
            <p:nvPr/>
          </p:nvSpPr>
          <p:spPr>
            <a:xfrm>
              <a:off x="1681965" y="922348"/>
              <a:ext cx="602823" cy="2988616"/>
            </a:xfrm>
            <a:custGeom>
              <a:avLst/>
              <a:gdLst/>
              <a:ahLst/>
              <a:cxnLst/>
              <a:rect l="l" t="t" r="r" b="b"/>
              <a:pathLst>
                <a:path w="11490" h="56964" extrusionOk="0">
                  <a:moveTo>
                    <a:pt x="9972" y="0"/>
                  </a:moveTo>
                  <a:cubicBezTo>
                    <a:pt x="9288" y="0"/>
                    <a:pt x="8690" y="496"/>
                    <a:pt x="8581" y="1194"/>
                  </a:cubicBezTo>
                  <a:lnTo>
                    <a:pt x="121" y="55335"/>
                  </a:lnTo>
                  <a:cubicBezTo>
                    <a:pt x="1" y="56107"/>
                    <a:pt x="525" y="56826"/>
                    <a:pt x="1299" y="56946"/>
                  </a:cubicBezTo>
                  <a:cubicBezTo>
                    <a:pt x="1373" y="56958"/>
                    <a:pt x="1447" y="56963"/>
                    <a:pt x="1520" y="56963"/>
                  </a:cubicBezTo>
                  <a:cubicBezTo>
                    <a:pt x="2204" y="56963"/>
                    <a:pt x="2801" y="56468"/>
                    <a:pt x="2910" y="55770"/>
                  </a:cubicBezTo>
                  <a:lnTo>
                    <a:pt x="11369" y="1629"/>
                  </a:lnTo>
                  <a:cubicBezTo>
                    <a:pt x="11489" y="857"/>
                    <a:pt x="10965" y="138"/>
                    <a:pt x="10193" y="17"/>
                  </a:cubicBezTo>
                  <a:cubicBezTo>
                    <a:pt x="10118" y="6"/>
                    <a:pt x="10044" y="0"/>
                    <a:pt x="9972" y="0"/>
                  </a:cubicBezTo>
                  <a:close/>
                </a:path>
              </a:pathLst>
            </a:custGeom>
            <a:solidFill>
              <a:srgbClr val="966A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2" name="Google Shape;3432;p45"/>
            <p:cNvSpPr/>
            <p:nvPr/>
          </p:nvSpPr>
          <p:spPr>
            <a:xfrm>
              <a:off x="1612187" y="3045344"/>
              <a:ext cx="396478" cy="451986"/>
            </a:xfrm>
            <a:custGeom>
              <a:avLst/>
              <a:gdLst/>
              <a:ahLst/>
              <a:cxnLst/>
              <a:rect l="l" t="t" r="r" b="b"/>
              <a:pathLst>
                <a:path w="7557" h="8615" extrusionOk="0">
                  <a:moveTo>
                    <a:pt x="3318" y="0"/>
                  </a:moveTo>
                  <a:cubicBezTo>
                    <a:pt x="3275" y="0"/>
                    <a:pt x="3232" y="1"/>
                    <a:pt x="3190" y="3"/>
                  </a:cubicBezTo>
                  <a:cubicBezTo>
                    <a:pt x="1489" y="67"/>
                    <a:pt x="596" y="723"/>
                    <a:pt x="596" y="723"/>
                  </a:cubicBezTo>
                  <a:cubicBezTo>
                    <a:pt x="245" y="1094"/>
                    <a:pt x="320" y="1863"/>
                    <a:pt x="818" y="2462"/>
                  </a:cubicBezTo>
                  <a:cubicBezTo>
                    <a:pt x="502" y="2682"/>
                    <a:pt x="259" y="3345"/>
                    <a:pt x="981" y="4372"/>
                  </a:cubicBezTo>
                  <a:cubicBezTo>
                    <a:pt x="114" y="4756"/>
                    <a:pt x="313" y="5461"/>
                    <a:pt x="684" y="6200"/>
                  </a:cubicBezTo>
                  <a:cubicBezTo>
                    <a:pt x="1" y="7017"/>
                    <a:pt x="604" y="8148"/>
                    <a:pt x="1332" y="8192"/>
                  </a:cubicBezTo>
                  <a:cubicBezTo>
                    <a:pt x="1608" y="8099"/>
                    <a:pt x="1924" y="7630"/>
                    <a:pt x="2746" y="7575"/>
                  </a:cubicBezTo>
                  <a:cubicBezTo>
                    <a:pt x="2773" y="7573"/>
                    <a:pt x="2801" y="7572"/>
                    <a:pt x="2828" y="7572"/>
                  </a:cubicBezTo>
                  <a:cubicBezTo>
                    <a:pt x="3638" y="7572"/>
                    <a:pt x="4650" y="8329"/>
                    <a:pt x="5174" y="8577"/>
                  </a:cubicBezTo>
                  <a:cubicBezTo>
                    <a:pt x="5228" y="8603"/>
                    <a:pt x="5285" y="8614"/>
                    <a:pt x="5343" y="8614"/>
                  </a:cubicBezTo>
                  <a:cubicBezTo>
                    <a:pt x="5873" y="8614"/>
                    <a:pt x="6504" y="7629"/>
                    <a:pt x="5730" y="6867"/>
                  </a:cubicBezTo>
                  <a:lnTo>
                    <a:pt x="5730" y="6867"/>
                  </a:lnTo>
                  <a:cubicBezTo>
                    <a:pt x="5744" y="6868"/>
                    <a:pt x="5758" y="6868"/>
                    <a:pt x="5773" y="6868"/>
                  </a:cubicBezTo>
                  <a:cubicBezTo>
                    <a:pt x="6284" y="6868"/>
                    <a:pt x="6883" y="6429"/>
                    <a:pt x="6076" y="5124"/>
                  </a:cubicBezTo>
                  <a:lnTo>
                    <a:pt x="6076" y="5124"/>
                  </a:lnTo>
                  <a:cubicBezTo>
                    <a:pt x="6152" y="5139"/>
                    <a:pt x="6224" y="5146"/>
                    <a:pt x="6291" y="5146"/>
                  </a:cubicBezTo>
                  <a:cubicBezTo>
                    <a:pt x="6989" y="5146"/>
                    <a:pt x="7175" y="4354"/>
                    <a:pt x="6403" y="3462"/>
                  </a:cubicBezTo>
                  <a:lnTo>
                    <a:pt x="6403" y="3462"/>
                  </a:lnTo>
                  <a:cubicBezTo>
                    <a:pt x="6457" y="3472"/>
                    <a:pt x="6515" y="3477"/>
                    <a:pt x="6573" y="3477"/>
                  </a:cubicBezTo>
                  <a:cubicBezTo>
                    <a:pt x="7027" y="3477"/>
                    <a:pt x="7557" y="3172"/>
                    <a:pt x="7214" y="2244"/>
                  </a:cubicBezTo>
                  <a:cubicBezTo>
                    <a:pt x="6836" y="1223"/>
                    <a:pt x="4987" y="0"/>
                    <a:pt x="3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3" name="Google Shape;3433;p45"/>
            <p:cNvSpPr/>
            <p:nvPr/>
          </p:nvSpPr>
          <p:spPr>
            <a:xfrm>
              <a:off x="1612134" y="3041042"/>
              <a:ext cx="217887" cy="429741"/>
            </a:xfrm>
            <a:custGeom>
              <a:avLst/>
              <a:gdLst/>
              <a:ahLst/>
              <a:cxnLst/>
              <a:rect l="l" t="t" r="r" b="b"/>
              <a:pathLst>
                <a:path w="4153" h="8191" extrusionOk="0">
                  <a:moveTo>
                    <a:pt x="3301" y="0"/>
                  </a:moveTo>
                  <a:cubicBezTo>
                    <a:pt x="3264" y="0"/>
                    <a:pt x="3227" y="1"/>
                    <a:pt x="3191" y="2"/>
                  </a:cubicBezTo>
                  <a:cubicBezTo>
                    <a:pt x="1490" y="66"/>
                    <a:pt x="597" y="722"/>
                    <a:pt x="597" y="722"/>
                  </a:cubicBezTo>
                  <a:cubicBezTo>
                    <a:pt x="245" y="1093"/>
                    <a:pt x="321" y="1862"/>
                    <a:pt x="819" y="2461"/>
                  </a:cubicBezTo>
                  <a:cubicBezTo>
                    <a:pt x="502" y="2681"/>
                    <a:pt x="260" y="3344"/>
                    <a:pt x="982" y="4371"/>
                  </a:cubicBezTo>
                  <a:cubicBezTo>
                    <a:pt x="115" y="4753"/>
                    <a:pt x="314" y="5460"/>
                    <a:pt x="683" y="6199"/>
                  </a:cubicBezTo>
                  <a:cubicBezTo>
                    <a:pt x="0" y="7016"/>
                    <a:pt x="605" y="8147"/>
                    <a:pt x="1333" y="8191"/>
                  </a:cubicBezTo>
                  <a:cubicBezTo>
                    <a:pt x="1609" y="8098"/>
                    <a:pt x="1925" y="7629"/>
                    <a:pt x="2747" y="7574"/>
                  </a:cubicBezTo>
                  <a:cubicBezTo>
                    <a:pt x="3093" y="7550"/>
                    <a:pt x="3615" y="6042"/>
                    <a:pt x="3324" y="5829"/>
                  </a:cubicBezTo>
                  <a:cubicBezTo>
                    <a:pt x="3634" y="5618"/>
                    <a:pt x="4133" y="4429"/>
                    <a:pt x="3778" y="4119"/>
                  </a:cubicBezTo>
                  <a:cubicBezTo>
                    <a:pt x="4152" y="3513"/>
                    <a:pt x="4016" y="2414"/>
                    <a:pt x="3743" y="2019"/>
                  </a:cubicBezTo>
                  <a:cubicBezTo>
                    <a:pt x="3872" y="1768"/>
                    <a:pt x="3723" y="1306"/>
                    <a:pt x="3577" y="86"/>
                  </a:cubicBezTo>
                  <a:cubicBezTo>
                    <a:pt x="3577" y="86"/>
                    <a:pt x="3561" y="90"/>
                    <a:pt x="3549" y="90"/>
                  </a:cubicBezTo>
                  <a:cubicBezTo>
                    <a:pt x="3526" y="90"/>
                    <a:pt x="3515" y="79"/>
                    <a:pt x="3632" y="16"/>
                  </a:cubicBezTo>
                  <a:cubicBezTo>
                    <a:pt x="3522" y="5"/>
                    <a:pt x="3411" y="0"/>
                    <a:pt x="3301" y="0"/>
                  </a:cubicBezTo>
                  <a:close/>
                </a:path>
              </a:pathLst>
            </a:custGeom>
            <a:solidFill>
              <a:srgbClr val="FF6028">
                <a:alpha val="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4" name="Google Shape;3434;p45"/>
            <p:cNvSpPr/>
            <p:nvPr/>
          </p:nvSpPr>
          <p:spPr>
            <a:xfrm>
              <a:off x="1612187" y="3045344"/>
              <a:ext cx="396478" cy="451986"/>
            </a:xfrm>
            <a:custGeom>
              <a:avLst/>
              <a:gdLst/>
              <a:ahLst/>
              <a:cxnLst/>
              <a:rect l="l" t="t" r="r" b="b"/>
              <a:pathLst>
                <a:path w="7557" h="8615" extrusionOk="0">
                  <a:moveTo>
                    <a:pt x="3318" y="0"/>
                  </a:moveTo>
                  <a:cubicBezTo>
                    <a:pt x="3275" y="0"/>
                    <a:pt x="3232" y="1"/>
                    <a:pt x="3190" y="3"/>
                  </a:cubicBezTo>
                  <a:cubicBezTo>
                    <a:pt x="1489" y="67"/>
                    <a:pt x="596" y="723"/>
                    <a:pt x="596" y="723"/>
                  </a:cubicBezTo>
                  <a:cubicBezTo>
                    <a:pt x="245" y="1094"/>
                    <a:pt x="320" y="1863"/>
                    <a:pt x="818" y="2462"/>
                  </a:cubicBezTo>
                  <a:cubicBezTo>
                    <a:pt x="502" y="2682"/>
                    <a:pt x="259" y="3345"/>
                    <a:pt x="981" y="4372"/>
                  </a:cubicBezTo>
                  <a:cubicBezTo>
                    <a:pt x="114" y="4756"/>
                    <a:pt x="313" y="5461"/>
                    <a:pt x="684" y="6200"/>
                  </a:cubicBezTo>
                  <a:cubicBezTo>
                    <a:pt x="1" y="7017"/>
                    <a:pt x="604" y="8148"/>
                    <a:pt x="1332" y="8192"/>
                  </a:cubicBezTo>
                  <a:cubicBezTo>
                    <a:pt x="1608" y="8099"/>
                    <a:pt x="1924" y="7630"/>
                    <a:pt x="2746" y="7575"/>
                  </a:cubicBezTo>
                  <a:cubicBezTo>
                    <a:pt x="2773" y="7573"/>
                    <a:pt x="2801" y="7572"/>
                    <a:pt x="2828" y="7572"/>
                  </a:cubicBezTo>
                  <a:cubicBezTo>
                    <a:pt x="3638" y="7572"/>
                    <a:pt x="4650" y="8329"/>
                    <a:pt x="5174" y="8577"/>
                  </a:cubicBezTo>
                  <a:cubicBezTo>
                    <a:pt x="5228" y="8603"/>
                    <a:pt x="5285" y="8614"/>
                    <a:pt x="5343" y="8614"/>
                  </a:cubicBezTo>
                  <a:cubicBezTo>
                    <a:pt x="5873" y="8614"/>
                    <a:pt x="6504" y="7629"/>
                    <a:pt x="5730" y="6867"/>
                  </a:cubicBezTo>
                  <a:lnTo>
                    <a:pt x="5730" y="6867"/>
                  </a:lnTo>
                  <a:cubicBezTo>
                    <a:pt x="5744" y="6868"/>
                    <a:pt x="5758" y="6868"/>
                    <a:pt x="5773" y="6868"/>
                  </a:cubicBezTo>
                  <a:cubicBezTo>
                    <a:pt x="6284" y="6868"/>
                    <a:pt x="6883" y="6429"/>
                    <a:pt x="6076" y="5124"/>
                  </a:cubicBezTo>
                  <a:lnTo>
                    <a:pt x="6076" y="5124"/>
                  </a:lnTo>
                  <a:cubicBezTo>
                    <a:pt x="6152" y="5139"/>
                    <a:pt x="6224" y="5146"/>
                    <a:pt x="6291" y="5146"/>
                  </a:cubicBezTo>
                  <a:cubicBezTo>
                    <a:pt x="6989" y="5146"/>
                    <a:pt x="7175" y="4354"/>
                    <a:pt x="6403" y="3462"/>
                  </a:cubicBezTo>
                  <a:lnTo>
                    <a:pt x="6403" y="3462"/>
                  </a:lnTo>
                  <a:cubicBezTo>
                    <a:pt x="6457" y="3472"/>
                    <a:pt x="6515" y="3477"/>
                    <a:pt x="6573" y="3477"/>
                  </a:cubicBezTo>
                  <a:cubicBezTo>
                    <a:pt x="7027" y="3477"/>
                    <a:pt x="7557" y="3172"/>
                    <a:pt x="7214" y="2244"/>
                  </a:cubicBezTo>
                  <a:cubicBezTo>
                    <a:pt x="6836" y="1223"/>
                    <a:pt x="4987" y="0"/>
                    <a:pt x="3318" y="0"/>
                  </a:cubicBezTo>
                  <a:close/>
                </a:path>
              </a:pathLst>
            </a:custGeom>
            <a:solidFill>
              <a:srgbClr val="FF6028">
                <a:alpha val="51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5" name="Google Shape;3435;p45"/>
            <p:cNvSpPr/>
            <p:nvPr/>
          </p:nvSpPr>
          <p:spPr>
            <a:xfrm>
              <a:off x="1777609" y="3342926"/>
              <a:ext cx="19202" cy="57974"/>
            </a:xfrm>
            <a:custGeom>
              <a:avLst/>
              <a:gdLst/>
              <a:ahLst/>
              <a:cxnLst/>
              <a:rect l="l" t="t" r="r" b="b"/>
              <a:pathLst>
                <a:path w="366" h="1105" extrusionOk="0">
                  <a:moveTo>
                    <a:pt x="232" y="0"/>
                  </a:moveTo>
                  <a:cubicBezTo>
                    <a:pt x="179" y="0"/>
                    <a:pt x="126" y="69"/>
                    <a:pt x="126" y="69"/>
                  </a:cubicBezTo>
                  <a:cubicBezTo>
                    <a:pt x="126" y="69"/>
                    <a:pt x="254" y="523"/>
                    <a:pt x="0" y="1104"/>
                  </a:cubicBezTo>
                  <a:cubicBezTo>
                    <a:pt x="203" y="987"/>
                    <a:pt x="365" y="343"/>
                    <a:pt x="317" y="116"/>
                  </a:cubicBezTo>
                  <a:cubicBezTo>
                    <a:pt x="298" y="28"/>
                    <a:pt x="265" y="0"/>
                    <a:pt x="2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6" name="Google Shape;3436;p45"/>
            <p:cNvSpPr/>
            <p:nvPr/>
          </p:nvSpPr>
          <p:spPr>
            <a:xfrm>
              <a:off x="1800274" y="3256516"/>
              <a:ext cx="19202" cy="57921"/>
            </a:xfrm>
            <a:custGeom>
              <a:avLst/>
              <a:gdLst/>
              <a:ahLst/>
              <a:cxnLst/>
              <a:rect l="l" t="t" r="r" b="b"/>
              <a:pathLst>
                <a:path w="366" h="1104" extrusionOk="0">
                  <a:moveTo>
                    <a:pt x="234" y="0"/>
                  </a:moveTo>
                  <a:cubicBezTo>
                    <a:pt x="181" y="0"/>
                    <a:pt x="126" y="70"/>
                    <a:pt x="126" y="70"/>
                  </a:cubicBezTo>
                  <a:cubicBezTo>
                    <a:pt x="126" y="70"/>
                    <a:pt x="254" y="523"/>
                    <a:pt x="1" y="1104"/>
                  </a:cubicBezTo>
                  <a:cubicBezTo>
                    <a:pt x="203" y="986"/>
                    <a:pt x="366" y="344"/>
                    <a:pt x="317" y="115"/>
                  </a:cubicBezTo>
                  <a:cubicBezTo>
                    <a:pt x="299" y="28"/>
                    <a:pt x="2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7" name="Google Shape;3437;p45"/>
            <p:cNvSpPr/>
            <p:nvPr/>
          </p:nvSpPr>
          <p:spPr>
            <a:xfrm>
              <a:off x="1803737" y="3146444"/>
              <a:ext cx="23609" cy="58079"/>
            </a:xfrm>
            <a:custGeom>
              <a:avLst/>
              <a:gdLst/>
              <a:ahLst/>
              <a:cxnLst/>
              <a:rect l="l" t="t" r="r" b="b"/>
              <a:pathLst>
                <a:path w="450" h="1107" extrusionOk="0">
                  <a:moveTo>
                    <a:pt x="94" y="1"/>
                  </a:moveTo>
                  <a:cubicBezTo>
                    <a:pt x="29" y="1"/>
                    <a:pt x="1" y="113"/>
                    <a:pt x="1" y="113"/>
                  </a:cubicBezTo>
                  <a:cubicBezTo>
                    <a:pt x="1" y="113"/>
                    <a:pt x="304" y="473"/>
                    <a:pt x="314" y="1106"/>
                  </a:cubicBezTo>
                  <a:cubicBezTo>
                    <a:pt x="450" y="917"/>
                    <a:pt x="334" y="264"/>
                    <a:pt x="195" y="76"/>
                  </a:cubicBezTo>
                  <a:cubicBezTo>
                    <a:pt x="154" y="20"/>
                    <a:pt x="121" y="1"/>
                    <a:pt x="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8" name="Google Shape;3438;p45"/>
            <p:cNvSpPr/>
            <p:nvPr/>
          </p:nvSpPr>
          <p:spPr>
            <a:xfrm>
              <a:off x="1797178" y="3041252"/>
              <a:ext cx="14848" cy="59233"/>
            </a:xfrm>
            <a:custGeom>
              <a:avLst/>
              <a:gdLst/>
              <a:ahLst/>
              <a:cxnLst/>
              <a:rect l="l" t="t" r="r" b="b"/>
              <a:pathLst>
                <a:path w="283" h="1129" extrusionOk="0">
                  <a:moveTo>
                    <a:pt x="105" y="0"/>
                  </a:moveTo>
                  <a:cubicBezTo>
                    <a:pt x="48" y="0"/>
                    <a:pt x="0" y="87"/>
                    <a:pt x="0" y="87"/>
                  </a:cubicBezTo>
                  <a:cubicBezTo>
                    <a:pt x="0" y="87"/>
                    <a:pt x="202" y="513"/>
                    <a:pt x="50" y="1128"/>
                  </a:cubicBezTo>
                  <a:cubicBezTo>
                    <a:pt x="230" y="978"/>
                    <a:pt x="282" y="317"/>
                    <a:pt x="198" y="100"/>
                  </a:cubicBezTo>
                  <a:cubicBezTo>
                    <a:pt x="168" y="25"/>
                    <a:pt x="135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9" name="Google Shape;3439;p45"/>
            <p:cNvSpPr/>
            <p:nvPr/>
          </p:nvSpPr>
          <p:spPr>
            <a:xfrm>
              <a:off x="1620581" y="3036950"/>
              <a:ext cx="384988" cy="460066"/>
            </a:xfrm>
            <a:custGeom>
              <a:avLst/>
              <a:gdLst/>
              <a:ahLst/>
              <a:cxnLst/>
              <a:rect l="l" t="t" r="r" b="b"/>
              <a:pathLst>
                <a:path w="7338" h="8769" extrusionOk="0">
                  <a:moveTo>
                    <a:pt x="3154" y="153"/>
                  </a:moveTo>
                  <a:cubicBezTo>
                    <a:pt x="4790" y="153"/>
                    <a:pt x="6606" y="1334"/>
                    <a:pt x="6981" y="2347"/>
                  </a:cubicBezTo>
                  <a:cubicBezTo>
                    <a:pt x="7130" y="2747"/>
                    <a:pt x="7120" y="3060"/>
                    <a:pt x="6957" y="3256"/>
                  </a:cubicBezTo>
                  <a:cubicBezTo>
                    <a:pt x="6820" y="3421"/>
                    <a:pt x="6602" y="3477"/>
                    <a:pt x="6411" y="3477"/>
                  </a:cubicBezTo>
                  <a:cubicBezTo>
                    <a:pt x="6356" y="3477"/>
                    <a:pt x="6303" y="3472"/>
                    <a:pt x="6256" y="3464"/>
                  </a:cubicBezTo>
                  <a:lnTo>
                    <a:pt x="6043" y="3426"/>
                  </a:lnTo>
                  <a:lnTo>
                    <a:pt x="6184" y="3591"/>
                  </a:lnTo>
                  <a:cubicBezTo>
                    <a:pt x="6613" y="4086"/>
                    <a:pt x="6776" y="4606"/>
                    <a:pt x="6595" y="4914"/>
                  </a:cubicBezTo>
                  <a:cubicBezTo>
                    <a:pt x="6507" y="5066"/>
                    <a:pt x="6342" y="5147"/>
                    <a:pt x="6129" y="5147"/>
                  </a:cubicBezTo>
                  <a:cubicBezTo>
                    <a:pt x="6066" y="5147"/>
                    <a:pt x="6000" y="5140"/>
                    <a:pt x="5930" y="5126"/>
                  </a:cubicBezTo>
                  <a:lnTo>
                    <a:pt x="5756" y="5091"/>
                  </a:lnTo>
                  <a:lnTo>
                    <a:pt x="5848" y="5243"/>
                  </a:lnTo>
                  <a:cubicBezTo>
                    <a:pt x="6317" y="5998"/>
                    <a:pt x="6274" y="6396"/>
                    <a:pt x="6155" y="6598"/>
                  </a:cubicBezTo>
                  <a:cubicBezTo>
                    <a:pt x="6036" y="6798"/>
                    <a:pt x="5802" y="6868"/>
                    <a:pt x="5610" y="6868"/>
                  </a:cubicBezTo>
                  <a:cubicBezTo>
                    <a:pt x="5597" y="6868"/>
                    <a:pt x="5585" y="6868"/>
                    <a:pt x="5573" y="6867"/>
                  </a:cubicBezTo>
                  <a:lnTo>
                    <a:pt x="5371" y="6856"/>
                  </a:lnTo>
                  <a:lnTo>
                    <a:pt x="5371" y="6856"/>
                  </a:lnTo>
                  <a:lnTo>
                    <a:pt x="5515" y="6999"/>
                  </a:lnTo>
                  <a:cubicBezTo>
                    <a:pt x="5983" y="7459"/>
                    <a:pt x="5894" y="7987"/>
                    <a:pt x="5676" y="8299"/>
                  </a:cubicBezTo>
                  <a:cubicBezTo>
                    <a:pt x="5537" y="8498"/>
                    <a:pt x="5350" y="8614"/>
                    <a:pt x="5184" y="8614"/>
                  </a:cubicBezTo>
                  <a:cubicBezTo>
                    <a:pt x="5136" y="8614"/>
                    <a:pt x="5090" y="8604"/>
                    <a:pt x="5047" y="8584"/>
                  </a:cubicBezTo>
                  <a:cubicBezTo>
                    <a:pt x="4914" y="8521"/>
                    <a:pt x="4749" y="8424"/>
                    <a:pt x="4556" y="8313"/>
                  </a:cubicBezTo>
                  <a:cubicBezTo>
                    <a:pt x="4018" y="7999"/>
                    <a:pt x="3290" y="7572"/>
                    <a:pt x="2670" y="7572"/>
                  </a:cubicBezTo>
                  <a:cubicBezTo>
                    <a:pt x="2640" y="7572"/>
                    <a:pt x="2611" y="7573"/>
                    <a:pt x="2582" y="7575"/>
                  </a:cubicBezTo>
                  <a:cubicBezTo>
                    <a:pt x="2557" y="7577"/>
                    <a:pt x="2533" y="7578"/>
                    <a:pt x="2510" y="7581"/>
                  </a:cubicBezTo>
                  <a:cubicBezTo>
                    <a:pt x="1961" y="7635"/>
                    <a:pt x="1642" y="7866"/>
                    <a:pt x="1407" y="8037"/>
                  </a:cubicBezTo>
                  <a:cubicBezTo>
                    <a:pt x="1315" y="8104"/>
                    <a:pt x="1233" y="8162"/>
                    <a:pt x="1163" y="8191"/>
                  </a:cubicBezTo>
                  <a:cubicBezTo>
                    <a:pt x="854" y="8164"/>
                    <a:pt x="557" y="7920"/>
                    <a:pt x="403" y="7564"/>
                  </a:cubicBezTo>
                  <a:cubicBezTo>
                    <a:pt x="220" y="7151"/>
                    <a:pt x="289" y="6670"/>
                    <a:pt x="583" y="6325"/>
                  </a:cubicBezTo>
                  <a:lnTo>
                    <a:pt x="615" y="6286"/>
                  </a:lnTo>
                  <a:lnTo>
                    <a:pt x="593" y="6241"/>
                  </a:lnTo>
                  <a:cubicBezTo>
                    <a:pt x="389" y="5834"/>
                    <a:pt x="198" y="5368"/>
                    <a:pt x="328" y="5008"/>
                  </a:cubicBezTo>
                  <a:cubicBezTo>
                    <a:pt x="402" y="4802"/>
                    <a:pt x="574" y="4642"/>
                    <a:pt x="854" y="4518"/>
                  </a:cubicBezTo>
                  <a:lnTo>
                    <a:pt x="940" y="4480"/>
                  </a:lnTo>
                  <a:lnTo>
                    <a:pt x="886" y="4404"/>
                  </a:lnTo>
                  <a:cubicBezTo>
                    <a:pt x="435" y="3762"/>
                    <a:pt x="395" y="3312"/>
                    <a:pt x="442" y="3049"/>
                  </a:cubicBezTo>
                  <a:cubicBezTo>
                    <a:pt x="477" y="2855"/>
                    <a:pt x="572" y="2692"/>
                    <a:pt x="704" y="2601"/>
                  </a:cubicBezTo>
                  <a:lnTo>
                    <a:pt x="773" y="2553"/>
                  </a:lnTo>
                  <a:lnTo>
                    <a:pt x="718" y="2488"/>
                  </a:lnTo>
                  <a:cubicBezTo>
                    <a:pt x="264" y="1942"/>
                    <a:pt x="160" y="1212"/>
                    <a:pt x="488" y="858"/>
                  </a:cubicBezTo>
                  <a:cubicBezTo>
                    <a:pt x="563" y="805"/>
                    <a:pt x="1442" y="216"/>
                    <a:pt x="3033" y="155"/>
                  </a:cubicBezTo>
                  <a:cubicBezTo>
                    <a:pt x="3073" y="153"/>
                    <a:pt x="3114" y="153"/>
                    <a:pt x="3154" y="153"/>
                  </a:cubicBezTo>
                  <a:close/>
                  <a:moveTo>
                    <a:pt x="3156" y="1"/>
                  </a:moveTo>
                  <a:cubicBezTo>
                    <a:pt x="3113" y="1"/>
                    <a:pt x="3069" y="1"/>
                    <a:pt x="3026" y="3"/>
                  </a:cubicBezTo>
                  <a:cubicBezTo>
                    <a:pt x="1321" y="69"/>
                    <a:pt x="428" y="712"/>
                    <a:pt x="391" y="739"/>
                  </a:cubicBezTo>
                  <a:lnTo>
                    <a:pt x="380" y="748"/>
                  </a:lnTo>
                  <a:cubicBezTo>
                    <a:pt x="1" y="1149"/>
                    <a:pt x="79" y="1918"/>
                    <a:pt x="550" y="2528"/>
                  </a:cubicBezTo>
                  <a:cubicBezTo>
                    <a:pt x="417" y="2645"/>
                    <a:pt x="326" y="2819"/>
                    <a:pt x="290" y="3024"/>
                  </a:cubicBezTo>
                  <a:cubicBezTo>
                    <a:pt x="240" y="3306"/>
                    <a:pt x="275" y="3773"/>
                    <a:pt x="707" y="4419"/>
                  </a:cubicBezTo>
                  <a:cubicBezTo>
                    <a:pt x="438" y="4554"/>
                    <a:pt x="262" y="4736"/>
                    <a:pt x="182" y="4958"/>
                  </a:cubicBezTo>
                  <a:cubicBezTo>
                    <a:pt x="37" y="5359"/>
                    <a:pt x="222" y="5841"/>
                    <a:pt x="431" y="6267"/>
                  </a:cubicBezTo>
                  <a:cubicBezTo>
                    <a:pt x="126" y="6660"/>
                    <a:pt x="62" y="7165"/>
                    <a:pt x="261" y="7627"/>
                  </a:cubicBezTo>
                  <a:cubicBezTo>
                    <a:pt x="441" y="8042"/>
                    <a:pt x="796" y="8324"/>
                    <a:pt x="1167" y="8347"/>
                  </a:cubicBezTo>
                  <a:lnTo>
                    <a:pt x="1183" y="8347"/>
                  </a:lnTo>
                  <a:lnTo>
                    <a:pt x="1197" y="8342"/>
                  </a:lnTo>
                  <a:cubicBezTo>
                    <a:pt x="1293" y="8310"/>
                    <a:pt x="1388" y="8241"/>
                    <a:pt x="1498" y="8162"/>
                  </a:cubicBezTo>
                  <a:cubicBezTo>
                    <a:pt x="1728" y="7995"/>
                    <a:pt x="2043" y="7766"/>
                    <a:pt x="2591" y="7729"/>
                  </a:cubicBezTo>
                  <a:cubicBezTo>
                    <a:pt x="2616" y="7727"/>
                    <a:pt x="2641" y="7726"/>
                    <a:pt x="2667" y="7726"/>
                  </a:cubicBezTo>
                  <a:cubicBezTo>
                    <a:pt x="3246" y="7726"/>
                    <a:pt x="3956" y="8140"/>
                    <a:pt x="4480" y="8446"/>
                  </a:cubicBezTo>
                  <a:cubicBezTo>
                    <a:pt x="4674" y="8560"/>
                    <a:pt x="4841" y="8657"/>
                    <a:pt x="4981" y="8725"/>
                  </a:cubicBezTo>
                  <a:cubicBezTo>
                    <a:pt x="5043" y="8753"/>
                    <a:pt x="5112" y="8768"/>
                    <a:pt x="5182" y="8768"/>
                  </a:cubicBezTo>
                  <a:cubicBezTo>
                    <a:pt x="5199" y="8768"/>
                    <a:pt x="5217" y="8767"/>
                    <a:pt x="5235" y="8765"/>
                  </a:cubicBezTo>
                  <a:cubicBezTo>
                    <a:pt x="5435" y="8746"/>
                    <a:pt x="5646" y="8612"/>
                    <a:pt x="5803" y="8388"/>
                  </a:cubicBezTo>
                  <a:cubicBezTo>
                    <a:pt x="6036" y="8056"/>
                    <a:pt x="6143" y="7511"/>
                    <a:pt x="5737" y="7014"/>
                  </a:cubicBezTo>
                  <a:cubicBezTo>
                    <a:pt x="5944" y="6988"/>
                    <a:pt x="6163" y="6889"/>
                    <a:pt x="6289" y="6678"/>
                  </a:cubicBezTo>
                  <a:cubicBezTo>
                    <a:pt x="6422" y="6454"/>
                    <a:pt x="6483" y="6036"/>
                    <a:pt x="6063" y="5301"/>
                  </a:cubicBezTo>
                  <a:lnTo>
                    <a:pt x="6063" y="5301"/>
                  </a:lnTo>
                  <a:cubicBezTo>
                    <a:pt x="6085" y="5302"/>
                    <a:pt x="6107" y="5303"/>
                    <a:pt x="6129" y="5303"/>
                  </a:cubicBezTo>
                  <a:cubicBezTo>
                    <a:pt x="6399" y="5303"/>
                    <a:pt x="6611" y="5196"/>
                    <a:pt x="6729" y="4993"/>
                  </a:cubicBezTo>
                  <a:cubicBezTo>
                    <a:pt x="6928" y="4653"/>
                    <a:pt x="6807" y="4141"/>
                    <a:pt x="6417" y="3632"/>
                  </a:cubicBezTo>
                  <a:cubicBezTo>
                    <a:pt x="6646" y="3632"/>
                    <a:pt x="6907" y="3560"/>
                    <a:pt x="7076" y="3356"/>
                  </a:cubicBezTo>
                  <a:cubicBezTo>
                    <a:pt x="7216" y="3188"/>
                    <a:pt x="7338" y="2867"/>
                    <a:pt x="7126" y="2296"/>
                  </a:cubicBezTo>
                  <a:cubicBezTo>
                    <a:pt x="6734" y="1236"/>
                    <a:pt x="4851" y="1"/>
                    <a:pt x="3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0" name="Google Shape;3440;p45"/>
            <p:cNvSpPr/>
            <p:nvPr/>
          </p:nvSpPr>
          <p:spPr>
            <a:xfrm>
              <a:off x="1655208" y="3139624"/>
              <a:ext cx="281107" cy="73661"/>
            </a:xfrm>
            <a:custGeom>
              <a:avLst/>
              <a:gdLst/>
              <a:ahLst/>
              <a:cxnLst/>
              <a:rect l="l" t="t" r="r" b="b"/>
              <a:pathLst>
                <a:path w="5358" h="1404" extrusionOk="0">
                  <a:moveTo>
                    <a:pt x="2842" y="1"/>
                  </a:moveTo>
                  <a:cubicBezTo>
                    <a:pt x="2329" y="18"/>
                    <a:pt x="1875" y="115"/>
                    <a:pt x="1397" y="210"/>
                  </a:cubicBezTo>
                  <a:cubicBezTo>
                    <a:pt x="926" y="312"/>
                    <a:pt x="457" y="428"/>
                    <a:pt x="0" y="582"/>
                  </a:cubicBezTo>
                  <a:lnTo>
                    <a:pt x="1427" y="386"/>
                  </a:lnTo>
                  <a:lnTo>
                    <a:pt x="2138" y="293"/>
                  </a:lnTo>
                  <a:cubicBezTo>
                    <a:pt x="2365" y="266"/>
                    <a:pt x="2597" y="232"/>
                    <a:pt x="2808" y="232"/>
                  </a:cubicBezTo>
                  <a:cubicBezTo>
                    <a:pt x="2817" y="232"/>
                    <a:pt x="2826" y="232"/>
                    <a:pt x="2835" y="232"/>
                  </a:cubicBezTo>
                  <a:cubicBezTo>
                    <a:pt x="3287" y="253"/>
                    <a:pt x="3732" y="425"/>
                    <a:pt x="4152" y="636"/>
                  </a:cubicBezTo>
                  <a:cubicBezTo>
                    <a:pt x="4571" y="852"/>
                    <a:pt x="4971" y="1117"/>
                    <a:pt x="5358" y="1404"/>
                  </a:cubicBezTo>
                  <a:cubicBezTo>
                    <a:pt x="5030" y="1045"/>
                    <a:pt x="4654" y="735"/>
                    <a:pt x="4239" y="481"/>
                  </a:cubicBezTo>
                  <a:cubicBezTo>
                    <a:pt x="3824" y="226"/>
                    <a:pt x="3355" y="30"/>
                    <a:pt x="28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1" name="Google Shape;3441;p45"/>
            <p:cNvSpPr/>
            <p:nvPr/>
          </p:nvSpPr>
          <p:spPr>
            <a:xfrm>
              <a:off x="1663655" y="3250325"/>
              <a:ext cx="262482" cy="55718"/>
            </a:xfrm>
            <a:custGeom>
              <a:avLst/>
              <a:gdLst/>
              <a:ahLst/>
              <a:cxnLst/>
              <a:rect l="l" t="t" r="r" b="b"/>
              <a:pathLst>
                <a:path w="5003" h="1062" extrusionOk="0">
                  <a:moveTo>
                    <a:pt x="2673" y="0"/>
                  </a:moveTo>
                  <a:cubicBezTo>
                    <a:pt x="2646" y="0"/>
                    <a:pt x="2620" y="1"/>
                    <a:pt x="2594" y="3"/>
                  </a:cubicBezTo>
                  <a:cubicBezTo>
                    <a:pt x="2157" y="25"/>
                    <a:pt x="1720" y="72"/>
                    <a:pt x="1288" y="139"/>
                  </a:cubicBezTo>
                  <a:cubicBezTo>
                    <a:pt x="857" y="207"/>
                    <a:pt x="426" y="279"/>
                    <a:pt x="0" y="382"/>
                  </a:cubicBezTo>
                  <a:cubicBezTo>
                    <a:pt x="439" y="374"/>
                    <a:pt x="873" y="345"/>
                    <a:pt x="1306" y="318"/>
                  </a:cubicBezTo>
                  <a:cubicBezTo>
                    <a:pt x="1740" y="294"/>
                    <a:pt x="2174" y="251"/>
                    <a:pt x="2602" y="235"/>
                  </a:cubicBezTo>
                  <a:cubicBezTo>
                    <a:pt x="2631" y="233"/>
                    <a:pt x="2661" y="232"/>
                    <a:pt x="2689" y="232"/>
                  </a:cubicBezTo>
                  <a:cubicBezTo>
                    <a:pt x="2864" y="232"/>
                    <a:pt x="3026" y="270"/>
                    <a:pt x="3205" y="324"/>
                  </a:cubicBezTo>
                  <a:cubicBezTo>
                    <a:pt x="3408" y="381"/>
                    <a:pt x="3607" y="462"/>
                    <a:pt x="3809" y="539"/>
                  </a:cubicBezTo>
                  <a:cubicBezTo>
                    <a:pt x="4208" y="700"/>
                    <a:pt x="4603" y="883"/>
                    <a:pt x="5002" y="1062"/>
                  </a:cubicBezTo>
                  <a:cubicBezTo>
                    <a:pt x="4650" y="802"/>
                    <a:pt x="4274" y="572"/>
                    <a:pt x="3883" y="376"/>
                  </a:cubicBezTo>
                  <a:cubicBezTo>
                    <a:pt x="3685" y="274"/>
                    <a:pt x="3482" y="186"/>
                    <a:pt x="3272" y="114"/>
                  </a:cubicBezTo>
                  <a:cubicBezTo>
                    <a:pt x="3091" y="51"/>
                    <a:pt x="2876" y="0"/>
                    <a:pt x="26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2" name="Google Shape;3442;p45"/>
            <p:cNvSpPr/>
            <p:nvPr/>
          </p:nvSpPr>
          <p:spPr>
            <a:xfrm>
              <a:off x="1648020" y="3339830"/>
              <a:ext cx="264738" cy="61437"/>
            </a:xfrm>
            <a:custGeom>
              <a:avLst/>
              <a:gdLst/>
              <a:ahLst/>
              <a:cxnLst/>
              <a:rect l="l" t="t" r="r" b="b"/>
              <a:pathLst>
                <a:path w="5046" h="1171" extrusionOk="0">
                  <a:moveTo>
                    <a:pt x="2588" y="1"/>
                  </a:moveTo>
                  <a:cubicBezTo>
                    <a:pt x="2145" y="1"/>
                    <a:pt x="1715" y="64"/>
                    <a:pt x="1293" y="151"/>
                  </a:cubicBezTo>
                  <a:cubicBezTo>
                    <a:pt x="854" y="244"/>
                    <a:pt x="422" y="353"/>
                    <a:pt x="1" y="504"/>
                  </a:cubicBezTo>
                  <a:lnTo>
                    <a:pt x="1321" y="327"/>
                  </a:lnTo>
                  <a:cubicBezTo>
                    <a:pt x="1726" y="282"/>
                    <a:pt x="2132" y="232"/>
                    <a:pt x="2530" y="232"/>
                  </a:cubicBezTo>
                  <a:cubicBezTo>
                    <a:pt x="2563" y="232"/>
                    <a:pt x="2596" y="232"/>
                    <a:pt x="2629" y="233"/>
                  </a:cubicBezTo>
                  <a:cubicBezTo>
                    <a:pt x="3050" y="233"/>
                    <a:pt x="3459" y="400"/>
                    <a:pt x="3863" y="568"/>
                  </a:cubicBezTo>
                  <a:cubicBezTo>
                    <a:pt x="4264" y="746"/>
                    <a:pt x="4654" y="956"/>
                    <a:pt x="5045" y="1171"/>
                  </a:cubicBezTo>
                  <a:cubicBezTo>
                    <a:pt x="4707" y="876"/>
                    <a:pt x="4336" y="621"/>
                    <a:pt x="3941" y="408"/>
                  </a:cubicBezTo>
                  <a:cubicBezTo>
                    <a:pt x="3546" y="198"/>
                    <a:pt x="3113" y="9"/>
                    <a:pt x="2635" y="1"/>
                  </a:cubicBezTo>
                  <a:cubicBezTo>
                    <a:pt x="2619" y="1"/>
                    <a:pt x="2603" y="1"/>
                    <a:pt x="25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3" name="Google Shape;3443;p45"/>
            <p:cNvSpPr/>
            <p:nvPr/>
          </p:nvSpPr>
          <p:spPr>
            <a:xfrm>
              <a:off x="1678922" y="2888317"/>
              <a:ext cx="817457" cy="985345"/>
            </a:xfrm>
            <a:custGeom>
              <a:avLst/>
              <a:gdLst/>
              <a:ahLst/>
              <a:cxnLst/>
              <a:rect l="l" t="t" r="r" b="b"/>
              <a:pathLst>
                <a:path w="15581" h="18781" extrusionOk="0">
                  <a:moveTo>
                    <a:pt x="1111" y="1"/>
                  </a:moveTo>
                  <a:cubicBezTo>
                    <a:pt x="1" y="1"/>
                    <a:pt x="1102" y="2422"/>
                    <a:pt x="2343" y="2850"/>
                  </a:cubicBezTo>
                  <a:cubicBezTo>
                    <a:pt x="3629" y="3292"/>
                    <a:pt x="4264" y="3437"/>
                    <a:pt x="4679" y="3965"/>
                  </a:cubicBezTo>
                  <a:cubicBezTo>
                    <a:pt x="5092" y="4495"/>
                    <a:pt x="7234" y="8371"/>
                    <a:pt x="7670" y="8585"/>
                  </a:cubicBezTo>
                  <a:cubicBezTo>
                    <a:pt x="8105" y="8801"/>
                    <a:pt x="6880" y="12648"/>
                    <a:pt x="6880" y="12648"/>
                  </a:cubicBezTo>
                  <a:cubicBezTo>
                    <a:pt x="6880" y="12648"/>
                    <a:pt x="8378" y="15243"/>
                    <a:pt x="8517" y="18229"/>
                  </a:cubicBezTo>
                  <a:cubicBezTo>
                    <a:pt x="9311" y="18622"/>
                    <a:pt x="10058" y="18781"/>
                    <a:pt x="10748" y="18781"/>
                  </a:cubicBezTo>
                  <a:cubicBezTo>
                    <a:pt x="13692" y="18781"/>
                    <a:pt x="15580" y="15877"/>
                    <a:pt x="15580" y="15877"/>
                  </a:cubicBezTo>
                  <a:cubicBezTo>
                    <a:pt x="15580" y="15877"/>
                    <a:pt x="9797" y="3926"/>
                    <a:pt x="8619" y="3007"/>
                  </a:cubicBezTo>
                  <a:cubicBezTo>
                    <a:pt x="7812" y="2377"/>
                    <a:pt x="5256" y="1287"/>
                    <a:pt x="3308" y="606"/>
                  </a:cubicBezTo>
                  <a:cubicBezTo>
                    <a:pt x="2414" y="293"/>
                    <a:pt x="1648" y="67"/>
                    <a:pt x="1235" y="9"/>
                  </a:cubicBezTo>
                  <a:cubicBezTo>
                    <a:pt x="1213" y="6"/>
                    <a:pt x="1192" y="5"/>
                    <a:pt x="1172" y="3"/>
                  </a:cubicBezTo>
                  <a:cubicBezTo>
                    <a:pt x="1151" y="1"/>
                    <a:pt x="1130" y="1"/>
                    <a:pt x="11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4" name="Google Shape;3444;p45"/>
            <p:cNvSpPr/>
            <p:nvPr/>
          </p:nvSpPr>
          <p:spPr>
            <a:xfrm>
              <a:off x="1678922" y="2888317"/>
              <a:ext cx="817457" cy="985345"/>
            </a:xfrm>
            <a:custGeom>
              <a:avLst/>
              <a:gdLst/>
              <a:ahLst/>
              <a:cxnLst/>
              <a:rect l="l" t="t" r="r" b="b"/>
              <a:pathLst>
                <a:path w="15581" h="18781" extrusionOk="0">
                  <a:moveTo>
                    <a:pt x="1111" y="1"/>
                  </a:moveTo>
                  <a:cubicBezTo>
                    <a:pt x="1" y="1"/>
                    <a:pt x="1102" y="2422"/>
                    <a:pt x="2343" y="2850"/>
                  </a:cubicBezTo>
                  <a:cubicBezTo>
                    <a:pt x="3629" y="3292"/>
                    <a:pt x="4264" y="3437"/>
                    <a:pt x="4679" y="3965"/>
                  </a:cubicBezTo>
                  <a:cubicBezTo>
                    <a:pt x="5092" y="4495"/>
                    <a:pt x="7234" y="8371"/>
                    <a:pt x="7670" y="8585"/>
                  </a:cubicBezTo>
                  <a:cubicBezTo>
                    <a:pt x="8105" y="8801"/>
                    <a:pt x="6880" y="12648"/>
                    <a:pt x="6880" y="12648"/>
                  </a:cubicBezTo>
                  <a:cubicBezTo>
                    <a:pt x="6880" y="12648"/>
                    <a:pt x="8378" y="15243"/>
                    <a:pt x="8517" y="18229"/>
                  </a:cubicBezTo>
                  <a:cubicBezTo>
                    <a:pt x="9311" y="18622"/>
                    <a:pt x="10058" y="18781"/>
                    <a:pt x="10748" y="18781"/>
                  </a:cubicBezTo>
                  <a:cubicBezTo>
                    <a:pt x="13692" y="18781"/>
                    <a:pt x="15580" y="15877"/>
                    <a:pt x="15580" y="15877"/>
                  </a:cubicBezTo>
                  <a:cubicBezTo>
                    <a:pt x="15580" y="15877"/>
                    <a:pt x="9797" y="3926"/>
                    <a:pt x="8619" y="3007"/>
                  </a:cubicBezTo>
                  <a:cubicBezTo>
                    <a:pt x="7812" y="2377"/>
                    <a:pt x="5256" y="1287"/>
                    <a:pt x="3308" y="606"/>
                  </a:cubicBezTo>
                  <a:cubicBezTo>
                    <a:pt x="2414" y="293"/>
                    <a:pt x="1648" y="67"/>
                    <a:pt x="1235" y="9"/>
                  </a:cubicBezTo>
                  <a:cubicBezTo>
                    <a:pt x="1213" y="6"/>
                    <a:pt x="1192" y="5"/>
                    <a:pt x="1172" y="3"/>
                  </a:cubicBezTo>
                  <a:cubicBezTo>
                    <a:pt x="1151" y="1"/>
                    <a:pt x="1130" y="1"/>
                    <a:pt x="1111" y="1"/>
                  </a:cubicBezTo>
                  <a:close/>
                </a:path>
              </a:pathLst>
            </a:custGeom>
            <a:solidFill>
              <a:srgbClr val="FF6028">
                <a:alpha val="51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5" name="Google Shape;3445;p45"/>
            <p:cNvSpPr/>
            <p:nvPr/>
          </p:nvSpPr>
          <p:spPr>
            <a:xfrm>
              <a:off x="1731597" y="2884067"/>
              <a:ext cx="117207" cy="70880"/>
            </a:xfrm>
            <a:custGeom>
              <a:avLst/>
              <a:gdLst/>
              <a:ahLst/>
              <a:cxnLst/>
              <a:rect l="l" t="t" r="r" b="b"/>
              <a:pathLst>
                <a:path w="2234" h="1351" extrusionOk="0">
                  <a:moveTo>
                    <a:pt x="172" y="1"/>
                  </a:moveTo>
                  <a:cubicBezTo>
                    <a:pt x="171" y="1"/>
                    <a:pt x="169" y="1"/>
                    <a:pt x="168" y="1"/>
                  </a:cubicBezTo>
                  <a:cubicBezTo>
                    <a:pt x="0" y="377"/>
                    <a:pt x="257" y="808"/>
                    <a:pt x="461" y="912"/>
                  </a:cubicBezTo>
                  <a:cubicBezTo>
                    <a:pt x="666" y="1019"/>
                    <a:pt x="2019" y="1351"/>
                    <a:pt x="2019" y="1351"/>
                  </a:cubicBezTo>
                  <a:cubicBezTo>
                    <a:pt x="2019" y="1351"/>
                    <a:pt x="2152" y="660"/>
                    <a:pt x="2234" y="593"/>
                  </a:cubicBezTo>
                  <a:cubicBezTo>
                    <a:pt x="1307" y="261"/>
                    <a:pt x="330" y="1"/>
                    <a:pt x="172" y="1"/>
                  </a:cubicBezTo>
                  <a:close/>
                </a:path>
              </a:pathLst>
            </a:custGeom>
            <a:solidFill>
              <a:srgbClr val="FFFFFF">
                <a:alpha val="50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6" name="Google Shape;3446;p45"/>
            <p:cNvSpPr/>
            <p:nvPr/>
          </p:nvSpPr>
          <p:spPr>
            <a:xfrm>
              <a:off x="1701115" y="2879975"/>
              <a:ext cx="799934" cy="993267"/>
            </a:xfrm>
            <a:custGeom>
              <a:avLst/>
              <a:gdLst/>
              <a:ahLst/>
              <a:cxnLst/>
              <a:rect l="l" t="t" r="r" b="b"/>
              <a:pathLst>
                <a:path w="15247" h="18932" extrusionOk="0">
                  <a:moveTo>
                    <a:pt x="685" y="0"/>
                  </a:moveTo>
                  <a:cubicBezTo>
                    <a:pt x="322" y="0"/>
                    <a:pt x="209" y="234"/>
                    <a:pt x="173" y="384"/>
                  </a:cubicBezTo>
                  <a:cubicBezTo>
                    <a:pt x="0" y="1106"/>
                    <a:pt x="910" y="2660"/>
                    <a:pt x="1895" y="3000"/>
                  </a:cubicBezTo>
                  <a:cubicBezTo>
                    <a:pt x="2088" y="3066"/>
                    <a:pt x="2265" y="3125"/>
                    <a:pt x="2429" y="3180"/>
                  </a:cubicBezTo>
                  <a:cubicBezTo>
                    <a:pt x="3349" y="3488"/>
                    <a:pt x="3856" y="3657"/>
                    <a:pt x="4194" y="4088"/>
                  </a:cubicBezTo>
                  <a:cubicBezTo>
                    <a:pt x="4342" y="4276"/>
                    <a:pt x="4735" y="4898"/>
                    <a:pt x="5156" y="5639"/>
                  </a:cubicBezTo>
                  <a:cubicBezTo>
                    <a:pt x="6573" y="8133"/>
                    <a:pt x="7222" y="8548"/>
                    <a:pt x="7222" y="8548"/>
                  </a:cubicBezTo>
                  <a:cubicBezTo>
                    <a:pt x="6891" y="8241"/>
                    <a:pt x="5936" y="6642"/>
                    <a:pt x="5289" y="5560"/>
                  </a:cubicBezTo>
                  <a:cubicBezTo>
                    <a:pt x="4849" y="4824"/>
                    <a:pt x="4470" y="4190"/>
                    <a:pt x="4317" y="3994"/>
                  </a:cubicBezTo>
                  <a:cubicBezTo>
                    <a:pt x="3950" y="3526"/>
                    <a:pt x="3427" y="3351"/>
                    <a:pt x="2478" y="3033"/>
                  </a:cubicBezTo>
                  <a:cubicBezTo>
                    <a:pt x="2315" y="2978"/>
                    <a:pt x="2138" y="2918"/>
                    <a:pt x="1946" y="2853"/>
                  </a:cubicBezTo>
                  <a:cubicBezTo>
                    <a:pt x="1048" y="2544"/>
                    <a:pt x="168" y="1078"/>
                    <a:pt x="325" y="420"/>
                  </a:cubicBezTo>
                  <a:cubicBezTo>
                    <a:pt x="367" y="241"/>
                    <a:pt x="487" y="154"/>
                    <a:pt x="688" y="154"/>
                  </a:cubicBezTo>
                  <a:cubicBezTo>
                    <a:pt x="723" y="154"/>
                    <a:pt x="762" y="157"/>
                    <a:pt x="802" y="162"/>
                  </a:cubicBezTo>
                  <a:cubicBezTo>
                    <a:pt x="2166" y="351"/>
                    <a:pt x="7010" y="2254"/>
                    <a:pt x="8150" y="3144"/>
                  </a:cubicBezTo>
                  <a:cubicBezTo>
                    <a:pt x="9265" y="4015"/>
                    <a:pt x="14700" y="15184"/>
                    <a:pt x="15069" y="15947"/>
                  </a:cubicBezTo>
                  <a:cubicBezTo>
                    <a:pt x="14840" y="16277"/>
                    <a:pt x="13017" y="18775"/>
                    <a:pt x="10308" y="18775"/>
                  </a:cubicBezTo>
                  <a:cubicBezTo>
                    <a:pt x="9645" y="18775"/>
                    <a:pt x="8928" y="18625"/>
                    <a:pt x="8169" y="18257"/>
                  </a:cubicBezTo>
                  <a:cubicBezTo>
                    <a:pt x="8075" y="16415"/>
                    <a:pt x="7532" y="14880"/>
                    <a:pt x="7082" y="13854"/>
                  </a:cubicBezTo>
                  <a:lnTo>
                    <a:pt x="6854" y="13707"/>
                  </a:lnTo>
                  <a:lnTo>
                    <a:pt x="6854" y="13707"/>
                  </a:lnTo>
                  <a:cubicBezTo>
                    <a:pt x="7305" y="14723"/>
                    <a:pt x="7931" y="16446"/>
                    <a:pt x="8017" y="18310"/>
                  </a:cubicBezTo>
                  <a:lnTo>
                    <a:pt x="8020" y="18355"/>
                  </a:lnTo>
                  <a:lnTo>
                    <a:pt x="8061" y="18376"/>
                  </a:lnTo>
                  <a:cubicBezTo>
                    <a:pt x="8861" y="18771"/>
                    <a:pt x="9616" y="18931"/>
                    <a:pt x="10313" y="18931"/>
                  </a:cubicBezTo>
                  <a:cubicBezTo>
                    <a:pt x="10464" y="18931"/>
                    <a:pt x="10612" y="18924"/>
                    <a:pt x="10756" y="18910"/>
                  </a:cubicBezTo>
                  <a:cubicBezTo>
                    <a:pt x="13464" y="18642"/>
                    <a:pt x="15201" y="16030"/>
                    <a:pt x="15223" y="15995"/>
                  </a:cubicBezTo>
                  <a:lnTo>
                    <a:pt x="15246" y="15959"/>
                  </a:lnTo>
                  <a:lnTo>
                    <a:pt x="15228" y="15920"/>
                  </a:lnTo>
                  <a:cubicBezTo>
                    <a:pt x="14991" y="15430"/>
                    <a:pt x="9422" y="3941"/>
                    <a:pt x="8244" y="3022"/>
                  </a:cubicBezTo>
                  <a:cubicBezTo>
                    <a:pt x="7092" y="2123"/>
                    <a:pt x="2201" y="200"/>
                    <a:pt x="823" y="10"/>
                  </a:cubicBezTo>
                  <a:cubicBezTo>
                    <a:pt x="773" y="3"/>
                    <a:pt x="728" y="0"/>
                    <a:pt x="6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7" name="Google Shape;3447;p45"/>
            <p:cNvSpPr/>
            <p:nvPr/>
          </p:nvSpPr>
          <p:spPr>
            <a:xfrm>
              <a:off x="1879339" y="2933227"/>
              <a:ext cx="25078" cy="57554"/>
            </a:xfrm>
            <a:custGeom>
              <a:avLst/>
              <a:gdLst/>
              <a:ahLst/>
              <a:cxnLst/>
              <a:rect l="l" t="t" r="r" b="b"/>
              <a:pathLst>
                <a:path w="478" h="1097" extrusionOk="0">
                  <a:moveTo>
                    <a:pt x="387" y="1"/>
                  </a:moveTo>
                  <a:cubicBezTo>
                    <a:pt x="361" y="1"/>
                    <a:pt x="327" y="19"/>
                    <a:pt x="285" y="71"/>
                  </a:cubicBezTo>
                  <a:cubicBezTo>
                    <a:pt x="141" y="254"/>
                    <a:pt x="0" y="903"/>
                    <a:pt x="129" y="1097"/>
                  </a:cubicBezTo>
                  <a:cubicBezTo>
                    <a:pt x="162" y="464"/>
                    <a:pt x="478" y="116"/>
                    <a:pt x="478" y="116"/>
                  </a:cubicBezTo>
                  <a:cubicBezTo>
                    <a:pt x="478" y="116"/>
                    <a:pt x="454" y="1"/>
                    <a:pt x="3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8" name="Google Shape;3448;p45"/>
            <p:cNvSpPr/>
            <p:nvPr/>
          </p:nvSpPr>
          <p:spPr>
            <a:xfrm>
              <a:off x="2039304" y="3459923"/>
              <a:ext cx="190186" cy="133366"/>
            </a:xfrm>
            <a:custGeom>
              <a:avLst/>
              <a:gdLst/>
              <a:ahLst/>
              <a:cxnLst/>
              <a:rect l="l" t="t" r="r" b="b"/>
              <a:pathLst>
                <a:path w="3625" h="2542" extrusionOk="0">
                  <a:moveTo>
                    <a:pt x="3624" y="0"/>
                  </a:moveTo>
                  <a:lnTo>
                    <a:pt x="3369" y="533"/>
                  </a:lnTo>
                  <a:cubicBezTo>
                    <a:pt x="3263" y="697"/>
                    <a:pt x="3173" y="874"/>
                    <a:pt x="3054" y="1031"/>
                  </a:cubicBezTo>
                  <a:cubicBezTo>
                    <a:pt x="2826" y="1348"/>
                    <a:pt x="2550" y="1629"/>
                    <a:pt x="2235" y="1864"/>
                  </a:cubicBezTo>
                  <a:cubicBezTo>
                    <a:pt x="1916" y="2085"/>
                    <a:pt x="1557" y="2244"/>
                    <a:pt x="1178" y="2330"/>
                  </a:cubicBezTo>
                  <a:cubicBezTo>
                    <a:pt x="972" y="2378"/>
                    <a:pt x="758" y="2402"/>
                    <a:pt x="546" y="2402"/>
                  </a:cubicBezTo>
                  <a:cubicBezTo>
                    <a:pt x="373" y="2402"/>
                    <a:pt x="201" y="2386"/>
                    <a:pt x="37" y="2352"/>
                  </a:cubicBezTo>
                  <a:lnTo>
                    <a:pt x="0" y="2503"/>
                  </a:lnTo>
                  <a:cubicBezTo>
                    <a:pt x="153" y="2529"/>
                    <a:pt x="304" y="2541"/>
                    <a:pt x="455" y="2541"/>
                  </a:cubicBezTo>
                  <a:cubicBezTo>
                    <a:pt x="709" y="2541"/>
                    <a:pt x="960" y="2506"/>
                    <a:pt x="1205" y="2443"/>
                  </a:cubicBezTo>
                  <a:cubicBezTo>
                    <a:pt x="1593" y="2341"/>
                    <a:pt x="1960" y="2166"/>
                    <a:pt x="2281" y="1925"/>
                  </a:cubicBezTo>
                  <a:cubicBezTo>
                    <a:pt x="2592" y="1677"/>
                    <a:pt x="2865" y="1383"/>
                    <a:pt x="3086" y="1052"/>
                  </a:cubicBezTo>
                  <a:cubicBezTo>
                    <a:pt x="3202" y="891"/>
                    <a:pt x="3286" y="711"/>
                    <a:pt x="3386" y="542"/>
                  </a:cubicBezTo>
                  <a:lnTo>
                    <a:pt x="36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9" name="Google Shape;3449;p45"/>
            <p:cNvSpPr/>
            <p:nvPr/>
          </p:nvSpPr>
          <p:spPr>
            <a:xfrm>
              <a:off x="2128970" y="3640388"/>
              <a:ext cx="503297" cy="406079"/>
            </a:xfrm>
            <a:custGeom>
              <a:avLst/>
              <a:gdLst/>
              <a:ahLst/>
              <a:cxnLst/>
              <a:rect l="l" t="t" r="r" b="b"/>
              <a:pathLst>
                <a:path w="9593" h="7740" extrusionOk="0">
                  <a:moveTo>
                    <a:pt x="6471" y="1"/>
                  </a:moveTo>
                  <a:cubicBezTo>
                    <a:pt x="3538" y="2396"/>
                    <a:pt x="1351" y="2691"/>
                    <a:pt x="451" y="2691"/>
                  </a:cubicBezTo>
                  <a:cubicBezTo>
                    <a:pt x="157" y="2691"/>
                    <a:pt x="0" y="2660"/>
                    <a:pt x="0" y="2660"/>
                  </a:cubicBezTo>
                  <a:lnTo>
                    <a:pt x="0" y="2660"/>
                  </a:lnTo>
                  <a:cubicBezTo>
                    <a:pt x="0" y="2660"/>
                    <a:pt x="25" y="5809"/>
                    <a:pt x="470" y="7422"/>
                  </a:cubicBezTo>
                  <a:cubicBezTo>
                    <a:pt x="1444" y="7645"/>
                    <a:pt x="2331" y="7739"/>
                    <a:pt x="3136" y="7739"/>
                  </a:cubicBezTo>
                  <a:cubicBezTo>
                    <a:pt x="7689" y="7739"/>
                    <a:pt x="9592" y="4711"/>
                    <a:pt x="9592" y="4711"/>
                  </a:cubicBezTo>
                  <a:cubicBezTo>
                    <a:pt x="9592" y="4711"/>
                    <a:pt x="8432" y="2910"/>
                    <a:pt x="6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0" name="Google Shape;3450;p45"/>
            <p:cNvSpPr/>
            <p:nvPr/>
          </p:nvSpPr>
          <p:spPr>
            <a:xfrm>
              <a:off x="2128967" y="3835467"/>
              <a:ext cx="1482871" cy="2443872"/>
            </a:xfrm>
            <a:custGeom>
              <a:avLst/>
              <a:gdLst/>
              <a:ahLst/>
              <a:cxnLst/>
              <a:rect l="l" t="t" r="r" b="b"/>
              <a:pathLst>
                <a:path w="28264" h="46581" extrusionOk="0">
                  <a:moveTo>
                    <a:pt x="8933" y="1"/>
                  </a:moveTo>
                  <a:cubicBezTo>
                    <a:pt x="6218" y="2384"/>
                    <a:pt x="3002" y="2754"/>
                    <a:pt x="1266" y="2754"/>
                  </a:cubicBezTo>
                  <a:cubicBezTo>
                    <a:pt x="483" y="2754"/>
                    <a:pt x="0" y="2679"/>
                    <a:pt x="0" y="2679"/>
                  </a:cubicBezTo>
                  <a:lnTo>
                    <a:pt x="0" y="2679"/>
                  </a:lnTo>
                  <a:cubicBezTo>
                    <a:pt x="2023" y="21675"/>
                    <a:pt x="11763" y="46012"/>
                    <a:pt x="11763" y="46012"/>
                  </a:cubicBezTo>
                  <a:cubicBezTo>
                    <a:pt x="11763" y="46012"/>
                    <a:pt x="12997" y="46580"/>
                    <a:pt x="15928" y="46580"/>
                  </a:cubicBezTo>
                  <a:cubicBezTo>
                    <a:pt x="18560" y="46580"/>
                    <a:pt x="22560" y="46122"/>
                    <a:pt x="28263" y="44385"/>
                  </a:cubicBezTo>
                  <a:cubicBezTo>
                    <a:pt x="19507" y="18549"/>
                    <a:pt x="11895" y="3933"/>
                    <a:pt x="89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1" name="Google Shape;3451;p45"/>
            <p:cNvSpPr/>
            <p:nvPr/>
          </p:nvSpPr>
          <p:spPr>
            <a:xfrm>
              <a:off x="2434943" y="3835467"/>
              <a:ext cx="1176895" cy="2411606"/>
            </a:xfrm>
            <a:custGeom>
              <a:avLst/>
              <a:gdLst/>
              <a:ahLst/>
              <a:cxnLst/>
              <a:rect l="l" t="t" r="r" b="b"/>
              <a:pathLst>
                <a:path w="22432" h="45966" extrusionOk="0">
                  <a:moveTo>
                    <a:pt x="3101" y="1"/>
                  </a:moveTo>
                  <a:cubicBezTo>
                    <a:pt x="2183" y="804"/>
                    <a:pt x="1134" y="1445"/>
                    <a:pt x="0" y="1894"/>
                  </a:cubicBezTo>
                  <a:cubicBezTo>
                    <a:pt x="3060" y="7314"/>
                    <a:pt x="8167" y="22646"/>
                    <a:pt x="16070" y="45965"/>
                  </a:cubicBezTo>
                  <a:cubicBezTo>
                    <a:pt x="17902" y="45627"/>
                    <a:pt x="20012" y="45123"/>
                    <a:pt x="22431" y="44385"/>
                  </a:cubicBezTo>
                  <a:cubicBezTo>
                    <a:pt x="13675" y="18549"/>
                    <a:pt x="6063" y="3933"/>
                    <a:pt x="3101" y="1"/>
                  </a:cubicBezTo>
                  <a:close/>
                </a:path>
              </a:pathLst>
            </a:custGeom>
            <a:solidFill>
              <a:srgbClr val="FFFFFF">
                <a:alpha val="50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2" name="Google Shape;3452;p45"/>
            <p:cNvSpPr/>
            <p:nvPr/>
          </p:nvSpPr>
          <p:spPr>
            <a:xfrm>
              <a:off x="736808" y="611860"/>
              <a:ext cx="2784370" cy="1825152"/>
            </a:xfrm>
            <a:custGeom>
              <a:avLst/>
              <a:gdLst/>
              <a:ahLst/>
              <a:cxnLst/>
              <a:rect l="l" t="t" r="r" b="b"/>
              <a:pathLst>
                <a:path w="53071" h="34788" extrusionOk="0">
                  <a:moveTo>
                    <a:pt x="6409" y="0"/>
                  </a:moveTo>
                  <a:cubicBezTo>
                    <a:pt x="5104" y="0"/>
                    <a:pt x="3964" y="945"/>
                    <a:pt x="3756" y="2276"/>
                  </a:cubicBezTo>
                  <a:lnTo>
                    <a:pt x="231" y="24844"/>
                  </a:lnTo>
                  <a:cubicBezTo>
                    <a:pt x="1" y="26315"/>
                    <a:pt x="1000" y="27685"/>
                    <a:pt x="2472" y="27915"/>
                  </a:cubicBezTo>
                  <a:lnTo>
                    <a:pt x="46243" y="34754"/>
                  </a:lnTo>
                  <a:cubicBezTo>
                    <a:pt x="46385" y="34777"/>
                    <a:pt x="46526" y="34787"/>
                    <a:pt x="46665" y="34787"/>
                  </a:cubicBezTo>
                  <a:cubicBezTo>
                    <a:pt x="47968" y="34787"/>
                    <a:pt x="49106" y="33842"/>
                    <a:pt x="49314" y="32512"/>
                  </a:cubicBezTo>
                  <a:lnTo>
                    <a:pt x="52841" y="9943"/>
                  </a:lnTo>
                  <a:cubicBezTo>
                    <a:pt x="53071" y="8472"/>
                    <a:pt x="52070" y="7102"/>
                    <a:pt x="50598" y="6872"/>
                  </a:cubicBezTo>
                  <a:lnTo>
                    <a:pt x="6829" y="33"/>
                  </a:lnTo>
                  <a:cubicBezTo>
                    <a:pt x="6688" y="11"/>
                    <a:pt x="6547" y="0"/>
                    <a:pt x="6409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55" name="Google Shape;3455;p45"/>
          <p:cNvSpPr txBox="1">
            <a:spLocks noGrp="1"/>
          </p:cNvSpPr>
          <p:nvPr>
            <p:ph type="subTitle" idx="1"/>
          </p:nvPr>
        </p:nvSpPr>
        <p:spPr>
          <a:xfrm>
            <a:off x="4329239" y="3913452"/>
            <a:ext cx="3269182" cy="65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Aft>
                <a:spcPts val="1200"/>
              </a:spcAft>
            </a:pPr>
            <a:r>
              <a:rPr lang="en-US" b="1" dirty="0"/>
              <a:t>An underground room with thick walls and a strong door for the safekeeping of valuables</a:t>
            </a:r>
            <a:endParaRPr b="1" dirty="0"/>
          </a:p>
        </p:txBody>
      </p:sp>
      <p:sp>
        <p:nvSpPr>
          <p:cNvPr id="3457" name="Google Shape;3457;p45"/>
          <p:cNvSpPr/>
          <p:nvPr/>
        </p:nvSpPr>
        <p:spPr>
          <a:xfrm rot="569979">
            <a:off x="1218442" y="1246950"/>
            <a:ext cx="1821984" cy="570777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1" i="0" dirty="0">
                <a:ln>
                  <a:noFill/>
                </a:ln>
                <a:solidFill>
                  <a:schemeClr val="accent1"/>
                </a:solidFill>
                <a:latin typeface="Dancing Script"/>
              </a:rPr>
              <a:t>vault</a:t>
            </a:r>
            <a:endParaRPr b="1" i="0" dirty="0">
              <a:ln>
                <a:noFill/>
              </a:ln>
              <a:solidFill>
                <a:schemeClr val="accent1"/>
              </a:solidFill>
              <a:latin typeface="Dancing Script"/>
            </a:endParaRPr>
          </a:p>
        </p:txBody>
      </p:sp>
      <p:grpSp>
        <p:nvGrpSpPr>
          <p:cNvPr id="3458" name="Google Shape;3458;p45"/>
          <p:cNvGrpSpPr/>
          <p:nvPr/>
        </p:nvGrpSpPr>
        <p:grpSpPr>
          <a:xfrm>
            <a:off x="-134373" y="2849131"/>
            <a:ext cx="4742607" cy="2846166"/>
            <a:chOff x="-134373" y="2849131"/>
            <a:chExt cx="4742607" cy="2846166"/>
          </a:xfrm>
        </p:grpSpPr>
        <p:grpSp>
          <p:nvGrpSpPr>
            <p:cNvPr id="3459" name="Google Shape;3459;p45"/>
            <p:cNvGrpSpPr/>
            <p:nvPr/>
          </p:nvGrpSpPr>
          <p:grpSpPr>
            <a:xfrm rot="-1325783">
              <a:off x="199376" y="3174323"/>
              <a:ext cx="2157716" cy="2195782"/>
              <a:chOff x="658816" y="3875056"/>
              <a:chExt cx="1769862" cy="1801086"/>
            </a:xfrm>
          </p:grpSpPr>
          <p:sp>
            <p:nvSpPr>
              <p:cNvPr id="3460" name="Google Shape;3460;p45"/>
              <p:cNvSpPr/>
              <p:nvPr/>
            </p:nvSpPr>
            <p:spPr>
              <a:xfrm flipH="1">
                <a:off x="1674625" y="5389061"/>
                <a:ext cx="141642" cy="176783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11485" extrusionOk="0">
                    <a:moveTo>
                      <a:pt x="7862" y="0"/>
                    </a:moveTo>
                    <a:cubicBezTo>
                      <a:pt x="7842" y="0"/>
                      <a:pt x="7822" y="2"/>
                      <a:pt x="7801" y="5"/>
                    </a:cubicBezTo>
                    <a:cubicBezTo>
                      <a:pt x="7568" y="36"/>
                      <a:pt x="7405" y="252"/>
                      <a:pt x="7439" y="484"/>
                    </a:cubicBezTo>
                    <a:lnTo>
                      <a:pt x="8274" y="6355"/>
                    </a:lnTo>
                    <a:lnTo>
                      <a:pt x="259" y="10683"/>
                    </a:lnTo>
                    <a:cubicBezTo>
                      <a:pt x="87" y="10776"/>
                      <a:pt x="1" y="10973"/>
                      <a:pt x="49" y="11162"/>
                    </a:cubicBezTo>
                    <a:cubicBezTo>
                      <a:pt x="97" y="11351"/>
                      <a:pt x="268" y="11485"/>
                      <a:pt x="462" y="11485"/>
                    </a:cubicBezTo>
                    <a:cubicBezTo>
                      <a:pt x="532" y="11483"/>
                      <a:pt x="602" y="11465"/>
                      <a:pt x="664" y="11431"/>
                    </a:cubicBezTo>
                    <a:lnTo>
                      <a:pt x="9202" y="6825"/>
                    </a:lnTo>
                    <a:lnTo>
                      <a:pt x="8281" y="366"/>
                    </a:lnTo>
                    <a:cubicBezTo>
                      <a:pt x="8252" y="154"/>
                      <a:pt x="8070" y="0"/>
                      <a:pt x="7862" y="0"/>
                    </a:cubicBezTo>
                    <a:close/>
                  </a:path>
                </a:pathLst>
              </a:custGeom>
              <a:solidFill>
                <a:srgbClr val="8CC4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1" name="Google Shape;3461;p45"/>
              <p:cNvSpPr/>
              <p:nvPr/>
            </p:nvSpPr>
            <p:spPr>
              <a:xfrm flipH="1">
                <a:off x="1402746" y="5296486"/>
                <a:ext cx="287717" cy="178076"/>
              </a:xfrm>
              <a:custGeom>
                <a:avLst/>
                <a:gdLst/>
                <a:ahLst/>
                <a:cxnLst/>
                <a:rect l="l" t="t" r="r" b="b"/>
                <a:pathLst>
                  <a:path w="18692" h="11569" extrusionOk="0">
                    <a:moveTo>
                      <a:pt x="18120" y="0"/>
                    </a:moveTo>
                    <a:cubicBezTo>
                      <a:pt x="17933" y="0"/>
                      <a:pt x="17753" y="105"/>
                      <a:pt x="17667" y="286"/>
                    </a:cubicBezTo>
                    <a:lnTo>
                      <a:pt x="12838" y="10345"/>
                    </a:lnTo>
                    <a:lnTo>
                      <a:pt x="718" y="6447"/>
                    </a:lnTo>
                    <a:cubicBezTo>
                      <a:pt x="667" y="6431"/>
                      <a:pt x="615" y="6423"/>
                      <a:pt x="563" y="6423"/>
                    </a:cubicBezTo>
                    <a:cubicBezTo>
                      <a:pt x="351" y="6423"/>
                      <a:pt x="154" y="6558"/>
                      <a:pt x="85" y="6772"/>
                    </a:cubicBezTo>
                    <a:cubicBezTo>
                      <a:pt x="0" y="7036"/>
                      <a:pt x="145" y="7318"/>
                      <a:pt x="411" y="7403"/>
                    </a:cubicBezTo>
                    <a:lnTo>
                      <a:pt x="13363" y="11568"/>
                    </a:lnTo>
                    <a:lnTo>
                      <a:pt x="18571" y="720"/>
                    </a:lnTo>
                    <a:cubicBezTo>
                      <a:pt x="18691" y="471"/>
                      <a:pt x="18586" y="170"/>
                      <a:pt x="18337" y="50"/>
                    </a:cubicBezTo>
                    <a:cubicBezTo>
                      <a:pt x="18267" y="16"/>
                      <a:pt x="18193" y="0"/>
                      <a:pt x="18120" y="0"/>
                    </a:cubicBezTo>
                    <a:close/>
                  </a:path>
                </a:pathLst>
              </a:custGeom>
              <a:solidFill>
                <a:srgbClr val="FF81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2" name="Google Shape;3462;p45"/>
              <p:cNvSpPr/>
              <p:nvPr/>
            </p:nvSpPr>
            <p:spPr>
              <a:xfrm flipH="1">
                <a:off x="1072480" y="3875056"/>
                <a:ext cx="654935" cy="1236341"/>
              </a:xfrm>
              <a:custGeom>
                <a:avLst/>
                <a:gdLst/>
                <a:ahLst/>
                <a:cxnLst/>
                <a:rect l="l" t="t" r="r" b="b"/>
                <a:pathLst>
                  <a:path w="42549" h="80321" extrusionOk="0">
                    <a:moveTo>
                      <a:pt x="19479" y="0"/>
                    </a:moveTo>
                    <a:cubicBezTo>
                      <a:pt x="14561" y="0"/>
                      <a:pt x="10368" y="9188"/>
                      <a:pt x="10793" y="16409"/>
                    </a:cubicBezTo>
                    <a:cubicBezTo>
                      <a:pt x="9828" y="19411"/>
                      <a:pt x="5751" y="22138"/>
                      <a:pt x="3039" y="25516"/>
                    </a:cubicBezTo>
                    <a:cubicBezTo>
                      <a:pt x="328" y="28895"/>
                      <a:pt x="0" y="34589"/>
                      <a:pt x="4523" y="38906"/>
                    </a:cubicBezTo>
                    <a:cubicBezTo>
                      <a:pt x="9046" y="43225"/>
                      <a:pt x="1039" y="49464"/>
                      <a:pt x="884" y="54225"/>
                    </a:cubicBezTo>
                    <a:cubicBezTo>
                      <a:pt x="729" y="58989"/>
                      <a:pt x="6428" y="60952"/>
                      <a:pt x="8399" y="66283"/>
                    </a:cubicBezTo>
                    <a:cubicBezTo>
                      <a:pt x="10369" y="71615"/>
                      <a:pt x="11813" y="78236"/>
                      <a:pt x="17456" y="80076"/>
                    </a:cubicBezTo>
                    <a:cubicBezTo>
                      <a:pt x="17973" y="80244"/>
                      <a:pt x="18495" y="80320"/>
                      <a:pt x="19018" y="80320"/>
                    </a:cubicBezTo>
                    <a:cubicBezTo>
                      <a:pt x="24209" y="80320"/>
                      <a:pt x="29454" y="72784"/>
                      <a:pt x="29454" y="72784"/>
                    </a:cubicBezTo>
                    <a:cubicBezTo>
                      <a:pt x="29454" y="72784"/>
                      <a:pt x="42548" y="60910"/>
                      <a:pt x="34196" y="50393"/>
                    </a:cubicBezTo>
                    <a:cubicBezTo>
                      <a:pt x="25842" y="39875"/>
                      <a:pt x="37461" y="43579"/>
                      <a:pt x="36889" y="34682"/>
                    </a:cubicBezTo>
                    <a:cubicBezTo>
                      <a:pt x="36318" y="25785"/>
                      <a:pt x="26820" y="25994"/>
                      <a:pt x="25348" y="19314"/>
                    </a:cubicBezTo>
                    <a:cubicBezTo>
                      <a:pt x="23877" y="12633"/>
                      <a:pt x="28121" y="5246"/>
                      <a:pt x="22166" y="947"/>
                    </a:cubicBezTo>
                    <a:cubicBezTo>
                      <a:pt x="21262" y="295"/>
                      <a:pt x="20359" y="0"/>
                      <a:pt x="194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3" name="Google Shape;3463;p45"/>
              <p:cNvSpPr/>
              <p:nvPr/>
            </p:nvSpPr>
            <p:spPr>
              <a:xfrm flipH="1">
                <a:off x="1418016" y="3952564"/>
                <a:ext cx="133930" cy="1185222"/>
              </a:xfrm>
              <a:custGeom>
                <a:avLst/>
                <a:gdLst/>
                <a:ahLst/>
                <a:cxnLst/>
                <a:rect l="l" t="t" r="r" b="b"/>
                <a:pathLst>
                  <a:path w="8701" h="77000" extrusionOk="0">
                    <a:moveTo>
                      <a:pt x="8223" y="0"/>
                    </a:moveTo>
                    <a:cubicBezTo>
                      <a:pt x="8044" y="0"/>
                      <a:pt x="7877" y="114"/>
                      <a:pt x="7818" y="294"/>
                    </a:cubicBezTo>
                    <a:cubicBezTo>
                      <a:pt x="1" y="24032"/>
                      <a:pt x="7222" y="76111"/>
                      <a:pt x="7295" y="76632"/>
                    </a:cubicBezTo>
                    <a:cubicBezTo>
                      <a:pt x="7325" y="76842"/>
                      <a:pt x="7506" y="76999"/>
                      <a:pt x="7718" y="76999"/>
                    </a:cubicBezTo>
                    <a:cubicBezTo>
                      <a:pt x="7738" y="76999"/>
                      <a:pt x="7758" y="76996"/>
                      <a:pt x="7776" y="76993"/>
                    </a:cubicBezTo>
                    <a:cubicBezTo>
                      <a:pt x="8010" y="76961"/>
                      <a:pt x="8172" y="76746"/>
                      <a:pt x="8139" y="76513"/>
                    </a:cubicBezTo>
                    <a:cubicBezTo>
                      <a:pt x="8065" y="75992"/>
                      <a:pt x="871" y="24112"/>
                      <a:pt x="8627" y="559"/>
                    </a:cubicBezTo>
                    <a:cubicBezTo>
                      <a:pt x="8700" y="337"/>
                      <a:pt x="8578" y="95"/>
                      <a:pt x="8356" y="21"/>
                    </a:cubicBezTo>
                    <a:cubicBezTo>
                      <a:pt x="8312" y="7"/>
                      <a:pt x="8267" y="0"/>
                      <a:pt x="822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4" name="Google Shape;3464;p45"/>
              <p:cNvSpPr/>
              <p:nvPr/>
            </p:nvSpPr>
            <p:spPr>
              <a:xfrm flipH="1">
                <a:off x="1367142" y="4167265"/>
                <a:ext cx="205613" cy="98189"/>
              </a:xfrm>
              <a:custGeom>
                <a:avLst/>
                <a:gdLst/>
                <a:ahLst/>
                <a:cxnLst/>
                <a:rect l="l" t="t" r="r" b="b"/>
                <a:pathLst>
                  <a:path w="13358" h="6379" extrusionOk="0">
                    <a:moveTo>
                      <a:pt x="474" y="1"/>
                    </a:moveTo>
                    <a:cubicBezTo>
                      <a:pt x="358" y="1"/>
                      <a:pt x="243" y="47"/>
                      <a:pt x="160" y="138"/>
                    </a:cubicBezTo>
                    <a:cubicBezTo>
                      <a:pt x="1" y="312"/>
                      <a:pt x="11" y="581"/>
                      <a:pt x="185" y="739"/>
                    </a:cubicBezTo>
                    <a:lnTo>
                      <a:pt x="6298" y="6378"/>
                    </a:lnTo>
                    <a:lnTo>
                      <a:pt x="13128" y="1304"/>
                    </a:lnTo>
                    <a:cubicBezTo>
                      <a:pt x="13317" y="1165"/>
                      <a:pt x="13357" y="898"/>
                      <a:pt x="13217" y="709"/>
                    </a:cubicBezTo>
                    <a:cubicBezTo>
                      <a:pt x="13133" y="597"/>
                      <a:pt x="13004" y="537"/>
                      <a:pt x="12874" y="537"/>
                    </a:cubicBezTo>
                    <a:cubicBezTo>
                      <a:pt x="12785" y="537"/>
                      <a:pt x="12696" y="564"/>
                      <a:pt x="12620" y="621"/>
                    </a:cubicBezTo>
                    <a:lnTo>
                      <a:pt x="6358" y="5274"/>
                    </a:lnTo>
                    <a:lnTo>
                      <a:pt x="761" y="113"/>
                    </a:lnTo>
                    <a:cubicBezTo>
                      <a:pt x="680" y="38"/>
                      <a:pt x="577" y="1"/>
                      <a:pt x="4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5" name="Google Shape;3465;p45"/>
              <p:cNvSpPr/>
              <p:nvPr/>
            </p:nvSpPr>
            <p:spPr>
              <a:xfrm flipH="1">
                <a:off x="1258386" y="4412271"/>
                <a:ext cx="383535" cy="177753"/>
              </a:xfrm>
              <a:custGeom>
                <a:avLst/>
                <a:gdLst/>
                <a:ahLst/>
                <a:cxnLst/>
                <a:rect l="l" t="t" r="r" b="b"/>
                <a:pathLst>
                  <a:path w="24917" h="11548" extrusionOk="0">
                    <a:moveTo>
                      <a:pt x="24436" y="1"/>
                    </a:moveTo>
                    <a:cubicBezTo>
                      <a:pt x="24346" y="1"/>
                      <a:pt x="24256" y="29"/>
                      <a:pt x="24178" y="88"/>
                    </a:cubicBezTo>
                    <a:lnTo>
                      <a:pt x="10588" y="10458"/>
                    </a:lnTo>
                    <a:lnTo>
                      <a:pt x="746" y="2237"/>
                    </a:lnTo>
                    <a:cubicBezTo>
                      <a:pt x="667" y="2172"/>
                      <a:pt x="571" y="2141"/>
                      <a:pt x="477" y="2141"/>
                    </a:cubicBezTo>
                    <a:cubicBezTo>
                      <a:pt x="355" y="2141"/>
                      <a:pt x="234" y="2193"/>
                      <a:pt x="149" y="2293"/>
                    </a:cubicBezTo>
                    <a:cubicBezTo>
                      <a:pt x="0" y="2474"/>
                      <a:pt x="22" y="2739"/>
                      <a:pt x="199" y="2890"/>
                    </a:cubicBezTo>
                    <a:lnTo>
                      <a:pt x="10565" y="11548"/>
                    </a:lnTo>
                    <a:lnTo>
                      <a:pt x="24695" y="765"/>
                    </a:lnTo>
                    <a:cubicBezTo>
                      <a:pt x="24882" y="621"/>
                      <a:pt x="24917" y="354"/>
                      <a:pt x="24775" y="168"/>
                    </a:cubicBezTo>
                    <a:cubicBezTo>
                      <a:pt x="24691" y="58"/>
                      <a:pt x="24564" y="1"/>
                      <a:pt x="2443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6" name="Google Shape;3466;p45"/>
              <p:cNvSpPr/>
              <p:nvPr/>
            </p:nvSpPr>
            <p:spPr>
              <a:xfrm flipH="1">
                <a:off x="1279706" y="4719055"/>
                <a:ext cx="347024" cy="174089"/>
              </a:xfrm>
              <a:custGeom>
                <a:avLst/>
                <a:gdLst/>
                <a:ahLst/>
                <a:cxnLst/>
                <a:rect l="l" t="t" r="r" b="b"/>
                <a:pathLst>
                  <a:path w="22545" h="11310" extrusionOk="0">
                    <a:moveTo>
                      <a:pt x="22069" y="0"/>
                    </a:moveTo>
                    <a:cubicBezTo>
                      <a:pt x="21963" y="0"/>
                      <a:pt x="21856" y="40"/>
                      <a:pt x="21773" y="121"/>
                    </a:cubicBezTo>
                    <a:lnTo>
                      <a:pt x="10798" y="10182"/>
                    </a:lnTo>
                    <a:lnTo>
                      <a:pt x="741" y="1840"/>
                    </a:lnTo>
                    <a:cubicBezTo>
                      <a:pt x="663" y="1778"/>
                      <a:pt x="570" y="1748"/>
                      <a:pt x="477" y="1748"/>
                    </a:cubicBezTo>
                    <a:cubicBezTo>
                      <a:pt x="354" y="1748"/>
                      <a:pt x="232" y="1801"/>
                      <a:pt x="148" y="1903"/>
                    </a:cubicBezTo>
                    <a:cubicBezTo>
                      <a:pt x="1" y="2081"/>
                      <a:pt x="23" y="2345"/>
                      <a:pt x="198" y="2497"/>
                    </a:cubicBezTo>
                    <a:lnTo>
                      <a:pt x="10826" y="11310"/>
                    </a:lnTo>
                    <a:lnTo>
                      <a:pt x="22349" y="747"/>
                    </a:lnTo>
                    <a:cubicBezTo>
                      <a:pt x="22530" y="590"/>
                      <a:pt x="22545" y="315"/>
                      <a:pt x="22383" y="137"/>
                    </a:cubicBezTo>
                    <a:cubicBezTo>
                      <a:pt x="22299" y="47"/>
                      <a:pt x="22184" y="0"/>
                      <a:pt x="2206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7" name="Google Shape;3467;p45"/>
              <p:cNvSpPr/>
              <p:nvPr/>
            </p:nvSpPr>
            <p:spPr>
              <a:xfrm flipH="1">
                <a:off x="1546580" y="5192444"/>
                <a:ext cx="882098" cy="406393"/>
              </a:xfrm>
              <a:custGeom>
                <a:avLst/>
                <a:gdLst/>
                <a:ahLst/>
                <a:cxnLst/>
                <a:rect l="l" t="t" r="r" b="b"/>
                <a:pathLst>
                  <a:path w="57307" h="26402" extrusionOk="0">
                    <a:moveTo>
                      <a:pt x="16085" y="1"/>
                    </a:moveTo>
                    <a:cubicBezTo>
                      <a:pt x="11262" y="1"/>
                      <a:pt x="5916" y="561"/>
                      <a:pt x="0" y="1848"/>
                    </a:cubicBezTo>
                    <a:cubicBezTo>
                      <a:pt x="13241" y="7385"/>
                      <a:pt x="21434" y="26401"/>
                      <a:pt x="46194" y="26401"/>
                    </a:cubicBezTo>
                    <a:cubicBezTo>
                      <a:pt x="49572" y="26401"/>
                      <a:pt x="53257" y="26047"/>
                      <a:pt x="57306" y="25257"/>
                    </a:cubicBezTo>
                    <a:cubicBezTo>
                      <a:pt x="57306" y="25257"/>
                      <a:pt x="48472" y="1"/>
                      <a:pt x="1608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8" name="Google Shape;3468;p45"/>
              <p:cNvSpPr/>
              <p:nvPr/>
            </p:nvSpPr>
            <p:spPr>
              <a:xfrm flipH="1">
                <a:off x="1500861" y="5227519"/>
                <a:ext cx="823776" cy="388907"/>
              </a:xfrm>
              <a:custGeom>
                <a:avLst/>
                <a:gdLst/>
                <a:ahLst/>
                <a:cxnLst/>
                <a:rect l="l" t="t" r="r" b="b"/>
                <a:pathLst>
                  <a:path w="53518" h="25266" extrusionOk="0">
                    <a:moveTo>
                      <a:pt x="437" y="0"/>
                    </a:moveTo>
                    <a:cubicBezTo>
                      <a:pt x="434" y="0"/>
                      <a:pt x="432" y="1"/>
                      <a:pt x="429" y="2"/>
                    </a:cubicBezTo>
                    <a:cubicBezTo>
                      <a:pt x="197" y="2"/>
                      <a:pt x="8" y="187"/>
                      <a:pt x="5" y="421"/>
                    </a:cubicBezTo>
                    <a:cubicBezTo>
                      <a:pt x="0" y="653"/>
                      <a:pt x="184" y="845"/>
                      <a:pt x="416" y="852"/>
                    </a:cubicBezTo>
                    <a:cubicBezTo>
                      <a:pt x="21600" y="1510"/>
                      <a:pt x="52486" y="24940"/>
                      <a:pt x="52797" y="25177"/>
                    </a:cubicBezTo>
                    <a:cubicBezTo>
                      <a:pt x="52870" y="25234"/>
                      <a:pt x="52961" y="25264"/>
                      <a:pt x="53054" y="25265"/>
                    </a:cubicBezTo>
                    <a:lnTo>
                      <a:pt x="53054" y="25264"/>
                    </a:lnTo>
                    <a:cubicBezTo>
                      <a:pt x="53238" y="25264"/>
                      <a:pt x="53400" y="25147"/>
                      <a:pt x="53459" y="24973"/>
                    </a:cubicBezTo>
                    <a:cubicBezTo>
                      <a:pt x="53517" y="24801"/>
                      <a:pt x="53459" y="24611"/>
                      <a:pt x="53315" y="24499"/>
                    </a:cubicBezTo>
                    <a:cubicBezTo>
                      <a:pt x="53002" y="24261"/>
                      <a:pt x="21901" y="667"/>
                      <a:pt x="443" y="2"/>
                    </a:cubicBezTo>
                    <a:cubicBezTo>
                      <a:pt x="441" y="1"/>
                      <a:pt x="439" y="0"/>
                      <a:pt x="4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9" name="Google Shape;3469;p45"/>
              <p:cNvSpPr/>
              <p:nvPr/>
            </p:nvSpPr>
            <p:spPr>
              <a:xfrm flipH="1">
                <a:off x="2059210" y="5198908"/>
                <a:ext cx="124371" cy="151493"/>
              </a:xfrm>
              <a:custGeom>
                <a:avLst/>
                <a:gdLst/>
                <a:ahLst/>
                <a:cxnLst/>
                <a:rect l="l" t="t" r="r" b="b"/>
                <a:pathLst>
                  <a:path w="8080" h="9842" extrusionOk="0">
                    <a:moveTo>
                      <a:pt x="3287" y="0"/>
                    </a:moveTo>
                    <a:cubicBezTo>
                      <a:pt x="3157" y="0"/>
                      <a:pt x="3028" y="55"/>
                      <a:pt x="2947" y="165"/>
                    </a:cubicBezTo>
                    <a:cubicBezTo>
                      <a:pt x="2808" y="355"/>
                      <a:pt x="2835" y="611"/>
                      <a:pt x="3023" y="749"/>
                    </a:cubicBezTo>
                    <a:cubicBezTo>
                      <a:pt x="3269" y="992"/>
                      <a:pt x="5354" y="3812"/>
                      <a:pt x="6796" y="5787"/>
                    </a:cubicBezTo>
                    <a:lnTo>
                      <a:pt x="272" y="9035"/>
                    </a:lnTo>
                    <a:cubicBezTo>
                      <a:pt x="93" y="9122"/>
                      <a:pt x="1" y="9321"/>
                      <a:pt x="46" y="9513"/>
                    </a:cubicBezTo>
                    <a:cubicBezTo>
                      <a:pt x="91" y="9705"/>
                      <a:pt x="263" y="9842"/>
                      <a:pt x="460" y="9842"/>
                    </a:cubicBezTo>
                    <a:cubicBezTo>
                      <a:pt x="527" y="9840"/>
                      <a:pt x="591" y="9825"/>
                      <a:pt x="649" y="9795"/>
                    </a:cubicBezTo>
                    <a:lnTo>
                      <a:pt x="8079" y="6101"/>
                    </a:lnTo>
                    <a:lnTo>
                      <a:pt x="7782" y="5693"/>
                    </a:lnTo>
                    <a:cubicBezTo>
                      <a:pt x="5992" y="3237"/>
                      <a:pt x="3805" y="272"/>
                      <a:pt x="3555" y="86"/>
                    </a:cubicBezTo>
                    <a:cubicBezTo>
                      <a:pt x="3476" y="29"/>
                      <a:pt x="3381" y="0"/>
                      <a:pt x="3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0" name="Google Shape;3470;p45"/>
              <p:cNvSpPr/>
              <p:nvPr/>
            </p:nvSpPr>
            <p:spPr>
              <a:xfrm flipH="1">
                <a:off x="1842491" y="5268028"/>
                <a:ext cx="142981" cy="211955"/>
              </a:xfrm>
              <a:custGeom>
                <a:avLst/>
                <a:gdLst/>
                <a:ahLst/>
                <a:cxnLst/>
                <a:rect l="l" t="t" r="r" b="b"/>
                <a:pathLst>
                  <a:path w="9289" h="13770" extrusionOk="0">
                    <a:moveTo>
                      <a:pt x="7569" y="0"/>
                    </a:moveTo>
                    <a:cubicBezTo>
                      <a:pt x="7546" y="0"/>
                      <a:pt x="7523" y="2"/>
                      <a:pt x="7499" y="6"/>
                    </a:cubicBezTo>
                    <a:cubicBezTo>
                      <a:pt x="7265" y="44"/>
                      <a:pt x="7107" y="267"/>
                      <a:pt x="7148" y="501"/>
                    </a:cubicBezTo>
                    <a:lnTo>
                      <a:pt x="8358" y="7829"/>
                    </a:lnTo>
                    <a:lnTo>
                      <a:pt x="235" y="12985"/>
                    </a:lnTo>
                    <a:cubicBezTo>
                      <a:pt x="74" y="13087"/>
                      <a:pt x="1" y="13282"/>
                      <a:pt x="54" y="13464"/>
                    </a:cubicBezTo>
                    <a:cubicBezTo>
                      <a:pt x="106" y="13646"/>
                      <a:pt x="273" y="13770"/>
                      <a:pt x="464" y="13770"/>
                    </a:cubicBezTo>
                    <a:cubicBezTo>
                      <a:pt x="544" y="13770"/>
                      <a:pt x="622" y="13747"/>
                      <a:pt x="691" y="13703"/>
                    </a:cubicBezTo>
                    <a:lnTo>
                      <a:pt x="9289" y="8246"/>
                    </a:lnTo>
                    <a:lnTo>
                      <a:pt x="7989" y="362"/>
                    </a:lnTo>
                    <a:cubicBezTo>
                      <a:pt x="7957" y="150"/>
                      <a:pt x="7776" y="0"/>
                      <a:pt x="75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1" name="Google Shape;3471;p45"/>
              <p:cNvSpPr/>
              <p:nvPr/>
            </p:nvSpPr>
            <p:spPr>
              <a:xfrm flipH="1">
                <a:off x="1677280" y="4772261"/>
                <a:ext cx="733668" cy="608050"/>
              </a:xfrm>
              <a:custGeom>
                <a:avLst/>
                <a:gdLst/>
                <a:ahLst/>
                <a:cxnLst/>
                <a:rect l="l" t="t" r="r" b="b"/>
                <a:pathLst>
                  <a:path w="47664" h="39503" extrusionOk="0">
                    <a:moveTo>
                      <a:pt x="1" y="0"/>
                    </a:moveTo>
                    <a:cubicBezTo>
                      <a:pt x="12473" y="10513"/>
                      <a:pt x="13509" y="35678"/>
                      <a:pt x="47663" y="39503"/>
                    </a:cubicBezTo>
                    <a:cubicBezTo>
                      <a:pt x="47663" y="39503"/>
                      <a:pt x="46524" y="4201"/>
                      <a:pt x="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2" name="Google Shape;3472;p45"/>
              <p:cNvSpPr/>
              <p:nvPr/>
            </p:nvSpPr>
            <p:spPr>
              <a:xfrm flipH="1">
                <a:off x="1639133" y="4810260"/>
                <a:ext cx="679056" cy="616670"/>
              </a:xfrm>
              <a:custGeom>
                <a:avLst/>
                <a:gdLst/>
                <a:ahLst/>
                <a:cxnLst/>
                <a:rect l="l" t="t" r="r" b="b"/>
                <a:pathLst>
                  <a:path w="44116" h="40063" extrusionOk="0">
                    <a:moveTo>
                      <a:pt x="566" y="0"/>
                    </a:moveTo>
                    <a:cubicBezTo>
                      <a:pt x="359" y="0"/>
                      <a:pt x="166" y="129"/>
                      <a:pt x="94" y="337"/>
                    </a:cubicBezTo>
                    <a:cubicBezTo>
                      <a:pt x="0" y="602"/>
                      <a:pt x="144" y="891"/>
                      <a:pt x="411" y="978"/>
                    </a:cubicBezTo>
                    <a:cubicBezTo>
                      <a:pt x="20402" y="7944"/>
                      <a:pt x="42838" y="39531"/>
                      <a:pt x="43062" y="39849"/>
                    </a:cubicBezTo>
                    <a:cubicBezTo>
                      <a:pt x="43155" y="39983"/>
                      <a:pt x="43309" y="40063"/>
                      <a:pt x="43473" y="40063"/>
                    </a:cubicBezTo>
                    <a:cubicBezTo>
                      <a:pt x="43879" y="40063"/>
                      <a:pt x="44116" y="39603"/>
                      <a:pt x="43882" y="39273"/>
                    </a:cubicBezTo>
                    <a:cubicBezTo>
                      <a:pt x="43655" y="38950"/>
                      <a:pt x="21037" y="7103"/>
                      <a:pt x="742" y="32"/>
                    </a:cubicBezTo>
                    <a:cubicBezTo>
                      <a:pt x="684" y="11"/>
                      <a:pt x="625" y="0"/>
                      <a:pt x="5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3" name="Google Shape;3473;p45"/>
              <p:cNvSpPr/>
              <p:nvPr/>
            </p:nvSpPr>
            <p:spPr>
              <a:xfrm flipH="1">
                <a:off x="1677280" y="4772261"/>
                <a:ext cx="733668" cy="608050"/>
              </a:xfrm>
              <a:custGeom>
                <a:avLst/>
                <a:gdLst/>
                <a:ahLst/>
                <a:cxnLst/>
                <a:rect l="l" t="t" r="r" b="b"/>
                <a:pathLst>
                  <a:path w="47664" h="39503" extrusionOk="0">
                    <a:moveTo>
                      <a:pt x="1" y="0"/>
                    </a:moveTo>
                    <a:cubicBezTo>
                      <a:pt x="12473" y="10513"/>
                      <a:pt x="13509" y="35678"/>
                      <a:pt x="47663" y="39503"/>
                    </a:cubicBezTo>
                    <a:cubicBezTo>
                      <a:pt x="47663" y="39503"/>
                      <a:pt x="46524" y="4201"/>
                      <a:pt x="1" y="0"/>
                    </a:cubicBezTo>
                    <a:close/>
                  </a:path>
                </a:pathLst>
              </a:custGeom>
              <a:solidFill>
                <a:srgbClr val="6D9EEB">
                  <a:alpha val="41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4" name="Google Shape;3474;p45"/>
              <p:cNvSpPr/>
              <p:nvPr/>
            </p:nvSpPr>
            <p:spPr>
              <a:xfrm flipH="1">
                <a:off x="2078447" y="4838349"/>
                <a:ext cx="136839" cy="134515"/>
              </a:xfrm>
              <a:custGeom>
                <a:avLst/>
                <a:gdLst/>
                <a:ahLst/>
                <a:cxnLst/>
                <a:rect l="l" t="t" r="r" b="b"/>
                <a:pathLst>
                  <a:path w="8890" h="8739" extrusionOk="0">
                    <a:moveTo>
                      <a:pt x="5905" y="1"/>
                    </a:moveTo>
                    <a:cubicBezTo>
                      <a:pt x="5807" y="1"/>
                      <a:pt x="5709" y="29"/>
                      <a:pt x="5625" y="90"/>
                    </a:cubicBezTo>
                    <a:cubicBezTo>
                      <a:pt x="5401" y="254"/>
                      <a:pt x="5339" y="548"/>
                      <a:pt x="5503" y="772"/>
                    </a:cubicBezTo>
                    <a:cubicBezTo>
                      <a:pt x="5667" y="1088"/>
                      <a:pt x="6779" y="4314"/>
                      <a:pt x="7560" y="6613"/>
                    </a:cubicBezTo>
                    <a:lnTo>
                      <a:pt x="450" y="7741"/>
                    </a:lnTo>
                    <a:cubicBezTo>
                      <a:pt x="188" y="7779"/>
                      <a:pt x="1" y="8013"/>
                      <a:pt x="23" y="8276"/>
                    </a:cubicBezTo>
                    <a:cubicBezTo>
                      <a:pt x="42" y="8537"/>
                      <a:pt x="260" y="8738"/>
                      <a:pt x="521" y="8738"/>
                    </a:cubicBezTo>
                    <a:cubicBezTo>
                      <a:pt x="523" y="8738"/>
                      <a:pt x="525" y="8738"/>
                      <a:pt x="527" y="8738"/>
                    </a:cubicBezTo>
                    <a:cubicBezTo>
                      <a:pt x="554" y="8738"/>
                      <a:pt x="581" y="8737"/>
                      <a:pt x="606" y="8733"/>
                    </a:cubicBezTo>
                    <a:lnTo>
                      <a:pt x="8889" y="7420"/>
                    </a:lnTo>
                    <a:lnTo>
                      <a:pt x="8701" y="6855"/>
                    </a:lnTo>
                    <a:cubicBezTo>
                      <a:pt x="7284" y="2660"/>
                      <a:pt x="6490" y="428"/>
                      <a:pt x="6337" y="219"/>
                    </a:cubicBezTo>
                    <a:cubicBezTo>
                      <a:pt x="6235" y="80"/>
                      <a:pt x="6070" y="1"/>
                      <a:pt x="590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5" name="Google Shape;3475;p45"/>
              <p:cNvSpPr/>
              <p:nvPr/>
            </p:nvSpPr>
            <p:spPr>
              <a:xfrm flipH="1">
                <a:off x="1884765" y="4983560"/>
                <a:ext cx="180415" cy="172319"/>
              </a:xfrm>
              <a:custGeom>
                <a:avLst/>
                <a:gdLst/>
                <a:ahLst/>
                <a:cxnLst/>
                <a:rect l="l" t="t" r="r" b="b"/>
                <a:pathLst>
                  <a:path w="11721" h="11195" extrusionOk="0">
                    <a:moveTo>
                      <a:pt x="11198" y="1"/>
                    </a:moveTo>
                    <a:cubicBezTo>
                      <a:pt x="10947" y="1"/>
                      <a:pt x="10724" y="176"/>
                      <a:pt x="10688" y="430"/>
                    </a:cubicBezTo>
                    <a:lnTo>
                      <a:pt x="9652" y="7736"/>
                    </a:lnTo>
                    <a:lnTo>
                      <a:pt x="406" y="10207"/>
                    </a:lnTo>
                    <a:cubicBezTo>
                      <a:pt x="161" y="10270"/>
                      <a:pt x="0" y="10506"/>
                      <a:pt x="34" y="10758"/>
                    </a:cubicBezTo>
                    <a:cubicBezTo>
                      <a:pt x="67" y="11008"/>
                      <a:pt x="281" y="11194"/>
                      <a:pt x="532" y="11194"/>
                    </a:cubicBezTo>
                    <a:cubicBezTo>
                      <a:pt x="533" y="11194"/>
                      <a:pt x="534" y="11194"/>
                      <a:pt x="535" y="11194"/>
                    </a:cubicBezTo>
                    <a:cubicBezTo>
                      <a:pt x="578" y="11193"/>
                      <a:pt x="623" y="11188"/>
                      <a:pt x="665" y="11178"/>
                    </a:cubicBezTo>
                    <a:lnTo>
                      <a:pt x="10551" y="8533"/>
                    </a:lnTo>
                    <a:lnTo>
                      <a:pt x="11681" y="572"/>
                    </a:lnTo>
                    <a:cubicBezTo>
                      <a:pt x="11721" y="298"/>
                      <a:pt x="11530" y="42"/>
                      <a:pt x="11255" y="3"/>
                    </a:cubicBezTo>
                    <a:cubicBezTo>
                      <a:pt x="11236" y="2"/>
                      <a:pt x="11217" y="1"/>
                      <a:pt x="1119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6" name="Google Shape;3476;p45"/>
              <p:cNvSpPr/>
              <p:nvPr/>
            </p:nvSpPr>
            <p:spPr>
              <a:xfrm flipH="1">
                <a:off x="1755237" y="5150935"/>
                <a:ext cx="174166" cy="137517"/>
              </a:xfrm>
              <a:custGeom>
                <a:avLst/>
                <a:gdLst/>
                <a:ahLst/>
                <a:cxnLst/>
                <a:rect l="l" t="t" r="r" b="b"/>
                <a:pathLst>
                  <a:path w="11315" h="8934" extrusionOk="0">
                    <a:moveTo>
                      <a:pt x="10767" y="0"/>
                    </a:moveTo>
                    <a:cubicBezTo>
                      <a:pt x="10527" y="0"/>
                      <a:pt x="10321" y="179"/>
                      <a:pt x="10280" y="423"/>
                    </a:cubicBezTo>
                    <a:lnTo>
                      <a:pt x="9326" y="6224"/>
                    </a:lnTo>
                    <a:lnTo>
                      <a:pt x="436" y="7940"/>
                    </a:lnTo>
                    <a:cubicBezTo>
                      <a:pt x="179" y="7985"/>
                      <a:pt x="0" y="8221"/>
                      <a:pt x="25" y="8480"/>
                    </a:cubicBezTo>
                    <a:cubicBezTo>
                      <a:pt x="50" y="8738"/>
                      <a:pt x="265" y="8934"/>
                      <a:pt x="523" y="8934"/>
                    </a:cubicBezTo>
                    <a:cubicBezTo>
                      <a:pt x="525" y="8934"/>
                      <a:pt x="527" y="8934"/>
                      <a:pt x="530" y="8934"/>
                    </a:cubicBezTo>
                    <a:cubicBezTo>
                      <a:pt x="563" y="8934"/>
                      <a:pt x="595" y="8931"/>
                      <a:pt x="627" y="8926"/>
                    </a:cubicBezTo>
                    <a:lnTo>
                      <a:pt x="10205" y="7076"/>
                    </a:lnTo>
                    <a:lnTo>
                      <a:pt x="11270" y="585"/>
                    </a:lnTo>
                    <a:cubicBezTo>
                      <a:pt x="11315" y="311"/>
                      <a:pt x="11129" y="54"/>
                      <a:pt x="10857" y="9"/>
                    </a:cubicBezTo>
                    <a:cubicBezTo>
                      <a:pt x="10826" y="3"/>
                      <a:pt x="10796" y="0"/>
                      <a:pt x="1076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7" name="Google Shape;3477;p45"/>
              <p:cNvSpPr/>
              <p:nvPr/>
            </p:nvSpPr>
            <p:spPr>
              <a:xfrm flipH="1">
                <a:off x="1324676" y="4680316"/>
                <a:ext cx="628799" cy="979625"/>
              </a:xfrm>
              <a:custGeom>
                <a:avLst/>
                <a:gdLst/>
                <a:ahLst/>
                <a:cxnLst/>
                <a:rect l="l" t="t" r="r" b="b"/>
                <a:pathLst>
                  <a:path w="40851" h="63643" extrusionOk="0">
                    <a:moveTo>
                      <a:pt x="6468" y="1"/>
                    </a:moveTo>
                    <a:cubicBezTo>
                      <a:pt x="5113" y="1"/>
                      <a:pt x="3930" y="611"/>
                      <a:pt x="3121" y="2041"/>
                    </a:cubicBezTo>
                    <a:cubicBezTo>
                      <a:pt x="0" y="7558"/>
                      <a:pt x="5990" y="11822"/>
                      <a:pt x="7245" y="17590"/>
                    </a:cubicBezTo>
                    <a:cubicBezTo>
                      <a:pt x="8499" y="23359"/>
                      <a:pt x="974" y="26619"/>
                      <a:pt x="3734" y="33801"/>
                    </a:cubicBezTo>
                    <a:cubicBezTo>
                      <a:pt x="6493" y="40982"/>
                      <a:pt x="14267" y="33891"/>
                      <a:pt x="11509" y="45149"/>
                    </a:cubicBezTo>
                    <a:cubicBezTo>
                      <a:pt x="8750" y="56407"/>
                      <a:pt x="23296" y="60998"/>
                      <a:pt x="23296" y="60998"/>
                    </a:cubicBezTo>
                    <a:cubicBezTo>
                      <a:pt x="23296" y="60998"/>
                      <a:pt x="27791" y="63643"/>
                      <a:pt x="31661" y="63643"/>
                    </a:cubicBezTo>
                    <a:cubicBezTo>
                      <a:pt x="33042" y="63643"/>
                      <a:pt x="34344" y="63306"/>
                      <a:pt x="35334" y="62392"/>
                    </a:cubicBezTo>
                    <a:cubicBezTo>
                      <a:pt x="39097" y="58915"/>
                      <a:pt x="37842" y="53202"/>
                      <a:pt x="37466" y="48312"/>
                    </a:cubicBezTo>
                    <a:cubicBezTo>
                      <a:pt x="37090" y="43422"/>
                      <a:pt x="40851" y="39828"/>
                      <a:pt x="39011" y="36149"/>
                    </a:cubicBezTo>
                    <a:cubicBezTo>
                      <a:pt x="37174" y="32471"/>
                      <a:pt x="28646" y="30465"/>
                      <a:pt x="30636" y="25449"/>
                    </a:cubicBezTo>
                    <a:cubicBezTo>
                      <a:pt x="32626" y="20432"/>
                      <a:pt x="30318" y="16086"/>
                      <a:pt x="26973" y="14413"/>
                    </a:cubicBezTo>
                    <a:cubicBezTo>
                      <a:pt x="23630" y="12741"/>
                      <a:pt x="19450" y="12073"/>
                      <a:pt x="17610" y="10066"/>
                    </a:cubicBezTo>
                    <a:cubicBezTo>
                      <a:pt x="15629" y="4988"/>
                      <a:pt x="10343" y="1"/>
                      <a:pt x="646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8" name="Google Shape;3478;p45"/>
              <p:cNvSpPr/>
              <p:nvPr/>
            </p:nvSpPr>
            <p:spPr>
              <a:xfrm flipH="1">
                <a:off x="1412562" y="4744388"/>
                <a:ext cx="445690" cy="931754"/>
              </a:xfrm>
              <a:custGeom>
                <a:avLst/>
                <a:gdLst/>
                <a:ahLst/>
                <a:cxnLst/>
                <a:rect l="l" t="t" r="r" b="b"/>
                <a:pathLst>
                  <a:path w="28955" h="60533" extrusionOk="0">
                    <a:moveTo>
                      <a:pt x="557" y="1"/>
                    </a:moveTo>
                    <a:cubicBezTo>
                      <a:pt x="435" y="1"/>
                      <a:pt x="311" y="45"/>
                      <a:pt x="214" y="136"/>
                    </a:cubicBezTo>
                    <a:cubicBezTo>
                      <a:pt x="12" y="324"/>
                      <a:pt x="0" y="642"/>
                      <a:pt x="189" y="844"/>
                    </a:cubicBezTo>
                    <a:cubicBezTo>
                      <a:pt x="14736" y="16492"/>
                      <a:pt x="27784" y="59739"/>
                      <a:pt x="27914" y="60175"/>
                    </a:cubicBezTo>
                    <a:cubicBezTo>
                      <a:pt x="27977" y="60387"/>
                      <a:pt x="28173" y="60533"/>
                      <a:pt x="28395" y="60533"/>
                    </a:cubicBezTo>
                    <a:cubicBezTo>
                      <a:pt x="28444" y="60533"/>
                      <a:pt x="28492" y="60524"/>
                      <a:pt x="28539" y="60511"/>
                    </a:cubicBezTo>
                    <a:cubicBezTo>
                      <a:pt x="28803" y="60432"/>
                      <a:pt x="28955" y="60152"/>
                      <a:pt x="28875" y="59886"/>
                    </a:cubicBezTo>
                    <a:cubicBezTo>
                      <a:pt x="28746" y="59450"/>
                      <a:pt x="15630" y="15980"/>
                      <a:pt x="924" y="161"/>
                    </a:cubicBezTo>
                    <a:cubicBezTo>
                      <a:pt x="825" y="54"/>
                      <a:pt x="692" y="1"/>
                      <a:pt x="557" y="1"/>
                    </a:cubicBezTo>
                    <a:close/>
                  </a:path>
                </a:pathLst>
              </a:custGeom>
              <a:solidFill>
                <a:srgbClr val="DEE7E9">
                  <a:alpha val="396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9" name="Google Shape;3479;p45"/>
              <p:cNvSpPr/>
              <p:nvPr/>
            </p:nvSpPr>
            <p:spPr>
              <a:xfrm flipH="1">
                <a:off x="1653722" y="4862250"/>
                <a:ext cx="163884" cy="114289"/>
              </a:xfrm>
              <a:custGeom>
                <a:avLst/>
                <a:gdLst/>
                <a:ahLst/>
                <a:cxnLst/>
                <a:rect l="l" t="t" r="r" b="b"/>
                <a:pathLst>
                  <a:path w="10647" h="7425" extrusionOk="0">
                    <a:moveTo>
                      <a:pt x="10078" y="0"/>
                    </a:moveTo>
                    <a:cubicBezTo>
                      <a:pt x="9881" y="0"/>
                      <a:pt x="9695" y="117"/>
                      <a:pt x="9616" y="310"/>
                    </a:cubicBezTo>
                    <a:lnTo>
                      <a:pt x="7130" y="6270"/>
                    </a:lnTo>
                    <a:lnTo>
                      <a:pt x="652" y="4901"/>
                    </a:lnTo>
                    <a:cubicBezTo>
                      <a:pt x="618" y="4894"/>
                      <a:pt x="583" y="4891"/>
                      <a:pt x="549" y="4891"/>
                    </a:cubicBezTo>
                    <a:cubicBezTo>
                      <a:pt x="317" y="4891"/>
                      <a:pt x="108" y="5053"/>
                      <a:pt x="57" y="5289"/>
                    </a:cubicBezTo>
                    <a:cubicBezTo>
                      <a:pt x="1" y="5560"/>
                      <a:pt x="174" y="5825"/>
                      <a:pt x="445" y="5884"/>
                    </a:cubicBezTo>
                    <a:lnTo>
                      <a:pt x="7736" y="7424"/>
                    </a:lnTo>
                    <a:lnTo>
                      <a:pt x="10542" y="694"/>
                    </a:lnTo>
                    <a:cubicBezTo>
                      <a:pt x="10647" y="439"/>
                      <a:pt x="10527" y="146"/>
                      <a:pt x="10271" y="39"/>
                    </a:cubicBezTo>
                    <a:cubicBezTo>
                      <a:pt x="10208" y="13"/>
                      <a:pt x="10142" y="0"/>
                      <a:pt x="10078" y="0"/>
                    </a:cubicBezTo>
                    <a:close/>
                  </a:path>
                </a:pathLst>
              </a:custGeom>
              <a:solidFill>
                <a:srgbClr val="DEE7E9">
                  <a:alpha val="396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0" name="Google Shape;3480;p45"/>
              <p:cNvSpPr/>
              <p:nvPr/>
            </p:nvSpPr>
            <p:spPr>
              <a:xfrm flipH="1">
                <a:off x="1499227" y="5055235"/>
                <a:ext cx="318425" cy="174520"/>
              </a:xfrm>
              <a:custGeom>
                <a:avLst/>
                <a:gdLst/>
                <a:ahLst/>
                <a:cxnLst/>
                <a:rect l="l" t="t" r="r" b="b"/>
                <a:pathLst>
                  <a:path w="20687" h="11338" extrusionOk="0">
                    <a:moveTo>
                      <a:pt x="20113" y="0"/>
                    </a:moveTo>
                    <a:cubicBezTo>
                      <a:pt x="19925" y="0"/>
                      <a:pt x="19746" y="106"/>
                      <a:pt x="19660" y="287"/>
                    </a:cubicBezTo>
                    <a:lnTo>
                      <a:pt x="14951" y="10185"/>
                    </a:lnTo>
                    <a:lnTo>
                      <a:pt x="662" y="6970"/>
                    </a:lnTo>
                    <a:cubicBezTo>
                      <a:pt x="625" y="6962"/>
                      <a:pt x="589" y="6958"/>
                      <a:pt x="552" y="6958"/>
                    </a:cubicBezTo>
                    <a:cubicBezTo>
                      <a:pt x="322" y="6958"/>
                      <a:pt x="114" y="7117"/>
                      <a:pt x="62" y="7351"/>
                    </a:cubicBezTo>
                    <a:cubicBezTo>
                      <a:pt x="0" y="7622"/>
                      <a:pt x="171" y="7889"/>
                      <a:pt x="441" y="7951"/>
                    </a:cubicBezTo>
                    <a:lnTo>
                      <a:pt x="15512" y="11338"/>
                    </a:lnTo>
                    <a:lnTo>
                      <a:pt x="20566" y="718"/>
                    </a:lnTo>
                    <a:cubicBezTo>
                      <a:pt x="20686" y="467"/>
                      <a:pt x="20579" y="168"/>
                      <a:pt x="20329" y="50"/>
                    </a:cubicBezTo>
                    <a:cubicBezTo>
                      <a:pt x="20259" y="16"/>
                      <a:pt x="20185" y="0"/>
                      <a:pt x="20113" y="0"/>
                    </a:cubicBezTo>
                    <a:close/>
                  </a:path>
                </a:pathLst>
              </a:custGeom>
              <a:solidFill>
                <a:srgbClr val="DEE7E9">
                  <a:alpha val="396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1" name="Google Shape;3481;p45"/>
              <p:cNvSpPr/>
              <p:nvPr/>
            </p:nvSpPr>
            <p:spPr>
              <a:xfrm flipH="1">
                <a:off x="658816" y="4243988"/>
                <a:ext cx="858409" cy="1337331"/>
              </a:xfrm>
              <a:custGeom>
                <a:avLst/>
                <a:gdLst/>
                <a:ahLst/>
                <a:cxnLst/>
                <a:rect l="l" t="t" r="r" b="b"/>
                <a:pathLst>
                  <a:path w="55768" h="86882" extrusionOk="0">
                    <a:moveTo>
                      <a:pt x="46938" y="0"/>
                    </a:moveTo>
                    <a:cubicBezTo>
                      <a:pt x="41647" y="0"/>
                      <a:pt x="34433" y="6807"/>
                      <a:pt x="31727" y="13740"/>
                    </a:cubicBezTo>
                    <a:cubicBezTo>
                      <a:pt x="29216" y="16480"/>
                      <a:pt x="23510" y="17393"/>
                      <a:pt x="18945" y="19675"/>
                    </a:cubicBezTo>
                    <a:cubicBezTo>
                      <a:pt x="14381" y="21957"/>
                      <a:pt x="11229" y="27892"/>
                      <a:pt x="13946" y="34740"/>
                    </a:cubicBezTo>
                    <a:cubicBezTo>
                      <a:pt x="16663" y="41587"/>
                      <a:pt x="5023" y="44326"/>
                      <a:pt x="2511" y="49348"/>
                    </a:cubicBezTo>
                    <a:cubicBezTo>
                      <a:pt x="0" y="54369"/>
                      <a:pt x="5136" y="59276"/>
                      <a:pt x="4622" y="65952"/>
                    </a:cubicBezTo>
                    <a:cubicBezTo>
                      <a:pt x="4109" y="72629"/>
                      <a:pt x="2398" y="80428"/>
                      <a:pt x="7532" y="85173"/>
                    </a:cubicBezTo>
                    <a:cubicBezTo>
                      <a:pt x="8883" y="86422"/>
                      <a:pt x="10661" y="86882"/>
                      <a:pt x="12547" y="86882"/>
                    </a:cubicBezTo>
                    <a:cubicBezTo>
                      <a:pt x="17831" y="86882"/>
                      <a:pt x="23966" y="83272"/>
                      <a:pt x="23966" y="83272"/>
                    </a:cubicBezTo>
                    <a:cubicBezTo>
                      <a:pt x="23966" y="83272"/>
                      <a:pt x="43823" y="77003"/>
                      <a:pt x="40057" y="61635"/>
                    </a:cubicBezTo>
                    <a:cubicBezTo>
                      <a:pt x="36291" y="46267"/>
                      <a:pt x="46904" y="55948"/>
                      <a:pt x="50672" y="46143"/>
                    </a:cubicBezTo>
                    <a:cubicBezTo>
                      <a:pt x="54438" y="36338"/>
                      <a:pt x="44166" y="31887"/>
                      <a:pt x="45878" y="24012"/>
                    </a:cubicBezTo>
                    <a:cubicBezTo>
                      <a:pt x="47589" y="16138"/>
                      <a:pt x="55768" y="10317"/>
                      <a:pt x="51507" y="2785"/>
                    </a:cubicBezTo>
                    <a:cubicBezTo>
                      <a:pt x="50403" y="833"/>
                      <a:pt x="48788" y="0"/>
                      <a:pt x="469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2" name="Google Shape;3482;p45"/>
              <p:cNvSpPr/>
              <p:nvPr/>
            </p:nvSpPr>
            <p:spPr>
              <a:xfrm flipH="1">
                <a:off x="658816" y="4243988"/>
                <a:ext cx="858409" cy="1337331"/>
              </a:xfrm>
              <a:custGeom>
                <a:avLst/>
                <a:gdLst/>
                <a:ahLst/>
                <a:cxnLst/>
                <a:rect l="l" t="t" r="r" b="b"/>
                <a:pathLst>
                  <a:path w="55768" h="86882" extrusionOk="0">
                    <a:moveTo>
                      <a:pt x="46938" y="0"/>
                    </a:moveTo>
                    <a:cubicBezTo>
                      <a:pt x="41647" y="0"/>
                      <a:pt x="34433" y="6807"/>
                      <a:pt x="31727" y="13740"/>
                    </a:cubicBezTo>
                    <a:cubicBezTo>
                      <a:pt x="29216" y="16480"/>
                      <a:pt x="23510" y="17393"/>
                      <a:pt x="18945" y="19675"/>
                    </a:cubicBezTo>
                    <a:cubicBezTo>
                      <a:pt x="14381" y="21957"/>
                      <a:pt x="11229" y="27892"/>
                      <a:pt x="13946" y="34740"/>
                    </a:cubicBezTo>
                    <a:cubicBezTo>
                      <a:pt x="16663" y="41587"/>
                      <a:pt x="5023" y="44326"/>
                      <a:pt x="2511" y="49348"/>
                    </a:cubicBezTo>
                    <a:cubicBezTo>
                      <a:pt x="0" y="54369"/>
                      <a:pt x="5136" y="59276"/>
                      <a:pt x="4622" y="65952"/>
                    </a:cubicBezTo>
                    <a:cubicBezTo>
                      <a:pt x="4109" y="72629"/>
                      <a:pt x="2398" y="80428"/>
                      <a:pt x="7532" y="85173"/>
                    </a:cubicBezTo>
                    <a:cubicBezTo>
                      <a:pt x="8883" y="86422"/>
                      <a:pt x="10661" y="86882"/>
                      <a:pt x="12547" y="86882"/>
                    </a:cubicBezTo>
                    <a:cubicBezTo>
                      <a:pt x="17831" y="86882"/>
                      <a:pt x="23966" y="83272"/>
                      <a:pt x="23966" y="83272"/>
                    </a:cubicBezTo>
                    <a:cubicBezTo>
                      <a:pt x="23966" y="83272"/>
                      <a:pt x="43823" y="77003"/>
                      <a:pt x="40057" y="61635"/>
                    </a:cubicBezTo>
                    <a:cubicBezTo>
                      <a:pt x="36291" y="46267"/>
                      <a:pt x="46904" y="55948"/>
                      <a:pt x="50672" y="46143"/>
                    </a:cubicBezTo>
                    <a:cubicBezTo>
                      <a:pt x="54438" y="36338"/>
                      <a:pt x="44166" y="31887"/>
                      <a:pt x="45878" y="24012"/>
                    </a:cubicBezTo>
                    <a:cubicBezTo>
                      <a:pt x="47589" y="16138"/>
                      <a:pt x="55768" y="10317"/>
                      <a:pt x="51507" y="2785"/>
                    </a:cubicBezTo>
                    <a:cubicBezTo>
                      <a:pt x="50403" y="833"/>
                      <a:pt x="48788" y="0"/>
                      <a:pt x="46938" y="0"/>
                    </a:cubicBezTo>
                    <a:close/>
                  </a:path>
                </a:pathLst>
              </a:custGeom>
              <a:solidFill>
                <a:srgbClr val="6D9EEB">
                  <a:alpha val="41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3" name="Google Shape;3483;p45"/>
              <p:cNvSpPr/>
              <p:nvPr/>
            </p:nvSpPr>
            <p:spPr>
              <a:xfrm flipH="1">
                <a:off x="791960" y="4334255"/>
                <a:ext cx="602155" cy="1266356"/>
              </a:xfrm>
              <a:custGeom>
                <a:avLst/>
                <a:gdLst/>
                <a:ahLst/>
                <a:cxnLst/>
                <a:rect l="l" t="t" r="r" b="b"/>
                <a:pathLst>
                  <a:path w="39120" h="82271" extrusionOk="0">
                    <a:moveTo>
                      <a:pt x="38564" y="0"/>
                    </a:moveTo>
                    <a:cubicBezTo>
                      <a:pt x="38430" y="0"/>
                      <a:pt x="38296" y="54"/>
                      <a:pt x="38197" y="160"/>
                    </a:cubicBezTo>
                    <a:cubicBezTo>
                      <a:pt x="18149" y="21726"/>
                      <a:pt x="258" y="81027"/>
                      <a:pt x="79" y="81624"/>
                    </a:cubicBezTo>
                    <a:cubicBezTo>
                      <a:pt x="1" y="81889"/>
                      <a:pt x="151" y="82170"/>
                      <a:pt x="417" y="82249"/>
                    </a:cubicBezTo>
                    <a:cubicBezTo>
                      <a:pt x="464" y="82262"/>
                      <a:pt x="512" y="82270"/>
                      <a:pt x="561" y="82270"/>
                    </a:cubicBezTo>
                    <a:cubicBezTo>
                      <a:pt x="781" y="82270"/>
                      <a:pt x="977" y="82125"/>
                      <a:pt x="1040" y="81913"/>
                    </a:cubicBezTo>
                    <a:cubicBezTo>
                      <a:pt x="1221" y="81318"/>
                      <a:pt x="19043" y="22239"/>
                      <a:pt x="38930" y="843"/>
                    </a:cubicBezTo>
                    <a:cubicBezTo>
                      <a:pt x="39119" y="641"/>
                      <a:pt x="39109" y="323"/>
                      <a:pt x="38905" y="135"/>
                    </a:cubicBezTo>
                    <a:cubicBezTo>
                      <a:pt x="38809" y="45"/>
                      <a:pt x="38686" y="0"/>
                      <a:pt x="385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4" name="Google Shape;3484;p45"/>
              <p:cNvSpPr/>
              <p:nvPr/>
            </p:nvSpPr>
            <p:spPr>
              <a:xfrm flipH="1">
                <a:off x="847457" y="4495181"/>
                <a:ext cx="217481" cy="149923"/>
              </a:xfrm>
              <a:custGeom>
                <a:avLst/>
                <a:gdLst/>
                <a:ahLst/>
                <a:cxnLst/>
                <a:rect l="l" t="t" r="r" b="b"/>
                <a:pathLst>
                  <a:path w="14129" h="9740" extrusionOk="0">
                    <a:moveTo>
                      <a:pt x="572" y="0"/>
                    </a:moveTo>
                    <a:cubicBezTo>
                      <a:pt x="507" y="0"/>
                      <a:pt x="442" y="13"/>
                      <a:pt x="378" y="39"/>
                    </a:cubicBezTo>
                    <a:cubicBezTo>
                      <a:pt x="123" y="146"/>
                      <a:pt x="1" y="438"/>
                      <a:pt x="108" y="694"/>
                    </a:cubicBezTo>
                    <a:lnTo>
                      <a:pt x="3879" y="9740"/>
                    </a:lnTo>
                    <a:lnTo>
                      <a:pt x="13684" y="7668"/>
                    </a:lnTo>
                    <a:cubicBezTo>
                      <a:pt x="13955" y="7611"/>
                      <a:pt x="14129" y="7345"/>
                      <a:pt x="14072" y="7075"/>
                    </a:cubicBezTo>
                    <a:cubicBezTo>
                      <a:pt x="14020" y="6834"/>
                      <a:pt x="13806" y="6679"/>
                      <a:pt x="13572" y="6679"/>
                    </a:cubicBezTo>
                    <a:cubicBezTo>
                      <a:pt x="13540" y="6679"/>
                      <a:pt x="13509" y="6681"/>
                      <a:pt x="13477" y="6687"/>
                    </a:cubicBezTo>
                    <a:lnTo>
                      <a:pt x="4485" y="8587"/>
                    </a:lnTo>
                    <a:lnTo>
                      <a:pt x="1033" y="308"/>
                    </a:lnTo>
                    <a:cubicBezTo>
                      <a:pt x="953" y="116"/>
                      <a:pt x="767" y="0"/>
                      <a:pt x="57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5" name="Google Shape;3485;p45"/>
              <p:cNvSpPr/>
              <p:nvPr/>
            </p:nvSpPr>
            <p:spPr>
              <a:xfrm flipH="1">
                <a:off x="847371" y="4758624"/>
                <a:ext cx="428373" cy="232196"/>
              </a:xfrm>
              <a:custGeom>
                <a:avLst/>
                <a:gdLst/>
                <a:ahLst/>
                <a:cxnLst/>
                <a:rect l="l" t="t" r="r" b="b"/>
                <a:pathLst>
                  <a:path w="27830" h="15085" extrusionOk="0">
                    <a:moveTo>
                      <a:pt x="571" y="1"/>
                    </a:moveTo>
                    <a:cubicBezTo>
                      <a:pt x="499" y="1"/>
                      <a:pt x="426" y="16"/>
                      <a:pt x="356" y="49"/>
                    </a:cubicBezTo>
                    <a:cubicBezTo>
                      <a:pt x="107" y="170"/>
                      <a:pt x="0" y="469"/>
                      <a:pt x="119" y="719"/>
                    </a:cubicBezTo>
                    <a:lnTo>
                      <a:pt x="6956" y="15085"/>
                    </a:lnTo>
                    <a:lnTo>
                      <a:pt x="27388" y="10493"/>
                    </a:lnTo>
                    <a:cubicBezTo>
                      <a:pt x="27659" y="10432"/>
                      <a:pt x="27829" y="10164"/>
                      <a:pt x="27767" y="9894"/>
                    </a:cubicBezTo>
                    <a:cubicBezTo>
                      <a:pt x="27715" y="9660"/>
                      <a:pt x="27507" y="9500"/>
                      <a:pt x="27278" y="9500"/>
                    </a:cubicBezTo>
                    <a:cubicBezTo>
                      <a:pt x="27242" y="9500"/>
                      <a:pt x="27206" y="9504"/>
                      <a:pt x="27169" y="9513"/>
                    </a:cubicBezTo>
                    <a:lnTo>
                      <a:pt x="7517" y="13932"/>
                    </a:lnTo>
                    <a:lnTo>
                      <a:pt x="1026" y="288"/>
                    </a:lnTo>
                    <a:cubicBezTo>
                      <a:pt x="939" y="107"/>
                      <a:pt x="759" y="1"/>
                      <a:pt x="5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6" name="Google Shape;3486;p45"/>
              <p:cNvSpPr/>
              <p:nvPr/>
            </p:nvSpPr>
            <p:spPr>
              <a:xfrm flipH="1">
                <a:off x="1021107" y="5087956"/>
                <a:ext cx="386367" cy="236829"/>
              </a:xfrm>
              <a:custGeom>
                <a:avLst/>
                <a:gdLst/>
                <a:ahLst/>
                <a:cxnLst/>
                <a:rect l="l" t="t" r="r" b="b"/>
                <a:pathLst>
                  <a:path w="25101" h="15386" extrusionOk="0">
                    <a:moveTo>
                      <a:pt x="572" y="1"/>
                    </a:moveTo>
                    <a:cubicBezTo>
                      <a:pt x="499" y="1"/>
                      <a:pt x="425" y="17"/>
                      <a:pt x="354" y="51"/>
                    </a:cubicBezTo>
                    <a:cubicBezTo>
                      <a:pt x="105" y="171"/>
                      <a:pt x="0" y="470"/>
                      <a:pt x="120" y="721"/>
                    </a:cubicBezTo>
                    <a:lnTo>
                      <a:pt x="7161" y="15385"/>
                    </a:lnTo>
                    <a:lnTo>
                      <a:pt x="24693" y="9750"/>
                    </a:lnTo>
                    <a:cubicBezTo>
                      <a:pt x="24957" y="9664"/>
                      <a:pt x="25100" y="9382"/>
                      <a:pt x="25015" y="9118"/>
                    </a:cubicBezTo>
                    <a:cubicBezTo>
                      <a:pt x="24948" y="8905"/>
                      <a:pt x="24749" y="8770"/>
                      <a:pt x="24538" y="8770"/>
                    </a:cubicBezTo>
                    <a:cubicBezTo>
                      <a:pt x="24487" y="8770"/>
                      <a:pt x="24436" y="8778"/>
                      <a:pt x="24385" y="8794"/>
                    </a:cubicBezTo>
                    <a:lnTo>
                      <a:pt x="7686" y="14162"/>
                    </a:lnTo>
                    <a:lnTo>
                      <a:pt x="1024" y="286"/>
                    </a:lnTo>
                    <a:cubicBezTo>
                      <a:pt x="938" y="106"/>
                      <a:pt x="759" y="1"/>
                      <a:pt x="5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487" name="Google Shape;3487;p45"/>
            <p:cNvGrpSpPr/>
            <p:nvPr/>
          </p:nvGrpSpPr>
          <p:grpSpPr>
            <a:xfrm rot="1325939" flipH="1">
              <a:off x="2664586" y="3523152"/>
              <a:ext cx="1683263" cy="1712959"/>
              <a:chOff x="658816" y="3875056"/>
              <a:chExt cx="1769862" cy="1801086"/>
            </a:xfrm>
          </p:grpSpPr>
          <p:sp>
            <p:nvSpPr>
              <p:cNvPr id="3488" name="Google Shape;3488;p45"/>
              <p:cNvSpPr/>
              <p:nvPr/>
            </p:nvSpPr>
            <p:spPr>
              <a:xfrm flipH="1">
                <a:off x="1674625" y="5389061"/>
                <a:ext cx="141642" cy="176783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11485" extrusionOk="0">
                    <a:moveTo>
                      <a:pt x="7862" y="0"/>
                    </a:moveTo>
                    <a:cubicBezTo>
                      <a:pt x="7842" y="0"/>
                      <a:pt x="7822" y="2"/>
                      <a:pt x="7801" y="5"/>
                    </a:cubicBezTo>
                    <a:cubicBezTo>
                      <a:pt x="7568" y="36"/>
                      <a:pt x="7405" y="252"/>
                      <a:pt x="7439" y="484"/>
                    </a:cubicBezTo>
                    <a:lnTo>
                      <a:pt x="8274" y="6355"/>
                    </a:lnTo>
                    <a:lnTo>
                      <a:pt x="259" y="10683"/>
                    </a:lnTo>
                    <a:cubicBezTo>
                      <a:pt x="87" y="10776"/>
                      <a:pt x="1" y="10973"/>
                      <a:pt x="49" y="11162"/>
                    </a:cubicBezTo>
                    <a:cubicBezTo>
                      <a:pt x="97" y="11351"/>
                      <a:pt x="268" y="11485"/>
                      <a:pt x="462" y="11485"/>
                    </a:cubicBezTo>
                    <a:cubicBezTo>
                      <a:pt x="532" y="11483"/>
                      <a:pt x="602" y="11465"/>
                      <a:pt x="664" y="11431"/>
                    </a:cubicBezTo>
                    <a:lnTo>
                      <a:pt x="9202" y="6825"/>
                    </a:lnTo>
                    <a:lnTo>
                      <a:pt x="8281" y="366"/>
                    </a:lnTo>
                    <a:cubicBezTo>
                      <a:pt x="8252" y="154"/>
                      <a:pt x="8070" y="0"/>
                      <a:pt x="7862" y="0"/>
                    </a:cubicBezTo>
                    <a:close/>
                  </a:path>
                </a:pathLst>
              </a:custGeom>
              <a:solidFill>
                <a:srgbClr val="8CC4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9" name="Google Shape;3489;p45"/>
              <p:cNvSpPr/>
              <p:nvPr/>
            </p:nvSpPr>
            <p:spPr>
              <a:xfrm flipH="1">
                <a:off x="1402746" y="5296486"/>
                <a:ext cx="287717" cy="178076"/>
              </a:xfrm>
              <a:custGeom>
                <a:avLst/>
                <a:gdLst/>
                <a:ahLst/>
                <a:cxnLst/>
                <a:rect l="l" t="t" r="r" b="b"/>
                <a:pathLst>
                  <a:path w="18692" h="11569" extrusionOk="0">
                    <a:moveTo>
                      <a:pt x="18120" y="0"/>
                    </a:moveTo>
                    <a:cubicBezTo>
                      <a:pt x="17933" y="0"/>
                      <a:pt x="17753" y="105"/>
                      <a:pt x="17667" y="286"/>
                    </a:cubicBezTo>
                    <a:lnTo>
                      <a:pt x="12838" y="10345"/>
                    </a:lnTo>
                    <a:lnTo>
                      <a:pt x="718" y="6447"/>
                    </a:lnTo>
                    <a:cubicBezTo>
                      <a:pt x="667" y="6431"/>
                      <a:pt x="615" y="6423"/>
                      <a:pt x="563" y="6423"/>
                    </a:cubicBezTo>
                    <a:cubicBezTo>
                      <a:pt x="351" y="6423"/>
                      <a:pt x="154" y="6558"/>
                      <a:pt x="85" y="6772"/>
                    </a:cubicBezTo>
                    <a:cubicBezTo>
                      <a:pt x="0" y="7036"/>
                      <a:pt x="145" y="7318"/>
                      <a:pt x="411" y="7403"/>
                    </a:cubicBezTo>
                    <a:lnTo>
                      <a:pt x="13363" y="11568"/>
                    </a:lnTo>
                    <a:lnTo>
                      <a:pt x="18571" y="720"/>
                    </a:lnTo>
                    <a:cubicBezTo>
                      <a:pt x="18691" y="471"/>
                      <a:pt x="18586" y="170"/>
                      <a:pt x="18337" y="50"/>
                    </a:cubicBezTo>
                    <a:cubicBezTo>
                      <a:pt x="18267" y="16"/>
                      <a:pt x="18193" y="0"/>
                      <a:pt x="18120" y="0"/>
                    </a:cubicBezTo>
                    <a:close/>
                  </a:path>
                </a:pathLst>
              </a:custGeom>
              <a:solidFill>
                <a:srgbClr val="FF81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0" name="Google Shape;3490;p45"/>
              <p:cNvSpPr/>
              <p:nvPr/>
            </p:nvSpPr>
            <p:spPr>
              <a:xfrm flipH="1">
                <a:off x="1072480" y="3875056"/>
                <a:ext cx="654935" cy="1236341"/>
              </a:xfrm>
              <a:custGeom>
                <a:avLst/>
                <a:gdLst/>
                <a:ahLst/>
                <a:cxnLst/>
                <a:rect l="l" t="t" r="r" b="b"/>
                <a:pathLst>
                  <a:path w="42549" h="80321" extrusionOk="0">
                    <a:moveTo>
                      <a:pt x="19479" y="0"/>
                    </a:moveTo>
                    <a:cubicBezTo>
                      <a:pt x="14561" y="0"/>
                      <a:pt x="10368" y="9188"/>
                      <a:pt x="10793" y="16409"/>
                    </a:cubicBezTo>
                    <a:cubicBezTo>
                      <a:pt x="9828" y="19411"/>
                      <a:pt x="5751" y="22138"/>
                      <a:pt x="3039" y="25516"/>
                    </a:cubicBezTo>
                    <a:cubicBezTo>
                      <a:pt x="328" y="28895"/>
                      <a:pt x="0" y="34589"/>
                      <a:pt x="4523" y="38906"/>
                    </a:cubicBezTo>
                    <a:cubicBezTo>
                      <a:pt x="9046" y="43225"/>
                      <a:pt x="1039" y="49464"/>
                      <a:pt x="884" y="54225"/>
                    </a:cubicBezTo>
                    <a:cubicBezTo>
                      <a:pt x="729" y="58989"/>
                      <a:pt x="6428" y="60952"/>
                      <a:pt x="8399" y="66283"/>
                    </a:cubicBezTo>
                    <a:cubicBezTo>
                      <a:pt x="10369" y="71615"/>
                      <a:pt x="11813" y="78236"/>
                      <a:pt x="17456" y="80076"/>
                    </a:cubicBezTo>
                    <a:cubicBezTo>
                      <a:pt x="17973" y="80244"/>
                      <a:pt x="18495" y="80320"/>
                      <a:pt x="19018" y="80320"/>
                    </a:cubicBezTo>
                    <a:cubicBezTo>
                      <a:pt x="24209" y="80320"/>
                      <a:pt x="29454" y="72784"/>
                      <a:pt x="29454" y="72784"/>
                    </a:cubicBezTo>
                    <a:cubicBezTo>
                      <a:pt x="29454" y="72784"/>
                      <a:pt x="42548" y="60910"/>
                      <a:pt x="34196" y="50393"/>
                    </a:cubicBezTo>
                    <a:cubicBezTo>
                      <a:pt x="25842" y="39875"/>
                      <a:pt x="37461" y="43579"/>
                      <a:pt x="36889" y="34682"/>
                    </a:cubicBezTo>
                    <a:cubicBezTo>
                      <a:pt x="36318" y="25785"/>
                      <a:pt x="26820" y="25994"/>
                      <a:pt x="25348" y="19314"/>
                    </a:cubicBezTo>
                    <a:cubicBezTo>
                      <a:pt x="23877" y="12633"/>
                      <a:pt x="28121" y="5246"/>
                      <a:pt x="22166" y="947"/>
                    </a:cubicBezTo>
                    <a:cubicBezTo>
                      <a:pt x="21262" y="295"/>
                      <a:pt x="20359" y="0"/>
                      <a:pt x="194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1" name="Google Shape;3491;p45"/>
              <p:cNvSpPr/>
              <p:nvPr/>
            </p:nvSpPr>
            <p:spPr>
              <a:xfrm flipH="1">
                <a:off x="1418016" y="3952564"/>
                <a:ext cx="133930" cy="1185222"/>
              </a:xfrm>
              <a:custGeom>
                <a:avLst/>
                <a:gdLst/>
                <a:ahLst/>
                <a:cxnLst/>
                <a:rect l="l" t="t" r="r" b="b"/>
                <a:pathLst>
                  <a:path w="8701" h="77000" extrusionOk="0">
                    <a:moveTo>
                      <a:pt x="8223" y="0"/>
                    </a:moveTo>
                    <a:cubicBezTo>
                      <a:pt x="8044" y="0"/>
                      <a:pt x="7877" y="114"/>
                      <a:pt x="7818" y="294"/>
                    </a:cubicBezTo>
                    <a:cubicBezTo>
                      <a:pt x="1" y="24032"/>
                      <a:pt x="7222" y="76111"/>
                      <a:pt x="7295" y="76632"/>
                    </a:cubicBezTo>
                    <a:cubicBezTo>
                      <a:pt x="7325" y="76842"/>
                      <a:pt x="7506" y="76999"/>
                      <a:pt x="7718" y="76999"/>
                    </a:cubicBezTo>
                    <a:cubicBezTo>
                      <a:pt x="7738" y="76999"/>
                      <a:pt x="7758" y="76996"/>
                      <a:pt x="7776" y="76993"/>
                    </a:cubicBezTo>
                    <a:cubicBezTo>
                      <a:pt x="8010" y="76961"/>
                      <a:pt x="8172" y="76746"/>
                      <a:pt x="8139" y="76513"/>
                    </a:cubicBezTo>
                    <a:cubicBezTo>
                      <a:pt x="8065" y="75992"/>
                      <a:pt x="871" y="24112"/>
                      <a:pt x="8627" y="559"/>
                    </a:cubicBezTo>
                    <a:cubicBezTo>
                      <a:pt x="8700" y="337"/>
                      <a:pt x="8578" y="95"/>
                      <a:pt x="8356" y="21"/>
                    </a:cubicBezTo>
                    <a:cubicBezTo>
                      <a:pt x="8312" y="7"/>
                      <a:pt x="8267" y="0"/>
                      <a:pt x="822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2" name="Google Shape;3492;p45"/>
              <p:cNvSpPr/>
              <p:nvPr/>
            </p:nvSpPr>
            <p:spPr>
              <a:xfrm flipH="1">
                <a:off x="1367142" y="4167265"/>
                <a:ext cx="205613" cy="98189"/>
              </a:xfrm>
              <a:custGeom>
                <a:avLst/>
                <a:gdLst/>
                <a:ahLst/>
                <a:cxnLst/>
                <a:rect l="l" t="t" r="r" b="b"/>
                <a:pathLst>
                  <a:path w="13358" h="6379" extrusionOk="0">
                    <a:moveTo>
                      <a:pt x="474" y="1"/>
                    </a:moveTo>
                    <a:cubicBezTo>
                      <a:pt x="358" y="1"/>
                      <a:pt x="243" y="47"/>
                      <a:pt x="160" y="138"/>
                    </a:cubicBezTo>
                    <a:cubicBezTo>
                      <a:pt x="1" y="312"/>
                      <a:pt x="11" y="581"/>
                      <a:pt x="185" y="739"/>
                    </a:cubicBezTo>
                    <a:lnTo>
                      <a:pt x="6298" y="6378"/>
                    </a:lnTo>
                    <a:lnTo>
                      <a:pt x="13128" y="1304"/>
                    </a:lnTo>
                    <a:cubicBezTo>
                      <a:pt x="13317" y="1165"/>
                      <a:pt x="13357" y="898"/>
                      <a:pt x="13217" y="709"/>
                    </a:cubicBezTo>
                    <a:cubicBezTo>
                      <a:pt x="13133" y="597"/>
                      <a:pt x="13004" y="537"/>
                      <a:pt x="12874" y="537"/>
                    </a:cubicBezTo>
                    <a:cubicBezTo>
                      <a:pt x="12785" y="537"/>
                      <a:pt x="12696" y="564"/>
                      <a:pt x="12620" y="621"/>
                    </a:cubicBezTo>
                    <a:lnTo>
                      <a:pt x="6358" y="5274"/>
                    </a:lnTo>
                    <a:lnTo>
                      <a:pt x="761" y="113"/>
                    </a:lnTo>
                    <a:cubicBezTo>
                      <a:pt x="680" y="38"/>
                      <a:pt x="577" y="1"/>
                      <a:pt x="4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3" name="Google Shape;3493;p45"/>
              <p:cNvSpPr/>
              <p:nvPr/>
            </p:nvSpPr>
            <p:spPr>
              <a:xfrm flipH="1">
                <a:off x="1258386" y="4412271"/>
                <a:ext cx="383535" cy="177753"/>
              </a:xfrm>
              <a:custGeom>
                <a:avLst/>
                <a:gdLst/>
                <a:ahLst/>
                <a:cxnLst/>
                <a:rect l="l" t="t" r="r" b="b"/>
                <a:pathLst>
                  <a:path w="24917" h="11548" extrusionOk="0">
                    <a:moveTo>
                      <a:pt x="24436" y="1"/>
                    </a:moveTo>
                    <a:cubicBezTo>
                      <a:pt x="24346" y="1"/>
                      <a:pt x="24256" y="29"/>
                      <a:pt x="24178" y="88"/>
                    </a:cubicBezTo>
                    <a:lnTo>
                      <a:pt x="10588" y="10458"/>
                    </a:lnTo>
                    <a:lnTo>
                      <a:pt x="746" y="2237"/>
                    </a:lnTo>
                    <a:cubicBezTo>
                      <a:pt x="667" y="2172"/>
                      <a:pt x="571" y="2141"/>
                      <a:pt x="477" y="2141"/>
                    </a:cubicBezTo>
                    <a:cubicBezTo>
                      <a:pt x="355" y="2141"/>
                      <a:pt x="234" y="2193"/>
                      <a:pt x="149" y="2293"/>
                    </a:cubicBezTo>
                    <a:cubicBezTo>
                      <a:pt x="0" y="2474"/>
                      <a:pt x="22" y="2739"/>
                      <a:pt x="199" y="2890"/>
                    </a:cubicBezTo>
                    <a:lnTo>
                      <a:pt x="10565" y="11548"/>
                    </a:lnTo>
                    <a:lnTo>
                      <a:pt x="24695" y="765"/>
                    </a:lnTo>
                    <a:cubicBezTo>
                      <a:pt x="24882" y="621"/>
                      <a:pt x="24917" y="354"/>
                      <a:pt x="24775" y="168"/>
                    </a:cubicBezTo>
                    <a:cubicBezTo>
                      <a:pt x="24691" y="58"/>
                      <a:pt x="24564" y="1"/>
                      <a:pt x="2443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4" name="Google Shape;3494;p45"/>
              <p:cNvSpPr/>
              <p:nvPr/>
            </p:nvSpPr>
            <p:spPr>
              <a:xfrm flipH="1">
                <a:off x="1279706" y="4719055"/>
                <a:ext cx="347024" cy="174089"/>
              </a:xfrm>
              <a:custGeom>
                <a:avLst/>
                <a:gdLst/>
                <a:ahLst/>
                <a:cxnLst/>
                <a:rect l="l" t="t" r="r" b="b"/>
                <a:pathLst>
                  <a:path w="22545" h="11310" extrusionOk="0">
                    <a:moveTo>
                      <a:pt x="22069" y="0"/>
                    </a:moveTo>
                    <a:cubicBezTo>
                      <a:pt x="21963" y="0"/>
                      <a:pt x="21856" y="40"/>
                      <a:pt x="21773" y="121"/>
                    </a:cubicBezTo>
                    <a:lnTo>
                      <a:pt x="10798" y="10182"/>
                    </a:lnTo>
                    <a:lnTo>
                      <a:pt x="741" y="1840"/>
                    </a:lnTo>
                    <a:cubicBezTo>
                      <a:pt x="663" y="1778"/>
                      <a:pt x="570" y="1748"/>
                      <a:pt x="477" y="1748"/>
                    </a:cubicBezTo>
                    <a:cubicBezTo>
                      <a:pt x="354" y="1748"/>
                      <a:pt x="232" y="1801"/>
                      <a:pt x="148" y="1903"/>
                    </a:cubicBezTo>
                    <a:cubicBezTo>
                      <a:pt x="1" y="2081"/>
                      <a:pt x="23" y="2345"/>
                      <a:pt x="198" y="2497"/>
                    </a:cubicBezTo>
                    <a:lnTo>
                      <a:pt x="10826" y="11310"/>
                    </a:lnTo>
                    <a:lnTo>
                      <a:pt x="22349" y="747"/>
                    </a:lnTo>
                    <a:cubicBezTo>
                      <a:pt x="22530" y="590"/>
                      <a:pt x="22545" y="315"/>
                      <a:pt x="22383" y="137"/>
                    </a:cubicBezTo>
                    <a:cubicBezTo>
                      <a:pt x="22299" y="47"/>
                      <a:pt x="22184" y="0"/>
                      <a:pt x="2206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5" name="Google Shape;3495;p45"/>
              <p:cNvSpPr/>
              <p:nvPr/>
            </p:nvSpPr>
            <p:spPr>
              <a:xfrm flipH="1">
                <a:off x="1546580" y="5192444"/>
                <a:ext cx="882098" cy="406393"/>
              </a:xfrm>
              <a:custGeom>
                <a:avLst/>
                <a:gdLst/>
                <a:ahLst/>
                <a:cxnLst/>
                <a:rect l="l" t="t" r="r" b="b"/>
                <a:pathLst>
                  <a:path w="57307" h="26402" extrusionOk="0">
                    <a:moveTo>
                      <a:pt x="16085" y="1"/>
                    </a:moveTo>
                    <a:cubicBezTo>
                      <a:pt x="11262" y="1"/>
                      <a:pt x="5916" y="561"/>
                      <a:pt x="0" y="1848"/>
                    </a:cubicBezTo>
                    <a:cubicBezTo>
                      <a:pt x="13241" y="7385"/>
                      <a:pt x="21434" y="26401"/>
                      <a:pt x="46194" y="26401"/>
                    </a:cubicBezTo>
                    <a:cubicBezTo>
                      <a:pt x="49572" y="26401"/>
                      <a:pt x="53257" y="26047"/>
                      <a:pt x="57306" y="25257"/>
                    </a:cubicBezTo>
                    <a:cubicBezTo>
                      <a:pt x="57306" y="25257"/>
                      <a:pt x="48472" y="1"/>
                      <a:pt x="1608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6" name="Google Shape;3496;p45"/>
              <p:cNvSpPr/>
              <p:nvPr/>
            </p:nvSpPr>
            <p:spPr>
              <a:xfrm flipH="1">
                <a:off x="1500861" y="5227519"/>
                <a:ext cx="823776" cy="388907"/>
              </a:xfrm>
              <a:custGeom>
                <a:avLst/>
                <a:gdLst/>
                <a:ahLst/>
                <a:cxnLst/>
                <a:rect l="l" t="t" r="r" b="b"/>
                <a:pathLst>
                  <a:path w="53518" h="25266" extrusionOk="0">
                    <a:moveTo>
                      <a:pt x="437" y="0"/>
                    </a:moveTo>
                    <a:cubicBezTo>
                      <a:pt x="434" y="0"/>
                      <a:pt x="432" y="1"/>
                      <a:pt x="429" y="2"/>
                    </a:cubicBezTo>
                    <a:cubicBezTo>
                      <a:pt x="197" y="2"/>
                      <a:pt x="8" y="187"/>
                      <a:pt x="5" y="421"/>
                    </a:cubicBezTo>
                    <a:cubicBezTo>
                      <a:pt x="0" y="653"/>
                      <a:pt x="184" y="845"/>
                      <a:pt x="416" y="852"/>
                    </a:cubicBezTo>
                    <a:cubicBezTo>
                      <a:pt x="21600" y="1510"/>
                      <a:pt x="52486" y="24940"/>
                      <a:pt x="52797" y="25177"/>
                    </a:cubicBezTo>
                    <a:cubicBezTo>
                      <a:pt x="52870" y="25234"/>
                      <a:pt x="52961" y="25264"/>
                      <a:pt x="53054" y="25265"/>
                    </a:cubicBezTo>
                    <a:lnTo>
                      <a:pt x="53054" y="25264"/>
                    </a:lnTo>
                    <a:cubicBezTo>
                      <a:pt x="53238" y="25264"/>
                      <a:pt x="53400" y="25147"/>
                      <a:pt x="53459" y="24973"/>
                    </a:cubicBezTo>
                    <a:cubicBezTo>
                      <a:pt x="53517" y="24801"/>
                      <a:pt x="53459" y="24611"/>
                      <a:pt x="53315" y="24499"/>
                    </a:cubicBezTo>
                    <a:cubicBezTo>
                      <a:pt x="53002" y="24261"/>
                      <a:pt x="21901" y="667"/>
                      <a:pt x="443" y="2"/>
                    </a:cubicBezTo>
                    <a:cubicBezTo>
                      <a:pt x="441" y="1"/>
                      <a:pt x="439" y="0"/>
                      <a:pt x="4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7" name="Google Shape;3497;p45"/>
              <p:cNvSpPr/>
              <p:nvPr/>
            </p:nvSpPr>
            <p:spPr>
              <a:xfrm flipH="1">
                <a:off x="2059210" y="5198908"/>
                <a:ext cx="124371" cy="151493"/>
              </a:xfrm>
              <a:custGeom>
                <a:avLst/>
                <a:gdLst/>
                <a:ahLst/>
                <a:cxnLst/>
                <a:rect l="l" t="t" r="r" b="b"/>
                <a:pathLst>
                  <a:path w="8080" h="9842" extrusionOk="0">
                    <a:moveTo>
                      <a:pt x="3287" y="0"/>
                    </a:moveTo>
                    <a:cubicBezTo>
                      <a:pt x="3157" y="0"/>
                      <a:pt x="3028" y="55"/>
                      <a:pt x="2947" y="165"/>
                    </a:cubicBezTo>
                    <a:cubicBezTo>
                      <a:pt x="2808" y="355"/>
                      <a:pt x="2835" y="611"/>
                      <a:pt x="3023" y="749"/>
                    </a:cubicBezTo>
                    <a:cubicBezTo>
                      <a:pt x="3269" y="992"/>
                      <a:pt x="5354" y="3812"/>
                      <a:pt x="6796" y="5787"/>
                    </a:cubicBezTo>
                    <a:lnTo>
                      <a:pt x="272" y="9035"/>
                    </a:lnTo>
                    <a:cubicBezTo>
                      <a:pt x="93" y="9122"/>
                      <a:pt x="1" y="9321"/>
                      <a:pt x="46" y="9513"/>
                    </a:cubicBezTo>
                    <a:cubicBezTo>
                      <a:pt x="91" y="9705"/>
                      <a:pt x="263" y="9842"/>
                      <a:pt x="460" y="9842"/>
                    </a:cubicBezTo>
                    <a:cubicBezTo>
                      <a:pt x="527" y="9840"/>
                      <a:pt x="591" y="9825"/>
                      <a:pt x="649" y="9795"/>
                    </a:cubicBezTo>
                    <a:lnTo>
                      <a:pt x="8079" y="6101"/>
                    </a:lnTo>
                    <a:lnTo>
                      <a:pt x="7782" y="5693"/>
                    </a:lnTo>
                    <a:cubicBezTo>
                      <a:pt x="5992" y="3237"/>
                      <a:pt x="3805" y="272"/>
                      <a:pt x="3555" y="86"/>
                    </a:cubicBezTo>
                    <a:cubicBezTo>
                      <a:pt x="3476" y="29"/>
                      <a:pt x="3381" y="0"/>
                      <a:pt x="3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8" name="Google Shape;3498;p45"/>
              <p:cNvSpPr/>
              <p:nvPr/>
            </p:nvSpPr>
            <p:spPr>
              <a:xfrm flipH="1">
                <a:off x="1842491" y="5268028"/>
                <a:ext cx="142981" cy="211955"/>
              </a:xfrm>
              <a:custGeom>
                <a:avLst/>
                <a:gdLst/>
                <a:ahLst/>
                <a:cxnLst/>
                <a:rect l="l" t="t" r="r" b="b"/>
                <a:pathLst>
                  <a:path w="9289" h="13770" extrusionOk="0">
                    <a:moveTo>
                      <a:pt x="7569" y="0"/>
                    </a:moveTo>
                    <a:cubicBezTo>
                      <a:pt x="7546" y="0"/>
                      <a:pt x="7523" y="2"/>
                      <a:pt x="7499" y="6"/>
                    </a:cubicBezTo>
                    <a:cubicBezTo>
                      <a:pt x="7265" y="44"/>
                      <a:pt x="7107" y="267"/>
                      <a:pt x="7148" y="501"/>
                    </a:cubicBezTo>
                    <a:lnTo>
                      <a:pt x="8358" y="7829"/>
                    </a:lnTo>
                    <a:lnTo>
                      <a:pt x="235" y="12985"/>
                    </a:lnTo>
                    <a:cubicBezTo>
                      <a:pt x="74" y="13087"/>
                      <a:pt x="1" y="13282"/>
                      <a:pt x="54" y="13464"/>
                    </a:cubicBezTo>
                    <a:cubicBezTo>
                      <a:pt x="106" y="13646"/>
                      <a:pt x="273" y="13770"/>
                      <a:pt x="464" y="13770"/>
                    </a:cubicBezTo>
                    <a:cubicBezTo>
                      <a:pt x="544" y="13770"/>
                      <a:pt x="622" y="13747"/>
                      <a:pt x="691" y="13703"/>
                    </a:cubicBezTo>
                    <a:lnTo>
                      <a:pt x="9289" y="8246"/>
                    </a:lnTo>
                    <a:lnTo>
                      <a:pt x="7989" y="362"/>
                    </a:lnTo>
                    <a:cubicBezTo>
                      <a:pt x="7957" y="150"/>
                      <a:pt x="7776" y="0"/>
                      <a:pt x="75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9" name="Google Shape;3499;p45"/>
              <p:cNvSpPr/>
              <p:nvPr/>
            </p:nvSpPr>
            <p:spPr>
              <a:xfrm flipH="1">
                <a:off x="1677280" y="4772261"/>
                <a:ext cx="733668" cy="608050"/>
              </a:xfrm>
              <a:custGeom>
                <a:avLst/>
                <a:gdLst/>
                <a:ahLst/>
                <a:cxnLst/>
                <a:rect l="l" t="t" r="r" b="b"/>
                <a:pathLst>
                  <a:path w="47664" h="39503" extrusionOk="0">
                    <a:moveTo>
                      <a:pt x="1" y="0"/>
                    </a:moveTo>
                    <a:cubicBezTo>
                      <a:pt x="12473" y="10513"/>
                      <a:pt x="13509" y="35678"/>
                      <a:pt x="47663" y="39503"/>
                    </a:cubicBezTo>
                    <a:cubicBezTo>
                      <a:pt x="47663" y="39503"/>
                      <a:pt x="46524" y="4201"/>
                      <a:pt x="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0" name="Google Shape;3500;p45"/>
              <p:cNvSpPr/>
              <p:nvPr/>
            </p:nvSpPr>
            <p:spPr>
              <a:xfrm flipH="1">
                <a:off x="1639133" y="4810260"/>
                <a:ext cx="679056" cy="616670"/>
              </a:xfrm>
              <a:custGeom>
                <a:avLst/>
                <a:gdLst/>
                <a:ahLst/>
                <a:cxnLst/>
                <a:rect l="l" t="t" r="r" b="b"/>
                <a:pathLst>
                  <a:path w="44116" h="40063" extrusionOk="0">
                    <a:moveTo>
                      <a:pt x="566" y="0"/>
                    </a:moveTo>
                    <a:cubicBezTo>
                      <a:pt x="359" y="0"/>
                      <a:pt x="166" y="129"/>
                      <a:pt x="94" y="337"/>
                    </a:cubicBezTo>
                    <a:cubicBezTo>
                      <a:pt x="0" y="602"/>
                      <a:pt x="144" y="891"/>
                      <a:pt x="411" y="978"/>
                    </a:cubicBezTo>
                    <a:cubicBezTo>
                      <a:pt x="20402" y="7944"/>
                      <a:pt x="42838" y="39531"/>
                      <a:pt x="43062" y="39849"/>
                    </a:cubicBezTo>
                    <a:cubicBezTo>
                      <a:pt x="43155" y="39983"/>
                      <a:pt x="43309" y="40063"/>
                      <a:pt x="43473" y="40063"/>
                    </a:cubicBezTo>
                    <a:cubicBezTo>
                      <a:pt x="43879" y="40063"/>
                      <a:pt x="44116" y="39603"/>
                      <a:pt x="43882" y="39273"/>
                    </a:cubicBezTo>
                    <a:cubicBezTo>
                      <a:pt x="43655" y="38950"/>
                      <a:pt x="21037" y="7103"/>
                      <a:pt x="742" y="32"/>
                    </a:cubicBezTo>
                    <a:cubicBezTo>
                      <a:pt x="684" y="11"/>
                      <a:pt x="625" y="0"/>
                      <a:pt x="5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1" name="Google Shape;3501;p45"/>
              <p:cNvSpPr/>
              <p:nvPr/>
            </p:nvSpPr>
            <p:spPr>
              <a:xfrm flipH="1">
                <a:off x="1677280" y="4772261"/>
                <a:ext cx="733668" cy="608050"/>
              </a:xfrm>
              <a:custGeom>
                <a:avLst/>
                <a:gdLst/>
                <a:ahLst/>
                <a:cxnLst/>
                <a:rect l="l" t="t" r="r" b="b"/>
                <a:pathLst>
                  <a:path w="47664" h="39503" extrusionOk="0">
                    <a:moveTo>
                      <a:pt x="1" y="0"/>
                    </a:moveTo>
                    <a:cubicBezTo>
                      <a:pt x="12473" y="10513"/>
                      <a:pt x="13509" y="35678"/>
                      <a:pt x="47663" y="39503"/>
                    </a:cubicBezTo>
                    <a:cubicBezTo>
                      <a:pt x="47663" y="39503"/>
                      <a:pt x="46524" y="4201"/>
                      <a:pt x="1" y="0"/>
                    </a:cubicBezTo>
                    <a:close/>
                  </a:path>
                </a:pathLst>
              </a:custGeom>
              <a:solidFill>
                <a:srgbClr val="6D9EEB">
                  <a:alpha val="41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2" name="Google Shape;3502;p45"/>
              <p:cNvSpPr/>
              <p:nvPr/>
            </p:nvSpPr>
            <p:spPr>
              <a:xfrm flipH="1">
                <a:off x="2078447" y="4838349"/>
                <a:ext cx="136839" cy="134515"/>
              </a:xfrm>
              <a:custGeom>
                <a:avLst/>
                <a:gdLst/>
                <a:ahLst/>
                <a:cxnLst/>
                <a:rect l="l" t="t" r="r" b="b"/>
                <a:pathLst>
                  <a:path w="8890" h="8739" extrusionOk="0">
                    <a:moveTo>
                      <a:pt x="5905" y="1"/>
                    </a:moveTo>
                    <a:cubicBezTo>
                      <a:pt x="5807" y="1"/>
                      <a:pt x="5709" y="29"/>
                      <a:pt x="5625" y="90"/>
                    </a:cubicBezTo>
                    <a:cubicBezTo>
                      <a:pt x="5401" y="254"/>
                      <a:pt x="5339" y="548"/>
                      <a:pt x="5503" y="772"/>
                    </a:cubicBezTo>
                    <a:cubicBezTo>
                      <a:pt x="5667" y="1088"/>
                      <a:pt x="6779" y="4314"/>
                      <a:pt x="7560" y="6613"/>
                    </a:cubicBezTo>
                    <a:lnTo>
                      <a:pt x="450" y="7741"/>
                    </a:lnTo>
                    <a:cubicBezTo>
                      <a:pt x="188" y="7779"/>
                      <a:pt x="1" y="8013"/>
                      <a:pt x="23" y="8276"/>
                    </a:cubicBezTo>
                    <a:cubicBezTo>
                      <a:pt x="42" y="8537"/>
                      <a:pt x="260" y="8738"/>
                      <a:pt x="521" y="8738"/>
                    </a:cubicBezTo>
                    <a:cubicBezTo>
                      <a:pt x="523" y="8738"/>
                      <a:pt x="525" y="8738"/>
                      <a:pt x="527" y="8738"/>
                    </a:cubicBezTo>
                    <a:cubicBezTo>
                      <a:pt x="554" y="8738"/>
                      <a:pt x="581" y="8737"/>
                      <a:pt x="606" y="8733"/>
                    </a:cubicBezTo>
                    <a:lnTo>
                      <a:pt x="8889" y="7420"/>
                    </a:lnTo>
                    <a:lnTo>
                      <a:pt x="8701" y="6855"/>
                    </a:lnTo>
                    <a:cubicBezTo>
                      <a:pt x="7284" y="2660"/>
                      <a:pt x="6490" y="428"/>
                      <a:pt x="6337" y="219"/>
                    </a:cubicBezTo>
                    <a:cubicBezTo>
                      <a:pt x="6235" y="80"/>
                      <a:pt x="6070" y="1"/>
                      <a:pt x="590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3" name="Google Shape;3503;p45"/>
              <p:cNvSpPr/>
              <p:nvPr/>
            </p:nvSpPr>
            <p:spPr>
              <a:xfrm flipH="1">
                <a:off x="1884765" y="4983560"/>
                <a:ext cx="180415" cy="172319"/>
              </a:xfrm>
              <a:custGeom>
                <a:avLst/>
                <a:gdLst/>
                <a:ahLst/>
                <a:cxnLst/>
                <a:rect l="l" t="t" r="r" b="b"/>
                <a:pathLst>
                  <a:path w="11721" h="11195" extrusionOk="0">
                    <a:moveTo>
                      <a:pt x="11198" y="1"/>
                    </a:moveTo>
                    <a:cubicBezTo>
                      <a:pt x="10947" y="1"/>
                      <a:pt x="10724" y="176"/>
                      <a:pt x="10688" y="430"/>
                    </a:cubicBezTo>
                    <a:lnTo>
                      <a:pt x="9652" y="7736"/>
                    </a:lnTo>
                    <a:lnTo>
                      <a:pt x="406" y="10207"/>
                    </a:lnTo>
                    <a:cubicBezTo>
                      <a:pt x="161" y="10270"/>
                      <a:pt x="0" y="10506"/>
                      <a:pt x="34" y="10758"/>
                    </a:cubicBezTo>
                    <a:cubicBezTo>
                      <a:pt x="67" y="11008"/>
                      <a:pt x="281" y="11194"/>
                      <a:pt x="532" y="11194"/>
                    </a:cubicBezTo>
                    <a:cubicBezTo>
                      <a:pt x="533" y="11194"/>
                      <a:pt x="534" y="11194"/>
                      <a:pt x="535" y="11194"/>
                    </a:cubicBezTo>
                    <a:cubicBezTo>
                      <a:pt x="578" y="11193"/>
                      <a:pt x="623" y="11188"/>
                      <a:pt x="665" y="11178"/>
                    </a:cubicBezTo>
                    <a:lnTo>
                      <a:pt x="10551" y="8533"/>
                    </a:lnTo>
                    <a:lnTo>
                      <a:pt x="11681" y="572"/>
                    </a:lnTo>
                    <a:cubicBezTo>
                      <a:pt x="11721" y="298"/>
                      <a:pt x="11530" y="42"/>
                      <a:pt x="11255" y="3"/>
                    </a:cubicBezTo>
                    <a:cubicBezTo>
                      <a:pt x="11236" y="2"/>
                      <a:pt x="11217" y="1"/>
                      <a:pt x="1119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4" name="Google Shape;3504;p45"/>
              <p:cNvSpPr/>
              <p:nvPr/>
            </p:nvSpPr>
            <p:spPr>
              <a:xfrm flipH="1">
                <a:off x="1755237" y="5150935"/>
                <a:ext cx="174166" cy="137517"/>
              </a:xfrm>
              <a:custGeom>
                <a:avLst/>
                <a:gdLst/>
                <a:ahLst/>
                <a:cxnLst/>
                <a:rect l="l" t="t" r="r" b="b"/>
                <a:pathLst>
                  <a:path w="11315" h="8934" extrusionOk="0">
                    <a:moveTo>
                      <a:pt x="10767" y="0"/>
                    </a:moveTo>
                    <a:cubicBezTo>
                      <a:pt x="10527" y="0"/>
                      <a:pt x="10321" y="179"/>
                      <a:pt x="10280" y="423"/>
                    </a:cubicBezTo>
                    <a:lnTo>
                      <a:pt x="9326" y="6224"/>
                    </a:lnTo>
                    <a:lnTo>
                      <a:pt x="436" y="7940"/>
                    </a:lnTo>
                    <a:cubicBezTo>
                      <a:pt x="179" y="7985"/>
                      <a:pt x="0" y="8221"/>
                      <a:pt x="25" y="8480"/>
                    </a:cubicBezTo>
                    <a:cubicBezTo>
                      <a:pt x="50" y="8738"/>
                      <a:pt x="265" y="8934"/>
                      <a:pt x="523" y="8934"/>
                    </a:cubicBezTo>
                    <a:cubicBezTo>
                      <a:pt x="525" y="8934"/>
                      <a:pt x="527" y="8934"/>
                      <a:pt x="530" y="8934"/>
                    </a:cubicBezTo>
                    <a:cubicBezTo>
                      <a:pt x="563" y="8934"/>
                      <a:pt x="595" y="8931"/>
                      <a:pt x="627" y="8926"/>
                    </a:cubicBezTo>
                    <a:lnTo>
                      <a:pt x="10205" y="7076"/>
                    </a:lnTo>
                    <a:lnTo>
                      <a:pt x="11270" y="585"/>
                    </a:lnTo>
                    <a:cubicBezTo>
                      <a:pt x="11315" y="311"/>
                      <a:pt x="11129" y="54"/>
                      <a:pt x="10857" y="9"/>
                    </a:cubicBezTo>
                    <a:cubicBezTo>
                      <a:pt x="10826" y="3"/>
                      <a:pt x="10796" y="0"/>
                      <a:pt x="1076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5" name="Google Shape;3505;p45"/>
              <p:cNvSpPr/>
              <p:nvPr/>
            </p:nvSpPr>
            <p:spPr>
              <a:xfrm flipH="1">
                <a:off x="1324676" y="4680316"/>
                <a:ext cx="628799" cy="979625"/>
              </a:xfrm>
              <a:custGeom>
                <a:avLst/>
                <a:gdLst/>
                <a:ahLst/>
                <a:cxnLst/>
                <a:rect l="l" t="t" r="r" b="b"/>
                <a:pathLst>
                  <a:path w="40851" h="63643" extrusionOk="0">
                    <a:moveTo>
                      <a:pt x="6468" y="1"/>
                    </a:moveTo>
                    <a:cubicBezTo>
                      <a:pt x="5113" y="1"/>
                      <a:pt x="3930" y="611"/>
                      <a:pt x="3121" y="2041"/>
                    </a:cubicBezTo>
                    <a:cubicBezTo>
                      <a:pt x="0" y="7558"/>
                      <a:pt x="5990" y="11822"/>
                      <a:pt x="7245" y="17590"/>
                    </a:cubicBezTo>
                    <a:cubicBezTo>
                      <a:pt x="8499" y="23359"/>
                      <a:pt x="974" y="26619"/>
                      <a:pt x="3734" y="33801"/>
                    </a:cubicBezTo>
                    <a:cubicBezTo>
                      <a:pt x="6493" y="40982"/>
                      <a:pt x="14267" y="33891"/>
                      <a:pt x="11509" y="45149"/>
                    </a:cubicBezTo>
                    <a:cubicBezTo>
                      <a:pt x="8750" y="56407"/>
                      <a:pt x="23296" y="60998"/>
                      <a:pt x="23296" y="60998"/>
                    </a:cubicBezTo>
                    <a:cubicBezTo>
                      <a:pt x="23296" y="60998"/>
                      <a:pt x="27791" y="63643"/>
                      <a:pt x="31661" y="63643"/>
                    </a:cubicBezTo>
                    <a:cubicBezTo>
                      <a:pt x="33042" y="63643"/>
                      <a:pt x="34344" y="63306"/>
                      <a:pt x="35334" y="62392"/>
                    </a:cubicBezTo>
                    <a:cubicBezTo>
                      <a:pt x="39097" y="58915"/>
                      <a:pt x="37842" y="53202"/>
                      <a:pt x="37466" y="48312"/>
                    </a:cubicBezTo>
                    <a:cubicBezTo>
                      <a:pt x="37090" y="43422"/>
                      <a:pt x="40851" y="39828"/>
                      <a:pt x="39011" y="36149"/>
                    </a:cubicBezTo>
                    <a:cubicBezTo>
                      <a:pt x="37174" y="32471"/>
                      <a:pt x="28646" y="30465"/>
                      <a:pt x="30636" y="25449"/>
                    </a:cubicBezTo>
                    <a:cubicBezTo>
                      <a:pt x="32626" y="20432"/>
                      <a:pt x="30318" y="16086"/>
                      <a:pt x="26973" y="14413"/>
                    </a:cubicBezTo>
                    <a:cubicBezTo>
                      <a:pt x="23630" y="12741"/>
                      <a:pt x="19450" y="12073"/>
                      <a:pt x="17610" y="10066"/>
                    </a:cubicBezTo>
                    <a:cubicBezTo>
                      <a:pt x="15629" y="4988"/>
                      <a:pt x="10343" y="1"/>
                      <a:pt x="646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6" name="Google Shape;3506;p45"/>
              <p:cNvSpPr/>
              <p:nvPr/>
            </p:nvSpPr>
            <p:spPr>
              <a:xfrm flipH="1">
                <a:off x="1412562" y="4744388"/>
                <a:ext cx="445690" cy="931754"/>
              </a:xfrm>
              <a:custGeom>
                <a:avLst/>
                <a:gdLst/>
                <a:ahLst/>
                <a:cxnLst/>
                <a:rect l="l" t="t" r="r" b="b"/>
                <a:pathLst>
                  <a:path w="28955" h="60533" extrusionOk="0">
                    <a:moveTo>
                      <a:pt x="557" y="1"/>
                    </a:moveTo>
                    <a:cubicBezTo>
                      <a:pt x="435" y="1"/>
                      <a:pt x="311" y="45"/>
                      <a:pt x="214" y="136"/>
                    </a:cubicBezTo>
                    <a:cubicBezTo>
                      <a:pt x="12" y="324"/>
                      <a:pt x="0" y="642"/>
                      <a:pt x="189" y="844"/>
                    </a:cubicBezTo>
                    <a:cubicBezTo>
                      <a:pt x="14736" y="16492"/>
                      <a:pt x="27784" y="59739"/>
                      <a:pt x="27914" y="60175"/>
                    </a:cubicBezTo>
                    <a:cubicBezTo>
                      <a:pt x="27977" y="60387"/>
                      <a:pt x="28173" y="60533"/>
                      <a:pt x="28395" y="60533"/>
                    </a:cubicBezTo>
                    <a:cubicBezTo>
                      <a:pt x="28444" y="60533"/>
                      <a:pt x="28492" y="60524"/>
                      <a:pt x="28539" y="60511"/>
                    </a:cubicBezTo>
                    <a:cubicBezTo>
                      <a:pt x="28803" y="60432"/>
                      <a:pt x="28955" y="60152"/>
                      <a:pt x="28875" y="59886"/>
                    </a:cubicBezTo>
                    <a:cubicBezTo>
                      <a:pt x="28746" y="59450"/>
                      <a:pt x="15630" y="15980"/>
                      <a:pt x="924" y="161"/>
                    </a:cubicBezTo>
                    <a:cubicBezTo>
                      <a:pt x="825" y="54"/>
                      <a:pt x="692" y="1"/>
                      <a:pt x="557" y="1"/>
                    </a:cubicBezTo>
                    <a:close/>
                  </a:path>
                </a:pathLst>
              </a:custGeom>
              <a:solidFill>
                <a:srgbClr val="DEE7E9">
                  <a:alpha val="396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7" name="Google Shape;3507;p45"/>
              <p:cNvSpPr/>
              <p:nvPr/>
            </p:nvSpPr>
            <p:spPr>
              <a:xfrm flipH="1">
                <a:off x="1653722" y="4862250"/>
                <a:ext cx="163884" cy="114289"/>
              </a:xfrm>
              <a:custGeom>
                <a:avLst/>
                <a:gdLst/>
                <a:ahLst/>
                <a:cxnLst/>
                <a:rect l="l" t="t" r="r" b="b"/>
                <a:pathLst>
                  <a:path w="10647" h="7425" extrusionOk="0">
                    <a:moveTo>
                      <a:pt x="10078" y="0"/>
                    </a:moveTo>
                    <a:cubicBezTo>
                      <a:pt x="9881" y="0"/>
                      <a:pt x="9695" y="117"/>
                      <a:pt x="9616" y="310"/>
                    </a:cubicBezTo>
                    <a:lnTo>
                      <a:pt x="7130" y="6270"/>
                    </a:lnTo>
                    <a:lnTo>
                      <a:pt x="652" y="4901"/>
                    </a:lnTo>
                    <a:cubicBezTo>
                      <a:pt x="618" y="4894"/>
                      <a:pt x="583" y="4891"/>
                      <a:pt x="549" y="4891"/>
                    </a:cubicBezTo>
                    <a:cubicBezTo>
                      <a:pt x="317" y="4891"/>
                      <a:pt x="108" y="5053"/>
                      <a:pt x="57" y="5289"/>
                    </a:cubicBezTo>
                    <a:cubicBezTo>
                      <a:pt x="1" y="5560"/>
                      <a:pt x="174" y="5825"/>
                      <a:pt x="445" y="5884"/>
                    </a:cubicBezTo>
                    <a:lnTo>
                      <a:pt x="7736" y="7424"/>
                    </a:lnTo>
                    <a:lnTo>
                      <a:pt x="10542" y="694"/>
                    </a:lnTo>
                    <a:cubicBezTo>
                      <a:pt x="10647" y="439"/>
                      <a:pt x="10527" y="146"/>
                      <a:pt x="10271" y="39"/>
                    </a:cubicBezTo>
                    <a:cubicBezTo>
                      <a:pt x="10208" y="13"/>
                      <a:pt x="10142" y="0"/>
                      <a:pt x="10078" y="0"/>
                    </a:cubicBezTo>
                    <a:close/>
                  </a:path>
                </a:pathLst>
              </a:custGeom>
              <a:solidFill>
                <a:srgbClr val="DEE7E9">
                  <a:alpha val="396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8" name="Google Shape;3508;p45"/>
              <p:cNvSpPr/>
              <p:nvPr/>
            </p:nvSpPr>
            <p:spPr>
              <a:xfrm flipH="1">
                <a:off x="1499227" y="5055235"/>
                <a:ext cx="318425" cy="174520"/>
              </a:xfrm>
              <a:custGeom>
                <a:avLst/>
                <a:gdLst/>
                <a:ahLst/>
                <a:cxnLst/>
                <a:rect l="l" t="t" r="r" b="b"/>
                <a:pathLst>
                  <a:path w="20687" h="11338" extrusionOk="0">
                    <a:moveTo>
                      <a:pt x="20113" y="0"/>
                    </a:moveTo>
                    <a:cubicBezTo>
                      <a:pt x="19925" y="0"/>
                      <a:pt x="19746" y="106"/>
                      <a:pt x="19660" y="287"/>
                    </a:cubicBezTo>
                    <a:lnTo>
                      <a:pt x="14951" y="10185"/>
                    </a:lnTo>
                    <a:lnTo>
                      <a:pt x="662" y="6970"/>
                    </a:lnTo>
                    <a:cubicBezTo>
                      <a:pt x="625" y="6962"/>
                      <a:pt x="589" y="6958"/>
                      <a:pt x="552" y="6958"/>
                    </a:cubicBezTo>
                    <a:cubicBezTo>
                      <a:pt x="322" y="6958"/>
                      <a:pt x="114" y="7117"/>
                      <a:pt x="62" y="7351"/>
                    </a:cubicBezTo>
                    <a:cubicBezTo>
                      <a:pt x="0" y="7622"/>
                      <a:pt x="171" y="7889"/>
                      <a:pt x="441" y="7951"/>
                    </a:cubicBezTo>
                    <a:lnTo>
                      <a:pt x="15512" y="11338"/>
                    </a:lnTo>
                    <a:lnTo>
                      <a:pt x="20566" y="718"/>
                    </a:lnTo>
                    <a:cubicBezTo>
                      <a:pt x="20686" y="467"/>
                      <a:pt x="20579" y="168"/>
                      <a:pt x="20329" y="50"/>
                    </a:cubicBezTo>
                    <a:cubicBezTo>
                      <a:pt x="20259" y="16"/>
                      <a:pt x="20185" y="0"/>
                      <a:pt x="20113" y="0"/>
                    </a:cubicBezTo>
                    <a:close/>
                  </a:path>
                </a:pathLst>
              </a:custGeom>
              <a:solidFill>
                <a:srgbClr val="DEE7E9">
                  <a:alpha val="396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9" name="Google Shape;3509;p45"/>
              <p:cNvSpPr/>
              <p:nvPr/>
            </p:nvSpPr>
            <p:spPr>
              <a:xfrm flipH="1">
                <a:off x="658816" y="4243988"/>
                <a:ext cx="858409" cy="1337331"/>
              </a:xfrm>
              <a:custGeom>
                <a:avLst/>
                <a:gdLst/>
                <a:ahLst/>
                <a:cxnLst/>
                <a:rect l="l" t="t" r="r" b="b"/>
                <a:pathLst>
                  <a:path w="55768" h="86882" extrusionOk="0">
                    <a:moveTo>
                      <a:pt x="46938" y="0"/>
                    </a:moveTo>
                    <a:cubicBezTo>
                      <a:pt x="41647" y="0"/>
                      <a:pt x="34433" y="6807"/>
                      <a:pt x="31727" y="13740"/>
                    </a:cubicBezTo>
                    <a:cubicBezTo>
                      <a:pt x="29216" y="16480"/>
                      <a:pt x="23510" y="17393"/>
                      <a:pt x="18945" y="19675"/>
                    </a:cubicBezTo>
                    <a:cubicBezTo>
                      <a:pt x="14381" y="21957"/>
                      <a:pt x="11229" y="27892"/>
                      <a:pt x="13946" y="34740"/>
                    </a:cubicBezTo>
                    <a:cubicBezTo>
                      <a:pt x="16663" y="41587"/>
                      <a:pt x="5023" y="44326"/>
                      <a:pt x="2511" y="49348"/>
                    </a:cubicBezTo>
                    <a:cubicBezTo>
                      <a:pt x="0" y="54369"/>
                      <a:pt x="5136" y="59276"/>
                      <a:pt x="4622" y="65952"/>
                    </a:cubicBezTo>
                    <a:cubicBezTo>
                      <a:pt x="4109" y="72629"/>
                      <a:pt x="2398" y="80428"/>
                      <a:pt x="7532" y="85173"/>
                    </a:cubicBezTo>
                    <a:cubicBezTo>
                      <a:pt x="8883" y="86422"/>
                      <a:pt x="10661" y="86882"/>
                      <a:pt x="12547" y="86882"/>
                    </a:cubicBezTo>
                    <a:cubicBezTo>
                      <a:pt x="17831" y="86882"/>
                      <a:pt x="23966" y="83272"/>
                      <a:pt x="23966" y="83272"/>
                    </a:cubicBezTo>
                    <a:cubicBezTo>
                      <a:pt x="23966" y="83272"/>
                      <a:pt x="43823" y="77003"/>
                      <a:pt x="40057" y="61635"/>
                    </a:cubicBezTo>
                    <a:cubicBezTo>
                      <a:pt x="36291" y="46267"/>
                      <a:pt x="46904" y="55948"/>
                      <a:pt x="50672" y="46143"/>
                    </a:cubicBezTo>
                    <a:cubicBezTo>
                      <a:pt x="54438" y="36338"/>
                      <a:pt x="44166" y="31887"/>
                      <a:pt x="45878" y="24012"/>
                    </a:cubicBezTo>
                    <a:cubicBezTo>
                      <a:pt x="47589" y="16138"/>
                      <a:pt x="55768" y="10317"/>
                      <a:pt x="51507" y="2785"/>
                    </a:cubicBezTo>
                    <a:cubicBezTo>
                      <a:pt x="50403" y="833"/>
                      <a:pt x="48788" y="0"/>
                      <a:pt x="469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0" name="Google Shape;3510;p45"/>
              <p:cNvSpPr/>
              <p:nvPr/>
            </p:nvSpPr>
            <p:spPr>
              <a:xfrm flipH="1">
                <a:off x="658816" y="4243988"/>
                <a:ext cx="858409" cy="1337331"/>
              </a:xfrm>
              <a:custGeom>
                <a:avLst/>
                <a:gdLst/>
                <a:ahLst/>
                <a:cxnLst/>
                <a:rect l="l" t="t" r="r" b="b"/>
                <a:pathLst>
                  <a:path w="55768" h="86882" extrusionOk="0">
                    <a:moveTo>
                      <a:pt x="46938" y="0"/>
                    </a:moveTo>
                    <a:cubicBezTo>
                      <a:pt x="41647" y="0"/>
                      <a:pt x="34433" y="6807"/>
                      <a:pt x="31727" y="13740"/>
                    </a:cubicBezTo>
                    <a:cubicBezTo>
                      <a:pt x="29216" y="16480"/>
                      <a:pt x="23510" y="17393"/>
                      <a:pt x="18945" y="19675"/>
                    </a:cubicBezTo>
                    <a:cubicBezTo>
                      <a:pt x="14381" y="21957"/>
                      <a:pt x="11229" y="27892"/>
                      <a:pt x="13946" y="34740"/>
                    </a:cubicBezTo>
                    <a:cubicBezTo>
                      <a:pt x="16663" y="41587"/>
                      <a:pt x="5023" y="44326"/>
                      <a:pt x="2511" y="49348"/>
                    </a:cubicBezTo>
                    <a:cubicBezTo>
                      <a:pt x="0" y="54369"/>
                      <a:pt x="5136" y="59276"/>
                      <a:pt x="4622" y="65952"/>
                    </a:cubicBezTo>
                    <a:cubicBezTo>
                      <a:pt x="4109" y="72629"/>
                      <a:pt x="2398" y="80428"/>
                      <a:pt x="7532" y="85173"/>
                    </a:cubicBezTo>
                    <a:cubicBezTo>
                      <a:pt x="8883" y="86422"/>
                      <a:pt x="10661" y="86882"/>
                      <a:pt x="12547" y="86882"/>
                    </a:cubicBezTo>
                    <a:cubicBezTo>
                      <a:pt x="17831" y="86882"/>
                      <a:pt x="23966" y="83272"/>
                      <a:pt x="23966" y="83272"/>
                    </a:cubicBezTo>
                    <a:cubicBezTo>
                      <a:pt x="23966" y="83272"/>
                      <a:pt x="43823" y="77003"/>
                      <a:pt x="40057" y="61635"/>
                    </a:cubicBezTo>
                    <a:cubicBezTo>
                      <a:pt x="36291" y="46267"/>
                      <a:pt x="46904" y="55948"/>
                      <a:pt x="50672" y="46143"/>
                    </a:cubicBezTo>
                    <a:cubicBezTo>
                      <a:pt x="54438" y="36338"/>
                      <a:pt x="44166" y="31887"/>
                      <a:pt x="45878" y="24012"/>
                    </a:cubicBezTo>
                    <a:cubicBezTo>
                      <a:pt x="47589" y="16138"/>
                      <a:pt x="55768" y="10317"/>
                      <a:pt x="51507" y="2785"/>
                    </a:cubicBezTo>
                    <a:cubicBezTo>
                      <a:pt x="50403" y="833"/>
                      <a:pt x="48788" y="0"/>
                      <a:pt x="46938" y="0"/>
                    </a:cubicBezTo>
                    <a:close/>
                  </a:path>
                </a:pathLst>
              </a:custGeom>
              <a:solidFill>
                <a:srgbClr val="6D9EEB">
                  <a:alpha val="41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1" name="Google Shape;3511;p45"/>
              <p:cNvSpPr/>
              <p:nvPr/>
            </p:nvSpPr>
            <p:spPr>
              <a:xfrm flipH="1">
                <a:off x="791960" y="4334255"/>
                <a:ext cx="602155" cy="1266356"/>
              </a:xfrm>
              <a:custGeom>
                <a:avLst/>
                <a:gdLst/>
                <a:ahLst/>
                <a:cxnLst/>
                <a:rect l="l" t="t" r="r" b="b"/>
                <a:pathLst>
                  <a:path w="39120" h="82271" extrusionOk="0">
                    <a:moveTo>
                      <a:pt x="38564" y="0"/>
                    </a:moveTo>
                    <a:cubicBezTo>
                      <a:pt x="38430" y="0"/>
                      <a:pt x="38296" y="54"/>
                      <a:pt x="38197" y="160"/>
                    </a:cubicBezTo>
                    <a:cubicBezTo>
                      <a:pt x="18149" y="21726"/>
                      <a:pt x="258" y="81027"/>
                      <a:pt x="79" y="81624"/>
                    </a:cubicBezTo>
                    <a:cubicBezTo>
                      <a:pt x="1" y="81889"/>
                      <a:pt x="151" y="82170"/>
                      <a:pt x="417" y="82249"/>
                    </a:cubicBezTo>
                    <a:cubicBezTo>
                      <a:pt x="464" y="82262"/>
                      <a:pt x="512" y="82270"/>
                      <a:pt x="561" y="82270"/>
                    </a:cubicBezTo>
                    <a:cubicBezTo>
                      <a:pt x="781" y="82270"/>
                      <a:pt x="977" y="82125"/>
                      <a:pt x="1040" y="81913"/>
                    </a:cubicBezTo>
                    <a:cubicBezTo>
                      <a:pt x="1221" y="81318"/>
                      <a:pt x="19043" y="22239"/>
                      <a:pt x="38930" y="843"/>
                    </a:cubicBezTo>
                    <a:cubicBezTo>
                      <a:pt x="39119" y="641"/>
                      <a:pt x="39109" y="323"/>
                      <a:pt x="38905" y="135"/>
                    </a:cubicBezTo>
                    <a:cubicBezTo>
                      <a:pt x="38809" y="45"/>
                      <a:pt x="38686" y="0"/>
                      <a:pt x="385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2" name="Google Shape;3512;p45"/>
              <p:cNvSpPr/>
              <p:nvPr/>
            </p:nvSpPr>
            <p:spPr>
              <a:xfrm flipH="1">
                <a:off x="847457" y="4495181"/>
                <a:ext cx="217481" cy="149923"/>
              </a:xfrm>
              <a:custGeom>
                <a:avLst/>
                <a:gdLst/>
                <a:ahLst/>
                <a:cxnLst/>
                <a:rect l="l" t="t" r="r" b="b"/>
                <a:pathLst>
                  <a:path w="14129" h="9740" extrusionOk="0">
                    <a:moveTo>
                      <a:pt x="572" y="0"/>
                    </a:moveTo>
                    <a:cubicBezTo>
                      <a:pt x="507" y="0"/>
                      <a:pt x="442" y="13"/>
                      <a:pt x="378" y="39"/>
                    </a:cubicBezTo>
                    <a:cubicBezTo>
                      <a:pt x="123" y="146"/>
                      <a:pt x="1" y="438"/>
                      <a:pt x="108" y="694"/>
                    </a:cubicBezTo>
                    <a:lnTo>
                      <a:pt x="3879" y="9740"/>
                    </a:lnTo>
                    <a:lnTo>
                      <a:pt x="13684" y="7668"/>
                    </a:lnTo>
                    <a:cubicBezTo>
                      <a:pt x="13955" y="7611"/>
                      <a:pt x="14129" y="7345"/>
                      <a:pt x="14072" y="7075"/>
                    </a:cubicBezTo>
                    <a:cubicBezTo>
                      <a:pt x="14020" y="6834"/>
                      <a:pt x="13806" y="6679"/>
                      <a:pt x="13572" y="6679"/>
                    </a:cubicBezTo>
                    <a:cubicBezTo>
                      <a:pt x="13540" y="6679"/>
                      <a:pt x="13509" y="6681"/>
                      <a:pt x="13477" y="6687"/>
                    </a:cubicBezTo>
                    <a:lnTo>
                      <a:pt x="4485" y="8587"/>
                    </a:lnTo>
                    <a:lnTo>
                      <a:pt x="1033" y="308"/>
                    </a:lnTo>
                    <a:cubicBezTo>
                      <a:pt x="953" y="116"/>
                      <a:pt x="767" y="0"/>
                      <a:pt x="57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3" name="Google Shape;3513;p45"/>
              <p:cNvSpPr/>
              <p:nvPr/>
            </p:nvSpPr>
            <p:spPr>
              <a:xfrm flipH="1">
                <a:off x="847371" y="4758624"/>
                <a:ext cx="428373" cy="232196"/>
              </a:xfrm>
              <a:custGeom>
                <a:avLst/>
                <a:gdLst/>
                <a:ahLst/>
                <a:cxnLst/>
                <a:rect l="l" t="t" r="r" b="b"/>
                <a:pathLst>
                  <a:path w="27830" h="15085" extrusionOk="0">
                    <a:moveTo>
                      <a:pt x="571" y="1"/>
                    </a:moveTo>
                    <a:cubicBezTo>
                      <a:pt x="499" y="1"/>
                      <a:pt x="426" y="16"/>
                      <a:pt x="356" y="49"/>
                    </a:cubicBezTo>
                    <a:cubicBezTo>
                      <a:pt x="107" y="170"/>
                      <a:pt x="0" y="469"/>
                      <a:pt x="119" y="719"/>
                    </a:cubicBezTo>
                    <a:lnTo>
                      <a:pt x="6956" y="15085"/>
                    </a:lnTo>
                    <a:lnTo>
                      <a:pt x="27388" y="10493"/>
                    </a:lnTo>
                    <a:cubicBezTo>
                      <a:pt x="27659" y="10432"/>
                      <a:pt x="27829" y="10164"/>
                      <a:pt x="27767" y="9894"/>
                    </a:cubicBezTo>
                    <a:cubicBezTo>
                      <a:pt x="27715" y="9660"/>
                      <a:pt x="27507" y="9500"/>
                      <a:pt x="27278" y="9500"/>
                    </a:cubicBezTo>
                    <a:cubicBezTo>
                      <a:pt x="27242" y="9500"/>
                      <a:pt x="27206" y="9504"/>
                      <a:pt x="27169" y="9513"/>
                    </a:cubicBezTo>
                    <a:lnTo>
                      <a:pt x="7517" y="13932"/>
                    </a:lnTo>
                    <a:lnTo>
                      <a:pt x="1026" y="288"/>
                    </a:lnTo>
                    <a:cubicBezTo>
                      <a:pt x="939" y="107"/>
                      <a:pt x="759" y="1"/>
                      <a:pt x="5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4" name="Google Shape;3514;p45"/>
              <p:cNvSpPr/>
              <p:nvPr/>
            </p:nvSpPr>
            <p:spPr>
              <a:xfrm flipH="1">
                <a:off x="1021107" y="5087956"/>
                <a:ext cx="386367" cy="236829"/>
              </a:xfrm>
              <a:custGeom>
                <a:avLst/>
                <a:gdLst/>
                <a:ahLst/>
                <a:cxnLst/>
                <a:rect l="l" t="t" r="r" b="b"/>
                <a:pathLst>
                  <a:path w="25101" h="15386" extrusionOk="0">
                    <a:moveTo>
                      <a:pt x="572" y="1"/>
                    </a:moveTo>
                    <a:cubicBezTo>
                      <a:pt x="499" y="1"/>
                      <a:pt x="425" y="17"/>
                      <a:pt x="354" y="51"/>
                    </a:cubicBezTo>
                    <a:cubicBezTo>
                      <a:pt x="105" y="171"/>
                      <a:pt x="0" y="470"/>
                      <a:pt x="120" y="721"/>
                    </a:cubicBezTo>
                    <a:lnTo>
                      <a:pt x="7161" y="15385"/>
                    </a:lnTo>
                    <a:lnTo>
                      <a:pt x="24693" y="9750"/>
                    </a:lnTo>
                    <a:cubicBezTo>
                      <a:pt x="24957" y="9664"/>
                      <a:pt x="25100" y="9382"/>
                      <a:pt x="25015" y="9118"/>
                    </a:cubicBezTo>
                    <a:cubicBezTo>
                      <a:pt x="24948" y="8905"/>
                      <a:pt x="24749" y="8770"/>
                      <a:pt x="24538" y="8770"/>
                    </a:cubicBezTo>
                    <a:cubicBezTo>
                      <a:pt x="24487" y="8770"/>
                      <a:pt x="24436" y="8778"/>
                      <a:pt x="24385" y="8794"/>
                    </a:cubicBezTo>
                    <a:lnTo>
                      <a:pt x="7686" y="14162"/>
                    </a:lnTo>
                    <a:lnTo>
                      <a:pt x="1024" y="286"/>
                    </a:lnTo>
                    <a:cubicBezTo>
                      <a:pt x="938" y="106"/>
                      <a:pt x="759" y="1"/>
                      <a:pt x="5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3074" name="Picture 2" descr="Open Bank Vault with golden ingots, 3D rendering ilustración de Stock |  Adobe Stock">
            <a:extLst>
              <a:ext uri="{FF2B5EF4-FFF2-40B4-BE49-F238E27FC236}">
                <a16:creationId xmlns:a16="http://schemas.microsoft.com/office/drawing/2014/main" id="{D35C1153-6D00-63B7-171E-53E689EBB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6870" y="1238082"/>
            <a:ext cx="3633325" cy="21656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70156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5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04" name="Google Shape;3704;p50"/>
          <p:cNvGrpSpPr/>
          <p:nvPr/>
        </p:nvGrpSpPr>
        <p:grpSpPr>
          <a:xfrm>
            <a:off x="5220982" y="1076241"/>
            <a:ext cx="3422190" cy="3950972"/>
            <a:chOff x="5499175" y="1272994"/>
            <a:chExt cx="2713225" cy="3132460"/>
          </a:xfrm>
        </p:grpSpPr>
        <p:sp>
          <p:nvSpPr>
            <p:cNvPr id="3705" name="Google Shape;3705;p50"/>
            <p:cNvSpPr/>
            <p:nvPr/>
          </p:nvSpPr>
          <p:spPr>
            <a:xfrm>
              <a:off x="5718274" y="1831574"/>
              <a:ext cx="210985" cy="460311"/>
            </a:xfrm>
            <a:custGeom>
              <a:avLst/>
              <a:gdLst/>
              <a:ahLst/>
              <a:cxnLst/>
              <a:rect l="l" t="t" r="r" b="b"/>
              <a:pathLst>
                <a:path w="6950" h="15163" extrusionOk="0">
                  <a:moveTo>
                    <a:pt x="3454" y="142"/>
                  </a:moveTo>
                  <a:cubicBezTo>
                    <a:pt x="3481" y="142"/>
                    <a:pt x="3510" y="145"/>
                    <a:pt x="3538" y="150"/>
                  </a:cubicBezTo>
                  <a:cubicBezTo>
                    <a:pt x="3740" y="279"/>
                    <a:pt x="5584" y="3199"/>
                    <a:pt x="6788" y="5151"/>
                  </a:cubicBezTo>
                  <a:lnTo>
                    <a:pt x="6750" y="5241"/>
                  </a:lnTo>
                  <a:cubicBezTo>
                    <a:pt x="6603" y="5595"/>
                    <a:pt x="5847" y="7418"/>
                    <a:pt x="5463" y="8410"/>
                  </a:cubicBezTo>
                  <a:cubicBezTo>
                    <a:pt x="5051" y="9473"/>
                    <a:pt x="5585" y="14149"/>
                    <a:pt x="5667" y="14838"/>
                  </a:cubicBezTo>
                  <a:lnTo>
                    <a:pt x="1581" y="15012"/>
                  </a:lnTo>
                  <a:cubicBezTo>
                    <a:pt x="1459" y="14134"/>
                    <a:pt x="156" y="4696"/>
                    <a:pt x="361" y="2513"/>
                  </a:cubicBezTo>
                  <a:cubicBezTo>
                    <a:pt x="431" y="1763"/>
                    <a:pt x="788" y="1170"/>
                    <a:pt x="1426" y="748"/>
                  </a:cubicBezTo>
                  <a:cubicBezTo>
                    <a:pt x="2191" y="241"/>
                    <a:pt x="3123" y="142"/>
                    <a:pt x="3437" y="142"/>
                  </a:cubicBezTo>
                  <a:cubicBezTo>
                    <a:pt x="3442" y="142"/>
                    <a:pt x="3448" y="142"/>
                    <a:pt x="3454" y="142"/>
                  </a:cubicBezTo>
                  <a:close/>
                  <a:moveTo>
                    <a:pt x="3421" y="1"/>
                  </a:moveTo>
                  <a:cubicBezTo>
                    <a:pt x="3027" y="1"/>
                    <a:pt x="2093" y="133"/>
                    <a:pt x="1346" y="628"/>
                  </a:cubicBezTo>
                  <a:cubicBezTo>
                    <a:pt x="671" y="1074"/>
                    <a:pt x="290" y="1704"/>
                    <a:pt x="217" y="2499"/>
                  </a:cubicBezTo>
                  <a:cubicBezTo>
                    <a:pt x="1" y="4795"/>
                    <a:pt x="1432" y="14995"/>
                    <a:pt x="1446" y="15098"/>
                  </a:cubicBezTo>
                  <a:lnTo>
                    <a:pt x="1455" y="15163"/>
                  </a:lnTo>
                  <a:lnTo>
                    <a:pt x="5828" y="14976"/>
                  </a:lnTo>
                  <a:lnTo>
                    <a:pt x="5819" y="14898"/>
                  </a:lnTo>
                  <a:cubicBezTo>
                    <a:pt x="5814" y="14845"/>
                    <a:pt x="5175" y="9553"/>
                    <a:pt x="5598" y="8461"/>
                  </a:cubicBezTo>
                  <a:cubicBezTo>
                    <a:pt x="5981" y="7472"/>
                    <a:pt x="6736" y="5652"/>
                    <a:pt x="6883" y="5296"/>
                  </a:cubicBezTo>
                  <a:lnTo>
                    <a:pt x="6949" y="5138"/>
                  </a:lnTo>
                  <a:lnTo>
                    <a:pt x="6930" y="5107"/>
                  </a:lnTo>
                  <a:cubicBezTo>
                    <a:pt x="6205" y="3931"/>
                    <a:pt x="3823" y="89"/>
                    <a:pt x="3588" y="15"/>
                  </a:cubicBezTo>
                  <a:cubicBezTo>
                    <a:pt x="3559" y="6"/>
                    <a:pt x="3501" y="1"/>
                    <a:pt x="3421" y="1"/>
                  </a:cubicBezTo>
                  <a:close/>
                </a:path>
              </a:pathLst>
            </a:custGeom>
            <a:solidFill>
              <a:srgbClr val="FFFFFF">
                <a:alpha val="50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6" name="Google Shape;3706;p50"/>
            <p:cNvSpPr/>
            <p:nvPr/>
          </p:nvSpPr>
          <p:spPr>
            <a:xfrm>
              <a:off x="7780694" y="1833759"/>
              <a:ext cx="206370" cy="455848"/>
            </a:xfrm>
            <a:custGeom>
              <a:avLst/>
              <a:gdLst/>
              <a:ahLst/>
              <a:cxnLst/>
              <a:rect l="l" t="t" r="r" b="b"/>
              <a:pathLst>
                <a:path w="6798" h="15016" extrusionOk="0">
                  <a:moveTo>
                    <a:pt x="3450" y="0"/>
                  </a:moveTo>
                  <a:cubicBezTo>
                    <a:pt x="3377" y="0"/>
                    <a:pt x="3326" y="5"/>
                    <a:pt x="3302" y="12"/>
                  </a:cubicBezTo>
                  <a:cubicBezTo>
                    <a:pt x="3074" y="84"/>
                    <a:pt x="1" y="5072"/>
                    <a:pt x="1" y="5072"/>
                  </a:cubicBezTo>
                  <a:lnTo>
                    <a:pt x="53" y="5196"/>
                  </a:lnTo>
                  <a:cubicBezTo>
                    <a:pt x="250" y="5672"/>
                    <a:pt x="967" y="7403"/>
                    <a:pt x="1338" y="8364"/>
                  </a:cubicBezTo>
                  <a:cubicBezTo>
                    <a:pt x="1772" y="9484"/>
                    <a:pt x="1122" y="14835"/>
                    <a:pt x="1122" y="14835"/>
                  </a:cubicBezTo>
                  <a:lnTo>
                    <a:pt x="5351" y="15015"/>
                  </a:lnTo>
                  <a:cubicBezTo>
                    <a:pt x="5351" y="15015"/>
                    <a:pt x="6798" y="4748"/>
                    <a:pt x="6580" y="2435"/>
                  </a:cubicBezTo>
                  <a:cubicBezTo>
                    <a:pt x="6386" y="359"/>
                    <a:pt x="4086" y="0"/>
                    <a:pt x="34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7" name="Google Shape;3707;p50"/>
            <p:cNvSpPr/>
            <p:nvPr/>
          </p:nvSpPr>
          <p:spPr>
            <a:xfrm>
              <a:off x="7780694" y="1833759"/>
              <a:ext cx="206370" cy="455848"/>
            </a:xfrm>
            <a:custGeom>
              <a:avLst/>
              <a:gdLst/>
              <a:ahLst/>
              <a:cxnLst/>
              <a:rect l="l" t="t" r="r" b="b"/>
              <a:pathLst>
                <a:path w="6798" h="15016" extrusionOk="0">
                  <a:moveTo>
                    <a:pt x="3450" y="0"/>
                  </a:moveTo>
                  <a:cubicBezTo>
                    <a:pt x="3377" y="0"/>
                    <a:pt x="3326" y="5"/>
                    <a:pt x="3302" y="12"/>
                  </a:cubicBezTo>
                  <a:cubicBezTo>
                    <a:pt x="3074" y="84"/>
                    <a:pt x="1" y="5072"/>
                    <a:pt x="1" y="5072"/>
                  </a:cubicBezTo>
                  <a:lnTo>
                    <a:pt x="53" y="5196"/>
                  </a:lnTo>
                  <a:cubicBezTo>
                    <a:pt x="250" y="5672"/>
                    <a:pt x="967" y="7403"/>
                    <a:pt x="1338" y="8364"/>
                  </a:cubicBezTo>
                  <a:cubicBezTo>
                    <a:pt x="1772" y="9484"/>
                    <a:pt x="1122" y="14835"/>
                    <a:pt x="1122" y="14835"/>
                  </a:cubicBezTo>
                  <a:lnTo>
                    <a:pt x="5351" y="15015"/>
                  </a:lnTo>
                  <a:cubicBezTo>
                    <a:pt x="5351" y="15015"/>
                    <a:pt x="6798" y="4748"/>
                    <a:pt x="6580" y="2435"/>
                  </a:cubicBezTo>
                  <a:cubicBezTo>
                    <a:pt x="6386" y="359"/>
                    <a:pt x="4086" y="0"/>
                    <a:pt x="3450" y="0"/>
                  </a:cubicBezTo>
                  <a:close/>
                </a:path>
              </a:pathLst>
            </a:custGeom>
            <a:solidFill>
              <a:srgbClr val="FFFFFF">
                <a:alpha val="50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8" name="Google Shape;3708;p50"/>
            <p:cNvSpPr/>
            <p:nvPr/>
          </p:nvSpPr>
          <p:spPr>
            <a:xfrm>
              <a:off x="7778235" y="1831574"/>
              <a:ext cx="210985" cy="460311"/>
            </a:xfrm>
            <a:custGeom>
              <a:avLst/>
              <a:gdLst/>
              <a:ahLst/>
              <a:cxnLst/>
              <a:rect l="l" t="t" r="r" b="b"/>
              <a:pathLst>
                <a:path w="6950" h="15163" extrusionOk="0">
                  <a:moveTo>
                    <a:pt x="3513" y="142"/>
                  </a:moveTo>
                  <a:cubicBezTo>
                    <a:pt x="3825" y="142"/>
                    <a:pt x="4758" y="241"/>
                    <a:pt x="5524" y="748"/>
                  </a:cubicBezTo>
                  <a:cubicBezTo>
                    <a:pt x="6160" y="1170"/>
                    <a:pt x="6518" y="1763"/>
                    <a:pt x="6589" y="2513"/>
                  </a:cubicBezTo>
                  <a:cubicBezTo>
                    <a:pt x="6794" y="4696"/>
                    <a:pt x="5491" y="14134"/>
                    <a:pt x="5369" y="15012"/>
                  </a:cubicBezTo>
                  <a:lnTo>
                    <a:pt x="1283" y="14838"/>
                  </a:lnTo>
                  <a:cubicBezTo>
                    <a:pt x="1364" y="14149"/>
                    <a:pt x="1897" y="9473"/>
                    <a:pt x="1487" y="8410"/>
                  </a:cubicBezTo>
                  <a:cubicBezTo>
                    <a:pt x="1103" y="7418"/>
                    <a:pt x="347" y="5595"/>
                    <a:pt x="199" y="5241"/>
                  </a:cubicBezTo>
                  <a:lnTo>
                    <a:pt x="162" y="5151"/>
                  </a:lnTo>
                  <a:cubicBezTo>
                    <a:pt x="1364" y="3199"/>
                    <a:pt x="3209" y="279"/>
                    <a:pt x="3411" y="150"/>
                  </a:cubicBezTo>
                  <a:lnTo>
                    <a:pt x="3413" y="150"/>
                  </a:lnTo>
                  <a:cubicBezTo>
                    <a:pt x="3446" y="144"/>
                    <a:pt x="3479" y="142"/>
                    <a:pt x="3513" y="142"/>
                  </a:cubicBezTo>
                  <a:close/>
                  <a:moveTo>
                    <a:pt x="3533" y="0"/>
                  </a:moveTo>
                  <a:cubicBezTo>
                    <a:pt x="3450" y="0"/>
                    <a:pt x="3391" y="6"/>
                    <a:pt x="3361" y="15"/>
                  </a:cubicBezTo>
                  <a:cubicBezTo>
                    <a:pt x="3125" y="89"/>
                    <a:pt x="744" y="3932"/>
                    <a:pt x="19" y="5107"/>
                  </a:cubicBezTo>
                  <a:lnTo>
                    <a:pt x="0" y="5138"/>
                  </a:lnTo>
                  <a:lnTo>
                    <a:pt x="66" y="5296"/>
                  </a:lnTo>
                  <a:cubicBezTo>
                    <a:pt x="213" y="5650"/>
                    <a:pt x="968" y="7472"/>
                    <a:pt x="1352" y="8461"/>
                  </a:cubicBezTo>
                  <a:cubicBezTo>
                    <a:pt x="1775" y="9553"/>
                    <a:pt x="1137" y="14845"/>
                    <a:pt x="1131" y="14898"/>
                  </a:cubicBezTo>
                  <a:lnTo>
                    <a:pt x="1122" y="14976"/>
                  </a:lnTo>
                  <a:lnTo>
                    <a:pt x="5494" y="15163"/>
                  </a:lnTo>
                  <a:lnTo>
                    <a:pt x="5504" y="15097"/>
                  </a:lnTo>
                  <a:cubicBezTo>
                    <a:pt x="5518" y="14995"/>
                    <a:pt x="6949" y="4795"/>
                    <a:pt x="6733" y="2499"/>
                  </a:cubicBezTo>
                  <a:cubicBezTo>
                    <a:pt x="6659" y="1704"/>
                    <a:pt x="6279" y="1074"/>
                    <a:pt x="5604" y="626"/>
                  </a:cubicBezTo>
                  <a:cubicBezTo>
                    <a:pt x="4859" y="133"/>
                    <a:pt x="3929" y="0"/>
                    <a:pt x="3533" y="0"/>
                  </a:cubicBezTo>
                  <a:close/>
                </a:path>
              </a:pathLst>
            </a:custGeom>
            <a:solidFill>
              <a:srgbClr val="BF81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9" name="Google Shape;3709;p50"/>
            <p:cNvSpPr/>
            <p:nvPr/>
          </p:nvSpPr>
          <p:spPr>
            <a:xfrm>
              <a:off x="7819128" y="2087345"/>
              <a:ext cx="111807" cy="36004"/>
            </a:xfrm>
            <a:custGeom>
              <a:avLst/>
              <a:gdLst/>
              <a:ahLst/>
              <a:cxnLst/>
              <a:rect l="l" t="t" r="r" b="b"/>
              <a:pathLst>
                <a:path w="3683" h="1186" extrusionOk="0">
                  <a:moveTo>
                    <a:pt x="144" y="0"/>
                  </a:moveTo>
                  <a:lnTo>
                    <a:pt x="0" y="22"/>
                  </a:lnTo>
                  <a:cubicBezTo>
                    <a:pt x="10" y="75"/>
                    <a:pt x="212" y="1186"/>
                    <a:pt x="2570" y="1186"/>
                  </a:cubicBezTo>
                  <a:cubicBezTo>
                    <a:pt x="2902" y="1186"/>
                    <a:pt x="3682" y="970"/>
                    <a:pt x="3682" y="970"/>
                  </a:cubicBezTo>
                  <a:lnTo>
                    <a:pt x="3682" y="970"/>
                  </a:lnTo>
                  <a:cubicBezTo>
                    <a:pt x="3269" y="1019"/>
                    <a:pt x="2904" y="1040"/>
                    <a:pt x="2581" y="1040"/>
                  </a:cubicBezTo>
                  <a:cubicBezTo>
                    <a:pt x="346" y="1040"/>
                    <a:pt x="146" y="13"/>
                    <a:pt x="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0" name="Google Shape;3710;p50"/>
            <p:cNvSpPr/>
            <p:nvPr/>
          </p:nvSpPr>
          <p:spPr>
            <a:xfrm>
              <a:off x="5720399" y="1833759"/>
              <a:ext cx="206370" cy="455848"/>
            </a:xfrm>
            <a:custGeom>
              <a:avLst/>
              <a:gdLst/>
              <a:ahLst/>
              <a:cxnLst/>
              <a:rect l="l" t="t" r="r" b="b"/>
              <a:pathLst>
                <a:path w="6798" h="15016" extrusionOk="0">
                  <a:moveTo>
                    <a:pt x="3349" y="0"/>
                  </a:moveTo>
                  <a:cubicBezTo>
                    <a:pt x="2713" y="0"/>
                    <a:pt x="413" y="359"/>
                    <a:pt x="219" y="2435"/>
                  </a:cubicBezTo>
                  <a:cubicBezTo>
                    <a:pt x="1" y="4748"/>
                    <a:pt x="1448" y="15015"/>
                    <a:pt x="1448" y="15015"/>
                  </a:cubicBezTo>
                  <a:lnTo>
                    <a:pt x="5678" y="14835"/>
                  </a:lnTo>
                  <a:cubicBezTo>
                    <a:pt x="5678" y="14835"/>
                    <a:pt x="5027" y="9484"/>
                    <a:pt x="5460" y="8364"/>
                  </a:cubicBezTo>
                  <a:cubicBezTo>
                    <a:pt x="5833" y="7403"/>
                    <a:pt x="6549" y="5672"/>
                    <a:pt x="6746" y="5196"/>
                  </a:cubicBezTo>
                  <a:lnTo>
                    <a:pt x="6798" y="5072"/>
                  </a:lnTo>
                  <a:cubicBezTo>
                    <a:pt x="6798" y="5072"/>
                    <a:pt x="3725" y="84"/>
                    <a:pt x="3496" y="12"/>
                  </a:cubicBezTo>
                  <a:cubicBezTo>
                    <a:pt x="3473" y="5"/>
                    <a:pt x="3422" y="0"/>
                    <a:pt x="3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1" name="Google Shape;3711;p50"/>
            <p:cNvSpPr/>
            <p:nvPr/>
          </p:nvSpPr>
          <p:spPr>
            <a:xfrm>
              <a:off x="5720399" y="1833759"/>
              <a:ext cx="206370" cy="455848"/>
            </a:xfrm>
            <a:custGeom>
              <a:avLst/>
              <a:gdLst/>
              <a:ahLst/>
              <a:cxnLst/>
              <a:rect l="l" t="t" r="r" b="b"/>
              <a:pathLst>
                <a:path w="6798" h="15016" extrusionOk="0">
                  <a:moveTo>
                    <a:pt x="3349" y="0"/>
                  </a:moveTo>
                  <a:cubicBezTo>
                    <a:pt x="2713" y="0"/>
                    <a:pt x="413" y="359"/>
                    <a:pt x="219" y="2435"/>
                  </a:cubicBezTo>
                  <a:cubicBezTo>
                    <a:pt x="1" y="4748"/>
                    <a:pt x="1448" y="15015"/>
                    <a:pt x="1448" y="15015"/>
                  </a:cubicBezTo>
                  <a:lnTo>
                    <a:pt x="5678" y="14835"/>
                  </a:lnTo>
                  <a:cubicBezTo>
                    <a:pt x="5678" y="14835"/>
                    <a:pt x="5027" y="9484"/>
                    <a:pt x="5460" y="8364"/>
                  </a:cubicBezTo>
                  <a:cubicBezTo>
                    <a:pt x="5833" y="7403"/>
                    <a:pt x="6549" y="5672"/>
                    <a:pt x="6746" y="5196"/>
                  </a:cubicBezTo>
                  <a:lnTo>
                    <a:pt x="6798" y="5072"/>
                  </a:lnTo>
                  <a:cubicBezTo>
                    <a:pt x="6798" y="5072"/>
                    <a:pt x="3725" y="84"/>
                    <a:pt x="3496" y="12"/>
                  </a:cubicBezTo>
                  <a:cubicBezTo>
                    <a:pt x="3473" y="5"/>
                    <a:pt x="3422" y="0"/>
                    <a:pt x="3349" y="0"/>
                  </a:cubicBezTo>
                  <a:close/>
                </a:path>
              </a:pathLst>
            </a:custGeom>
            <a:solidFill>
              <a:srgbClr val="FFFFFF">
                <a:alpha val="50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2" name="Google Shape;3712;p50"/>
            <p:cNvSpPr/>
            <p:nvPr/>
          </p:nvSpPr>
          <p:spPr>
            <a:xfrm>
              <a:off x="5718274" y="1831574"/>
              <a:ext cx="210985" cy="460311"/>
            </a:xfrm>
            <a:custGeom>
              <a:avLst/>
              <a:gdLst/>
              <a:ahLst/>
              <a:cxnLst/>
              <a:rect l="l" t="t" r="r" b="b"/>
              <a:pathLst>
                <a:path w="6950" h="15163" extrusionOk="0">
                  <a:moveTo>
                    <a:pt x="3454" y="142"/>
                  </a:moveTo>
                  <a:cubicBezTo>
                    <a:pt x="3481" y="142"/>
                    <a:pt x="3510" y="145"/>
                    <a:pt x="3538" y="150"/>
                  </a:cubicBezTo>
                  <a:cubicBezTo>
                    <a:pt x="3740" y="279"/>
                    <a:pt x="5584" y="3199"/>
                    <a:pt x="6788" y="5151"/>
                  </a:cubicBezTo>
                  <a:lnTo>
                    <a:pt x="6750" y="5241"/>
                  </a:lnTo>
                  <a:cubicBezTo>
                    <a:pt x="6603" y="5595"/>
                    <a:pt x="5847" y="7418"/>
                    <a:pt x="5463" y="8410"/>
                  </a:cubicBezTo>
                  <a:cubicBezTo>
                    <a:pt x="5051" y="9473"/>
                    <a:pt x="5585" y="14149"/>
                    <a:pt x="5667" y="14838"/>
                  </a:cubicBezTo>
                  <a:lnTo>
                    <a:pt x="1581" y="15012"/>
                  </a:lnTo>
                  <a:cubicBezTo>
                    <a:pt x="1459" y="14134"/>
                    <a:pt x="156" y="4696"/>
                    <a:pt x="361" y="2513"/>
                  </a:cubicBezTo>
                  <a:cubicBezTo>
                    <a:pt x="431" y="1763"/>
                    <a:pt x="788" y="1170"/>
                    <a:pt x="1426" y="748"/>
                  </a:cubicBezTo>
                  <a:cubicBezTo>
                    <a:pt x="2191" y="241"/>
                    <a:pt x="3123" y="142"/>
                    <a:pt x="3437" y="142"/>
                  </a:cubicBezTo>
                  <a:cubicBezTo>
                    <a:pt x="3442" y="142"/>
                    <a:pt x="3448" y="142"/>
                    <a:pt x="3454" y="142"/>
                  </a:cubicBezTo>
                  <a:close/>
                  <a:moveTo>
                    <a:pt x="3421" y="1"/>
                  </a:moveTo>
                  <a:cubicBezTo>
                    <a:pt x="3027" y="1"/>
                    <a:pt x="2093" y="133"/>
                    <a:pt x="1346" y="628"/>
                  </a:cubicBezTo>
                  <a:cubicBezTo>
                    <a:pt x="671" y="1074"/>
                    <a:pt x="290" y="1704"/>
                    <a:pt x="217" y="2499"/>
                  </a:cubicBezTo>
                  <a:cubicBezTo>
                    <a:pt x="1" y="4795"/>
                    <a:pt x="1432" y="14995"/>
                    <a:pt x="1446" y="15098"/>
                  </a:cubicBezTo>
                  <a:lnTo>
                    <a:pt x="1455" y="15163"/>
                  </a:lnTo>
                  <a:lnTo>
                    <a:pt x="5828" y="14976"/>
                  </a:lnTo>
                  <a:lnTo>
                    <a:pt x="5819" y="14898"/>
                  </a:lnTo>
                  <a:cubicBezTo>
                    <a:pt x="5814" y="14845"/>
                    <a:pt x="5175" y="9553"/>
                    <a:pt x="5598" y="8461"/>
                  </a:cubicBezTo>
                  <a:cubicBezTo>
                    <a:pt x="5981" y="7472"/>
                    <a:pt x="6736" y="5652"/>
                    <a:pt x="6883" y="5296"/>
                  </a:cubicBezTo>
                  <a:lnTo>
                    <a:pt x="6949" y="5138"/>
                  </a:lnTo>
                  <a:lnTo>
                    <a:pt x="6930" y="5107"/>
                  </a:lnTo>
                  <a:cubicBezTo>
                    <a:pt x="6205" y="3931"/>
                    <a:pt x="3823" y="89"/>
                    <a:pt x="3588" y="15"/>
                  </a:cubicBezTo>
                  <a:cubicBezTo>
                    <a:pt x="3559" y="6"/>
                    <a:pt x="3501" y="1"/>
                    <a:pt x="3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3" name="Google Shape;3713;p50"/>
            <p:cNvSpPr/>
            <p:nvPr/>
          </p:nvSpPr>
          <p:spPr>
            <a:xfrm>
              <a:off x="5776563" y="2087345"/>
              <a:ext cx="111807" cy="36004"/>
            </a:xfrm>
            <a:custGeom>
              <a:avLst/>
              <a:gdLst/>
              <a:ahLst/>
              <a:cxnLst/>
              <a:rect l="l" t="t" r="r" b="b"/>
              <a:pathLst>
                <a:path w="3683" h="1186" extrusionOk="0">
                  <a:moveTo>
                    <a:pt x="3538" y="0"/>
                  </a:moveTo>
                  <a:cubicBezTo>
                    <a:pt x="3537" y="13"/>
                    <a:pt x="3337" y="1040"/>
                    <a:pt x="1102" y="1040"/>
                  </a:cubicBezTo>
                  <a:cubicBezTo>
                    <a:pt x="779" y="1040"/>
                    <a:pt x="414" y="1019"/>
                    <a:pt x="1" y="970"/>
                  </a:cubicBezTo>
                  <a:lnTo>
                    <a:pt x="1" y="970"/>
                  </a:lnTo>
                  <a:cubicBezTo>
                    <a:pt x="1" y="970"/>
                    <a:pt x="780" y="1186"/>
                    <a:pt x="1112" y="1186"/>
                  </a:cubicBezTo>
                  <a:cubicBezTo>
                    <a:pt x="3471" y="1186"/>
                    <a:pt x="3675" y="75"/>
                    <a:pt x="3682" y="22"/>
                  </a:cubicBezTo>
                  <a:lnTo>
                    <a:pt x="353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4" name="Google Shape;3714;p50"/>
            <p:cNvSpPr/>
            <p:nvPr/>
          </p:nvSpPr>
          <p:spPr>
            <a:xfrm>
              <a:off x="5826594" y="1272994"/>
              <a:ext cx="2051438" cy="893548"/>
            </a:xfrm>
            <a:custGeom>
              <a:avLst/>
              <a:gdLst/>
              <a:ahLst/>
              <a:cxnLst/>
              <a:rect l="l" t="t" r="r" b="b"/>
              <a:pathLst>
                <a:path w="67576" h="33937" extrusionOk="0">
                  <a:moveTo>
                    <a:pt x="4164" y="1"/>
                  </a:moveTo>
                  <a:cubicBezTo>
                    <a:pt x="1856" y="1"/>
                    <a:pt x="0" y="1858"/>
                    <a:pt x="0" y="4165"/>
                  </a:cubicBezTo>
                  <a:lnTo>
                    <a:pt x="0" y="29772"/>
                  </a:lnTo>
                  <a:cubicBezTo>
                    <a:pt x="0" y="32079"/>
                    <a:pt x="1856" y="33936"/>
                    <a:pt x="4164" y="33936"/>
                  </a:cubicBezTo>
                  <a:lnTo>
                    <a:pt x="63411" y="33936"/>
                  </a:lnTo>
                  <a:cubicBezTo>
                    <a:pt x="65718" y="33936"/>
                    <a:pt x="67575" y="32079"/>
                    <a:pt x="67575" y="29772"/>
                  </a:cubicBezTo>
                  <a:lnTo>
                    <a:pt x="67575" y="4165"/>
                  </a:lnTo>
                  <a:cubicBezTo>
                    <a:pt x="67575" y="1858"/>
                    <a:pt x="65718" y="1"/>
                    <a:pt x="63411" y="1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15" name="Google Shape;3715;p50"/>
            <p:cNvSpPr/>
            <p:nvPr/>
          </p:nvSpPr>
          <p:spPr>
            <a:xfrm>
              <a:off x="5616208" y="1671918"/>
              <a:ext cx="339154" cy="600380"/>
            </a:xfrm>
            <a:custGeom>
              <a:avLst/>
              <a:gdLst/>
              <a:ahLst/>
              <a:cxnLst/>
              <a:rect l="l" t="t" r="r" b="b"/>
              <a:pathLst>
                <a:path w="11172" h="19777" extrusionOk="0">
                  <a:moveTo>
                    <a:pt x="6184" y="0"/>
                  </a:moveTo>
                  <a:cubicBezTo>
                    <a:pt x="6128" y="0"/>
                    <a:pt x="6075" y="4"/>
                    <a:pt x="6026" y="11"/>
                  </a:cubicBezTo>
                  <a:cubicBezTo>
                    <a:pt x="4175" y="282"/>
                    <a:pt x="4012" y="1746"/>
                    <a:pt x="4012" y="1746"/>
                  </a:cubicBezTo>
                  <a:cubicBezTo>
                    <a:pt x="4012" y="1746"/>
                    <a:pt x="2747" y="2161"/>
                    <a:pt x="2891" y="3752"/>
                  </a:cubicBezTo>
                  <a:cubicBezTo>
                    <a:pt x="2457" y="3824"/>
                    <a:pt x="0" y="6789"/>
                    <a:pt x="1590" y="12718"/>
                  </a:cubicBezTo>
                  <a:cubicBezTo>
                    <a:pt x="2475" y="16018"/>
                    <a:pt x="2263" y="18353"/>
                    <a:pt x="1901" y="19776"/>
                  </a:cubicBezTo>
                  <a:lnTo>
                    <a:pt x="5430" y="19776"/>
                  </a:lnTo>
                  <a:cubicBezTo>
                    <a:pt x="5366" y="18639"/>
                    <a:pt x="5278" y="16842"/>
                    <a:pt x="5278" y="14997"/>
                  </a:cubicBezTo>
                  <a:cubicBezTo>
                    <a:pt x="5278" y="12104"/>
                    <a:pt x="4301" y="7910"/>
                    <a:pt x="4698" y="7548"/>
                  </a:cubicBezTo>
                  <a:cubicBezTo>
                    <a:pt x="4810" y="7448"/>
                    <a:pt x="4963" y="7401"/>
                    <a:pt x="5126" y="7401"/>
                  </a:cubicBezTo>
                  <a:cubicBezTo>
                    <a:pt x="5547" y="7401"/>
                    <a:pt x="6033" y="7715"/>
                    <a:pt x="6026" y="8236"/>
                  </a:cubicBezTo>
                  <a:cubicBezTo>
                    <a:pt x="6017" y="8833"/>
                    <a:pt x="6698" y="9357"/>
                    <a:pt x="7199" y="9357"/>
                  </a:cubicBezTo>
                  <a:cubicBezTo>
                    <a:pt x="7304" y="9357"/>
                    <a:pt x="7401" y="9334"/>
                    <a:pt x="7483" y="9284"/>
                  </a:cubicBezTo>
                  <a:cubicBezTo>
                    <a:pt x="7921" y="9014"/>
                    <a:pt x="7635" y="8082"/>
                    <a:pt x="7596" y="7960"/>
                  </a:cubicBezTo>
                  <a:lnTo>
                    <a:pt x="7596" y="7960"/>
                  </a:lnTo>
                  <a:cubicBezTo>
                    <a:pt x="7616" y="8010"/>
                    <a:pt x="7641" y="8059"/>
                    <a:pt x="7674" y="8103"/>
                  </a:cubicBezTo>
                  <a:cubicBezTo>
                    <a:pt x="7755" y="8217"/>
                    <a:pt x="7910" y="8383"/>
                    <a:pt x="8206" y="8560"/>
                  </a:cubicBezTo>
                  <a:cubicBezTo>
                    <a:pt x="8297" y="8585"/>
                    <a:pt x="8382" y="8599"/>
                    <a:pt x="8460" y="8599"/>
                  </a:cubicBezTo>
                  <a:cubicBezTo>
                    <a:pt x="8943" y="8599"/>
                    <a:pt x="9163" y="8091"/>
                    <a:pt x="8820" y="6753"/>
                  </a:cubicBezTo>
                  <a:lnTo>
                    <a:pt x="8820" y="6753"/>
                  </a:lnTo>
                  <a:cubicBezTo>
                    <a:pt x="8966" y="6861"/>
                    <a:pt x="9094" y="6909"/>
                    <a:pt x="9203" y="6909"/>
                  </a:cubicBezTo>
                  <a:cubicBezTo>
                    <a:pt x="9687" y="6909"/>
                    <a:pt x="9817" y="5967"/>
                    <a:pt x="9679" y="5159"/>
                  </a:cubicBezTo>
                  <a:lnTo>
                    <a:pt x="9679" y="5159"/>
                  </a:lnTo>
                  <a:cubicBezTo>
                    <a:pt x="9767" y="5359"/>
                    <a:pt x="10068" y="5503"/>
                    <a:pt x="10357" y="5503"/>
                  </a:cubicBezTo>
                  <a:cubicBezTo>
                    <a:pt x="10568" y="5503"/>
                    <a:pt x="10773" y="5425"/>
                    <a:pt x="10881" y="5235"/>
                  </a:cubicBezTo>
                  <a:cubicBezTo>
                    <a:pt x="11171" y="4728"/>
                    <a:pt x="10170" y="2637"/>
                    <a:pt x="9675" y="1799"/>
                  </a:cubicBezTo>
                  <a:cubicBezTo>
                    <a:pt x="9231" y="1048"/>
                    <a:pt x="7164" y="0"/>
                    <a:pt x="61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6" name="Google Shape;3716;p50"/>
            <p:cNvSpPr/>
            <p:nvPr/>
          </p:nvSpPr>
          <p:spPr>
            <a:xfrm>
              <a:off x="5616208" y="1671918"/>
              <a:ext cx="339154" cy="600380"/>
            </a:xfrm>
            <a:custGeom>
              <a:avLst/>
              <a:gdLst/>
              <a:ahLst/>
              <a:cxnLst/>
              <a:rect l="l" t="t" r="r" b="b"/>
              <a:pathLst>
                <a:path w="11172" h="19777" extrusionOk="0">
                  <a:moveTo>
                    <a:pt x="6184" y="0"/>
                  </a:moveTo>
                  <a:cubicBezTo>
                    <a:pt x="6128" y="0"/>
                    <a:pt x="6075" y="4"/>
                    <a:pt x="6026" y="11"/>
                  </a:cubicBezTo>
                  <a:cubicBezTo>
                    <a:pt x="4175" y="282"/>
                    <a:pt x="4012" y="1746"/>
                    <a:pt x="4012" y="1746"/>
                  </a:cubicBezTo>
                  <a:cubicBezTo>
                    <a:pt x="4012" y="1746"/>
                    <a:pt x="2747" y="2161"/>
                    <a:pt x="2891" y="3752"/>
                  </a:cubicBezTo>
                  <a:cubicBezTo>
                    <a:pt x="2457" y="3824"/>
                    <a:pt x="0" y="6789"/>
                    <a:pt x="1590" y="12718"/>
                  </a:cubicBezTo>
                  <a:cubicBezTo>
                    <a:pt x="2475" y="16018"/>
                    <a:pt x="2263" y="18353"/>
                    <a:pt x="1901" y="19776"/>
                  </a:cubicBezTo>
                  <a:lnTo>
                    <a:pt x="5430" y="19776"/>
                  </a:lnTo>
                  <a:cubicBezTo>
                    <a:pt x="5366" y="18639"/>
                    <a:pt x="5278" y="16842"/>
                    <a:pt x="5278" y="14997"/>
                  </a:cubicBezTo>
                  <a:cubicBezTo>
                    <a:pt x="5278" y="12104"/>
                    <a:pt x="4301" y="7910"/>
                    <a:pt x="4698" y="7548"/>
                  </a:cubicBezTo>
                  <a:cubicBezTo>
                    <a:pt x="4810" y="7448"/>
                    <a:pt x="4963" y="7401"/>
                    <a:pt x="5126" y="7401"/>
                  </a:cubicBezTo>
                  <a:cubicBezTo>
                    <a:pt x="5547" y="7401"/>
                    <a:pt x="6033" y="7715"/>
                    <a:pt x="6026" y="8236"/>
                  </a:cubicBezTo>
                  <a:cubicBezTo>
                    <a:pt x="6017" y="8833"/>
                    <a:pt x="6698" y="9357"/>
                    <a:pt x="7199" y="9357"/>
                  </a:cubicBezTo>
                  <a:cubicBezTo>
                    <a:pt x="7304" y="9357"/>
                    <a:pt x="7401" y="9334"/>
                    <a:pt x="7483" y="9284"/>
                  </a:cubicBezTo>
                  <a:cubicBezTo>
                    <a:pt x="7921" y="9014"/>
                    <a:pt x="7635" y="8082"/>
                    <a:pt x="7596" y="7960"/>
                  </a:cubicBezTo>
                  <a:lnTo>
                    <a:pt x="7596" y="7960"/>
                  </a:lnTo>
                  <a:cubicBezTo>
                    <a:pt x="7616" y="8010"/>
                    <a:pt x="7641" y="8059"/>
                    <a:pt x="7674" y="8103"/>
                  </a:cubicBezTo>
                  <a:cubicBezTo>
                    <a:pt x="7755" y="8217"/>
                    <a:pt x="7910" y="8383"/>
                    <a:pt x="8206" y="8560"/>
                  </a:cubicBezTo>
                  <a:cubicBezTo>
                    <a:pt x="8297" y="8585"/>
                    <a:pt x="8382" y="8599"/>
                    <a:pt x="8460" y="8599"/>
                  </a:cubicBezTo>
                  <a:cubicBezTo>
                    <a:pt x="8943" y="8599"/>
                    <a:pt x="9163" y="8091"/>
                    <a:pt x="8820" y="6753"/>
                  </a:cubicBezTo>
                  <a:lnTo>
                    <a:pt x="8820" y="6753"/>
                  </a:lnTo>
                  <a:cubicBezTo>
                    <a:pt x="8966" y="6861"/>
                    <a:pt x="9094" y="6909"/>
                    <a:pt x="9203" y="6909"/>
                  </a:cubicBezTo>
                  <a:cubicBezTo>
                    <a:pt x="9687" y="6909"/>
                    <a:pt x="9817" y="5967"/>
                    <a:pt x="9679" y="5159"/>
                  </a:cubicBezTo>
                  <a:lnTo>
                    <a:pt x="9679" y="5159"/>
                  </a:lnTo>
                  <a:cubicBezTo>
                    <a:pt x="9767" y="5359"/>
                    <a:pt x="10068" y="5503"/>
                    <a:pt x="10357" y="5503"/>
                  </a:cubicBezTo>
                  <a:cubicBezTo>
                    <a:pt x="10568" y="5503"/>
                    <a:pt x="10773" y="5425"/>
                    <a:pt x="10881" y="5235"/>
                  </a:cubicBezTo>
                  <a:cubicBezTo>
                    <a:pt x="11171" y="4728"/>
                    <a:pt x="10170" y="2637"/>
                    <a:pt x="9675" y="1799"/>
                  </a:cubicBezTo>
                  <a:cubicBezTo>
                    <a:pt x="9231" y="1048"/>
                    <a:pt x="7164" y="0"/>
                    <a:pt x="6184" y="0"/>
                  </a:cubicBezTo>
                  <a:close/>
                </a:path>
              </a:pathLst>
            </a:custGeom>
            <a:solidFill>
              <a:srgbClr val="FFFFFF">
                <a:alpha val="50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7" name="Google Shape;3717;p50"/>
            <p:cNvSpPr/>
            <p:nvPr/>
          </p:nvSpPr>
          <p:spPr>
            <a:xfrm>
              <a:off x="5921465" y="1784578"/>
              <a:ext cx="26775" cy="45051"/>
            </a:xfrm>
            <a:custGeom>
              <a:avLst/>
              <a:gdLst/>
              <a:ahLst/>
              <a:cxnLst/>
              <a:rect l="l" t="t" r="r" b="b"/>
              <a:pathLst>
                <a:path w="882" h="1484" extrusionOk="0">
                  <a:moveTo>
                    <a:pt x="466" y="1"/>
                  </a:moveTo>
                  <a:lnTo>
                    <a:pt x="466" y="1"/>
                  </a:lnTo>
                  <a:cubicBezTo>
                    <a:pt x="466" y="1"/>
                    <a:pt x="537" y="337"/>
                    <a:pt x="1" y="574"/>
                  </a:cubicBezTo>
                  <a:cubicBezTo>
                    <a:pt x="278" y="1278"/>
                    <a:pt x="372" y="1479"/>
                    <a:pt x="568" y="1484"/>
                  </a:cubicBezTo>
                  <a:cubicBezTo>
                    <a:pt x="572" y="1484"/>
                    <a:pt x="576" y="1484"/>
                    <a:pt x="581" y="1484"/>
                  </a:cubicBezTo>
                  <a:cubicBezTo>
                    <a:pt x="767" y="1484"/>
                    <a:pt x="833" y="1382"/>
                    <a:pt x="856" y="1170"/>
                  </a:cubicBezTo>
                  <a:cubicBezTo>
                    <a:pt x="881" y="953"/>
                    <a:pt x="682" y="24"/>
                    <a:pt x="466" y="1"/>
                  </a:cubicBezTo>
                  <a:close/>
                </a:path>
              </a:pathLst>
            </a:custGeom>
            <a:solidFill>
              <a:srgbClr val="FFD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8" name="Google Shape;3718;p50"/>
            <p:cNvSpPr/>
            <p:nvPr/>
          </p:nvSpPr>
          <p:spPr>
            <a:xfrm>
              <a:off x="5889770" y="1831300"/>
              <a:ext cx="25166" cy="44231"/>
            </a:xfrm>
            <a:custGeom>
              <a:avLst/>
              <a:gdLst/>
              <a:ahLst/>
              <a:cxnLst/>
              <a:rect l="l" t="t" r="r" b="b"/>
              <a:pathLst>
                <a:path w="829" h="1457" extrusionOk="0">
                  <a:moveTo>
                    <a:pt x="633" y="1"/>
                  </a:moveTo>
                  <a:lnTo>
                    <a:pt x="633" y="1"/>
                  </a:lnTo>
                  <a:cubicBezTo>
                    <a:pt x="633" y="1"/>
                    <a:pt x="586" y="342"/>
                    <a:pt x="0" y="382"/>
                  </a:cubicBezTo>
                  <a:cubicBezTo>
                    <a:pt x="21" y="1138"/>
                    <a:pt x="40" y="1359"/>
                    <a:pt x="223" y="1429"/>
                  </a:cubicBezTo>
                  <a:cubicBezTo>
                    <a:pt x="269" y="1448"/>
                    <a:pt x="311" y="1457"/>
                    <a:pt x="348" y="1457"/>
                  </a:cubicBezTo>
                  <a:cubicBezTo>
                    <a:pt x="456" y="1457"/>
                    <a:pt x="529" y="1379"/>
                    <a:pt x="602" y="1233"/>
                  </a:cubicBezTo>
                  <a:cubicBezTo>
                    <a:pt x="699" y="1038"/>
                    <a:pt x="829" y="98"/>
                    <a:pt x="633" y="1"/>
                  </a:cubicBezTo>
                  <a:close/>
                </a:path>
              </a:pathLst>
            </a:custGeom>
            <a:solidFill>
              <a:srgbClr val="FFD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9" name="Google Shape;3719;p50"/>
            <p:cNvSpPr/>
            <p:nvPr/>
          </p:nvSpPr>
          <p:spPr>
            <a:xfrm>
              <a:off x="5867517" y="1887859"/>
              <a:ext cx="25166" cy="44170"/>
            </a:xfrm>
            <a:custGeom>
              <a:avLst/>
              <a:gdLst/>
              <a:ahLst/>
              <a:cxnLst/>
              <a:rect l="l" t="t" r="r" b="b"/>
              <a:pathLst>
                <a:path w="829" h="1455" extrusionOk="0">
                  <a:moveTo>
                    <a:pt x="632" y="0"/>
                  </a:moveTo>
                  <a:lnTo>
                    <a:pt x="632" y="0"/>
                  </a:lnTo>
                  <a:cubicBezTo>
                    <a:pt x="632" y="0"/>
                    <a:pt x="585" y="340"/>
                    <a:pt x="0" y="381"/>
                  </a:cubicBezTo>
                  <a:cubicBezTo>
                    <a:pt x="19" y="1137"/>
                    <a:pt x="40" y="1358"/>
                    <a:pt x="221" y="1428"/>
                  </a:cubicBezTo>
                  <a:cubicBezTo>
                    <a:pt x="268" y="1446"/>
                    <a:pt x="309" y="1455"/>
                    <a:pt x="346" y="1455"/>
                  </a:cubicBezTo>
                  <a:cubicBezTo>
                    <a:pt x="454" y="1455"/>
                    <a:pt x="528" y="1379"/>
                    <a:pt x="600" y="1233"/>
                  </a:cubicBezTo>
                  <a:cubicBezTo>
                    <a:pt x="697" y="1037"/>
                    <a:pt x="829" y="97"/>
                    <a:pt x="632" y="0"/>
                  </a:cubicBezTo>
                  <a:close/>
                </a:path>
              </a:pathLst>
            </a:custGeom>
            <a:solidFill>
              <a:srgbClr val="FFD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0" name="Google Shape;3720;p50"/>
            <p:cNvSpPr/>
            <p:nvPr/>
          </p:nvSpPr>
          <p:spPr>
            <a:xfrm>
              <a:off x="5828567" y="1920798"/>
              <a:ext cx="23709" cy="33515"/>
            </a:xfrm>
            <a:custGeom>
              <a:avLst/>
              <a:gdLst/>
              <a:ahLst/>
              <a:cxnLst/>
              <a:rect l="l" t="t" r="r" b="b"/>
              <a:pathLst>
                <a:path w="781" h="1104" extrusionOk="0">
                  <a:moveTo>
                    <a:pt x="583" y="0"/>
                  </a:moveTo>
                  <a:cubicBezTo>
                    <a:pt x="583" y="0"/>
                    <a:pt x="566" y="244"/>
                    <a:pt x="53" y="244"/>
                  </a:cubicBezTo>
                  <a:cubicBezTo>
                    <a:pt x="36" y="244"/>
                    <a:pt x="19" y="244"/>
                    <a:pt x="1" y="243"/>
                  </a:cubicBezTo>
                  <a:lnTo>
                    <a:pt x="1" y="243"/>
                  </a:lnTo>
                  <a:cubicBezTo>
                    <a:pt x="82" y="830"/>
                    <a:pt x="120" y="1001"/>
                    <a:pt x="303" y="1072"/>
                  </a:cubicBezTo>
                  <a:cubicBezTo>
                    <a:pt x="360" y="1093"/>
                    <a:pt x="407" y="1103"/>
                    <a:pt x="448" y="1103"/>
                  </a:cubicBezTo>
                  <a:cubicBezTo>
                    <a:pt x="541" y="1103"/>
                    <a:pt x="601" y="1051"/>
                    <a:pt x="655" y="951"/>
                  </a:cubicBezTo>
                  <a:cubicBezTo>
                    <a:pt x="734" y="807"/>
                    <a:pt x="781" y="91"/>
                    <a:pt x="583" y="0"/>
                  </a:cubicBezTo>
                  <a:close/>
                </a:path>
              </a:pathLst>
            </a:custGeom>
            <a:solidFill>
              <a:srgbClr val="FFD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1" name="Google Shape;3721;p50"/>
            <p:cNvSpPr/>
            <p:nvPr/>
          </p:nvSpPr>
          <p:spPr>
            <a:xfrm>
              <a:off x="5616147" y="1671918"/>
              <a:ext cx="222490" cy="600380"/>
            </a:xfrm>
            <a:custGeom>
              <a:avLst/>
              <a:gdLst/>
              <a:ahLst/>
              <a:cxnLst/>
              <a:rect l="l" t="t" r="r" b="b"/>
              <a:pathLst>
                <a:path w="7329" h="19777" extrusionOk="0">
                  <a:moveTo>
                    <a:pt x="6184" y="0"/>
                  </a:moveTo>
                  <a:cubicBezTo>
                    <a:pt x="6128" y="0"/>
                    <a:pt x="6076" y="4"/>
                    <a:pt x="6028" y="11"/>
                  </a:cubicBezTo>
                  <a:cubicBezTo>
                    <a:pt x="4176" y="282"/>
                    <a:pt x="4013" y="1746"/>
                    <a:pt x="4013" y="1746"/>
                  </a:cubicBezTo>
                  <a:cubicBezTo>
                    <a:pt x="4013" y="1746"/>
                    <a:pt x="2747" y="2163"/>
                    <a:pt x="2893" y="3752"/>
                  </a:cubicBezTo>
                  <a:cubicBezTo>
                    <a:pt x="2459" y="3824"/>
                    <a:pt x="1" y="6789"/>
                    <a:pt x="1592" y="12718"/>
                  </a:cubicBezTo>
                  <a:cubicBezTo>
                    <a:pt x="2477" y="16018"/>
                    <a:pt x="2265" y="18353"/>
                    <a:pt x="1903" y="19776"/>
                  </a:cubicBezTo>
                  <a:lnTo>
                    <a:pt x="4206" y="19776"/>
                  </a:lnTo>
                  <a:cubicBezTo>
                    <a:pt x="4287" y="18323"/>
                    <a:pt x="4431" y="16428"/>
                    <a:pt x="5281" y="15510"/>
                  </a:cubicBezTo>
                  <a:cubicBezTo>
                    <a:pt x="5280" y="15357"/>
                    <a:pt x="5280" y="15203"/>
                    <a:pt x="5280" y="15050"/>
                  </a:cubicBezTo>
                  <a:cubicBezTo>
                    <a:pt x="3316" y="14641"/>
                    <a:pt x="2755" y="12785"/>
                    <a:pt x="2322" y="9846"/>
                  </a:cubicBezTo>
                  <a:cubicBezTo>
                    <a:pt x="1852" y="6665"/>
                    <a:pt x="3551" y="5597"/>
                    <a:pt x="4276" y="5290"/>
                  </a:cubicBezTo>
                  <a:cubicBezTo>
                    <a:pt x="4276" y="5290"/>
                    <a:pt x="4382" y="3845"/>
                    <a:pt x="5339" y="3555"/>
                  </a:cubicBezTo>
                  <a:cubicBezTo>
                    <a:pt x="5339" y="3555"/>
                    <a:pt x="5051" y="2289"/>
                    <a:pt x="6190" y="1693"/>
                  </a:cubicBezTo>
                  <a:cubicBezTo>
                    <a:pt x="6190" y="590"/>
                    <a:pt x="7328" y="283"/>
                    <a:pt x="7328" y="283"/>
                  </a:cubicBezTo>
                  <a:cubicBezTo>
                    <a:pt x="7322" y="274"/>
                    <a:pt x="7316" y="266"/>
                    <a:pt x="7308" y="257"/>
                  </a:cubicBezTo>
                  <a:cubicBezTo>
                    <a:pt x="6884" y="100"/>
                    <a:pt x="6482" y="0"/>
                    <a:pt x="61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2" name="Google Shape;3722;p50"/>
            <p:cNvSpPr/>
            <p:nvPr/>
          </p:nvSpPr>
          <p:spPr>
            <a:xfrm>
              <a:off x="5616147" y="1671918"/>
              <a:ext cx="222490" cy="600380"/>
            </a:xfrm>
            <a:custGeom>
              <a:avLst/>
              <a:gdLst/>
              <a:ahLst/>
              <a:cxnLst/>
              <a:rect l="l" t="t" r="r" b="b"/>
              <a:pathLst>
                <a:path w="7329" h="19777" extrusionOk="0">
                  <a:moveTo>
                    <a:pt x="6184" y="0"/>
                  </a:moveTo>
                  <a:cubicBezTo>
                    <a:pt x="6128" y="0"/>
                    <a:pt x="6076" y="4"/>
                    <a:pt x="6028" y="11"/>
                  </a:cubicBezTo>
                  <a:cubicBezTo>
                    <a:pt x="4176" y="282"/>
                    <a:pt x="4013" y="1746"/>
                    <a:pt x="4013" y="1746"/>
                  </a:cubicBezTo>
                  <a:cubicBezTo>
                    <a:pt x="4013" y="1746"/>
                    <a:pt x="2747" y="2163"/>
                    <a:pt x="2893" y="3752"/>
                  </a:cubicBezTo>
                  <a:cubicBezTo>
                    <a:pt x="2459" y="3824"/>
                    <a:pt x="1" y="6789"/>
                    <a:pt x="1592" y="12718"/>
                  </a:cubicBezTo>
                  <a:cubicBezTo>
                    <a:pt x="2477" y="16018"/>
                    <a:pt x="2265" y="18353"/>
                    <a:pt x="1903" y="19776"/>
                  </a:cubicBezTo>
                  <a:lnTo>
                    <a:pt x="4206" y="19776"/>
                  </a:lnTo>
                  <a:cubicBezTo>
                    <a:pt x="4287" y="18323"/>
                    <a:pt x="4431" y="16428"/>
                    <a:pt x="5281" y="15510"/>
                  </a:cubicBezTo>
                  <a:cubicBezTo>
                    <a:pt x="5280" y="15357"/>
                    <a:pt x="5280" y="15203"/>
                    <a:pt x="5280" y="15050"/>
                  </a:cubicBezTo>
                  <a:cubicBezTo>
                    <a:pt x="3316" y="14641"/>
                    <a:pt x="2755" y="12785"/>
                    <a:pt x="2322" y="9846"/>
                  </a:cubicBezTo>
                  <a:cubicBezTo>
                    <a:pt x="1852" y="6665"/>
                    <a:pt x="3551" y="5597"/>
                    <a:pt x="4276" y="5290"/>
                  </a:cubicBezTo>
                  <a:cubicBezTo>
                    <a:pt x="4276" y="5290"/>
                    <a:pt x="4382" y="3845"/>
                    <a:pt x="5339" y="3555"/>
                  </a:cubicBezTo>
                  <a:cubicBezTo>
                    <a:pt x="5339" y="3555"/>
                    <a:pt x="5051" y="2289"/>
                    <a:pt x="6190" y="1693"/>
                  </a:cubicBezTo>
                  <a:cubicBezTo>
                    <a:pt x="6190" y="590"/>
                    <a:pt x="7328" y="283"/>
                    <a:pt x="7328" y="283"/>
                  </a:cubicBezTo>
                  <a:cubicBezTo>
                    <a:pt x="7322" y="274"/>
                    <a:pt x="7316" y="266"/>
                    <a:pt x="7308" y="257"/>
                  </a:cubicBezTo>
                  <a:cubicBezTo>
                    <a:pt x="6884" y="100"/>
                    <a:pt x="6482" y="0"/>
                    <a:pt x="6184" y="0"/>
                  </a:cubicBezTo>
                  <a:close/>
                </a:path>
              </a:pathLst>
            </a:custGeom>
            <a:solidFill>
              <a:srgbClr val="FFFFFF">
                <a:alpha val="50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3" name="Google Shape;3723;p50"/>
            <p:cNvSpPr/>
            <p:nvPr/>
          </p:nvSpPr>
          <p:spPr>
            <a:xfrm>
              <a:off x="5624283" y="1669762"/>
              <a:ext cx="334054" cy="602536"/>
            </a:xfrm>
            <a:custGeom>
              <a:avLst/>
              <a:gdLst/>
              <a:ahLst/>
              <a:cxnLst/>
              <a:rect l="l" t="t" r="r" b="b"/>
              <a:pathLst>
                <a:path w="11004" h="19848" extrusionOk="0">
                  <a:moveTo>
                    <a:pt x="5910" y="1"/>
                  </a:moveTo>
                  <a:cubicBezTo>
                    <a:pt x="5853" y="1"/>
                    <a:pt x="5800" y="4"/>
                    <a:pt x="5751" y="11"/>
                  </a:cubicBezTo>
                  <a:cubicBezTo>
                    <a:pt x="4050" y="260"/>
                    <a:pt x="3731" y="1513"/>
                    <a:pt x="3682" y="1765"/>
                  </a:cubicBezTo>
                  <a:cubicBezTo>
                    <a:pt x="3461" y="1858"/>
                    <a:pt x="2450" y="2356"/>
                    <a:pt x="2550" y="3775"/>
                  </a:cubicBezTo>
                  <a:cubicBezTo>
                    <a:pt x="2373" y="3856"/>
                    <a:pt x="2107" y="4143"/>
                    <a:pt x="1859" y="4526"/>
                  </a:cubicBezTo>
                  <a:cubicBezTo>
                    <a:pt x="1259" y="5458"/>
                    <a:pt x="0" y="8132"/>
                    <a:pt x="1255" y="12809"/>
                  </a:cubicBezTo>
                  <a:cubicBezTo>
                    <a:pt x="2137" y="16095"/>
                    <a:pt x="1916" y="18430"/>
                    <a:pt x="1554" y="19847"/>
                  </a:cubicBezTo>
                  <a:lnTo>
                    <a:pt x="1701" y="19847"/>
                  </a:lnTo>
                  <a:cubicBezTo>
                    <a:pt x="2064" y="18405"/>
                    <a:pt x="2274" y="16056"/>
                    <a:pt x="1394" y="12770"/>
                  </a:cubicBezTo>
                  <a:cubicBezTo>
                    <a:pt x="154" y="8149"/>
                    <a:pt x="1391" y="5519"/>
                    <a:pt x="1980" y="4603"/>
                  </a:cubicBezTo>
                  <a:cubicBezTo>
                    <a:pt x="2306" y="4096"/>
                    <a:pt x="2564" y="3908"/>
                    <a:pt x="2638" y="3895"/>
                  </a:cubicBezTo>
                  <a:lnTo>
                    <a:pt x="2703" y="3884"/>
                  </a:lnTo>
                  <a:lnTo>
                    <a:pt x="2697" y="3817"/>
                  </a:lnTo>
                  <a:cubicBezTo>
                    <a:pt x="2561" y="2304"/>
                    <a:pt x="3720" y="1902"/>
                    <a:pt x="3768" y="1886"/>
                  </a:cubicBezTo>
                  <a:lnTo>
                    <a:pt x="3812" y="1870"/>
                  </a:lnTo>
                  <a:lnTo>
                    <a:pt x="3818" y="1825"/>
                  </a:lnTo>
                  <a:cubicBezTo>
                    <a:pt x="3818" y="1811"/>
                    <a:pt x="3994" y="414"/>
                    <a:pt x="5771" y="154"/>
                  </a:cubicBezTo>
                  <a:cubicBezTo>
                    <a:pt x="5818" y="146"/>
                    <a:pt x="5867" y="143"/>
                    <a:pt x="5915" y="143"/>
                  </a:cubicBezTo>
                  <a:cubicBezTo>
                    <a:pt x="6855" y="143"/>
                    <a:pt x="8919" y="1183"/>
                    <a:pt x="9347" y="1908"/>
                  </a:cubicBezTo>
                  <a:cubicBezTo>
                    <a:pt x="9901" y="2848"/>
                    <a:pt x="10803" y="4830"/>
                    <a:pt x="10553" y="5270"/>
                  </a:cubicBezTo>
                  <a:cubicBezTo>
                    <a:pt x="10458" y="5436"/>
                    <a:pt x="10278" y="5502"/>
                    <a:pt x="10091" y="5502"/>
                  </a:cubicBezTo>
                  <a:cubicBezTo>
                    <a:pt x="10003" y="5502"/>
                    <a:pt x="9913" y="5488"/>
                    <a:pt x="9829" y="5461"/>
                  </a:cubicBezTo>
                  <a:cubicBezTo>
                    <a:pt x="9685" y="5417"/>
                    <a:pt x="9543" y="5330"/>
                    <a:pt x="9485" y="5219"/>
                  </a:cubicBezTo>
                  <a:cubicBezTo>
                    <a:pt x="9477" y="5170"/>
                    <a:pt x="9467" y="5120"/>
                    <a:pt x="9456" y="5073"/>
                  </a:cubicBezTo>
                  <a:lnTo>
                    <a:pt x="9254" y="4592"/>
                  </a:lnTo>
                  <a:lnTo>
                    <a:pt x="9314" y="5082"/>
                  </a:lnTo>
                  <a:cubicBezTo>
                    <a:pt x="9309" y="5143"/>
                    <a:pt x="9320" y="5206"/>
                    <a:pt x="9345" y="5261"/>
                  </a:cubicBezTo>
                  <a:cubicBezTo>
                    <a:pt x="9452" y="5916"/>
                    <a:pt x="9380" y="6673"/>
                    <a:pt x="9084" y="6865"/>
                  </a:cubicBezTo>
                  <a:cubicBezTo>
                    <a:pt x="9039" y="6893"/>
                    <a:pt x="8990" y="6907"/>
                    <a:pt x="8936" y="6907"/>
                  </a:cubicBezTo>
                  <a:cubicBezTo>
                    <a:pt x="8838" y="6907"/>
                    <a:pt x="8724" y="6860"/>
                    <a:pt x="8597" y="6766"/>
                  </a:cubicBezTo>
                  <a:lnTo>
                    <a:pt x="8434" y="6645"/>
                  </a:lnTo>
                  <a:lnTo>
                    <a:pt x="8434" y="6645"/>
                  </a:lnTo>
                  <a:lnTo>
                    <a:pt x="8484" y="6843"/>
                  </a:lnTo>
                  <a:cubicBezTo>
                    <a:pt x="8763" y="7929"/>
                    <a:pt x="8634" y="8341"/>
                    <a:pt x="8478" y="8493"/>
                  </a:cubicBezTo>
                  <a:cubicBezTo>
                    <a:pt x="8407" y="8563"/>
                    <a:pt x="8312" y="8598"/>
                    <a:pt x="8193" y="8598"/>
                  </a:cubicBezTo>
                  <a:cubicBezTo>
                    <a:pt x="8126" y="8598"/>
                    <a:pt x="8051" y="8587"/>
                    <a:pt x="7969" y="8565"/>
                  </a:cubicBezTo>
                  <a:cubicBezTo>
                    <a:pt x="7687" y="8393"/>
                    <a:pt x="7540" y="8235"/>
                    <a:pt x="7467" y="8132"/>
                  </a:cubicBezTo>
                  <a:cubicBezTo>
                    <a:pt x="7441" y="8094"/>
                    <a:pt x="7417" y="8055"/>
                    <a:pt x="7400" y="8012"/>
                  </a:cubicBezTo>
                  <a:cubicBezTo>
                    <a:pt x="7397" y="8003"/>
                    <a:pt x="7395" y="7997"/>
                    <a:pt x="7394" y="7994"/>
                  </a:cubicBezTo>
                  <a:lnTo>
                    <a:pt x="7256" y="8034"/>
                  </a:lnTo>
                  <a:cubicBezTo>
                    <a:pt x="7258" y="8044"/>
                    <a:pt x="7261" y="8053"/>
                    <a:pt x="7265" y="8061"/>
                  </a:cubicBezTo>
                  <a:cubicBezTo>
                    <a:pt x="7361" y="8354"/>
                    <a:pt x="7516" y="9087"/>
                    <a:pt x="7179" y="9294"/>
                  </a:cubicBezTo>
                  <a:cubicBezTo>
                    <a:pt x="7111" y="9335"/>
                    <a:pt x="7027" y="9356"/>
                    <a:pt x="6932" y="9356"/>
                  </a:cubicBezTo>
                  <a:cubicBezTo>
                    <a:pt x="6785" y="9356"/>
                    <a:pt x="6614" y="9306"/>
                    <a:pt x="6443" y="9209"/>
                  </a:cubicBezTo>
                  <a:cubicBezTo>
                    <a:pt x="6158" y="9048"/>
                    <a:pt x="5828" y="8714"/>
                    <a:pt x="5834" y="8308"/>
                  </a:cubicBezTo>
                  <a:cubicBezTo>
                    <a:pt x="5839" y="7956"/>
                    <a:pt x="5634" y="7651"/>
                    <a:pt x="5283" y="7493"/>
                  </a:cubicBezTo>
                  <a:cubicBezTo>
                    <a:pt x="5145" y="7430"/>
                    <a:pt x="5001" y="7400"/>
                    <a:pt x="4864" y="7400"/>
                  </a:cubicBezTo>
                  <a:cubicBezTo>
                    <a:pt x="4678" y="7400"/>
                    <a:pt x="4506" y="7457"/>
                    <a:pt x="4385" y="7568"/>
                  </a:cubicBezTo>
                  <a:cubicBezTo>
                    <a:pt x="4161" y="7770"/>
                    <a:pt x="4279" y="8733"/>
                    <a:pt x="4523" y="10562"/>
                  </a:cubicBezTo>
                  <a:cubicBezTo>
                    <a:pt x="4609" y="11212"/>
                    <a:pt x="4930" y="12667"/>
                    <a:pt x="4930" y="12667"/>
                  </a:cubicBezTo>
                  <a:cubicBezTo>
                    <a:pt x="4852" y="11929"/>
                    <a:pt x="4753" y="11198"/>
                    <a:pt x="4666" y="10543"/>
                  </a:cubicBezTo>
                  <a:cubicBezTo>
                    <a:pt x="4489" y="9212"/>
                    <a:pt x="4304" y="7837"/>
                    <a:pt x="4483" y="7674"/>
                  </a:cubicBezTo>
                  <a:cubicBezTo>
                    <a:pt x="4577" y="7588"/>
                    <a:pt x="4713" y="7544"/>
                    <a:pt x="4861" y="7544"/>
                  </a:cubicBezTo>
                  <a:cubicBezTo>
                    <a:pt x="4978" y="7544"/>
                    <a:pt x="5103" y="7571"/>
                    <a:pt x="5223" y="7626"/>
                  </a:cubicBezTo>
                  <a:cubicBezTo>
                    <a:pt x="5519" y="7759"/>
                    <a:pt x="5693" y="8014"/>
                    <a:pt x="5688" y="8307"/>
                  </a:cubicBezTo>
                  <a:cubicBezTo>
                    <a:pt x="5682" y="8777"/>
                    <a:pt x="6053" y="9154"/>
                    <a:pt x="6373" y="9336"/>
                  </a:cubicBezTo>
                  <a:cubicBezTo>
                    <a:pt x="6566" y="9446"/>
                    <a:pt x="6760" y="9502"/>
                    <a:pt x="6932" y="9502"/>
                  </a:cubicBezTo>
                  <a:cubicBezTo>
                    <a:pt x="7054" y="9502"/>
                    <a:pt x="7164" y="9474"/>
                    <a:pt x="7256" y="9417"/>
                  </a:cubicBezTo>
                  <a:cubicBezTo>
                    <a:pt x="7576" y="9222"/>
                    <a:pt x="7557" y="8734"/>
                    <a:pt x="7493" y="8384"/>
                  </a:cubicBezTo>
                  <a:lnTo>
                    <a:pt x="7493" y="8384"/>
                  </a:lnTo>
                  <a:cubicBezTo>
                    <a:pt x="7618" y="8504"/>
                    <a:pt x="7756" y="8609"/>
                    <a:pt x="7904" y="8695"/>
                  </a:cubicBezTo>
                  <a:lnTo>
                    <a:pt x="7922" y="8703"/>
                  </a:lnTo>
                  <a:cubicBezTo>
                    <a:pt x="8020" y="8730"/>
                    <a:pt x="8112" y="8744"/>
                    <a:pt x="8195" y="8744"/>
                  </a:cubicBezTo>
                  <a:cubicBezTo>
                    <a:pt x="8352" y="8744"/>
                    <a:pt x="8482" y="8695"/>
                    <a:pt x="8581" y="8598"/>
                  </a:cubicBezTo>
                  <a:cubicBezTo>
                    <a:pt x="8832" y="8354"/>
                    <a:pt x="8860" y="7810"/>
                    <a:pt x="8669" y="6980"/>
                  </a:cubicBezTo>
                  <a:lnTo>
                    <a:pt x="8669" y="6980"/>
                  </a:lnTo>
                  <a:cubicBezTo>
                    <a:pt x="8772" y="7033"/>
                    <a:pt x="8861" y="7052"/>
                    <a:pt x="8938" y="7052"/>
                  </a:cubicBezTo>
                  <a:cubicBezTo>
                    <a:pt x="9032" y="7052"/>
                    <a:pt x="9107" y="7023"/>
                    <a:pt x="9164" y="6987"/>
                  </a:cubicBezTo>
                  <a:cubicBezTo>
                    <a:pt x="9485" y="6780"/>
                    <a:pt x="9585" y="6114"/>
                    <a:pt x="9519" y="5469"/>
                  </a:cubicBezTo>
                  <a:lnTo>
                    <a:pt x="9519" y="5469"/>
                  </a:lnTo>
                  <a:cubicBezTo>
                    <a:pt x="9600" y="5529"/>
                    <a:pt x="9691" y="5573"/>
                    <a:pt x="9788" y="5601"/>
                  </a:cubicBezTo>
                  <a:cubicBezTo>
                    <a:pt x="9885" y="5631"/>
                    <a:pt x="9989" y="5648"/>
                    <a:pt x="10092" y="5648"/>
                  </a:cubicBezTo>
                  <a:cubicBezTo>
                    <a:pt x="10326" y="5648"/>
                    <a:pt x="10555" y="5561"/>
                    <a:pt x="10680" y="5342"/>
                  </a:cubicBezTo>
                  <a:cubicBezTo>
                    <a:pt x="11004" y="4775"/>
                    <a:pt x="9909" y="2573"/>
                    <a:pt x="9474" y="1836"/>
                  </a:cubicBezTo>
                  <a:cubicBezTo>
                    <a:pt x="9017" y="1065"/>
                    <a:pt x="6907" y="1"/>
                    <a:pt x="59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4" name="Google Shape;3724;p50"/>
            <p:cNvSpPr/>
            <p:nvPr/>
          </p:nvSpPr>
          <p:spPr>
            <a:xfrm>
              <a:off x="5715056" y="1831027"/>
              <a:ext cx="134605" cy="85031"/>
            </a:xfrm>
            <a:custGeom>
              <a:avLst/>
              <a:gdLst/>
              <a:ahLst/>
              <a:cxnLst/>
              <a:rect l="l" t="t" r="r" b="b"/>
              <a:pathLst>
                <a:path w="4434" h="2801" extrusionOk="0">
                  <a:moveTo>
                    <a:pt x="1466" y="1"/>
                  </a:moveTo>
                  <a:cubicBezTo>
                    <a:pt x="1316" y="1"/>
                    <a:pt x="1165" y="17"/>
                    <a:pt x="1016" y="49"/>
                  </a:cubicBezTo>
                  <a:cubicBezTo>
                    <a:pt x="659" y="123"/>
                    <a:pt x="0" y="650"/>
                    <a:pt x="0" y="650"/>
                  </a:cubicBezTo>
                  <a:cubicBezTo>
                    <a:pt x="508" y="315"/>
                    <a:pt x="1002" y="146"/>
                    <a:pt x="1474" y="146"/>
                  </a:cubicBezTo>
                  <a:cubicBezTo>
                    <a:pt x="1686" y="146"/>
                    <a:pt x="1893" y="180"/>
                    <a:pt x="2095" y="248"/>
                  </a:cubicBezTo>
                  <a:cubicBezTo>
                    <a:pt x="3539" y="727"/>
                    <a:pt x="4291" y="2779"/>
                    <a:pt x="4297" y="2801"/>
                  </a:cubicBezTo>
                  <a:lnTo>
                    <a:pt x="4434" y="2751"/>
                  </a:lnTo>
                  <a:cubicBezTo>
                    <a:pt x="4402" y="2664"/>
                    <a:pt x="3652" y="613"/>
                    <a:pt x="2139" y="110"/>
                  </a:cubicBezTo>
                  <a:cubicBezTo>
                    <a:pt x="1921" y="38"/>
                    <a:pt x="1694" y="1"/>
                    <a:pt x="1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5" name="Google Shape;3725;p50"/>
            <p:cNvSpPr/>
            <p:nvPr/>
          </p:nvSpPr>
          <p:spPr>
            <a:xfrm>
              <a:off x="5738918" y="1776898"/>
              <a:ext cx="147112" cy="100908"/>
            </a:xfrm>
            <a:custGeom>
              <a:avLst/>
              <a:gdLst/>
              <a:ahLst/>
              <a:cxnLst/>
              <a:rect l="l" t="t" r="r" b="b"/>
              <a:pathLst>
                <a:path w="4846" h="3324" extrusionOk="0">
                  <a:moveTo>
                    <a:pt x="1143" y="1"/>
                  </a:moveTo>
                  <a:cubicBezTo>
                    <a:pt x="1127" y="1"/>
                    <a:pt x="1112" y="1"/>
                    <a:pt x="1096" y="1"/>
                  </a:cubicBezTo>
                  <a:cubicBezTo>
                    <a:pt x="714" y="9"/>
                    <a:pt x="0" y="413"/>
                    <a:pt x="0" y="413"/>
                  </a:cubicBezTo>
                  <a:cubicBezTo>
                    <a:pt x="385" y="235"/>
                    <a:pt x="767" y="146"/>
                    <a:pt x="1144" y="146"/>
                  </a:cubicBezTo>
                  <a:cubicBezTo>
                    <a:pt x="1444" y="146"/>
                    <a:pt x="1741" y="203"/>
                    <a:pt x="2033" y="316"/>
                  </a:cubicBezTo>
                  <a:cubicBezTo>
                    <a:pt x="3713" y="969"/>
                    <a:pt x="4702" y="3300"/>
                    <a:pt x="4711" y="3323"/>
                  </a:cubicBezTo>
                  <a:lnTo>
                    <a:pt x="4846" y="3268"/>
                  </a:lnTo>
                  <a:cubicBezTo>
                    <a:pt x="4803" y="3170"/>
                    <a:pt x="3825" y="858"/>
                    <a:pt x="2086" y="181"/>
                  </a:cubicBezTo>
                  <a:cubicBezTo>
                    <a:pt x="1786" y="63"/>
                    <a:pt x="1465" y="1"/>
                    <a:pt x="11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6" name="Google Shape;3726;p50"/>
            <p:cNvSpPr/>
            <p:nvPr/>
          </p:nvSpPr>
          <p:spPr>
            <a:xfrm>
              <a:off x="5754795" y="1719429"/>
              <a:ext cx="157282" cy="109105"/>
            </a:xfrm>
            <a:custGeom>
              <a:avLst/>
              <a:gdLst/>
              <a:ahLst/>
              <a:cxnLst/>
              <a:rect l="l" t="t" r="r" b="b"/>
              <a:pathLst>
                <a:path w="5181" h="3594" extrusionOk="0">
                  <a:moveTo>
                    <a:pt x="1348" y="1"/>
                  </a:moveTo>
                  <a:cubicBezTo>
                    <a:pt x="827" y="1"/>
                    <a:pt x="0" y="180"/>
                    <a:pt x="0" y="180"/>
                  </a:cubicBezTo>
                  <a:cubicBezTo>
                    <a:pt x="313" y="130"/>
                    <a:pt x="607" y="107"/>
                    <a:pt x="884" y="107"/>
                  </a:cubicBezTo>
                  <a:cubicBezTo>
                    <a:pt x="4214" y="107"/>
                    <a:pt x="5005" y="3440"/>
                    <a:pt x="5040" y="3594"/>
                  </a:cubicBezTo>
                  <a:lnTo>
                    <a:pt x="5181" y="3561"/>
                  </a:lnTo>
                  <a:cubicBezTo>
                    <a:pt x="5173" y="3525"/>
                    <a:pt x="4443" y="443"/>
                    <a:pt x="1554" y="13"/>
                  </a:cubicBezTo>
                  <a:cubicBezTo>
                    <a:pt x="1494" y="5"/>
                    <a:pt x="1424" y="1"/>
                    <a:pt x="13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7" name="Google Shape;3727;p50"/>
            <p:cNvSpPr/>
            <p:nvPr/>
          </p:nvSpPr>
          <p:spPr>
            <a:xfrm>
              <a:off x="7752187" y="1671918"/>
              <a:ext cx="339154" cy="600380"/>
            </a:xfrm>
            <a:custGeom>
              <a:avLst/>
              <a:gdLst/>
              <a:ahLst/>
              <a:cxnLst/>
              <a:rect l="l" t="t" r="r" b="b"/>
              <a:pathLst>
                <a:path w="11172" h="19777" extrusionOk="0">
                  <a:moveTo>
                    <a:pt x="4989" y="1"/>
                  </a:moveTo>
                  <a:cubicBezTo>
                    <a:pt x="4009" y="1"/>
                    <a:pt x="1939" y="1048"/>
                    <a:pt x="1494" y="1801"/>
                  </a:cubicBezTo>
                  <a:cubicBezTo>
                    <a:pt x="1001" y="2637"/>
                    <a:pt x="0" y="4729"/>
                    <a:pt x="290" y="5235"/>
                  </a:cubicBezTo>
                  <a:cubicBezTo>
                    <a:pt x="397" y="5425"/>
                    <a:pt x="602" y="5503"/>
                    <a:pt x="815" y="5503"/>
                  </a:cubicBezTo>
                  <a:cubicBezTo>
                    <a:pt x="1103" y="5503"/>
                    <a:pt x="1404" y="5360"/>
                    <a:pt x="1493" y="5160"/>
                  </a:cubicBezTo>
                  <a:lnTo>
                    <a:pt x="1493" y="5160"/>
                  </a:lnTo>
                  <a:cubicBezTo>
                    <a:pt x="1355" y="5968"/>
                    <a:pt x="1485" y="6910"/>
                    <a:pt x="1968" y="6910"/>
                  </a:cubicBezTo>
                  <a:cubicBezTo>
                    <a:pt x="2077" y="6910"/>
                    <a:pt x="2204" y="6862"/>
                    <a:pt x="2349" y="6754"/>
                  </a:cubicBezTo>
                  <a:lnTo>
                    <a:pt x="2349" y="6754"/>
                  </a:lnTo>
                  <a:cubicBezTo>
                    <a:pt x="2007" y="8092"/>
                    <a:pt x="2228" y="8600"/>
                    <a:pt x="2712" y="8600"/>
                  </a:cubicBezTo>
                  <a:cubicBezTo>
                    <a:pt x="2790" y="8600"/>
                    <a:pt x="2874" y="8587"/>
                    <a:pt x="2965" y="8562"/>
                  </a:cubicBezTo>
                  <a:cubicBezTo>
                    <a:pt x="3259" y="8385"/>
                    <a:pt x="3416" y="8217"/>
                    <a:pt x="3496" y="8103"/>
                  </a:cubicBezTo>
                  <a:cubicBezTo>
                    <a:pt x="3529" y="8059"/>
                    <a:pt x="3555" y="8012"/>
                    <a:pt x="3574" y="7960"/>
                  </a:cubicBezTo>
                  <a:lnTo>
                    <a:pt x="3574" y="7960"/>
                  </a:lnTo>
                  <a:cubicBezTo>
                    <a:pt x="3535" y="8082"/>
                    <a:pt x="3248" y="9014"/>
                    <a:pt x="3688" y="9285"/>
                  </a:cubicBezTo>
                  <a:cubicBezTo>
                    <a:pt x="3770" y="9335"/>
                    <a:pt x="3866" y="9358"/>
                    <a:pt x="3971" y="9358"/>
                  </a:cubicBezTo>
                  <a:cubicBezTo>
                    <a:pt x="4472" y="9358"/>
                    <a:pt x="5153" y="8834"/>
                    <a:pt x="5145" y="8236"/>
                  </a:cubicBezTo>
                  <a:cubicBezTo>
                    <a:pt x="5137" y="7716"/>
                    <a:pt x="5622" y="7401"/>
                    <a:pt x="6043" y="7401"/>
                  </a:cubicBezTo>
                  <a:cubicBezTo>
                    <a:pt x="6206" y="7401"/>
                    <a:pt x="6360" y="7449"/>
                    <a:pt x="6471" y="7550"/>
                  </a:cubicBezTo>
                  <a:cubicBezTo>
                    <a:pt x="6869" y="7910"/>
                    <a:pt x="5893" y="12104"/>
                    <a:pt x="5893" y="14997"/>
                  </a:cubicBezTo>
                  <a:cubicBezTo>
                    <a:pt x="5893" y="16842"/>
                    <a:pt x="5806" y="18639"/>
                    <a:pt x="5741" y="19776"/>
                  </a:cubicBezTo>
                  <a:lnTo>
                    <a:pt x="9270" y="19776"/>
                  </a:lnTo>
                  <a:cubicBezTo>
                    <a:pt x="8908" y="18353"/>
                    <a:pt x="8695" y="16018"/>
                    <a:pt x="9580" y="12720"/>
                  </a:cubicBezTo>
                  <a:cubicBezTo>
                    <a:pt x="11171" y="6790"/>
                    <a:pt x="8712" y="3826"/>
                    <a:pt x="8279" y="3754"/>
                  </a:cubicBezTo>
                  <a:cubicBezTo>
                    <a:pt x="8424" y="2163"/>
                    <a:pt x="7159" y="1748"/>
                    <a:pt x="7159" y="1748"/>
                  </a:cubicBezTo>
                  <a:cubicBezTo>
                    <a:pt x="7159" y="1748"/>
                    <a:pt x="6996" y="283"/>
                    <a:pt x="5145" y="11"/>
                  </a:cubicBezTo>
                  <a:cubicBezTo>
                    <a:pt x="5097" y="4"/>
                    <a:pt x="5045" y="1"/>
                    <a:pt x="49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8" name="Google Shape;3728;p50"/>
            <p:cNvSpPr/>
            <p:nvPr/>
          </p:nvSpPr>
          <p:spPr>
            <a:xfrm>
              <a:off x="7752187" y="1671918"/>
              <a:ext cx="339154" cy="600380"/>
            </a:xfrm>
            <a:custGeom>
              <a:avLst/>
              <a:gdLst/>
              <a:ahLst/>
              <a:cxnLst/>
              <a:rect l="l" t="t" r="r" b="b"/>
              <a:pathLst>
                <a:path w="11172" h="19777" extrusionOk="0">
                  <a:moveTo>
                    <a:pt x="4989" y="1"/>
                  </a:moveTo>
                  <a:cubicBezTo>
                    <a:pt x="4009" y="1"/>
                    <a:pt x="1939" y="1048"/>
                    <a:pt x="1494" y="1801"/>
                  </a:cubicBezTo>
                  <a:cubicBezTo>
                    <a:pt x="1001" y="2637"/>
                    <a:pt x="0" y="4729"/>
                    <a:pt x="290" y="5235"/>
                  </a:cubicBezTo>
                  <a:cubicBezTo>
                    <a:pt x="397" y="5425"/>
                    <a:pt x="602" y="5503"/>
                    <a:pt x="815" y="5503"/>
                  </a:cubicBezTo>
                  <a:cubicBezTo>
                    <a:pt x="1103" y="5503"/>
                    <a:pt x="1404" y="5360"/>
                    <a:pt x="1493" y="5160"/>
                  </a:cubicBezTo>
                  <a:lnTo>
                    <a:pt x="1493" y="5160"/>
                  </a:lnTo>
                  <a:cubicBezTo>
                    <a:pt x="1355" y="5968"/>
                    <a:pt x="1485" y="6910"/>
                    <a:pt x="1968" y="6910"/>
                  </a:cubicBezTo>
                  <a:cubicBezTo>
                    <a:pt x="2077" y="6910"/>
                    <a:pt x="2204" y="6862"/>
                    <a:pt x="2349" y="6754"/>
                  </a:cubicBezTo>
                  <a:lnTo>
                    <a:pt x="2349" y="6754"/>
                  </a:lnTo>
                  <a:cubicBezTo>
                    <a:pt x="2007" y="8092"/>
                    <a:pt x="2228" y="8600"/>
                    <a:pt x="2712" y="8600"/>
                  </a:cubicBezTo>
                  <a:cubicBezTo>
                    <a:pt x="2790" y="8600"/>
                    <a:pt x="2874" y="8587"/>
                    <a:pt x="2965" y="8562"/>
                  </a:cubicBezTo>
                  <a:cubicBezTo>
                    <a:pt x="3259" y="8385"/>
                    <a:pt x="3416" y="8217"/>
                    <a:pt x="3496" y="8103"/>
                  </a:cubicBezTo>
                  <a:cubicBezTo>
                    <a:pt x="3529" y="8059"/>
                    <a:pt x="3555" y="8012"/>
                    <a:pt x="3574" y="7960"/>
                  </a:cubicBezTo>
                  <a:lnTo>
                    <a:pt x="3574" y="7960"/>
                  </a:lnTo>
                  <a:cubicBezTo>
                    <a:pt x="3535" y="8082"/>
                    <a:pt x="3248" y="9014"/>
                    <a:pt x="3688" y="9285"/>
                  </a:cubicBezTo>
                  <a:cubicBezTo>
                    <a:pt x="3770" y="9335"/>
                    <a:pt x="3866" y="9358"/>
                    <a:pt x="3971" y="9358"/>
                  </a:cubicBezTo>
                  <a:cubicBezTo>
                    <a:pt x="4472" y="9358"/>
                    <a:pt x="5153" y="8834"/>
                    <a:pt x="5145" y="8236"/>
                  </a:cubicBezTo>
                  <a:cubicBezTo>
                    <a:pt x="5137" y="7716"/>
                    <a:pt x="5622" y="7401"/>
                    <a:pt x="6043" y="7401"/>
                  </a:cubicBezTo>
                  <a:cubicBezTo>
                    <a:pt x="6206" y="7401"/>
                    <a:pt x="6360" y="7449"/>
                    <a:pt x="6471" y="7550"/>
                  </a:cubicBezTo>
                  <a:cubicBezTo>
                    <a:pt x="6869" y="7910"/>
                    <a:pt x="5893" y="12104"/>
                    <a:pt x="5893" y="14997"/>
                  </a:cubicBezTo>
                  <a:cubicBezTo>
                    <a:pt x="5893" y="16842"/>
                    <a:pt x="5806" y="18639"/>
                    <a:pt x="5741" y="19776"/>
                  </a:cubicBezTo>
                  <a:lnTo>
                    <a:pt x="9270" y="19776"/>
                  </a:lnTo>
                  <a:cubicBezTo>
                    <a:pt x="8908" y="18353"/>
                    <a:pt x="8695" y="16018"/>
                    <a:pt x="9580" y="12720"/>
                  </a:cubicBezTo>
                  <a:cubicBezTo>
                    <a:pt x="11171" y="6790"/>
                    <a:pt x="8712" y="3826"/>
                    <a:pt x="8279" y="3754"/>
                  </a:cubicBezTo>
                  <a:cubicBezTo>
                    <a:pt x="8424" y="2163"/>
                    <a:pt x="7159" y="1748"/>
                    <a:pt x="7159" y="1748"/>
                  </a:cubicBezTo>
                  <a:cubicBezTo>
                    <a:pt x="7159" y="1748"/>
                    <a:pt x="6996" y="283"/>
                    <a:pt x="5145" y="11"/>
                  </a:cubicBezTo>
                  <a:cubicBezTo>
                    <a:pt x="5097" y="4"/>
                    <a:pt x="5045" y="1"/>
                    <a:pt x="4989" y="1"/>
                  </a:cubicBezTo>
                  <a:close/>
                </a:path>
              </a:pathLst>
            </a:custGeom>
            <a:solidFill>
              <a:srgbClr val="FFFFFF">
                <a:alpha val="50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9" name="Google Shape;3729;p50"/>
            <p:cNvSpPr/>
            <p:nvPr/>
          </p:nvSpPr>
          <p:spPr>
            <a:xfrm>
              <a:off x="7759260" y="1784578"/>
              <a:ext cx="26745" cy="45051"/>
            </a:xfrm>
            <a:custGeom>
              <a:avLst/>
              <a:gdLst/>
              <a:ahLst/>
              <a:cxnLst/>
              <a:rect l="l" t="t" r="r" b="b"/>
              <a:pathLst>
                <a:path w="881" h="1484" extrusionOk="0">
                  <a:moveTo>
                    <a:pt x="417" y="1"/>
                  </a:moveTo>
                  <a:cubicBezTo>
                    <a:pt x="199" y="24"/>
                    <a:pt x="1" y="953"/>
                    <a:pt x="26" y="1170"/>
                  </a:cubicBezTo>
                  <a:cubicBezTo>
                    <a:pt x="49" y="1382"/>
                    <a:pt x="115" y="1484"/>
                    <a:pt x="301" y="1484"/>
                  </a:cubicBezTo>
                  <a:cubicBezTo>
                    <a:pt x="305" y="1484"/>
                    <a:pt x="309" y="1484"/>
                    <a:pt x="314" y="1484"/>
                  </a:cubicBezTo>
                  <a:cubicBezTo>
                    <a:pt x="511" y="1479"/>
                    <a:pt x="603" y="1278"/>
                    <a:pt x="881" y="574"/>
                  </a:cubicBezTo>
                  <a:cubicBezTo>
                    <a:pt x="345" y="337"/>
                    <a:pt x="417" y="1"/>
                    <a:pt x="417" y="1"/>
                  </a:cubicBezTo>
                  <a:close/>
                </a:path>
              </a:pathLst>
            </a:custGeom>
            <a:solidFill>
              <a:srgbClr val="FFD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0" name="Google Shape;3730;p50"/>
            <p:cNvSpPr/>
            <p:nvPr/>
          </p:nvSpPr>
          <p:spPr>
            <a:xfrm>
              <a:off x="7792534" y="1831300"/>
              <a:ext cx="25197" cy="44231"/>
            </a:xfrm>
            <a:custGeom>
              <a:avLst/>
              <a:gdLst/>
              <a:ahLst/>
              <a:cxnLst/>
              <a:rect l="l" t="t" r="r" b="b"/>
              <a:pathLst>
                <a:path w="830" h="1457" extrusionOk="0">
                  <a:moveTo>
                    <a:pt x="197" y="1"/>
                  </a:moveTo>
                  <a:lnTo>
                    <a:pt x="197" y="1"/>
                  </a:lnTo>
                  <a:cubicBezTo>
                    <a:pt x="1" y="98"/>
                    <a:pt x="132" y="1038"/>
                    <a:pt x="228" y="1233"/>
                  </a:cubicBezTo>
                  <a:cubicBezTo>
                    <a:pt x="300" y="1379"/>
                    <a:pt x="374" y="1457"/>
                    <a:pt x="483" y="1457"/>
                  </a:cubicBezTo>
                  <a:cubicBezTo>
                    <a:pt x="520" y="1457"/>
                    <a:pt x="561" y="1448"/>
                    <a:pt x="607" y="1429"/>
                  </a:cubicBezTo>
                  <a:cubicBezTo>
                    <a:pt x="790" y="1359"/>
                    <a:pt x="809" y="1138"/>
                    <a:pt x="829" y="382"/>
                  </a:cubicBezTo>
                  <a:cubicBezTo>
                    <a:pt x="245" y="342"/>
                    <a:pt x="197" y="1"/>
                    <a:pt x="197" y="1"/>
                  </a:cubicBezTo>
                  <a:close/>
                </a:path>
              </a:pathLst>
            </a:custGeom>
            <a:solidFill>
              <a:srgbClr val="FFD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1" name="Google Shape;3731;p50"/>
            <p:cNvSpPr/>
            <p:nvPr/>
          </p:nvSpPr>
          <p:spPr>
            <a:xfrm>
              <a:off x="7814787" y="1887859"/>
              <a:ext cx="25197" cy="44170"/>
            </a:xfrm>
            <a:custGeom>
              <a:avLst/>
              <a:gdLst/>
              <a:ahLst/>
              <a:cxnLst/>
              <a:rect l="l" t="t" r="r" b="b"/>
              <a:pathLst>
                <a:path w="830" h="1455" extrusionOk="0">
                  <a:moveTo>
                    <a:pt x="198" y="0"/>
                  </a:moveTo>
                  <a:cubicBezTo>
                    <a:pt x="1" y="97"/>
                    <a:pt x="132" y="1037"/>
                    <a:pt x="229" y="1233"/>
                  </a:cubicBezTo>
                  <a:cubicBezTo>
                    <a:pt x="302" y="1379"/>
                    <a:pt x="375" y="1455"/>
                    <a:pt x="484" y="1455"/>
                  </a:cubicBezTo>
                  <a:cubicBezTo>
                    <a:pt x="521" y="1455"/>
                    <a:pt x="562" y="1446"/>
                    <a:pt x="608" y="1428"/>
                  </a:cubicBezTo>
                  <a:cubicBezTo>
                    <a:pt x="790" y="1358"/>
                    <a:pt x="810" y="1137"/>
                    <a:pt x="829" y="381"/>
                  </a:cubicBezTo>
                  <a:cubicBezTo>
                    <a:pt x="245" y="340"/>
                    <a:pt x="198" y="0"/>
                    <a:pt x="198" y="0"/>
                  </a:cubicBezTo>
                  <a:close/>
                </a:path>
              </a:pathLst>
            </a:custGeom>
            <a:solidFill>
              <a:srgbClr val="FFD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2" name="Google Shape;3732;p50"/>
            <p:cNvSpPr/>
            <p:nvPr/>
          </p:nvSpPr>
          <p:spPr>
            <a:xfrm>
              <a:off x="7855194" y="1920798"/>
              <a:ext cx="23709" cy="33515"/>
            </a:xfrm>
            <a:custGeom>
              <a:avLst/>
              <a:gdLst/>
              <a:ahLst/>
              <a:cxnLst/>
              <a:rect l="l" t="t" r="r" b="b"/>
              <a:pathLst>
                <a:path w="781" h="1104" extrusionOk="0">
                  <a:moveTo>
                    <a:pt x="198" y="0"/>
                  </a:moveTo>
                  <a:cubicBezTo>
                    <a:pt x="1" y="91"/>
                    <a:pt x="51" y="807"/>
                    <a:pt x="128" y="951"/>
                  </a:cubicBezTo>
                  <a:cubicBezTo>
                    <a:pt x="181" y="1051"/>
                    <a:pt x="241" y="1103"/>
                    <a:pt x="333" y="1103"/>
                  </a:cubicBezTo>
                  <a:cubicBezTo>
                    <a:pt x="375" y="1103"/>
                    <a:pt x="422" y="1093"/>
                    <a:pt x="479" y="1072"/>
                  </a:cubicBezTo>
                  <a:cubicBezTo>
                    <a:pt x="662" y="1001"/>
                    <a:pt x="699" y="830"/>
                    <a:pt x="781" y="243"/>
                  </a:cubicBezTo>
                  <a:lnTo>
                    <a:pt x="781" y="243"/>
                  </a:lnTo>
                  <a:cubicBezTo>
                    <a:pt x="763" y="244"/>
                    <a:pt x="745" y="244"/>
                    <a:pt x="728" y="244"/>
                  </a:cubicBezTo>
                  <a:cubicBezTo>
                    <a:pt x="216" y="244"/>
                    <a:pt x="198" y="0"/>
                    <a:pt x="198" y="0"/>
                  </a:cubicBezTo>
                  <a:close/>
                </a:path>
              </a:pathLst>
            </a:custGeom>
            <a:solidFill>
              <a:srgbClr val="FFD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3" name="Google Shape;3733;p50"/>
            <p:cNvSpPr/>
            <p:nvPr/>
          </p:nvSpPr>
          <p:spPr>
            <a:xfrm>
              <a:off x="7868855" y="1671918"/>
              <a:ext cx="222490" cy="600380"/>
            </a:xfrm>
            <a:custGeom>
              <a:avLst/>
              <a:gdLst/>
              <a:ahLst/>
              <a:cxnLst/>
              <a:rect l="l" t="t" r="r" b="b"/>
              <a:pathLst>
                <a:path w="7329" h="19777" extrusionOk="0">
                  <a:moveTo>
                    <a:pt x="1146" y="0"/>
                  </a:moveTo>
                  <a:cubicBezTo>
                    <a:pt x="847" y="0"/>
                    <a:pt x="446" y="100"/>
                    <a:pt x="21" y="257"/>
                  </a:cubicBezTo>
                  <a:cubicBezTo>
                    <a:pt x="14" y="266"/>
                    <a:pt x="8" y="274"/>
                    <a:pt x="0" y="283"/>
                  </a:cubicBezTo>
                  <a:cubicBezTo>
                    <a:pt x="0" y="283"/>
                    <a:pt x="1139" y="590"/>
                    <a:pt x="1139" y="1693"/>
                  </a:cubicBezTo>
                  <a:cubicBezTo>
                    <a:pt x="2279" y="2289"/>
                    <a:pt x="1989" y="3555"/>
                    <a:pt x="1989" y="3555"/>
                  </a:cubicBezTo>
                  <a:cubicBezTo>
                    <a:pt x="2948" y="3845"/>
                    <a:pt x="3054" y="5290"/>
                    <a:pt x="3054" y="5290"/>
                  </a:cubicBezTo>
                  <a:cubicBezTo>
                    <a:pt x="3778" y="5597"/>
                    <a:pt x="5477" y="6665"/>
                    <a:pt x="5007" y="9846"/>
                  </a:cubicBezTo>
                  <a:cubicBezTo>
                    <a:pt x="4573" y="12785"/>
                    <a:pt x="4013" y="14641"/>
                    <a:pt x="2049" y="15050"/>
                  </a:cubicBezTo>
                  <a:cubicBezTo>
                    <a:pt x="2049" y="15203"/>
                    <a:pt x="2049" y="15357"/>
                    <a:pt x="2047" y="15510"/>
                  </a:cubicBezTo>
                  <a:cubicBezTo>
                    <a:pt x="2899" y="16430"/>
                    <a:pt x="3042" y="18323"/>
                    <a:pt x="3123" y="19776"/>
                  </a:cubicBezTo>
                  <a:lnTo>
                    <a:pt x="5427" y="19776"/>
                  </a:lnTo>
                  <a:cubicBezTo>
                    <a:pt x="5065" y="18353"/>
                    <a:pt x="4854" y="16018"/>
                    <a:pt x="5739" y="12718"/>
                  </a:cubicBezTo>
                  <a:cubicBezTo>
                    <a:pt x="7328" y="6789"/>
                    <a:pt x="4871" y="3824"/>
                    <a:pt x="4437" y="3752"/>
                  </a:cubicBezTo>
                  <a:cubicBezTo>
                    <a:pt x="4581" y="2161"/>
                    <a:pt x="3316" y="1746"/>
                    <a:pt x="3316" y="1746"/>
                  </a:cubicBezTo>
                  <a:cubicBezTo>
                    <a:pt x="3316" y="1746"/>
                    <a:pt x="3153" y="282"/>
                    <a:pt x="1302" y="11"/>
                  </a:cubicBezTo>
                  <a:cubicBezTo>
                    <a:pt x="1254" y="4"/>
                    <a:pt x="1202" y="0"/>
                    <a:pt x="11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4" name="Google Shape;3734;p50"/>
            <p:cNvSpPr/>
            <p:nvPr/>
          </p:nvSpPr>
          <p:spPr>
            <a:xfrm>
              <a:off x="7868855" y="1671918"/>
              <a:ext cx="222490" cy="600380"/>
            </a:xfrm>
            <a:custGeom>
              <a:avLst/>
              <a:gdLst/>
              <a:ahLst/>
              <a:cxnLst/>
              <a:rect l="l" t="t" r="r" b="b"/>
              <a:pathLst>
                <a:path w="7329" h="19777" extrusionOk="0">
                  <a:moveTo>
                    <a:pt x="1146" y="0"/>
                  </a:moveTo>
                  <a:cubicBezTo>
                    <a:pt x="847" y="0"/>
                    <a:pt x="446" y="100"/>
                    <a:pt x="21" y="257"/>
                  </a:cubicBezTo>
                  <a:cubicBezTo>
                    <a:pt x="14" y="266"/>
                    <a:pt x="8" y="274"/>
                    <a:pt x="0" y="283"/>
                  </a:cubicBezTo>
                  <a:cubicBezTo>
                    <a:pt x="0" y="283"/>
                    <a:pt x="1139" y="590"/>
                    <a:pt x="1139" y="1693"/>
                  </a:cubicBezTo>
                  <a:cubicBezTo>
                    <a:pt x="2279" y="2289"/>
                    <a:pt x="1989" y="3555"/>
                    <a:pt x="1989" y="3555"/>
                  </a:cubicBezTo>
                  <a:cubicBezTo>
                    <a:pt x="2948" y="3845"/>
                    <a:pt x="3054" y="5290"/>
                    <a:pt x="3054" y="5290"/>
                  </a:cubicBezTo>
                  <a:cubicBezTo>
                    <a:pt x="3778" y="5597"/>
                    <a:pt x="5477" y="6665"/>
                    <a:pt x="5007" y="9846"/>
                  </a:cubicBezTo>
                  <a:cubicBezTo>
                    <a:pt x="4573" y="12785"/>
                    <a:pt x="4013" y="14641"/>
                    <a:pt x="2049" y="15050"/>
                  </a:cubicBezTo>
                  <a:cubicBezTo>
                    <a:pt x="2049" y="15203"/>
                    <a:pt x="2049" y="15357"/>
                    <a:pt x="2047" y="15510"/>
                  </a:cubicBezTo>
                  <a:cubicBezTo>
                    <a:pt x="2899" y="16430"/>
                    <a:pt x="3042" y="18323"/>
                    <a:pt x="3123" y="19776"/>
                  </a:cubicBezTo>
                  <a:lnTo>
                    <a:pt x="5427" y="19776"/>
                  </a:lnTo>
                  <a:cubicBezTo>
                    <a:pt x="5065" y="18353"/>
                    <a:pt x="4854" y="16018"/>
                    <a:pt x="5739" y="12718"/>
                  </a:cubicBezTo>
                  <a:cubicBezTo>
                    <a:pt x="7328" y="6789"/>
                    <a:pt x="4871" y="3824"/>
                    <a:pt x="4437" y="3752"/>
                  </a:cubicBezTo>
                  <a:cubicBezTo>
                    <a:pt x="4581" y="2161"/>
                    <a:pt x="3316" y="1746"/>
                    <a:pt x="3316" y="1746"/>
                  </a:cubicBezTo>
                  <a:cubicBezTo>
                    <a:pt x="3316" y="1746"/>
                    <a:pt x="3153" y="282"/>
                    <a:pt x="1302" y="11"/>
                  </a:cubicBezTo>
                  <a:cubicBezTo>
                    <a:pt x="1254" y="4"/>
                    <a:pt x="1202" y="0"/>
                    <a:pt x="1146" y="0"/>
                  </a:cubicBezTo>
                  <a:close/>
                </a:path>
              </a:pathLst>
            </a:custGeom>
            <a:solidFill>
              <a:srgbClr val="FFFFFF">
                <a:alpha val="50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5" name="Google Shape;3735;p50"/>
            <p:cNvSpPr/>
            <p:nvPr/>
          </p:nvSpPr>
          <p:spPr>
            <a:xfrm>
              <a:off x="7749242" y="1669671"/>
              <a:ext cx="334054" cy="602566"/>
            </a:xfrm>
            <a:custGeom>
              <a:avLst/>
              <a:gdLst/>
              <a:ahLst/>
              <a:cxnLst/>
              <a:rect l="l" t="t" r="r" b="b"/>
              <a:pathLst>
                <a:path w="11004" h="19849" extrusionOk="0">
                  <a:moveTo>
                    <a:pt x="5092" y="1"/>
                  </a:moveTo>
                  <a:cubicBezTo>
                    <a:pt x="4097" y="1"/>
                    <a:pt x="1985" y="1065"/>
                    <a:pt x="1530" y="1836"/>
                  </a:cubicBezTo>
                  <a:cubicBezTo>
                    <a:pt x="1095" y="2573"/>
                    <a:pt x="0" y="4775"/>
                    <a:pt x="323" y="5344"/>
                  </a:cubicBezTo>
                  <a:cubicBezTo>
                    <a:pt x="448" y="5562"/>
                    <a:pt x="677" y="5649"/>
                    <a:pt x="910" y="5649"/>
                  </a:cubicBezTo>
                  <a:cubicBezTo>
                    <a:pt x="1013" y="5649"/>
                    <a:pt x="1117" y="5632"/>
                    <a:pt x="1214" y="5602"/>
                  </a:cubicBezTo>
                  <a:cubicBezTo>
                    <a:pt x="1311" y="5574"/>
                    <a:pt x="1402" y="5530"/>
                    <a:pt x="1483" y="5471"/>
                  </a:cubicBezTo>
                  <a:lnTo>
                    <a:pt x="1483" y="5471"/>
                  </a:lnTo>
                  <a:cubicBezTo>
                    <a:pt x="1417" y="6117"/>
                    <a:pt x="1518" y="6783"/>
                    <a:pt x="1839" y="6988"/>
                  </a:cubicBezTo>
                  <a:cubicBezTo>
                    <a:pt x="1896" y="7024"/>
                    <a:pt x="1970" y="7054"/>
                    <a:pt x="2064" y="7054"/>
                  </a:cubicBezTo>
                  <a:cubicBezTo>
                    <a:pt x="2141" y="7054"/>
                    <a:pt x="2231" y="7034"/>
                    <a:pt x="2334" y="6982"/>
                  </a:cubicBezTo>
                  <a:lnTo>
                    <a:pt x="2334" y="6982"/>
                  </a:lnTo>
                  <a:cubicBezTo>
                    <a:pt x="2143" y="7812"/>
                    <a:pt x="2172" y="8355"/>
                    <a:pt x="2421" y="8600"/>
                  </a:cubicBezTo>
                  <a:cubicBezTo>
                    <a:pt x="2521" y="8697"/>
                    <a:pt x="2650" y="8746"/>
                    <a:pt x="2807" y="8746"/>
                  </a:cubicBezTo>
                  <a:cubicBezTo>
                    <a:pt x="2891" y="8746"/>
                    <a:pt x="2982" y="8732"/>
                    <a:pt x="3081" y="8705"/>
                  </a:cubicBezTo>
                  <a:lnTo>
                    <a:pt x="3098" y="8697"/>
                  </a:lnTo>
                  <a:cubicBezTo>
                    <a:pt x="3247" y="8611"/>
                    <a:pt x="3386" y="8506"/>
                    <a:pt x="3510" y="8385"/>
                  </a:cubicBezTo>
                  <a:lnTo>
                    <a:pt x="3510" y="8385"/>
                  </a:lnTo>
                  <a:cubicBezTo>
                    <a:pt x="3445" y="8736"/>
                    <a:pt x="3427" y="9223"/>
                    <a:pt x="3748" y="9419"/>
                  </a:cubicBezTo>
                  <a:cubicBezTo>
                    <a:pt x="3839" y="9476"/>
                    <a:pt x="3949" y="9504"/>
                    <a:pt x="4070" y="9504"/>
                  </a:cubicBezTo>
                  <a:cubicBezTo>
                    <a:pt x="4242" y="9504"/>
                    <a:pt x="4436" y="9447"/>
                    <a:pt x="4631" y="9337"/>
                  </a:cubicBezTo>
                  <a:cubicBezTo>
                    <a:pt x="4949" y="9156"/>
                    <a:pt x="5320" y="8778"/>
                    <a:pt x="5314" y="8308"/>
                  </a:cubicBezTo>
                  <a:cubicBezTo>
                    <a:pt x="5309" y="8015"/>
                    <a:pt x="5483" y="7760"/>
                    <a:pt x="5779" y="7627"/>
                  </a:cubicBezTo>
                  <a:cubicBezTo>
                    <a:pt x="5899" y="7573"/>
                    <a:pt x="6024" y="7546"/>
                    <a:pt x="6141" y="7546"/>
                  </a:cubicBezTo>
                  <a:cubicBezTo>
                    <a:pt x="6290" y="7546"/>
                    <a:pt x="6425" y="7590"/>
                    <a:pt x="6520" y="7676"/>
                  </a:cubicBezTo>
                  <a:cubicBezTo>
                    <a:pt x="6698" y="7839"/>
                    <a:pt x="6513" y="9214"/>
                    <a:pt x="6336" y="10545"/>
                  </a:cubicBezTo>
                  <a:cubicBezTo>
                    <a:pt x="6249" y="11199"/>
                    <a:pt x="6152" y="11931"/>
                    <a:pt x="6072" y="12668"/>
                  </a:cubicBezTo>
                  <a:cubicBezTo>
                    <a:pt x="6072" y="12668"/>
                    <a:pt x="6393" y="11213"/>
                    <a:pt x="6479" y="10564"/>
                  </a:cubicBezTo>
                  <a:cubicBezTo>
                    <a:pt x="6723" y="8736"/>
                    <a:pt x="6841" y="7773"/>
                    <a:pt x="6617" y="7569"/>
                  </a:cubicBezTo>
                  <a:cubicBezTo>
                    <a:pt x="6495" y="7458"/>
                    <a:pt x="6323" y="7401"/>
                    <a:pt x="6137" y="7401"/>
                  </a:cubicBezTo>
                  <a:cubicBezTo>
                    <a:pt x="6000" y="7401"/>
                    <a:pt x="5856" y="7432"/>
                    <a:pt x="5718" y="7494"/>
                  </a:cubicBezTo>
                  <a:cubicBezTo>
                    <a:pt x="5369" y="7651"/>
                    <a:pt x="5163" y="7956"/>
                    <a:pt x="5168" y="8310"/>
                  </a:cubicBezTo>
                  <a:cubicBezTo>
                    <a:pt x="5174" y="8716"/>
                    <a:pt x="4842" y="9049"/>
                    <a:pt x="4557" y="9210"/>
                  </a:cubicBezTo>
                  <a:cubicBezTo>
                    <a:pt x="4388" y="9308"/>
                    <a:pt x="4216" y="9357"/>
                    <a:pt x="4069" y="9357"/>
                  </a:cubicBezTo>
                  <a:cubicBezTo>
                    <a:pt x="3974" y="9357"/>
                    <a:pt x="3889" y="9337"/>
                    <a:pt x="3821" y="9295"/>
                  </a:cubicBezTo>
                  <a:cubicBezTo>
                    <a:pt x="3485" y="9088"/>
                    <a:pt x="3641" y="8355"/>
                    <a:pt x="3737" y="8062"/>
                  </a:cubicBezTo>
                  <a:cubicBezTo>
                    <a:pt x="3740" y="8055"/>
                    <a:pt x="3743" y="8045"/>
                    <a:pt x="3746" y="8036"/>
                  </a:cubicBezTo>
                  <a:lnTo>
                    <a:pt x="3607" y="7995"/>
                  </a:lnTo>
                  <a:cubicBezTo>
                    <a:pt x="3607" y="7998"/>
                    <a:pt x="3604" y="8005"/>
                    <a:pt x="3601" y="8014"/>
                  </a:cubicBezTo>
                  <a:cubicBezTo>
                    <a:pt x="3583" y="8056"/>
                    <a:pt x="3561" y="8095"/>
                    <a:pt x="3533" y="8133"/>
                  </a:cubicBezTo>
                  <a:cubicBezTo>
                    <a:pt x="3461" y="8236"/>
                    <a:pt x="3316" y="8394"/>
                    <a:pt x="3032" y="8567"/>
                  </a:cubicBezTo>
                  <a:cubicBezTo>
                    <a:pt x="2950" y="8589"/>
                    <a:pt x="2875" y="8600"/>
                    <a:pt x="2808" y="8600"/>
                  </a:cubicBezTo>
                  <a:cubicBezTo>
                    <a:pt x="2688" y="8600"/>
                    <a:pt x="2593" y="8565"/>
                    <a:pt x="2523" y="8495"/>
                  </a:cubicBezTo>
                  <a:cubicBezTo>
                    <a:pt x="2366" y="8343"/>
                    <a:pt x="2240" y="7931"/>
                    <a:pt x="2517" y="6844"/>
                  </a:cubicBezTo>
                  <a:lnTo>
                    <a:pt x="2567" y="6647"/>
                  </a:lnTo>
                  <a:lnTo>
                    <a:pt x="2404" y="6767"/>
                  </a:lnTo>
                  <a:cubicBezTo>
                    <a:pt x="2277" y="6861"/>
                    <a:pt x="2164" y="6908"/>
                    <a:pt x="2066" y="6908"/>
                  </a:cubicBezTo>
                  <a:cubicBezTo>
                    <a:pt x="2012" y="6908"/>
                    <a:pt x="1963" y="6894"/>
                    <a:pt x="1919" y="6866"/>
                  </a:cubicBezTo>
                  <a:cubicBezTo>
                    <a:pt x="1623" y="6675"/>
                    <a:pt x="1551" y="5917"/>
                    <a:pt x="1657" y="5262"/>
                  </a:cubicBezTo>
                  <a:cubicBezTo>
                    <a:pt x="1682" y="5208"/>
                    <a:pt x="1693" y="5145"/>
                    <a:pt x="1688" y="5084"/>
                  </a:cubicBezTo>
                  <a:lnTo>
                    <a:pt x="1748" y="4594"/>
                  </a:lnTo>
                  <a:lnTo>
                    <a:pt x="1544" y="5074"/>
                  </a:lnTo>
                  <a:cubicBezTo>
                    <a:pt x="1535" y="5123"/>
                    <a:pt x="1525" y="5171"/>
                    <a:pt x="1518" y="5220"/>
                  </a:cubicBezTo>
                  <a:cubicBezTo>
                    <a:pt x="1458" y="5331"/>
                    <a:pt x="1317" y="5419"/>
                    <a:pt x="1172" y="5463"/>
                  </a:cubicBezTo>
                  <a:cubicBezTo>
                    <a:pt x="1089" y="5489"/>
                    <a:pt x="999" y="5504"/>
                    <a:pt x="910" y="5504"/>
                  </a:cubicBezTo>
                  <a:cubicBezTo>
                    <a:pt x="724" y="5504"/>
                    <a:pt x="544" y="5438"/>
                    <a:pt x="450" y="5272"/>
                  </a:cubicBezTo>
                  <a:cubicBezTo>
                    <a:pt x="197" y="4832"/>
                    <a:pt x="1099" y="2849"/>
                    <a:pt x="1654" y="1909"/>
                  </a:cubicBezTo>
                  <a:cubicBezTo>
                    <a:pt x="2081" y="1184"/>
                    <a:pt x="4147" y="144"/>
                    <a:pt x="5087" y="144"/>
                  </a:cubicBezTo>
                  <a:cubicBezTo>
                    <a:pt x="5135" y="144"/>
                    <a:pt x="5182" y="147"/>
                    <a:pt x="5231" y="155"/>
                  </a:cubicBezTo>
                  <a:cubicBezTo>
                    <a:pt x="7007" y="415"/>
                    <a:pt x="7182" y="1812"/>
                    <a:pt x="7184" y="1826"/>
                  </a:cubicBezTo>
                  <a:lnTo>
                    <a:pt x="7188" y="1872"/>
                  </a:lnTo>
                  <a:lnTo>
                    <a:pt x="7232" y="1887"/>
                  </a:lnTo>
                  <a:cubicBezTo>
                    <a:pt x="7282" y="1903"/>
                    <a:pt x="8441" y="2306"/>
                    <a:pt x="8305" y="3818"/>
                  </a:cubicBezTo>
                  <a:lnTo>
                    <a:pt x="8299" y="3886"/>
                  </a:lnTo>
                  <a:lnTo>
                    <a:pt x="8365" y="3897"/>
                  </a:lnTo>
                  <a:cubicBezTo>
                    <a:pt x="8438" y="3909"/>
                    <a:pt x="8695" y="4097"/>
                    <a:pt x="9022" y="4605"/>
                  </a:cubicBezTo>
                  <a:cubicBezTo>
                    <a:pt x="9611" y="5521"/>
                    <a:pt x="10848" y="8150"/>
                    <a:pt x="9608" y="12772"/>
                  </a:cubicBezTo>
                  <a:cubicBezTo>
                    <a:pt x="8726" y="16057"/>
                    <a:pt x="8938" y="18406"/>
                    <a:pt x="9300" y="19849"/>
                  </a:cubicBezTo>
                  <a:lnTo>
                    <a:pt x="9447" y="19849"/>
                  </a:lnTo>
                  <a:cubicBezTo>
                    <a:pt x="9085" y="18432"/>
                    <a:pt x="8866" y="16096"/>
                    <a:pt x="9747" y="12809"/>
                  </a:cubicBezTo>
                  <a:cubicBezTo>
                    <a:pt x="11003" y="8131"/>
                    <a:pt x="9743" y="5458"/>
                    <a:pt x="9143" y="4526"/>
                  </a:cubicBezTo>
                  <a:cubicBezTo>
                    <a:pt x="8897" y="4143"/>
                    <a:pt x="8631" y="3856"/>
                    <a:pt x="8452" y="3775"/>
                  </a:cubicBezTo>
                  <a:cubicBezTo>
                    <a:pt x="8554" y="2356"/>
                    <a:pt x="7541" y="1858"/>
                    <a:pt x="7320" y="1765"/>
                  </a:cubicBezTo>
                  <a:cubicBezTo>
                    <a:pt x="7273" y="1513"/>
                    <a:pt x="6954" y="260"/>
                    <a:pt x="5251" y="11"/>
                  </a:cubicBezTo>
                  <a:cubicBezTo>
                    <a:pt x="5202" y="4"/>
                    <a:pt x="5149" y="1"/>
                    <a:pt x="50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6" name="Google Shape;3736;p50"/>
            <p:cNvSpPr/>
            <p:nvPr/>
          </p:nvSpPr>
          <p:spPr>
            <a:xfrm>
              <a:off x="7857866" y="1831027"/>
              <a:ext cx="134575" cy="85031"/>
            </a:xfrm>
            <a:custGeom>
              <a:avLst/>
              <a:gdLst/>
              <a:ahLst/>
              <a:cxnLst/>
              <a:rect l="l" t="t" r="r" b="b"/>
              <a:pathLst>
                <a:path w="4433" h="2801" extrusionOk="0">
                  <a:moveTo>
                    <a:pt x="2967" y="1"/>
                  </a:moveTo>
                  <a:cubicBezTo>
                    <a:pt x="2739" y="1"/>
                    <a:pt x="2511" y="38"/>
                    <a:pt x="2293" y="110"/>
                  </a:cubicBezTo>
                  <a:cubicBezTo>
                    <a:pt x="782" y="613"/>
                    <a:pt x="32" y="2664"/>
                    <a:pt x="1" y="2751"/>
                  </a:cubicBezTo>
                  <a:lnTo>
                    <a:pt x="135" y="2801"/>
                  </a:lnTo>
                  <a:cubicBezTo>
                    <a:pt x="143" y="2779"/>
                    <a:pt x="893" y="727"/>
                    <a:pt x="2339" y="248"/>
                  </a:cubicBezTo>
                  <a:cubicBezTo>
                    <a:pt x="2541" y="180"/>
                    <a:pt x="2748" y="146"/>
                    <a:pt x="2960" y="146"/>
                  </a:cubicBezTo>
                  <a:cubicBezTo>
                    <a:pt x="3432" y="146"/>
                    <a:pt x="3925" y="315"/>
                    <a:pt x="4433" y="650"/>
                  </a:cubicBezTo>
                  <a:cubicBezTo>
                    <a:pt x="4433" y="650"/>
                    <a:pt x="3775" y="123"/>
                    <a:pt x="3416" y="49"/>
                  </a:cubicBezTo>
                  <a:cubicBezTo>
                    <a:pt x="3268" y="17"/>
                    <a:pt x="3117" y="1"/>
                    <a:pt x="29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7" name="Google Shape;3737;p50"/>
            <p:cNvSpPr/>
            <p:nvPr/>
          </p:nvSpPr>
          <p:spPr>
            <a:xfrm>
              <a:off x="7821496" y="1776898"/>
              <a:ext cx="147082" cy="100908"/>
            </a:xfrm>
            <a:custGeom>
              <a:avLst/>
              <a:gdLst/>
              <a:ahLst/>
              <a:cxnLst/>
              <a:rect l="l" t="t" r="r" b="b"/>
              <a:pathLst>
                <a:path w="4845" h="3324" extrusionOk="0">
                  <a:moveTo>
                    <a:pt x="3702" y="1"/>
                  </a:moveTo>
                  <a:cubicBezTo>
                    <a:pt x="3379" y="1"/>
                    <a:pt x="3059" y="63"/>
                    <a:pt x="2758" y="181"/>
                  </a:cubicBezTo>
                  <a:cubicBezTo>
                    <a:pt x="1022" y="858"/>
                    <a:pt x="41" y="3170"/>
                    <a:pt x="1" y="3268"/>
                  </a:cubicBezTo>
                  <a:lnTo>
                    <a:pt x="134" y="3323"/>
                  </a:lnTo>
                  <a:cubicBezTo>
                    <a:pt x="143" y="3300"/>
                    <a:pt x="1131" y="969"/>
                    <a:pt x="2812" y="316"/>
                  </a:cubicBezTo>
                  <a:cubicBezTo>
                    <a:pt x="3103" y="203"/>
                    <a:pt x="3400" y="146"/>
                    <a:pt x="3701" y="146"/>
                  </a:cubicBezTo>
                  <a:cubicBezTo>
                    <a:pt x="4078" y="146"/>
                    <a:pt x="4460" y="235"/>
                    <a:pt x="4844" y="413"/>
                  </a:cubicBezTo>
                  <a:cubicBezTo>
                    <a:pt x="4844" y="413"/>
                    <a:pt x="4130" y="9"/>
                    <a:pt x="3748" y="1"/>
                  </a:cubicBezTo>
                  <a:cubicBezTo>
                    <a:pt x="3733" y="1"/>
                    <a:pt x="3717" y="1"/>
                    <a:pt x="37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8" name="Google Shape;3738;p50"/>
            <p:cNvSpPr/>
            <p:nvPr/>
          </p:nvSpPr>
          <p:spPr>
            <a:xfrm>
              <a:off x="7795387" y="1719429"/>
              <a:ext cx="157313" cy="109105"/>
            </a:xfrm>
            <a:custGeom>
              <a:avLst/>
              <a:gdLst/>
              <a:ahLst/>
              <a:cxnLst/>
              <a:rect l="l" t="t" r="r" b="b"/>
              <a:pathLst>
                <a:path w="5182" h="3594" extrusionOk="0">
                  <a:moveTo>
                    <a:pt x="3834" y="1"/>
                  </a:moveTo>
                  <a:cubicBezTo>
                    <a:pt x="3757" y="1"/>
                    <a:pt x="3688" y="5"/>
                    <a:pt x="3628" y="13"/>
                  </a:cubicBezTo>
                  <a:cubicBezTo>
                    <a:pt x="738" y="443"/>
                    <a:pt x="9" y="3525"/>
                    <a:pt x="1" y="3561"/>
                  </a:cubicBezTo>
                  <a:lnTo>
                    <a:pt x="142" y="3594"/>
                  </a:lnTo>
                  <a:cubicBezTo>
                    <a:pt x="176" y="3440"/>
                    <a:pt x="968" y="107"/>
                    <a:pt x="4298" y="107"/>
                  </a:cubicBezTo>
                  <a:cubicBezTo>
                    <a:pt x="4575" y="107"/>
                    <a:pt x="4869" y="130"/>
                    <a:pt x="5181" y="180"/>
                  </a:cubicBezTo>
                  <a:cubicBezTo>
                    <a:pt x="5181" y="180"/>
                    <a:pt x="4355" y="1"/>
                    <a:pt x="3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9" name="Google Shape;3739;p50"/>
            <p:cNvSpPr/>
            <p:nvPr/>
          </p:nvSpPr>
          <p:spPr>
            <a:xfrm>
              <a:off x="5499175" y="2365673"/>
              <a:ext cx="570326" cy="2039751"/>
            </a:xfrm>
            <a:custGeom>
              <a:avLst/>
              <a:gdLst/>
              <a:ahLst/>
              <a:cxnLst/>
              <a:rect l="l" t="t" r="r" b="b"/>
              <a:pathLst>
                <a:path w="18787" h="67191" extrusionOk="0">
                  <a:moveTo>
                    <a:pt x="5036" y="0"/>
                  </a:moveTo>
                  <a:cubicBezTo>
                    <a:pt x="5036" y="0"/>
                    <a:pt x="1174" y="16297"/>
                    <a:pt x="128" y="35918"/>
                  </a:cubicBezTo>
                  <a:cubicBezTo>
                    <a:pt x="1" y="38316"/>
                    <a:pt x="3000" y="62881"/>
                    <a:pt x="2967" y="65356"/>
                  </a:cubicBezTo>
                  <a:cubicBezTo>
                    <a:pt x="7818" y="66848"/>
                    <a:pt x="12050" y="67190"/>
                    <a:pt x="14913" y="67190"/>
                  </a:cubicBezTo>
                  <a:cubicBezTo>
                    <a:pt x="17342" y="67190"/>
                    <a:pt x="18786" y="66944"/>
                    <a:pt x="18786" y="66944"/>
                  </a:cubicBezTo>
                  <a:cubicBezTo>
                    <a:pt x="18786" y="66944"/>
                    <a:pt x="14916" y="41475"/>
                    <a:pt x="14985" y="38648"/>
                  </a:cubicBezTo>
                  <a:cubicBezTo>
                    <a:pt x="15222" y="28755"/>
                    <a:pt x="15562" y="5842"/>
                    <a:pt x="13806" y="0"/>
                  </a:cubicBezTo>
                  <a:cubicBezTo>
                    <a:pt x="12957" y="99"/>
                    <a:pt x="11700" y="132"/>
                    <a:pt x="10401" y="132"/>
                  </a:cubicBezTo>
                  <a:cubicBezTo>
                    <a:pt x="7802" y="132"/>
                    <a:pt x="5036" y="0"/>
                    <a:pt x="50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0" name="Google Shape;3740;p50"/>
            <p:cNvSpPr/>
            <p:nvPr/>
          </p:nvSpPr>
          <p:spPr>
            <a:xfrm>
              <a:off x="5796387" y="2365673"/>
              <a:ext cx="273157" cy="2039781"/>
            </a:xfrm>
            <a:custGeom>
              <a:avLst/>
              <a:gdLst/>
              <a:ahLst/>
              <a:cxnLst/>
              <a:rect l="l" t="t" r="r" b="b"/>
              <a:pathLst>
                <a:path w="8998" h="67192" extrusionOk="0">
                  <a:moveTo>
                    <a:pt x="4016" y="0"/>
                  </a:moveTo>
                  <a:cubicBezTo>
                    <a:pt x="3177" y="97"/>
                    <a:pt x="1936" y="132"/>
                    <a:pt x="652" y="132"/>
                  </a:cubicBezTo>
                  <a:cubicBezTo>
                    <a:pt x="2340" y="6189"/>
                    <a:pt x="297" y="29829"/>
                    <a:pt x="62" y="39652"/>
                  </a:cubicBezTo>
                  <a:cubicBezTo>
                    <a:pt x="1" y="42189"/>
                    <a:pt x="2295" y="62921"/>
                    <a:pt x="2763" y="67116"/>
                  </a:cubicBezTo>
                  <a:cubicBezTo>
                    <a:pt x="3628" y="67170"/>
                    <a:pt x="4421" y="67191"/>
                    <a:pt x="5129" y="67191"/>
                  </a:cubicBezTo>
                  <a:cubicBezTo>
                    <a:pt x="7556" y="67191"/>
                    <a:pt x="8998" y="66945"/>
                    <a:pt x="8998" y="66945"/>
                  </a:cubicBezTo>
                  <a:cubicBezTo>
                    <a:pt x="8998" y="66945"/>
                    <a:pt x="5128" y="41475"/>
                    <a:pt x="5195" y="38649"/>
                  </a:cubicBezTo>
                  <a:cubicBezTo>
                    <a:pt x="5433" y="28757"/>
                    <a:pt x="5773" y="5842"/>
                    <a:pt x="4016" y="0"/>
                  </a:cubicBezTo>
                  <a:close/>
                </a:path>
              </a:pathLst>
            </a:custGeom>
            <a:solidFill>
              <a:srgbClr val="FFFFFF">
                <a:alpha val="14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41" name="Google Shape;3741;p50"/>
            <p:cNvSpPr/>
            <p:nvPr/>
          </p:nvSpPr>
          <p:spPr>
            <a:xfrm>
              <a:off x="5648388" y="2246698"/>
              <a:ext cx="272003" cy="156311"/>
            </a:xfrm>
            <a:custGeom>
              <a:avLst/>
              <a:gdLst/>
              <a:ahLst/>
              <a:cxnLst/>
              <a:rect l="l" t="t" r="r" b="b"/>
              <a:pathLst>
                <a:path w="8960" h="5149" extrusionOk="0">
                  <a:moveTo>
                    <a:pt x="934" y="1"/>
                  </a:moveTo>
                  <a:cubicBezTo>
                    <a:pt x="934" y="1"/>
                    <a:pt x="536" y="1326"/>
                    <a:pt x="0" y="4651"/>
                  </a:cubicBezTo>
                  <a:cubicBezTo>
                    <a:pt x="1123" y="5024"/>
                    <a:pt x="2492" y="5149"/>
                    <a:pt x="3820" y="5149"/>
                  </a:cubicBezTo>
                  <a:cubicBezTo>
                    <a:pt x="6474" y="5149"/>
                    <a:pt x="8960" y="4651"/>
                    <a:pt x="8960" y="4651"/>
                  </a:cubicBezTo>
                  <a:cubicBezTo>
                    <a:pt x="8960" y="4651"/>
                    <a:pt x="8888" y="3169"/>
                    <a:pt x="8236" y="1"/>
                  </a:cubicBezTo>
                  <a:cubicBezTo>
                    <a:pt x="7152" y="319"/>
                    <a:pt x="5979" y="425"/>
                    <a:pt x="4897" y="425"/>
                  </a:cubicBezTo>
                  <a:cubicBezTo>
                    <a:pt x="2734" y="425"/>
                    <a:pt x="934" y="1"/>
                    <a:pt x="9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2" name="Google Shape;3742;p50"/>
            <p:cNvSpPr/>
            <p:nvPr/>
          </p:nvSpPr>
          <p:spPr>
            <a:xfrm>
              <a:off x="5818673" y="2280248"/>
              <a:ext cx="101725" cy="119846"/>
            </a:xfrm>
            <a:custGeom>
              <a:avLst/>
              <a:gdLst/>
              <a:ahLst/>
              <a:cxnLst/>
              <a:rect l="l" t="t" r="r" b="b"/>
              <a:pathLst>
                <a:path w="3451" h="5053" extrusionOk="0">
                  <a:moveTo>
                    <a:pt x="2727" y="1"/>
                  </a:moveTo>
                  <a:cubicBezTo>
                    <a:pt x="1844" y="259"/>
                    <a:pt x="904" y="377"/>
                    <a:pt x="1" y="413"/>
                  </a:cubicBezTo>
                  <a:lnTo>
                    <a:pt x="457" y="5053"/>
                  </a:lnTo>
                  <a:cubicBezTo>
                    <a:pt x="2165" y="4909"/>
                    <a:pt x="3451" y="4651"/>
                    <a:pt x="3451" y="4651"/>
                  </a:cubicBezTo>
                  <a:cubicBezTo>
                    <a:pt x="3451" y="4651"/>
                    <a:pt x="3379" y="3169"/>
                    <a:pt x="2727" y="1"/>
                  </a:cubicBezTo>
                  <a:close/>
                </a:path>
              </a:pathLst>
            </a:custGeom>
            <a:solidFill>
              <a:srgbClr val="FFFFFF">
                <a:alpha val="14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3" name="Google Shape;3743;p50"/>
            <p:cNvSpPr/>
            <p:nvPr/>
          </p:nvSpPr>
          <p:spPr>
            <a:xfrm>
              <a:off x="7579112" y="2365673"/>
              <a:ext cx="633288" cy="2020322"/>
            </a:xfrm>
            <a:custGeom>
              <a:avLst/>
              <a:gdLst/>
              <a:ahLst/>
              <a:cxnLst/>
              <a:rect l="l" t="t" r="r" b="b"/>
              <a:pathLst>
                <a:path w="20861" h="66551" extrusionOk="0">
                  <a:moveTo>
                    <a:pt x="7040" y="0"/>
                  </a:moveTo>
                  <a:cubicBezTo>
                    <a:pt x="5283" y="5842"/>
                    <a:pt x="5623" y="28749"/>
                    <a:pt x="5861" y="38645"/>
                  </a:cubicBezTo>
                  <a:cubicBezTo>
                    <a:pt x="5928" y="41473"/>
                    <a:pt x="1" y="66150"/>
                    <a:pt x="1" y="66150"/>
                  </a:cubicBezTo>
                  <a:cubicBezTo>
                    <a:pt x="1" y="66150"/>
                    <a:pt x="1865" y="66551"/>
                    <a:pt x="4911" y="66551"/>
                  </a:cubicBezTo>
                  <a:cubicBezTo>
                    <a:pt x="7735" y="66551"/>
                    <a:pt x="11574" y="66206"/>
                    <a:pt x="15887" y="64880"/>
                  </a:cubicBezTo>
                  <a:cubicBezTo>
                    <a:pt x="18747" y="58525"/>
                    <a:pt x="20861" y="38747"/>
                    <a:pt x="20751" y="36551"/>
                  </a:cubicBezTo>
                  <a:cubicBezTo>
                    <a:pt x="19755" y="16648"/>
                    <a:pt x="15810" y="0"/>
                    <a:pt x="15810" y="0"/>
                  </a:cubicBezTo>
                  <a:cubicBezTo>
                    <a:pt x="15810" y="0"/>
                    <a:pt x="13044" y="132"/>
                    <a:pt x="10446" y="132"/>
                  </a:cubicBezTo>
                  <a:cubicBezTo>
                    <a:pt x="9146" y="132"/>
                    <a:pt x="7889" y="99"/>
                    <a:pt x="70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44" name="Google Shape;3744;p50"/>
            <p:cNvSpPr/>
            <p:nvPr/>
          </p:nvSpPr>
          <p:spPr>
            <a:xfrm>
              <a:off x="7579112" y="2365673"/>
              <a:ext cx="633288" cy="2020322"/>
            </a:xfrm>
            <a:custGeom>
              <a:avLst/>
              <a:gdLst/>
              <a:ahLst/>
              <a:cxnLst/>
              <a:rect l="l" t="t" r="r" b="b"/>
              <a:pathLst>
                <a:path w="20861" h="66551" extrusionOk="0">
                  <a:moveTo>
                    <a:pt x="15810" y="0"/>
                  </a:moveTo>
                  <a:cubicBezTo>
                    <a:pt x="15810" y="0"/>
                    <a:pt x="14506" y="63"/>
                    <a:pt x="12847" y="102"/>
                  </a:cubicBezTo>
                  <a:cubicBezTo>
                    <a:pt x="13773" y="4365"/>
                    <a:pt x="14225" y="22279"/>
                    <a:pt x="15057" y="38919"/>
                  </a:cubicBezTo>
                  <a:cubicBezTo>
                    <a:pt x="15167" y="41115"/>
                    <a:pt x="13267" y="58938"/>
                    <a:pt x="10407" y="65293"/>
                  </a:cubicBezTo>
                  <a:cubicBezTo>
                    <a:pt x="8601" y="65848"/>
                    <a:pt x="7157" y="66032"/>
                    <a:pt x="5917" y="66032"/>
                  </a:cubicBezTo>
                  <a:cubicBezTo>
                    <a:pt x="3644" y="66032"/>
                    <a:pt x="2059" y="65415"/>
                    <a:pt x="196" y="65334"/>
                  </a:cubicBezTo>
                  <a:cubicBezTo>
                    <a:pt x="71" y="65857"/>
                    <a:pt x="1" y="66150"/>
                    <a:pt x="1" y="66150"/>
                  </a:cubicBezTo>
                  <a:cubicBezTo>
                    <a:pt x="1" y="66150"/>
                    <a:pt x="1865" y="66551"/>
                    <a:pt x="4911" y="66551"/>
                  </a:cubicBezTo>
                  <a:cubicBezTo>
                    <a:pt x="7735" y="66551"/>
                    <a:pt x="11574" y="66206"/>
                    <a:pt x="15887" y="64880"/>
                  </a:cubicBezTo>
                  <a:cubicBezTo>
                    <a:pt x="18747" y="58525"/>
                    <a:pt x="20861" y="38745"/>
                    <a:pt x="20751" y="36551"/>
                  </a:cubicBezTo>
                  <a:cubicBezTo>
                    <a:pt x="19755" y="16648"/>
                    <a:pt x="15810" y="0"/>
                    <a:pt x="15810" y="0"/>
                  </a:cubicBezTo>
                  <a:close/>
                </a:path>
              </a:pathLst>
            </a:custGeom>
            <a:solidFill>
              <a:srgbClr val="FFFFFF">
                <a:alpha val="14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5" name="Google Shape;3745;p50"/>
            <p:cNvSpPr/>
            <p:nvPr/>
          </p:nvSpPr>
          <p:spPr>
            <a:xfrm>
              <a:off x="7790773" y="2246698"/>
              <a:ext cx="272034" cy="156311"/>
            </a:xfrm>
            <a:custGeom>
              <a:avLst/>
              <a:gdLst/>
              <a:ahLst/>
              <a:cxnLst/>
              <a:rect l="l" t="t" r="r" b="b"/>
              <a:pathLst>
                <a:path w="8961" h="5149" extrusionOk="0">
                  <a:moveTo>
                    <a:pt x="723" y="1"/>
                  </a:moveTo>
                  <a:cubicBezTo>
                    <a:pt x="73" y="3169"/>
                    <a:pt x="1" y="4651"/>
                    <a:pt x="1" y="4651"/>
                  </a:cubicBezTo>
                  <a:cubicBezTo>
                    <a:pt x="1" y="4651"/>
                    <a:pt x="2486" y="5149"/>
                    <a:pt x="5140" y="5149"/>
                  </a:cubicBezTo>
                  <a:cubicBezTo>
                    <a:pt x="6468" y="5149"/>
                    <a:pt x="7838" y="5024"/>
                    <a:pt x="8960" y="4651"/>
                  </a:cubicBezTo>
                  <a:cubicBezTo>
                    <a:pt x="8423" y="1326"/>
                    <a:pt x="8025" y="1"/>
                    <a:pt x="8025" y="1"/>
                  </a:cubicBezTo>
                  <a:cubicBezTo>
                    <a:pt x="8025" y="1"/>
                    <a:pt x="6226" y="425"/>
                    <a:pt x="4062" y="425"/>
                  </a:cubicBezTo>
                  <a:cubicBezTo>
                    <a:pt x="2981" y="425"/>
                    <a:pt x="1808" y="319"/>
                    <a:pt x="7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6" name="Google Shape;3746;p50"/>
            <p:cNvSpPr/>
            <p:nvPr/>
          </p:nvSpPr>
          <p:spPr>
            <a:xfrm>
              <a:off x="7960660" y="2246698"/>
              <a:ext cx="102092" cy="155734"/>
            </a:xfrm>
            <a:custGeom>
              <a:avLst/>
              <a:gdLst/>
              <a:ahLst/>
              <a:cxnLst/>
              <a:rect l="l" t="t" r="r" b="b"/>
              <a:pathLst>
                <a:path w="3363" h="5130" extrusionOk="0">
                  <a:moveTo>
                    <a:pt x="2429" y="1"/>
                  </a:moveTo>
                  <a:cubicBezTo>
                    <a:pt x="2429" y="1"/>
                    <a:pt x="1418" y="239"/>
                    <a:pt x="0" y="358"/>
                  </a:cubicBezTo>
                  <a:lnTo>
                    <a:pt x="422" y="5130"/>
                  </a:lnTo>
                  <a:cubicBezTo>
                    <a:pt x="1460" y="5081"/>
                    <a:pt x="2487" y="4943"/>
                    <a:pt x="3363" y="4651"/>
                  </a:cubicBezTo>
                  <a:cubicBezTo>
                    <a:pt x="2827" y="1326"/>
                    <a:pt x="2429" y="1"/>
                    <a:pt x="2429" y="1"/>
                  </a:cubicBezTo>
                  <a:close/>
                </a:path>
              </a:pathLst>
            </a:custGeom>
            <a:solidFill>
              <a:srgbClr val="FFFFFF">
                <a:alpha val="14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76" name="Google Shape;3776;p50"/>
          <p:cNvSpPr txBox="1">
            <a:spLocks noGrp="1"/>
          </p:cNvSpPr>
          <p:nvPr>
            <p:ph type="body" idx="1"/>
          </p:nvPr>
        </p:nvSpPr>
        <p:spPr>
          <a:xfrm>
            <a:off x="866973" y="916309"/>
            <a:ext cx="3858900" cy="73446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b="1" dirty="0"/>
              <a:t>No longer used , useful or needed, usually because something newer and better has replaced it</a:t>
            </a:r>
            <a:endParaRPr sz="1800" b="1" dirty="0"/>
          </a:p>
        </p:txBody>
      </p:sp>
      <p:grpSp>
        <p:nvGrpSpPr>
          <p:cNvPr id="3777" name="Google Shape;3777;p50"/>
          <p:cNvGrpSpPr/>
          <p:nvPr/>
        </p:nvGrpSpPr>
        <p:grpSpPr>
          <a:xfrm>
            <a:off x="4849890" y="3471878"/>
            <a:ext cx="2166135" cy="2204530"/>
            <a:chOff x="658816" y="3875056"/>
            <a:chExt cx="1769862" cy="1801086"/>
          </a:xfrm>
        </p:grpSpPr>
        <p:sp>
          <p:nvSpPr>
            <p:cNvPr id="3778" name="Google Shape;3778;p50"/>
            <p:cNvSpPr/>
            <p:nvPr/>
          </p:nvSpPr>
          <p:spPr>
            <a:xfrm flipH="1">
              <a:off x="1674625" y="5389061"/>
              <a:ext cx="141642" cy="176783"/>
            </a:xfrm>
            <a:custGeom>
              <a:avLst/>
              <a:gdLst/>
              <a:ahLst/>
              <a:cxnLst/>
              <a:rect l="l" t="t" r="r" b="b"/>
              <a:pathLst>
                <a:path w="9202" h="11485" extrusionOk="0">
                  <a:moveTo>
                    <a:pt x="7862" y="0"/>
                  </a:moveTo>
                  <a:cubicBezTo>
                    <a:pt x="7842" y="0"/>
                    <a:pt x="7822" y="2"/>
                    <a:pt x="7801" y="5"/>
                  </a:cubicBezTo>
                  <a:cubicBezTo>
                    <a:pt x="7568" y="36"/>
                    <a:pt x="7405" y="252"/>
                    <a:pt x="7439" y="484"/>
                  </a:cubicBezTo>
                  <a:lnTo>
                    <a:pt x="8274" y="6355"/>
                  </a:lnTo>
                  <a:lnTo>
                    <a:pt x="259" y="10683"/>
                  </a:lnTo>
                  <a:cubicBezTo>
                    <a:pt x="87" y="10776"/>
                    <a:pt x="1" y="10973"/>
                    <a:pt x="49" y="11162"/>
                  </a:cubicBezTo>
                  <a:cubicBezTo>
                    <a:pt x="97" y="11351"/>
                    <a:pt x="268" y="11485"/>
                    <a:pt x="462" y="11485"/>
                  </a:cubicBezTo>
                  <a:cubicBezTo>
                    <a:pt x="532" y="11483"/>
                    <a:pt x="602" y="11465"/>
                    <a:pt x="664" y="11431"/>
                  </a:cubicBezTo>
                  <a:lnTo>
                    <a:pt x="9202" y="6825"/>
                  </a:lnTo>
                  <a:lnTo>
                    <a:pt x="8281" y="366"/>
                  </a:lnTo>
                  <a:cubicBezTo>
                    <a:pt x="8252" y="154"/>
                    <a:pt x="8070" y="0"/>
                    <a:pt x="7862" y="0"/>
                  </a:cubicBezTo>
                  <a:close/>
                </a:path>
              </a:pathLst>
            </a:custGeom>
            <a:solidFill>
              <a:srgbClr val="8CC4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9" name="Google Shape;3779;p50"/>
            <p:cNvSpPr/>
            <p:nvPr/>
          </p:nvSpPr>
          <p:spPr>
            <a:xfrm flipH="1">
              <a:off x="1402746" y="5296486"/>
              <a:ext cx="287717" cy="178076"/>
            </a:xfrm>
            <a:custGeom>
              <a:avLst/>
              <a:gdLst/>
              <a:ahLst/>
              <a:cxnLst/>
              <a:rect l="l" t="t" r="r" b="b"/>
              <a:pathLst>
                <a:path w="18692" h="11569" extrusionOk="0">
                  <a:moveTo>
                    <a:pt x="18120" y="0"/>
                  </a:moveTo>
                  <a:cubicBezTo>
                    <a:pt x="17933" y="0"/>
                    <a:pt x="17753" y="105"/>
                    <a:pt x="17667" y="286"/>
                  </a:cubicBezTo>
                  <a:lnTo>
                    <a:pt x="12838" y="10345"/>
                  </a:lnTo>
                  <a:lnTo>
                    <a:pt x="718" y="6447"/>
                  </a:lnTo>
                  <a:cubicBezTo>
                    <a:pt x="667" y="6431"/>
                    <a:pt x="615" y="6423"/>
                    <a:pt x="563" y="6423"/>
                  </a:cubicBezTo>
                  <a:cubicBezTo>
                    <a:pt x="351" y="6423"/>
                    <a:pt x="154" y="6558"/>
                    <a:pt x="85" y="6772"/>
                  </a:cubicBezTo>
                  <a:cubicBezTo>
                    <a:pt x="0" y="7036"/>
                    <a:pt x="145" y="7318"/>
                    <a:pt x="411" y="7403"/>
                  </a:cubicBezTo>
                  <a:lnTo>
                    <a:pt x="13363" y="11568"/>
                  </a:lnTo>
                  <a:lnTo>
                    <a:pt x="18571" y="720"/>
                  </a:lnTo>
                  <a:cubicBezTo>
                    <a:pt x="18691" y="471"/>
                    <a:pt x="18586" y="170"/>
                    <a:pt x="18337" y="50"/>
                  </a:cubicBezTo>
                  <a:cubicBezTo>
                    <a:pt x="18267" y="16"/>
                    <a:pt x="18193" y="0"/>
                    <a:pt x="18120" y="0"/>
                  </a:cubicBezTo>
                  <a:close/>
                </a:path>
              </a:pathLst>
            </a:custGeom>
            <a:solidFill>
              <a:srgbClr val="FF81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0" name="Google Shape;3780;p50"/>
            <p:cNvSpPr/>
            <p:nvPr/>
          </p:nvSpPr>
          <p:spPr>
            <a:xfrm flipH="1">
              <a:off x="1072480" y="3875056"/>
              <a:ext cx="654935" cy="1236341"/>
            </a:xfrm>
            <a:custGeom>
              <a:avLst/>
              <a:gdLst/>
              <a:ahLst/>
              <a:cxnLst/>
              <a:rect l="l" t="t" r="r" b="b"/>
              <a:pathLst>
                <a:path w="42549" h="80321" extrusionOk="0">
                  <a:moveTo>
                    <a:pt x="19479" y="0"/>
                  </a:moveTo>
                  <a:cubicBezTo>
                    <a:pt x="14561" y="0"/>
                    <a:pt x="10368" y="9188"/>
                    <a:pt x="10793" y="16409"/>
                  </a:cubicBezTo>
                  <a:cubicBezTo>
                    <a:pt x="9828" y="19411"/>
                    <a:pt x="5751" y="22138"/>
                    <a:pt x="3039" y="25516"/>
                  </a:cubicBezTo>
                  <a:cubicBezTo>
                    <a:pt x="328" y="28895"/>
                    <a:pt x="0" y="34589"/>
                    <a:pt x="4523" y="38906"/>
                  </a:cubicBezTo>
                  <a:cubicBezTo>
                    <a:pt x="9046" y="43225"/>
                    <a:pt x="1039" y="49464"/>
                    <a:pt x="884" y="54225"/>
                  </a:cubicBezTo>
                  <a:cubicBezTo>
                    <a:pt x="729" y="58989"/>
                    <a:pt x="6428" y="60952"/>
                    <a:pt x="8399" y="66283"/>
                  </a:cubicBezTo>
                  <a:cubicBezTo>
                    <a:pt x="10369" y="71615"/>
                    <a:pt x="11813" y="78236"/>
                    <a:pt x="17456" y="80076"/>
                  </a:cubicBezTo>
                  <a:cubicBezTo>
                    <a:pt x="17973" y="80244"/>
                    <a:pt x="18495" y="80320"/>
                    <a:pt x="19018" y="80320"/>
                  </a:cubicBezTo>
                  <a:cubicBezTo>
                    <a:pt x="24209" y="80320"/>
                    <a:pt x="29454" y="72784"/>
                    <a:pt x="29454" y="72784"/>
                  </a:cubicBezTo>
                  <a:cubicBezTo>
                    <a:pt x="29454" y="72784"/>
                    <a:pt x="42548" y="60910"/>
                    <a:pt x="34196" y="50393"/>
                  </a:cubicBezTo>
                  <a:cubicBezTo>
                    <a:pt x="25842" y="39875"/>
                    <a:pt x="37461" y="43579"/>
                    <a:pt x="36889" y="34682"/>
                  </a:cubicBezTo>
                  <a:cubicBezTo>
                    <a:pt x="36318" y="25785"/>
                    <a:pt x="26820" y="25994"/>
                    <a:pt x="25348" y="19314"/>
                  </a:cubicBezTo>
                  <a:cubicBezTo>
                    <a:pt x="23877" y="12633"/>
                    <a:pt x="28121" y="5246"/>
                    <a:pt x="22166" y="947"/>
                  </a:cubicBezTo>
                  <a:cubicBezTo>
                    <a:pt x="21262" y="295"/>
                    <a:pt x="20359" y="0"/>
                    <a:pt x="194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1" name="Google Shape;3781;p50"/>
            <p:cNvSpPr/>
            <p:nvPr/>
          </p:nvSpPr>
          <p:spPr>
            <a:xfrm flipH="1">
              <a:off x="1418016" y="3952564"/>
              <a:ext cx="133930" cy="1185222"/>
            </a:xfrm>
            <a:custGeom>
              <a:avLst/>
              <a:gdLst/>
              <a:ahLst/>
              <a:cxnLst/>
              <a:rect l="l" t="t" r="r" b="b"/>
              <a:pathLst>
                <a:path w="8701" h="77000" extrusionOk="0">
                  <a:moveTo>
                    <a:pt x="8223" y="0"/>
                  </a:moveTo>
                  <a:cubicBezTo>
                    <a:pt x="8044" y="0"/>
                    <a:pt x="7877" y="114"/>
                    <a:pt x="7818" y="294"/>
                  </a:cubicBezTo>
                  <a:cubicBezTo>
                    <a:pt x="1" y="24032"/>
                    <a:pt x="7222" y="76111"/>
                    <a:pt x="7295" y="76632"/>
                  </a:cubicBezTo>
                  <a:cubicBezTo>
                    <a:pt x="7325" y="76842"/>
                    <a:pt x="7506" y="76999"/>
                    <a:pt x="7718" y="76999"/>
                  </a:cubicBezTo>
                  <a:cubicBezTo>
                    <a:pt x="7738" y="76999"/>
                    <a:pt x="7758" y="76996"/>
                    <a:pt x="7776" y="76993"/>
                  </a:cubicBezTo>
                  <a:cubicBezTo>
                    <a:pt x="8010" y="76961"/>
                    <a:pt x="8172" y="76746"/>
                    <a:pt x="8139" y="76513"/>
                  </a:cubicBezTo>
                  <a:cubicBezTo>
                    <a:pt x="8065" y="75992"/>
                    <a:pt x="871" y="24112"/>
                    <a:pt x="8627" y="559"/>
                  </a:cubicBezTo>
                  <a:cubicBezTo>
                    <a:pt x="8700" y="337"/>
                    <a:pt x="8578" y="95"/>
                    <a:pt x="8356" y="21"/>
                  </a:cubicBezTo>
                  <a:cubicBezTo>
                    <a:pt x="8312" y="7"/>
                    <a:pt x="8267" y="0"/>
                    <a:pt x="82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2" name="Google Shape;3782;p50"/>
            <p:cNvSpPr/>
            <p:nvPr/>
          </p:nvSpPr>
          <p:spPr>
            <a:xfrm flipH="1">
              <a:off x="1367142" y="4167265"/>
              <a:ext cx="205613" cy="98189"/>
            </a:xfrm>
            <a:custGeom>
              <a:avLst/>
              <a:gdLst/>
              <a:ahLst/>
              <a:cxnLst/>
              <a:rect l="l" t="t" r="r" b="b"/>
              <a:pathLst>
                <a:path w="13358" h="6379" extrusionOk="0">
                  <a:moveTo>
                    <a:pt x="474" y="1"/>
                  </a:moveTo>
                  <a:cubicBezTo>
                    <a:pt x="358" y="1"/>
                    <a:pt x="243" y="47"/>
                    <a:pt x="160" y="138"/>
                  </a:cubicBezTo>
                  <a:cubicBezTo>
                    <a:pt x="1" y="312"/>
                    <a:pt x="11" y="581"/>
                    <a:pt x="185" y="739"/>
                  </a:cubicBezTo>
                  <a:lnTo>
                    <a:pt x="6298" y="6378"/>
                  </a:lnTo>
                  <a:lnTo>
                    <a:pt x="13128" y="1304"/>
                  </a:lnTo>
                  <a:cubicBezTo>
                    <a:pt x="13317" y="1165"/>
                    <a:pt x="13357" y="898"/>
                    <a:pt x="13217" y="709"/>
                  </a:cubicBezTo>
                  <a:cubicBezTo>
                    <a:pt x="13133" y="597"/>
                    <a:pt x="13004" y="537"/>
                    <a:pt x="12874" y="537"/>
                  </a:cubicBezTo>
                  <a:cubicBezTo>
                    <a:pt x="12785" y="537"/>
                    <a:pt x="12696" y="564"/>
                    <a:pt x="12620" y="621"/>
                  </a:cubicBezTo>
                  <a:lnTo>
                    <a:pt x="6358" y="5274"/>
                  </a:lnTo>
                  <a:lnTo>
                    <a:pt x="761" y="113"/>
                  </a:lnTo>
                  <a:cubicBezTo>
                    <a:pt x="680" y="38"/>
                    <a:pt x="577" y="1"/>
                    <a:pt x="4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3" name="Google Shape;3783;p50"/>
            <p:cNvSpPr/>
            <p:nvPr/>
          </p:nvSpPr>
          <p:spPr>
            <a:xfrm flipH="1">
              <a:off x="1258386" y="4412271"/>
              <a:ext cx="383535" cy="177753"/>
            </a:xfrm>
            <a:custGeom>
              <a:avLst/>
              <a:gdLst/>
              <a:ahLst/>
              <a:cxnLst/>
              <a:rect l="l" t="t" r="r" b="b"/>
              <a:pathLst>
                <a:path w="24917" h="11548" extrusionOk="0">
                  <a:moveTo>
                    <a:pt x="24436" y="1"/>
                  </a:moveTo>
                  <a:cubicBezTo>
                    <a:pt x="24346" y="1"/>
                    <a:pt x="24256" y="29"/>
                    <a:pt x="24178" y="88"/>
                  </a:cubicBezTo>
                  <a:lnTo>
                    <a:pt x="10588" y="10458"/>
                  </a:lnTo>
                  <a:lnTo>
                    <a:pt x="746" y="2237"/>
                  </a:lnTo>
                  <a:cubicBezTo>
                    <a:pt x="667" y="2172"/>
                    <a:pt x="571" y="2141"/>
                    <a:pt x="477" y="2141"/>
                  </a:cubicBezTo>
                  <a:cubicBezTo>
                    <a:pt x="355" y="2141"/>
                    <a:pt x="234" y="2193"/>
                    <a:pt x="149" y="2293"/>
                  </a:cubicBezTo>
                  <a:cubicBezTo>
                    <a:pt x="0" y="2474"/>
                    <a:pt x="22" y="2739"/>
                    <a:pt x="199" y="2890"/>
                  </a:cubicBezTo>
                  <a:lnTo>
                    <a:pt x="10565" y="11548"/>
                  </a:lnTo>
                  <a:lnTo>
                    <a:pt x="24695" y="765"/>
                  </a:lnTo>
                  <a:cubicBezTo>
                    <a:pt x="24882" y="621"/>
                    <a:pt x="24917" y="354"/>
                    <a:pt x="24775" y="168"/>
                  </a:cubicBezTo>
                  <a:cubicBezTo>
                    <a:pt x="24691" y="58"/>
                    <a:pt x="24564" y="1"/>
                    <a:pt x="244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4" name="Google Shape;3784;p50"/>
            <p:cNvSpPr/>
            <p:nvPr/>
          </p:nvSpPr>
          <p:spPr>
            <a:xfrm flipH="1">
              <a:off x="1279706" y="4719055"/>
              <a:ext cx="347024" cy="174089"/>
            </a:xfrm>
            <a:custGeom>
              <a:avLst/>
              <a:gdLst/>
              <a:ahLst/>
              <a:cxnLst/>
              <a:rect l="l" t="t" r="r" b="b"/>
              <a:pathLst>
                <a:path w="22545" h="11310" extrusionOk="0">
                  <a:moveTo>
                    <a:pt x="22069" y="0"/>
                  </a:moveTo>
                  <a:cubicBezTo>
                    <a:pt x="21963" y="0"/>
                    <a:pt x="21856" y="40"/>
                    <a:pt x="21773" y="121"/>
                  </a:cubicBezTo>
                  <a:lnTo>
                    <a:pt x="10798" y="10182"/>
                  </a:lnTo>
                  <a:lnTo>
                    <a:pt x="741" y="1840"/>
                  </a:lnTo>
                  <a:cubicBezTo>
                    <a:pt x="663" y="1778"/>
                    <a:pt x="570" y="1748"/>
                    <a:pt x="477" y="1748"/>
                  </a:cubicBezTo>
                  <a:cubicBezTo>
                    <a:pt x="354" y="1748"/>
                    <a:pt x="232" y="1801"/>
                    <a:pt x="148" y="1903"/>
                  </a:cubicBezTo>
                  <a:cubicBezTo>
                    <a:pt x="1" y="2081"/>
                    <a:pt x="23" y="2345"/>
                    <a:pt x="198" y="2497"/>
                  </a:cubicBezTo>
                  <a:lnTo>
                    <a:pt x="10826" y="11310"/>
                  </a:lnTo>
                  <a:lnTo>
                    <a:pt x="22349" y="747"/>
                  </a:lnTo>
                  <a:cubicBezTo>
                    <a:pt x="22530" y="590"/>
                    <a:pt x="22545" y="315"/>
                    <a:pt x="22383" y="137"/>
                  </a:cubicBezTo>
                  <a:cubicBezTo>
                    <a:pt x="22299" y="47"/>
                    <a:pt x="22184" y="0"/>
                    <a:pt x="220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5" name="Google Shape;3785;p50"/>
            <p:cNvSpPr/>
            <p:nvPr/>
          </p:nvSpPr>
          <p:spPr>
            <a:xfrm flipH="1">
              <a:off x="1546580" y="5192444"/>
              <a:ext cx="882098" cy="406393"/>
            </a:xfrm>
            <a:custGeom>
              <a:avLst/>
              <a:gdLst/>
              <a:ahLst/>
              <a:cxnLst/>
              <a:rect l="l" t="t" r="r" b="b"/>
              <a:pathLst>
                <a:path w="57307" h="26402" extrusionOk="0">
                  <a:moveTo>
                    <a:pt x="16085" y="1"/>
                  </a:moveTo>
                  <a:cubicBezTo>
                    <a:pt x="11262" y="1"/>
                    <a:pt x="5916" y="561"/>
                    <a:pt x="0" y="1848"/>
                  </a:cubicBezTo>
                  <a:cubicBezTo>
                    <a:pt x="13241" y="7385"/>
                    <a:pt x="21434" y="26401"/>
                    <a:pt x="46194" y="26401"/>
                  </a:cubicBezTo>
                  <a:cubicBezTo>
                    <a:pt x="49572" y="26401"/>
                    <a:pt x="53257" y="26047"/>
                    <a:pt x="57306" y="25257"/>
                  </a:cubicBezTo>
                  <a:cubicBezTo>
                    <a:pt x="57306" y="25257"/>
                    <a:pt x="48472" y="1"/>
                    <a:pt x="160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6" name="Google Shape;3786;p50"/>
            <p:cNvSpPr/>
            <p:nvPr/>
          </p:nvSpPr>
          <p:spPr>
            <a:xfrm flipH="1">
              <a:off x="1500861" y="5227519"/>
              <a:ext cx="823776" cy="388907"/>
            </a:xfrm>
            <a:custGeom>
              <a:avLst/>
              <a:gdLst/>
              <a:ahLst/>
              <a:cxnLst/>
              <a:rect l="l" t="t" r="r" b="b"/>
              <a:pathLst>
                <a:path w="53518" h="25266" extrusionOk="0">
                  <a:moveTo>
                    <a:pt x="437" y="0"/>
                  </a:moveTo>
                  <a:cubicBezTo>
                    <a:pt x="434" y="0"/>
                    <a:pt x="432" y="1"/>
                    <a:pt x="429" y="2"/>
                  </a:cubicBezTo>
                  <a:cubicBezTo>
                    <a:pt x="197" y="2"/>
                    <a:pt x="8" y="187"/>
                    <a:pt x="5" y="421"/>
                  </a:cubicBezTo>
                  <a:cubicBezTo>
                    <a:pt x="0" y="653"/>
                    <a:pt x="184" y="845"/>
                    <a:pt x="416" y="852"/>
                  </a:cubicBezTo>
                  <a:cubicBezTo>
                    <a:pt x="21600" y="1510"/>
                    <a:pt x="52486" y="24940"/>
                    <a:pt x="52797" y="25177"/>
                  </a:cubicBezTo>
                  <a:cubicBezTo>
                    <a:pt x="52870" y="25234"/>
                    <a:pt x="52961" y="25264"/>
                    <a:pt x="53054" y="25265"/>
                  </a:cubicBezTo>
                  <a:lnTo>
                    <a:pt x="53054" y="25264"/>
                  </a:lnTo>
                  <a:cubicBezTo>
                    <a:pt x="53238" y="25264"/>
                    <a:pt x="53400" y="25147"/>
                    <a:pt x="53459" y="24973"/>
                  </a:cubicBezTo>
                  <a:cubicBezTo>
                    <a:pt x="53517" y="24801"/>
                    <a:pt x="53459" y="24611"/>
                    <a:pt x="53315" y="24499"/>
                  </a:cubicBezTo>
                  <a:cubicBezTo>
                    <a:pt x="53002" y="24261"/>
                    <a:pt x="21901" y="667"/>
                    <a:pt x="443" y="2"/>
                  </a:cubicBezTo>
                  <a:cubicBezTo>
                    <a:pt x="441" y="1"/>
                    <a:pt x="439" y="0"/>
                    <a:pt x="4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7" name="Google Shape;3787;p50"/>
            <p:cNvSpPr/>
            <p:nvPr/>
          </p:nvSpPr>
          <p:spPr>
            <a:xfrm flipH="1">
              <a:off x="2059210" y="5198908"/>
              <a:ext cx="124371" cy="151493"/>
            </a:xfrm>
            <a:custGeom>
              <a:avLst/>
              <a:gdLst/>
              <a:ahLst/>
              <a:cxnLst/>
              <a:rect l="l" t="t" r="r" b="b"/>
              <a:pathLst>
                <a:path w="8080" h="9842" extrusionOk="0">
                  <a:moveTo>
                    <a:pt x="3287" y="0"/>
                  </a:moveTo>
                  <a:cubicBezTo>
                    <a:pt x="3157" y="0"/>
                    <a:pt x="3028" y="55"/>
                    <a:pt x="2947" y="165"/>
                  </a:cubicBezTo>
                  <a:cubicBezTo>
                    <a:pt x="2808" y="355"/>
                    <a:pt x="2835" y="611"/>
                    <a:pt x="3023" y="749"/>
                  </a:cubicBezTo>
                  <a:cubicBezTo>
                    <a:pt x="3269" y="992"/>
                    <a:pt x="5354" y="3812"/>
                    <a:pt x="6796" y="5787"/>
                  </a:cubicBezTo>
                  <a:lnTo>
                    <a:pt x="272" y="9035"/>
                  </a:lnTo>
                  <a:cubicBezTo>
                    <a:pt x="93" y="9122"/>
                    <a:pt x="1" y="9321"/>
                    <a:pt x="46" y="9513"/>
                  </a:cubicBezTo>
                  <a:cubicBezTo>
                    <a:pt x="91" y="9705"/>
                    <a:pt x="263" y="9842"/>
                    <a:pt x="460" y="9842"/>
                  </a:cubicBezTo>
                  <a:cubicBezTo>
                    <a:pt x="527" y="9840"/>
                    <a:pt x="591" y="9825"/>
                    <a:pt x="649" y="9795"/>
                  </a:cubicBezTo>
                  <a:lnTo>
                    <a:pt x="8079" y="6101"/>
                  </a:lnTo>
                  <a:lnTo>
                    <a:pt x="7782" y="5693"/>
                  </a:lnTo>
                  <a:cubicBezTo>
                    <a:pt x="5992" y="3237"/>
                    <a:pt x="3805" y="272"/>
                    <a:pt x="3555" y="86"/>
                  </a:cubicBezTo>
                  <a:cubicBezTo>
                    <a:pt x="3476" y="29"/>
                    <a:pt x="3381" y="0"/>
                    <a:pt x="32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8" name="Google Shape;3788;p50"/>
            <p:cNvSpPr/>
            <p:nvPr/>
          </p:nvSpPr>
          <p:spPr>
            <a:xfrm flipH="1">
              <a:off x="1842491" y="5268028"/>
              <a:ext cx="142981" cy="211955"/>
            </a:xfrm>
            <a:custGeom>
              <a:avLst/>
              <a:gdLst/>
              <a:ahLst/>
              <a:cxnLst/>
              <a:rect l="l" t="t" r="r" b="b"/>
              <a:pathLst>
                <a:path w="9289" h="13770" extrusionOk="0">
                  <a:moveTo>
                    <a:pt x="7569" y="0"/>
                  </a:moveTo>
                  <a:cubicBezTo>
                    <a:pt x="7546" y="0"/>
                    <a:pt x="7523" y="2"/>
                    <a:pt x="7499" y="6"/>
                  </a:cubicBezTo>
                  <a:cubicBezTo>
                    <a:pt x="7265" y="44"/>
                    <a:pt x="7107" y="267"/>
                    <a:pt x="7148" y="501"/>
                  </a:cubicBezTo>
                  <a:lnTo>
                    <a:pt x="8358" y="7829"/>
                  </a:lnTo>
                  <a:lnTo>
                    <a:pt x="235" y="12985"/>
                  </a:lnTo>
                  <a:cubicBezTo>
                    <a:pt x="74" y="13087"/>
                    <a:pt x="1" y="13282"/>
                    <a:pt x="54" y="13464"/>
                  </a:cubicBezTo>
                  <a:cubicBezTo>
                    <a:pt x="106" y="13646"/>
                    <a:pt x="273" y="13770"/>
                    <a:pt x="464" y="13770"/>
                  </a:cubicBezTo>
                  <a:cubicBezTo>
                    <a:pt x="544" y="13770"/>
                    <a:pt x="622" y="13747"/>
                    <a:pt x="691" y="13703"/>
                  </a:cubicBezTo>
                  <a:lnTo>
                    <a:pt x="9289" y="8246"/>
                  </a:lnTo>
                  <a:lnTo>
                    <a:pt x="7989" y="362"/>
                  </a:lnTo>
                  <a:cubicBezTo>
                    <a:pt x="7957" y="150"/>
                    <a:pt x="7776" y="0"/>
                    <a:pt x="75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9" name="Google Shape;3789;p50"/>
            <p:cNvSpPr/>
            <p:nvPr/>
          </p:nvSpPr>
          <p:spPr>
            <a:xfrm flipH="1">
              <a:off x="1677280" y="4772261"/>
              <a:ext cx="733668" cy="608050"/>
            </a:xfrm>
            <a:custGeom>
              <a:avLst/>
              <a:gdLst/>
              <a:ahLst/>
              <a:cxnLst/>
              <a:rect l="l" t="t" r="r" b="b"/>
              <a:pathLst>
                <a:path w="47664" h="39503" extrusionOk="0">
                  <a:moveTo>
                    <a:pt x="1" y="0"/>
                  </a:moveTo>
                  <a:cubicBezTo>
                    <a:pt x="12473" y="10513"/>
                    <a:pt x="13509" y="35678"/>
                    <a:pt x="47663" y="39503"/>
                  </a:cubicBezTo>
                  <a:cubicBezTo>
                    <a:pt x="47663" y="39503"/>
                    <a:pt x="46524" y="420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0" name="Google Shape;3790;p50"/>
            <p:cNvSpPr/>
            <p:nvPr/>
          </p:nvSpPr>
          <p:spPr>
            <a:xfrm flipH="1">
              <a:off x="1639133" y="4810260"/>
              <a:ext cx="679056" cy="616670"/>
            </a:xfrm>
            <a:custGeom>
              <a:avLst/>
              <a:gdLst/>
              <a:ahLst/>
              <a:cxnLst/>
              <a:rect l="l" t="t" r="r" b="b"/>
              <a:pathLst>
                <a:path w="44116" h="40063" extrusionOk="0">
                  <a:moveTo>
                    <a:pt x="566" y="0"/>
                  </a:moveTo>
                  <a:cubicBezTo>
                    <a:pt x="359" y="0"/>
                    <a:pt x="166" y="129"/>
                    <a:pt x="94" y="337"/>
                  </a:cubicBezTo>
                  <a:cubicBezTo>
                    <a:pt x="0" y="602"/>
                    <a:pt x="144" y="891"/>
                    <a:pt x="411" y="978"/>
                  </a:cubicBezTo>
                  <a:cubicBezTo>
                    <a:pt x="20402" y="7944"/>
                    <a:pt x="42838" y="39531"/>
                    <a:pt x="43062" y="39849"/>
                  </a:cubicBezTo>
                  <a:cubicBezTo>
                    <a:pt x="43155" y="39983"/>
                    <a:pt x="43309" y="40063"/>
                    <a:pt x="43473" y="40063"/>
                  </a:cubicBezTo>
                  <a:cubicBezTo>
                    <a:pt x="43879" y="40063"/>
                    <a:pt x="44116" y="39603"/>
                    <a:pt x="43882" y="39273"/>
                  </a:cubicBezTo>
                  <a:cubicBezTo>
                    <a:pt x="43655" y="38950"/>
                    <a:pt x="21037" y="7103"/>
                    <a:pt x="742" y="32"/>
                  </a:cubicBezTo>
                  <a:cubicBezTo>
                    <a:pt x="684" y="11"/>
                    <a:pt x="625" y="0"/>
                    <a:pt x="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1" name="Google Shape;3791;p50"/>
            <p:cNvSpPr/>
            <p:nvPr/>
          </p:nvSpPr>
          <p:spPr>
            <a:xfrm flipH="1">
              <a:off x="1677280" y="4772261"/>
              <a:ext cx="733668" cy="608050"/>
            </a:xfrm>
            <a:custGeom>
              <a:avLst/>
              <a:gdLst/>
              <a:ahLst/>
              <a:cxnLst/>
              <a:rect l="l" t="t" r="r" b="b"/>
              <a:pathLst>
                <a:path w="47664" h="39503" extrusionOk="0">
                  <a:moveTo>
                    <a:pt x="1" y="0"/>
                  </a:moveTo>
                  <a:cubicBezTo>
                    <a:pt x="12473" y="10513"/>
                    <a:pt x="13509" y="35678"/>
                    <a:pt x="47663" y="39503"/>
                  </a:cubicBezTo>
                  <a:cubicBezTo>
                    <a:pt x="47663" y="39503"/>
                    <a:pt x="46524" y="4201"/>
                    <a:pt x="1" y="0"/>
                  </a:cubicBezTo>
                  <a:close/>
                </a:path>
              </a:pathLst>
            </a:custGeom>
            <a:solidFill>
              <a:srgbClr val="6D9EEB">
                <a:alpha val="41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2" name="Google Shape;3792;p50"/>
            <p:cNvSpPr/>
            <p:nvPr/>
          </p:nvSpPr>
          <p:spPr>
            <a:xfrm flipH="1">
              <a:off x="2078447" y="4838349"/>
              <a:ext cx="136839" cy="134515"/>
            </a:xfrm>
            <a:custGeom>
              <a:avLst/>
              <a:gdLst/>
              <a:ahLst/>
              <a:cxnLst/>
              <a:rect l="l" t="t" r="r" b="b"/>
              <a:pathLst>
                <a:path w="8890" h="8739" extrusionOk="0">
                  <a:moveTo>
                    <a:pt x="5905" y="1"/>
                  </a:moveTo>
                  <a:cubicBezTo>
                    <a:pt x="5807" y="1"/>
                    <a:pt x="5709" y="29"/>
                    <a:pt x="5625" y="90"/>
                  </a:cubicBezTo>
                  <a:cubicBezTo>
                    <a:pt x="5401" y="254"/>
                    <a:pt x="5339" y="548"/>
                    <a:pt x="5503" y="772"/>
                  </a:cubicBezTo>
                  <a:cubicBezTo>
                    <a:pt x="5667" y="1088"/>
                    <a:pt x="6779" y="4314"/>
                    <a:pt x="7560" y="6613"/>
                  </a:cubicBezTo>
                  <a:lnTo>
                    <a:pt x="450" y="7741"/>
                  </a:lnTo>
                  <a:cubicBezTo>
                    <a:pt x="188" y="7779"/>
                    <a:pt x="1" y="8013"/>
                    <a:pt x="23" y="8276"/>
                  </a:cubicBezTo>
                  <a:cubicBezTo>
                    <a:pt x="42" y="8537"/>
                    <a:pt x="260" y="8738"/>
                    <a:pt x="521" y="8738"/>
                  </a:cubicBezTo>
                  <a:cubicBezTo>
                    <a:pt x="523" y="8738"/>
                    <a:pt x="525" y="8738"/>
                    <a:pt x="527" y="8738"/>
                  </a:cubicBezTo>
                  <a:cubicBezTo>
                    <a:pt x="554" y="8738"/>
                    <a:pt x="581" y="8737"/>
                    <a:pt x="606" y="8733"/>
                  </a:cubicBezTo>
                  <a:lnTo>
                    <a:pt x="8889" y="7420"/>
                  </a:lnTo>
                  <a:lnTo>
                    <a:pt x="8701" y="6855"/>
                  </a:lnTo>
                  <a:cubicBezTo>
                    <a:pt x="7284" y="2660"/>
                    <a:pt x="6490" y="428"/>
                    <a:pt x="6337" y="219"/>
                  </a:cubicBezTo>
                  <a:cubicBezTo>
                    <a:pt x="6235" y="80"/>
                    <a:pt x="6070" y="1"/>
                    <a:pt x="59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3" name="Google Shape;3793;p50"/>
            <p:cNvSpPr/>
            <p:nvPr/>
          </p:nvSpPr>
          <p:spPr>
            <a:xfrm flipH="1">
              <a:off x="1884765" y="4983560"/>
              <a:ext cx="180415" cy="172319"/>
            </a:xfrm>
            <a:custGeom>
              <a:avLst/>
              <a:gdLst/>
              <a:ahLst/>
              <a:cxnLst/>
              <a:rect l="l" t="t" r="r" b="b"/>
              <a:pathLst>
                <a:path w="11721" h="11195" extrusionOk="0">
                  <a:moveTo>
                    <a:pt x="11198" y="1"/>
                  </a:moveTo>
                  <a:cubicBezTo>
                    <a:pt x="10947" y="1"/>
                    <a:pt x="10724" y="176"/>
                    <a:pt x="10688" y="430"/>
                  </a:cubicBezTo>
                  <a:lnTo>
                    <a:pt x="9652" y="7736"/>
                  </a:lnTo>
                  <a:lnTo>
                    <a:pt x="406" y="10207"/>
                  </a:lnTo>
                  <a:cubicBezTo>
                    <a:pt x="161" y="10270"/>
                    <a:pt x="0" y="10506"/>
                    <a:pt x="34" y="10758"/>
                  </a:cubicBezTo>
                  <a:cubicBezTo>
                    <a:pt x="67" y="11008"/>
                    <a:pt x="281" y="11194"/>
                    <a:pt x="532" y="11194"/>
                  </a:cubicBezTo>
                  <a:cubicBezTo>
                    <a:pt x="533" y="11194"/>
                    <a:pt x="534" y="11194"/>
                    <a:pt x="535" y="11194"/>
                  </a:cubicBezTo>
                  <a:cubicBezTo>
                    <a:pt x="578" y="11193"/>
                    <a:pt x="623" y="11188"/>
                    <a:pt x="665" y="11178"/>
                  </a:cubicBezTo>
                  <a:lnTo>
                    <a:pt x="10551" y="8533"/>
                  </a:lnTo>
                  <a:lnTo>
                    <a:pt x="11681" y="572"/>
                  </a:lnTo>
                  <a:cubicBezTo>
                    <a:pt x="11721" y="298"/>
                    <a:pt x="11530" y="42"/>
                    <a:pt x="11255" y="3"/>
                  </a:cubicBezTo>
                  <a:cubicBezTo>
                    <a:pt x="11236" y="2"/>
                    <a:pt x="11217" y="1"/>
                    <a:pt x="111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4" name="Google Shape;3794;p50"/>
            <p:cNvSpPr/>
            <p:nvPr/>
          </p:nvSpPr>
          <p:spPr>
            <a:xfrm flipH="1">
              <a:off x="1755237" y="5150935"/>
              <a:ext cx="174166" cy="137517"/>
            </a:xfrm>
            <a:custGeom>
              <a:avLst/>
              <a:gdLst/>
              <a:ahLst/>
              <a:cxnLst/>
              <a:rect l="l" t="t" r="r" b="b"/>
              <a:pathLst>
                <a:path w="11315" h="8934" extrusionOk="0">
                  <a:moveTo>
                    <a:pt x="10767" y="0"/>
                  </a:moveTo>
                  <a:cubicBezTo>
                    <a:pt x="10527" y="0"/>
                    <a:pt x="10321" y="179"/>
                    <a:pt x="10280" y="423"/>
                  </a:cubicBezTo>
                  <a:lnTo>
                    <a:pt x="9326" y="6224"/>
                  </a:lnTo>
                  <a:lnTo>
                    <a:pt x="436" y="7940"/>
                  </a:lnTo>
                  <a:cubicBezTo>
                    <a:pt x="179" y="7985"/>
                    <a:pt x="0" y="8221"/>
                    <a:pt x="25" y="8480"/>
                  </a:cubicBezTo>
                  <a:cubicBezTo>
                    <a:pt x="50" y="8738"/>
                    <a:pt x="265" y="8934"/>
                    <a:pt x="523" y="8934"/>
                  </a:cubicBezTo>
                  <a:cubicBezTo>
                    <a:pt x="525" y="8934"/>
                    <a:pt x="527" y="8934"/>
                    <a:pt x="530" y="8934"/>
                  </a:cubicBezTo>
                  <a:cubicBezTo>
                    <a:pt x="563" y="8934"/>
                    <a:pt x="595" y="8931"/>
                    <a:pt x="627" y="8926"/>
                  </a:cubicBezTo>
                  <a:lnTo>
                    <a:pt x="10205" y="7076"/>
                  </a:lnTo>
                  <a:lnTo>
                    <a:pt x="11270" y="585"/>
                  </a:lnTo>
                  <a:cubicBezTo>
                    <a:pt x="11315" y="311"/>
                    <a:pt x="11129" y="54"/>
                    <a:pt x="10857" y="9"/>
                  </a:cubicBezTo>
                  <a:cubicBezTo>
                    <a:pt x="10826" y="3"/>
                    <a:pt x="10796" y="0"/>
                    <a:pt x="107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5" name="Google Shape;3795;p50"/>
            <p:cNvSpPr/>
            <p:nvPr/>
          </p:nvSpPr>
          <p:spPr>
            <a:xfrm flipH="1">
              <a:off x="1324676" y="4680316"/>
              <a:ext cx="628799" cy="979625"/>
            </a:xfrm>
            <a:custGeom>
              <a:avLst/>
              <a:gdLst/>
              <a:ahLst/>
              <a:cxnLst/>
              <a:rect l="l" t="t" r="r" b="b"/>
              <a:pathLst>
                <a:path w="40851" h="63643" extrusionOk="0">
                  <a:moveTo>
                    <a:pt x="6468" y="1"/>
                  </a:moveTo>
                  <a:cubicBezTo>
                    <a:pt x="5113" y="1"/>
                    <a:pt x="3930" y="611"/>
                    <a:pt x="3121" y="2041"/>
                  </a:cubicBezTo>
                  <a:cubicBezTo>
                    <a:pt x="0" y="7558"/>
                    <a:pt x="5990" y="11822"/>
                    <a:pt x="7245" y="17590"/>
                  </a:cubicBezTo>
                  <a:cubicBezTo>
                    <a:pt x="8499" y="23359"/>
                    <a:pt x="974" y="26619"/>
                    <a:pt x="3734" y="33801"/>
                  </a:cubicBezTo>
                  <a:cubicBezTo>
                    <a:pt x="6493" y="40982"/>
                    <a:pt x="14267" y="33891"/>
                    <a:pt x="11509" y="45149"/>
                  </a:cubicBezTo>
                  <a:cubicBezTo>
                    <a:pt x="8750" y="56407"/>
                    <a:pt x="23296" y="60998"/>
                    <a:pt x="23296" y="60998"/>
                  </a:cubicBezTo>
                  <a:cubicBezTo>
                    <a:pt x="23296" y="60998"/>
                    <a:pt x="27791" y="63643"/>
                    <a:pt x="31661" y="63643"/>
                  </a:cubicBezTo>
                  <a:cubicBezTo>
                    <a:pt x="33042" y="63643"/>
                    <a:pt x="34344" y="63306"/>
                    <a:pt x="35334" y="62392"/>
                  </a:cubicBezTo>
                  <a:cubicBezTo>
                    <a:pt x="39097" y="58915"/>
                    <a:pt x="37842" y="53202"/>
                    <a:pt x="37466" y="48312"/>
                  </a:cubicBezTo>
                  <a:cubicBezTo>
                    <a:pt x="37090" y="43422"/>
                    <a:pt x="40851" y="39828"/>
                    <a:pt x="39011" y="36149"/>
                  </a:cubicBezTo>
                  <a:cubicBezTo>
                    <a:pt x="37174" y="32471"/>
                    <a:pt x="28646" y="30465"/>
                    <a:pt x="30636" y="25449"/>
                  </a:cubicBezTo>
                  <a:cubicBezTo>
                    <a:pt x="32626" y="20432"/>
                    <a:pt x="30318" y="16086"/>
                    <a:pt x="26973" y="14413"/>
                  </a:cubicBezTo>
                  <a:cubicBezTo>
                    <a:pt x="23630" y="12741"/>
                    <a:pt x="19450" y="12073"/>
                    <a:pt x="17610" y="10066"/>
                  </a:cubicBezTo>
                  <a:cubicBezTo>
                    <a:pt x="15629" y="4988"/>
                    <a:pt x="10343" y="1"/>
                    <a:pt x="64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6" name="Google Shape;3796;p50"/>
            <p:cNvSpPr/>
            <p:nvPr/>
          </p:nvSpPr>
          <p:spPr>
            <a:xfrm flipH="1">
              <a:off x="1412562" y="4744388"/>
              <a:ext cx="445690" cy="931754"/>
            </a:xfrm>
            <a:custGeom>
              <a:avLst/>
              <a:gdLst/>
              <a:ahLst/>
              <a:cxnLst/>
              <a:rect l="l" t="t" r="r" b="b"/>
              <a:pathLst>
                <a:path w="28955" h="60533" extrusionOk="0">
                  <a:moveTo>
                    <a:pt x="557" y="1"/>
                  </a:moveTo>
                  <a:cubicBezTo>
                    <a:pt x="435" y="1"/>
                    <a:pt x="311" y="45"/>
                    <a:pt x="214" y="136"/>
                  </a:cubicBezTo>
                  <a:cubicBezTo>
                    <a:pt x="12" y="324"/>
                    <a:pt x="0" y="642"/>
                    <a:pt x="189" y="844"/>
                  </a:cubicBezTo>
                  <a:cubicBezTo>
                    <a:pt x="14736" y="16492"/>
                    <a:pt x="27784" y="59739"/>
                    <a:pt x="27914" y="60175"/>
                  </a:cubicBezTo>
                  <a:cubicBezTo>
                    <a:pt x="27977" y="60387"/>
                    <a:pt x="28173" y="60533"/>
                    <a:pt x="28395" y="60533"/>
                  </a:cubicBezTo>
                  <a:cubicBezTo>
                    <a:pt x="28444" y="60533"/>
                    <a:pt x="28492" y="60524"/>
                    <a:pt x="28539" y="60511"/>
                  </a:cubicBezTo>
                  <a:cubicBezTo>
                    <a:pt x="28803" y="60432"/>
                    <a:pt x="28955" y="60152"/>
                    <a:pt x="28875" y="59886"/>
                  </a:cubicBezTo>
                  <a:cubicBezTo>
                    <a:pt x="28746" y="59450"/>
                    <a:pt x="15630" y="15980"/>
                    <a:pt x="924" y="161"/>
                  </a:cubicBezTo>
                  <a:cubicBezTo>
                    <a:pt x="825" y="54"/>
                    <a:pt x="692" y="1"/>
                    <a:pt x="557" y="1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7" name="Google Shape;3797;p50"/>
            <p:cNvSpPr/>
            <p:nvPr/>
          </p:nvSpPr>
          <p:spPr>
            <a:xfrm flipH="1">
              <a:off x="1653722" y="4862250"/>
              <a:ext cx="163884" cy="114289"/>
            </a:xfrm>
            <a:custGeom>
              <a:avLst/>
              <a:gdLst/>
              <a:ahLst/>
              <a:cxnLst/>
              <a:rect l="l" t="t" r="r" b="b"/>
              <a:pathLst>
                <a:path w="10647" h="7425" extrusionOk="0">
                  <a:moveTo>
                    <a:pt x="10078" y="0"/>
                  </a:moveTo>
                  <a:cubicBezTo>
                    <a:pt x="9881" y="0"/>
                    <a:pt x="9695" y="117"/>
                    <a:pt x="9616" y="310"/>
                  </a:cubicBezTo>
                  <a:lnTo>
                    <a:pt x="7130" y="6270"/>
                  </a:lnTo>
                  <a:lnTo>
                    <a:pt x="652" y="4901"/>
                  </a:lnTo>
                  <a:cubicBezTo>
                    <a:pt x="618" y="4894"/>
                    <a:pt x="583" y="4891"/>
                    <a:pt x="549" y="4891"/>
                  </a:cubicBezTo>
                  <a:cubicBezTo>
                    <a:pt x="317" y="4891"/>
                    <a:pt x="108" y="5053"/>
                    <a:pt x="57" y="5289"/>
                  </a:cubicBezTo>
                  <a:cubicBezTo>
                    <a:pt x="1" y="5560"/>
                    <a:pt x="174" y="5825"/>
                    <a:pt x="445" y="5884"/>
                  </a:cubicBezTo>
                  <a:lnTo>
                    <a:pt x="7736" y="7424"/>
                  </a:lnTo>
                  <a:lnTo>
                    <a:pt x="10542" y="694"/>
                  </a:lnTo>
                  <a:cubicBezTo>
                    <a:pt x="10647" y="439"/>
                    <a:pt x="10527" y="146"/>
                    <a:pt x="10271" y="39"/>
                  </a:cubicBezTo>
                  <a:cubicBezTo>
                    <a:pt x="10208" y="13"/>
                    <a:pt x="10142" y="0"/>
                    <a:pt x="10078" y="0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8" name="Google Shape;3798;p50"/>
            <p:cNvSpPr/>
            <p:nvPr/>
          </p:nvSpPr>
          <p:spPr>
            <a:xfrm flipH="1">
              <a:off x="1499227" y="5055235"/>
              <a:ext cx="318425" cy="174520"/>
            </a:xfrm>
            <a:custGeom>
              <a:avLst/>
              <a:gdLst/>
              <a:ahLst/>
              <a:cxnLst/>
              <a:rect l="l" t="t" r="r" b="b"/>
              <a:pathLst>
                <a:path w="20687" h="11338" extrusionOk="0">
                  <a:moveTo>
                    <a:pt x="20113" y="0"/>
                  </a:moveTo>
                  <a:cubicBezTo>
                    <a:pt x="19925" y="0"/>
                    <a:pt x="19746" y="106"/>
                    <a:pt x="19660" y="287"/>
                  </a:cubicBezTo>
                  <a:lnTo>
                    <a:pt x="14951" y="10185"/>
                  </a:lnTo>
                  <a:lnTo>
                    <a:pt x="662" y="6970"/>
                  </a:lnTo>
                  <a:cubicBezTo>
                    <a:pt x="625" y="6962"/>
                    <a:pt x="589" y="6958"/>
                    <a:pt x="552" y="6958"/>
                  </a:cubicBezTo>
                  <a:cubicBezTo>
                    <a:pt x="322" y="6958"/>
                    <a:pt x="114" y="7117"/>
                    <a:pt x="62" y="7351"/>
                  </a:cubicBezTo>
                  <a:cubicBezTo>
                    <a:pt x="0" y="7622"/>
                    <a:pt x="171" y="7889"/>
                    <a:pt x="441" y="7951"/>
                  </a:cubicBezTo>
                  <a:lnTo>
                    <a:pt x="15512" y="11338"/>
                  </a:lnTo>
                  <a:lnTo>
                    <a:pt x="20566" y="718"/>
                  </a:lnTo>
                  <a:cubicBezTo>
                    <a:pt x="20686" y="467"/>
                    <a:pt x="20579" y="168"/>
                    <a:pt x="20329" y="50"/>
                  </a:cubicBezTo>
                  <a:cubicBezTo>
                    <a:pt x="20259" y="16"/>
                    <a:pt x="20185" y="0"/>
                    <a:pt x="20113" y="0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9" name="Google Shape;3799;p50"/>
            <p:cNvSpPr/>
            <p:nvPr/>
          </p:nvSpPr>
          <p:spPr>
            <a:xfrm flipH="1">
              <a:off x="658816" y="4243988"/>
              <a:ext cx="858409" cy="1337331"/>
            </a:xfrm>
            <a:custGeom>
              <a:avLst/>
              <a:gdLst/>
              <a:ahLst/>
              <a:cxnLst/>
              <a:rect l="l" t="t" r="r" b="b"/>
              <a:pathLst>
                <a:path w="55768" h="86882" extrusionOk="0">
                  <a:moveTo>
                    <a:pt x="46938" y="0"/>
                  </a:moveTo>
                  <a:cubicBezTo>
                    <a:pt x="41647" y="0"/>
                    <a:pt x="34433" y="6807"/>
                    <a:pt x="31727" y="13740"/>
                  </a:cubicBezTo>
                  <a:cubicBezTo>
                    <a:pt x="29216" y="16480"/>
                    <a:pt x="23510" y="17393"/>
                    <a:pt x="18945" y="19675"/>
                  </a:cubicBezTo>
                  <a:cubicBezTo>
                    <a:pt x="14381" y="21957"/>
                    <a:pt x="11229" y="27892"/>
                    <a:pt x="13946" y="34740"/>
                  </a:cubicBezTo>
                  <a:cubicBezTo>
                    <a:pt x="16663" y="41587"/>
                    <a:pt x="5023" y="44326"/>
                    <a:pt x="2511" y="49348"/>
                  </a:cubicBezTo>
                  <a:cubicBezTo>
                    <a:pt x="0" y="54369"/>
                    <a:pt x="5136" y="59276"/>
                    <a:pt x="4622" y="65952"/>
                  </a:cubicBezTo>
                  <a:cubicBezTo>
                    <a:pt x="4109" y="72629"/>
                    <a:pt x="2398" y="80428"/>
                    <a:pt x="7532" y="85173"/>
                  </a:cubicBezTo>
                  <a:cubicBezTo>
                    <a:pt x="8883" y="86422"/>
                    <a:pt x="10661" y="86882"/>
                    <a:pt x="12547" y="86882"/>
                  </a:cubicBezTo>
                  <a:cubicBezTo>
                    <a:pt x="17831" y="86882"/>
                    <a:pt x="23966" y="83272"/>
                    <a:pt x="23966" y="83272"/>
                  </a:cubicBezTo>
                  <a:cubicBezTo>
                    <a:pt x="23966" y="83272"/>
                    <a:pt x="43823" y="77003"/>
                    <a:pt x="40057" y="61635"/>
                  </a:cubicBezTo>
                  <a:cubicBezTo>
                    <a:pt x="36291" y="46267"/>
                    <a:pt x="46904" y="55948"/>
                    <a:pt x="50672" y="46143"/>
                  </a:cubicBezTo>
                  <a:cubicBezTo>
                    <a:pt x="54438" y="36338"/>
                    <a:pt x="44166" y="31887"/>
                    <a:pt x="45878" y="24012"/>
                  </a:cubicBezTo>
                  <a:cubicBezTo>
                    <a:pt x="47589" y="16138"/>
                    <a:pt x="55768" y="10317"/>
                    <a:pt x="51507" y="2785"/>
                  </a:cubicBezTo>
                  <a:cubicBezTo>
                    <a:pt x="50403" y="833"/>
                    <a:pt x="48788" y="0"/>
                    <a:pt x="469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0" name="Google Shape;3800;p50"/>
            <p:cNvSpPr/>
            <p:nvPr/>
          </p:nvSpPr>
          <p:spPr>
            <a:xfrm flipH="1">
              <a:off x="658816" y="4243988"/>
              <a:ext cx="858409" cy="1337331"/>
            </a:xfrm>
            <a:custGeom>
              <a:avLst/>
              <a:gdLst/>
              <a:ahLst/>
              <a:cxnLst/>
              <a:rect l="l" t="t" r="r" b="b"/>
              <a:pathLst>
                <a:path w="55768" h="86882" extrusionOk="0">
                  <a:moveTo>
                    <a:pt x="46938" y="0"/>
                  </a:moveTo>
                  <a:cubicBezTo>
                    <a:pt x="41647" y="0"/>
                    <a:pt x="34433" y="6807"/>
                    <a:pt x="31727" y="13740"/>
                  </a:cubicBezTo>
                  <a:cubicBezTo>
                    <a:pt x="29216" y="16480"/>
                    <a:pt x="23510" y="17393"/>
                    <a:pt x="18945" y="19675"/>
                  </a:cubicBezTo>
                  <a:cubicBezTo>
                    <a:pt x="14381" y="21957"/>
                    <a:pt x="11229" y="27892"/>
                    <a:pt x="13946" y="34740"/>
                  </a:cubicBezTo>
                  <a:cubicBezTo>
                    <a:pt x="16663" y="41587"/>
                    <a:pt x="5023" y="44326"/>
                    <a:pt x="2511" y="49348"/>
                  </a:cubicBezTo>
                  <a:cubicBezTo>
                    <a:pt x="0" y="54369"/>
                    <a:pt x="5136" y="59276"/>
                    <a:pt x="4622" y="65952"/>
                  </a:cubicBezTo>
                  <a:cubicBezTo>
                    <a:pt x="4109" y="72629"/>
                    <a:pt x="2398" y="80428"/>
                    <a:pt x="7532" y="85173"/>
                  </a:cubicBezTo>
                  <a:cubicBezTo>
                    <a:pt x="8883" y="86422"/>
                    <a:pt x="10661" y="86882"/>
                    <a:pt x="12547" y="86882"/>
                  </a:cubicBezTo>
                  <a:cubicBezTo>
                    <a:pt x="17831" y="86882"/>
                    <a:pt x="23966" y="83272"/>
                    <a:pt x="23966" y="83272"/>
                  </a:cubicBezTo>
                  <a:cubicBezTo>
                    <a:pt x="23966" y="83272"/>
                    <a:pt x="43823" y="77003"/>
                    <a:pt x="40057" y="61635"/>
                  </a:cubicBezTo>
                  <a:cubicBezTo>
                    <a:pt x="36291" y="46267"/>
                    <a:pt x="46904" y="55948"/>
                    <a:pt x="50672" y="46143"/>
                  </a:cubicBezTo>
                  <a:cubicBezTo>
                    <a:pt x="54438" y="36338"/>
                    <a:pt x="44166" y="31887"/>
                    <a:pt x="45878" y="24012"/>
                  </a:cubicBezTo>
                  <a:cubicBezTo>
                    <a:pt x="47589" y="16138"/>
                    <a:pt x="55768" y="10317"/>
                    <a:pt x="51507" y="2785"/>
                  </a:cubicBezTo>
                  <a:cubicBezTo>
                    <a:pt x="50403" y="833"/>
                    <a:pt x="48788" y="0"/>
                    <a:pt x="46938" y="0"/>
                  </a:cubicBezTo>
                  <a:close/>
                </a:path>
              </a:pathLst>
            </a:custGeom>
            <a:solidFill>
              <a:srgbClr val="6D9EEB">
                <a:alpha val="41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1" name="Google Shape;3801;p50"/>
            <p:cNvSpPr/>
            <p:nvPr/>
          </p:nvSpPr>
          <p:spPr>
            <a:xfrm flipH="1">
              <a:off x="791960" y="4334255"/>
              <a:ext cx="602155" cy="1266356"/>
            </a:xfrm>
            <a:custGeom>
              <a:avLst/>
              <a:gdLst/>
              <a:ahLst/>
              <a:cxnLst/>
              <a:rect l="l" t="t" r="r" b="b"/>
              <a:pathLst>
                <a:path w="39120" h="82271" extrusionOk="0">
                  <a:moveTo>
                    <a:pt x="38564" y="0"/>
                  </a:moveTo>
                  <a:cubicBezTo>
                    <a:pt x="38430" y="0"/>
                    <a:pt x="38296" y="54"/>
                    <a:pt x="38197" y="160"/>
                  </a:cubicBezTo>
                  <a:cubicBezTo>
                    <a:pt x="18149" y="21726"/>
                    <a:pt x="258" y="81027"/>
                    <a:pt x="79" y="81624"/>
                  </a:cubicBezTo>
                  <a:cubicBezTo>
                    <a:pt x="1" y="81889"/>
                    <a:pt x="151" y="82170"/>
                    <a:pt x="417" y="82249"/>
                  </a:cubicBezTo>
                  <a:cubicBezTo>
                    <a:pt x="464" y="82262"/>
                    <a:pt x="512" y="82270"/>
                    <a:pt x="561" y="82270"/>
                  </a:cubicBezTo>
                  <a:cubicBezTo>
                    <a:pt x="781" y="82270"/>
                    <a:pt x="977" y="82125"/>
                    <a:pt x="1040" y="81913"/>
                  </a:cubicBezTo>
                  <a:cubicBezTo>
                    <a:pt x="1221" y="81318"/>
                    <a:pt x="19043" y="22239"/>
                    <a:pt x="38930" y="843"/>
                  </a:cubicBezTo>
                  <a:cubicBezTo>
                    <a:pt x="39119" y="641"/>
                    <a:pt x="39109" y="323"/>
                    <a:pt x="38905" y="135"/>
                  </a:cubicBezTo>
                  <a:cubicBezTo>
                    <a:pt x="38809" y="45"/>
                    <a:pt x="38686" y="0"/>
                    <a:pt x="385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2" name="Google Shape;3802;p50"/>
            <p:cNvSpPr/>
            <p:nvPr/>
          </p:nvSpPr>
          <p:spPr>
            <a:xfrm flipH="1">
              <a:off x="847457" y="4495181"/>
              <a:ext cx="217481" cy="149923"/>
            </a:xfrm>
            <a:custGeom>
              <a:avLst/>
              <a:gdLst/>
              <a:ahLst/>
              <a:cxnLst/>
              <a:rect l="l" t="t" r="r" b="b"/>
              <a:pathLst>
                <a:path w="14129" h="9740" extrusionOk="0">
                  <a:moveTo>
                    <a:pt x="572" y="0"/>
                  </a:moveTo>
                  <a:cubicBezTo>
                    <a:pt x="507" y="0"/>
                    <a:pt x="442" y="13"/>
                    <a:pt x="378" y="39"/>
                  </a:cubicBezTo>
                  <a:cubicBezTo>
                    <a:pt x="123" y="146"/>
                    <a:pt x="1" y="438"/>
                    <a:pt x="108" y="694"/>
                  </a:cubicBezTo>
                  <a:lnTo>
                    <a:pt x="3879" y="9740"/>
                  </a:lnTo>
                  <a:lnTo>
                    <a:pt x="13684" y="7668"/>
                  </a:lnTo>
                  <a:cubicBezTo>
                    <a:pt x="13955" y="7611"/>
                    <a:pt x="14129" y="7345"/>
                    <a:pt x="14072" y="7075"/>
                  </a:cubicBezTo>
                  <a:cubicBezTo>
                    <a:pt x="14020" y="6834"/>
                    <a:pt x="13806" y="6679"/>
                    <a:pt x="13572" y="6679"/>
                  </a:cubicBezTo>
                  <a:cubicBezTo>
                    <a:pt x="13540" y="6679"/>
                    <a:pt x="13509" y="6681"/>
                    <a:pt x="13477" y="6687"/>
                  </a:cubicBezTo>
                  <a:lnTo>
                    <a:pt x="4485" y="8587"/>
                  </a:lnTo>
                  <a:lnTo>
                    <a:pt x="1033" y="308"/>
                  </a:lnTo>
                  <a:cubicBezTo>
                    <a:pt x="953" y="116"/>
                    <a:pt x="767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3" name="Google Shape;3803;p50"/>
            <p:cNvSpPr/>
            <p:nvPr/>
          </p:nvSpPr>
          <p:spPr>
            <a:xfrm flipH="1">
              <a:off x="847371" y="4758624"/>
              <a:ext cx="428373" cy="232196"/>
            </a:xfrm>
            <a:custGeom>
              <a:avLst/>
              <a:gdLst/>
              <a:ahLst/>
              <a:cxnLst/>
              <a:rect l="l" t="t" r="r" b="b"/>
              <a:pathLst>
                <a:path w="27830" h="15085" extrusionOk="0">
                  <a:moveTo>
                    <a:pt x="571" y="1"/>
                  </a:moveTo>
                  <a:cubicBezTo>
                    <a:pt x="499" y="1"/>
                    <a:pt x="426" y="16"/>
                    <a:pt x="356" y="49"/>
                  </a:cubicBezTo>
                  <a:cubicBezTo>
                    <a:pt x="107" y="170"/>
                    <a:pt x="0" y="469"/>
                    <a:pt x="119" y="719"/>
                  </a:cubicBezTo>
                  <a:lnTo>
                    <a:pt x="6956" y="15085"/>
                  </a:lnTo>
                  <a:lnTo>
                    <a:pt x="27388" y="10493"/>
                  </a:lnTo>
                  <a:cubicBezTo>
                    <a:pt x="27659" y="10432"/>
                    <a:pt x="27829" y="10164"/>
                    <a:pt x="27767" y="9894"/>
                  </a:cubicBezTo>
                  <a:cubicBezTo>
                    <a:pt x="27715" y="9660"/>
                    <a:pt x="27507" y="9500"/>
                    <a:pt x="27278" y="9500"/>
                  </a:cubicBezTo>
                  <a:cubicBezTo>
                    <a:pt x="27242" y="9500"/>
                    <a:pt x="27206" y="9504"/>
                    <a:pt x="27169" y="9513"/>
                  </a:cubicBezTo>
                  <a:lnTo>
                    <a:pt x="7517" y="13932"/>
                  </a:lnTo>
                  <a:lnTo>
                    <a:pt x="1026" y="288"/>
                  </a:lnTo>
                  <a:cubicBezTo>
                    <a:pt x="939" y="107"/>
                    <a:pt x="759" y="1"/>
                    <a:pt x="5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4" name="Google Shape;3804;p50"/>
            <p:cNvSpPr/>
            <p:nvPr/>
          </p:nvSpPr>
          <p:spPr>
            <a:xfrm flipH="1">
              <a:off x="1021107" y="5087956"/>
              <a:ext cx="386367" cy="236829"/>
            </a:xfrm>
            <a:custGeom>
              <a:avLst/>
              <a:gdLst/>
              <a:ahLst/>
              <a:cxnLst/>
              <a:rect l="l" t="t" r="r" b="b"/>
              <a:pathLst>
                <a:path w="25101" h="15386" extrusionOk="0">
                  <a:moveTo>
                    <a:pt x="572" y="1"/>
                  </a:moveTo>
                  <a:cubicBezTo>
                    <a:pt x="499" y="1"/>
                    <a:pt x="425" y="17"/>
                    <a:pt x="354" y="51"/>
                  </a:cubicBezTo>
                  <a:cubicBezTo>
                    <a:pt x="105" y="171"/>
                    <a:pt x="0" y="470"/>
                    <a:pt x="120" y="721"/>
                  </a:cubicBezTo>
                  <a:lnTo>
                    <a:pt x="7161" y="15385"/>
                  </a:lnTo>
                  <a:lnTo>
                    <a:pt x="24693" y="9750"/>
                  </a:lnTo>
                  <a:cubicBezTo>
                    <a:pt x="24957" y="9664"/>
                    <a:pt x="25100" y="9382"/>
                    <a:pt x="25015" y="9118"/>
                  </a:cubicBezTo>
                  <a:cubicBezTo>
                    <a:pt x="24948" y="8905"/>
                    <a:pt x="24749" y="8770"/>
                    <a:pt x="24538" y="8770"/>
                  </a:cubicBezTo>
                  <a:cubicBezTo>
                    <a:pt x="24487" y="8770"/>
                    <a:pt x="24436" y="8778"/>
                    <a:pt x="24385" y="8794"/>
                  </a:cubicBezTo>
                  <a:lnTo>
                    <a:pt x="7686" y="14162"/>
                  </a:lnTo>
                  <a:lnTo>
                    <a:pt x="1024" y="286"/>
                  </a:lnTo>
                  <a:cubicBezTo>
                    <a:pt x="938" y="106"/>
                    <a:pt x="759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05" name="Google Shape;3805;p50"/>
          <p:cNvGrpSpPr/>
          <p:nvPr/>
        </p:nvGrpSpPr>
        <p:grpSpPr>
          <a:xfrm flipH="1">
            <a:off x="7141403" y="3180297"/>
            <a:ext cx="2166135" cy="2204530"/>
            <a:chOff x="658816" y="3875056"/>
            <a:chExt cx="1769862" cy="1801086"/>
          </a:xfrm>
        </p:grpSpPr>
        <p:sp>
          <p:nvSpPr>
            <p:cNvPr id="3806" name="Google Shape;3806;p50"/>
            <p:cNvSpPr/>
            <p:nvPr/>
          </p:nvSpPr>
          <p:spPr>
            <a:xfrm flipH="1">
              <a:off x="1674625" y="5389061"/>
              <a:ext cx="141642" cy="176783"/>
            </a:xfrm>
            <a:custGeom>
              <a:avLst/>
              <a:gdLst/>
              <a:ahLst/>
              <a:cxnLst/>
              <a:rect l="l" t="t" r="r" b="b"/>
              <a:pathLst>
                <a:path w="9202" h="11485" extrusionOk="0">
                  <a:moveTo>
                    <a:pt x="7862" y="0"/>
                  </a:moveTo>
                  <a:cubicBezTo>
                    <a:pt x="7842" y="0"/>
                    <a:pt x="7822" y="2"/>
                    <a:pt x="7801" y="5"/>
                  </a:cubicBezTo>
                  <a:cubicBezTo>
                    <a:pt x="7568" y="36"/>
                    <a:pt x="7405" y="252"/>
                    <a:pt x="7439" y="484"/>
                  </a:cubicBezTo>
                  <a:lnTo>
                    <a:pt x="8274" y="6355"/>
                  </a:lnTo>
                  <a:lnTo>
                    <a:pt x="259" y="10683"/>
                  </a:lnTo>
                  <a:cubicBezTo>
                    <a:pt x="87" y="10776"/>
                    <a:pt x="1" y="10973"/>
                    <a:pt x="49" y="11162"/>
                  </a:cubicBezTo>
                  <a:cubicBezTo>
                    <a:pt x="97" y="11351"/>
                    <a:pt x="268" y="11485"/>
                    <a:pt x="462" y="11485"/>
                  </a:cubicBezTo>
                  <a:cubicBezTo>
                    <a:pt x="532" y="11483"/>
                    <a:pt x="602" y="11465"/>
                    <a:pt x="664" y="11431"/>
                  </a:cubicBezTo>
                  <a:lnTo>
                    <a:pt x="9202" y="6825"/>
                  </a:lnTo>
                  <a:lnTo>
                    <a:pt x="8281" y="366"/>
                  </a:lnTo>
                  <a:cubicBezTo>
                    <a:pt x="8252" y="154"/>
                    <a:pt x="8070" y="0"/>
                    <a:pt x="7862" y="0"/>
                  </a:cubicBezTo>
                  <a:close/>
                </a:path>
              </a:pathLst>
            </a:custGeom>
            <a:solidFill>
              <a:srgbClr val="8CC4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7" name="Google Shape;3807;p50"/>
            <p:cNvSpPr/>
            <p:nvPr/>
          </p:nvSpPr>
          <p:spPr>
            <a:xfrm flipH="1">
              <a:off x="1402746" y="5296486"/>
              <a:ext cx="287717" cy="178076"/>
            </a:xfrm>
            <a:custGeom>
              <a:avLst/>
              <a:gdLst/>
              <a:ahLst/>
              <a:cxnLst/>
              <a:rect l="l" t="t" r="r" b="b"/>
              <a:pathLst>
                <a:path w="18692" h="11569" extrusionOk="0">
                  <a:moveTo>
                    <a:pt x="18120" y="0"/>
                  </a:moveTo>
                  <a:cubicBezTo>
                    <a:pt x="17933" y="0"/>
                    <a:pt x="17753" y="105"/>
                    <a:pt x="17667" y="286"/>
                  </a:cubicBezTo>
                  <a:lnTo>
                    <a:pt x="12838" y="10345"/>
                  </a:lnTo>
                  <a:lnTo>
                    <a:pt x="718" y="6447"/>
                  </a:lnTo>
                  <a:cubicBezTo>
                    <a:pt x="667" y="6431"/>
                    <a:pt x="615" y="6423"/>
                    <a:pt x="563" y="6423"/>
                  </a:cubicBezTo>
                  <a:cubicBezTo>
                    <a:pt x="351" y="6423"/>
                    <a:pt x="154" y="6558"/>
                    <a:pt x="85" y="6772"/>
                  </a:cubicBezTo>
                  <a:cubicBezTo>
                    <a:pt x="0" y="7036"/>
                    <a:pt x="145" y="7318"/>
                    <a:pt x="411" y="7403"/>
                  </a:cubicBezTo>
                  <a:lnTo>
                    <a:pt x="13363" y="11568"/>
                  </a:lnTo>
                  <a:lnTo>
                    <a:pt x="18571" y="720"/>
                  </a:lnTo>
                  <a:cubicBezTo>
                    <a:pt x="18691" y="471"/>
                    <a:pt x="18586" y="170"/>
                    <a:pt x="18337" y="50"/>
                  </a:cubicBezTo>
                  <a:cubicBezTo>
                    <a:pt x="18267" y="16"/>
                    <a:pt x="18193" y="0"/>
                    <a:pt x="18120" y="0"/>
                  </a:cubicBezTo>
                  <a:close/>
                </a:path>
              </a:pathLst>
            </a:custGeom>
            <a:solidFill>
              <a:srgbClr val="FF81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8" name="Google Shape;3808;p50"/>
            <p:cNvSpPr/>
            <p:nvPr/>
          </p:nvSpPr>
          <p:spPr>
            <a:xfrm flipH="1">
              <a:off x="1072480" y="3875056"/>
              <a:ext cx="654935" cy="1236341"/>
            </a:xfrm>
            <a:custGeom>
              <a:avLst/>
              <a:gdLst/>
              <a:ahLst/>
              <a:cxnLst/>
              <a:rect l="l" t="t" r="r" b="b"/>
              <a:pathLst>
                <a:path w="42549" h="80321" extrusionOk="0">
                  <a:moveTo>
                    <a:pt x="19479" y="0"/>
                  </a:moveTo>
                  <a:cubicBezTo>
                    <a:pt x="14561" y="0"/>
                    <a:pt x="10368" y="9188"/>
                    <a:pt x="10793" y="16409"/>
                  </a:cubicBezTo>
                  <a:cubicBezTo>
                    <a:pt x="9828" y="19411"/>
                    <a:pt x="5751" y="22138"/>
                    <a:pt x="3039" y="25516"/>
                  </a:cubicBezTo>
                  <a:cubicBezTo>
                    <a:pt x="328" y="28895"/>
                    <a:pt x="0" y="34589"/>
                    <a:pt x="4523" y="38906"/>
                  </a:cubicBezTo>
                  <a:cubicBezTo>
                    <a:pt x="9046" y="43225"/>
                    <a:pt x="1039" y="49464"/>
                    <a:pt x="884" y="54225"/>
                  </a:cubicBezTo>
                  <a:cubicBezTo>
                    <a:pt x="729" y="58989"/>
                    <a:pt x="6428" y="60952"/>
                    <a:pt x="8399" y="66283"/>
                  </a:cubicBezTo>
                  <a:cubicBezTo>
                    <a:pt x="10369" y="71615"/>
                    <a:pt x="11813" y="78236"/>
                    <a:pt x="17456" y="80076"/>
                  </a:cubicBezTo>
                  <a:cubicBezTo>
                    <a:pt x="17973" y="80244"/>
                    <a:pt x="18495" y="80320"/>
                    <a:pt x="19018" y="80320"/>
                  </a:cubicBezTo>
                  <a:cubicBezTo>
                    <a:pt x="24209" y="80320"/>
                    <a:pt x="29454" y="72784"/>
                    <a:pt x="29454" y="72784"/>
                  </a:cubicBezTo>
                  <a:cubicBezTo>
                    <a:pt x="29454" y="72784"/>
                    <a:pt x="42548" y="60910"/>
                    <a:pt x="34196" y="50393"/>
                  </a:cubicBezTo>
                  <a:cubicBezTo>
                    <a:pt x="25842" y="39875"/>
                    <a:pt x="37461" y="43579"/>
                    <a:pt x="36889" y="34682"/>
                  </a:cubicBezTo>
                  <a:cubicBezTo>
                    <a:pt x="36318" y="25785"/>
                    <a:pt x="26820" y="25994"/>
                    <a:pt x="25348" y="19314"/>
                  </a:cubicBezTo>
                  <a:cubicBezTo>
                    <a:pt x="23877" y="12633"/>
                    <a:pt x="28121" y="5246"/>
                    <a:pt x="22166" y="947"/>
                  </a:cubicBezTo>
                  <a:cubicBezTo>
                    <a:pt x="21262" y="295"/>
                    <a:pt x="20359" y="0"/>
                    <a:pt x="194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9" name="Google Shape;3809;p50"/>
            <p:cNvSpPr/>
            <p:nvPr/>
          </p:nvSpPr>
          <p:spPr>
            <a:xfrm flipH="1">
              <a:off x="1418016" y="3952564"/>
              <a:ext cx="133930" cy="1185222"/>
            </a:xfrm>
            <a:custGeom>
              <a:avLst/>
              <a:gdLst/>
              <a:ahLst/>
              <a:cxnLst/>
              <a:rect l="l" t="t" r="r" b="b"/>
              <a:pathLst>
                <a:path w="8701" h="77000" extrusionOk="0">
                  <a:moveTo>
                    <a:pt x="8223" y="0"/>
                  </a:moveTo>
                  <a:cubicBezTo>
                    <a:pt x="8044" y="0"/>
                    <a:pt x="7877" y="114"/>
                    <a:pt x="7818" y="294"/>
                  </a:cubicBezTo>
                  <a:cubicBezTo>
                    <a:pt x="1" y="24032"/>
                    <a:pt x="7222" y="76111"/>
                    <a:pt x="7295" y="76632"/>
                  </a:cubicBezTo>
                  <a:cubicBezTo>
                    <a:pt x="7325" y="76842"/>
                    <a:pt x="7506" y="76999"/>
                    <a:pt x="7718" y="76999"/>
                  </a:cubicBezTo>
                  <a:cubicBezTo>
                    <a:pt x="7738" y="76999"/>
                    <a:pt x="7758" y="76996"/>
                    <a:pt x="7776" y="76993"/>
                  </a:cubicBezTo>
                  <a:cubicBezTo>
                    <a:pt x="8010" y="76961"/>
                    <a:pt x="8172" y="76746"/>
                    <a:pt x="8139" y="76513"/>
                  </a:cubicBezTo>
                  <a:cubicBezTo>
                    <a:pt x="8065" y="75992"/>
                    <a:pt x="871" y="24112"/>
                    <a:pt x="8627" y="559"/>
                  </a:cubicBezTo>
                  <a:cubicBezTo>
                    <a:pt x="8700" y="337"/>
                    <a:pt x="8578" y="95"/>
                    <a:pt x="8356" y="21"/>
                  </a:cubicBezTo>
                  <a:cubicBezTo>
                    <a:pt x="8312" y="7"/>
                    <a:pt x="8267" y="0"/>
                    <a:pt x="82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0" name="Google Shape;3810;p50"/>
            <p:cNvSpPr/>
            <p:nvPr/>
          </p:nvSpPr>
          <p:spPr>
            <a:xfrm flipH="1">
              <a:off x="1367142" y="4167265"/>
              <a:ext cx="205613" cy="98189"/>
            </a:xfrm>
            <a:custGeom>
              <a:avLst/>
              <a:gdLst/>
              <a:ahLst/>
              <a:cxnLst/>
              <a:rect l="l" t="t" r="r" b="b"/>
              <a:pathLst>
                <a:path w="13358" h="6379" extrusionOk="0">
                  <a:moveTo>
                    <a:pt x="474" y="1"/>
                  </a:moveTo>
                  <a:cubicBezTo>
                    <a:pt x="358" y="1"/>
                    <a:pt x="243" y="47"/>
                    <a:pt x="160" y="138"/>
                  </a:cubicBezTo>
                  <a:cubicBezTo>
                    <a:pt x="1" y="312"/>
                    <a:pt x="11" y="581"/>
                    <a:pt x="185" y="739"/>
                  </a:cubicBezTo>
                  <a:lnTo>
                    <a:pt x="6298" y="6378"/>
                  </a:lnTo>
                  <a:lnTo>
                    <a:pt x="13128" y="1304"/>
                  </a:lnTo>
                  <a:cubicBezTo>
                    <a:pt x="13317" y="1165"/>
                    <a:pt x="13357" y="898"/>
                    <a:pt x="13217" y="709"/>
                  </a:cubicBezTo>
                  <a:cubicBezTo>
                    <a:pt x="13133" y="597"/>
                    <a:pt x="13004" y="537"/>
                    <a:pt x="12874" y="537"/>
                  </a:cubicBezTo>
                  <a:cubicBezTo>
                    <a:pt x="12785" y="537"/>
                    <a:pt x="12696" y="564"/>
                    <a:pt x="12620" y="621"/>
                  </a:cubicBezTo>
                  <a:lnTo>
                    <a:pt x="6358" y="5274"/>
                  </a:lnTo>
                  <a:lnTo>
                    <a:pt x="761" y="113"/>
                  </a:lnTo>
                  <a:cubicBezTo>
                    <a:pt x="680" y="38"/>
                    <a:pt x="577" y="1"/>
                    <a:pt x="4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1" name="Google Shape;3811;p50"/>
            <p:cNvSpPr/>
            <p:nvPr/>
          </p:nvSpPr>
          <p:spPr>
            <a:xfrm flipH="1">
              <a:off x="1258386" y="4412271"/>
              <a:ext cx="383535" cy="177753"/>
            </a:xfrm>
            <a:custGeom>
              <a:avLst/>
              <a:gdLst/>
              <a:ahLst/>
              <a:cxnLst/>
              <a:rect l="l" t="t" r="r" b="b"/>
              <a:pathLst>
                <a:path w="24917" h="11548" extrusionOk="0">
                  <a:moveTo>
                    <a:pt x="24436" y="1"/>
                  </a:moveTo>
                  <a:cubicBezTo>
                    <a:pt x="24346" y="1"/>
                    <a:pt x="24256" y="29"/>
                    <a:pt x="24178" y="88"/>
                  </a:cubicBezTo>
                  <a:lnTo>
                    <a:pt x="10588" y="10458"/>
                  </a:lnTo>
                  <a:lnTo>
                    <a:pt x="746" y="2237"/>
                  </a:lnTo>
                  <a:cubicBezTo>
                    <a:pt x="667" y="2172"/>
                    <a:pt x="571" y="2141"/>
                    <a:pt x="477" y="2141"/>
                  </a:cubicBezTo>
                  <a:cubicBezTo>
                    <a:pt x="355" y="2141"/>
                    <a:pt x="234" y="2193"/>
                    <a:pt x="149" y="2293"/>
                  </a:cubicBezTo>
                  <a:cubicBezTo>
                    <a:pt x="0" y="2474"/>
                    <a:pt x="22" y="2739"/>
                    <a:pt x="199" y="2890"/>
                  </a:cubicBezTo>
                  <a:lnTo>
                    <a:pt x="10565" y="11548"/>
                  </a:lnTo>
                  <a:lnTo>
                    <a:pt x="24695" y="765"/>
                  </a:lnTo>
                  <a:cubicBezTo>
                    <a:pt x="24882" y="621"/>
                    <a:pt x="24917" y="354"/>
                    <a:pt x="24775" y="168"/>
                  </a:cubicBezTo>
                  <a:cubicBezTo>
                    <a:pt x="24691" y="58"/>
                    <a:pt x="24564" y="1"/>
                    <a:pt x="244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2" name="Google Shape;3812;p50"/>
            <p:cNvSpPr/>
            <p:nvPr/>
          </p:nvSpPr>
          <p:spPr>
            <a:xfrm flipH="1">
              <a:off x="1279706" y="4719055"/>
              <a:ext cx="347024" cy="174089"/>
            </a:xfrm>
            <a:custGeom>
              <a:avLst/>
              <a:gdLst/>
              <a:ahLst/>
              <a:cxnLst/>
              <a:rect l="l" t="t" r="r" b="b"/>
              <a:pathLst>
                <a:path w="22545" h="11310" extrusionOk="0">
                  <a:moveTo>
                    <a:pt x="22069" y="0"/>
                  </a:moveTo>
                  <a:cubicBezTo>
                    <a:pt x="21963" y="0"/>
                    <a:pt x="21856" y="40"/>
                    <a:pt x="21773" y="121"/>
                  </a:cubicBezTo>
                  <a:lnTo>
                    <a:pt x="10798" y="10182"/>
                  </a:lnTo>
                  <a:lnTo>
                    <a:pt x="741" y="1840"/>
                  </a:lnTo>
                  <a:cubicBezTo>
                    <a:pt x="663" y="1778"/>
                    <a:pt x="570" y="1748"/>
                    <a:pt x="477" y="1748"/>
                  </a:cubicBezTo>
                  <a:cubicBezTo>
                    <a:pt x="354" y="1748"/>
                    <a:pt x="232" y="1801"/>
                    <a:pt x="148" y="1903"/>
                  </a:cubicBezTo>
                  <a:cubicBezTo>
                    <a:pt x="1" y="2081"/>
                    <a:pt x="23" y="2345"/>
                    <a:pt x="198" y="2497"/>
                  </a:cubicBezTo>
                  <a:lnTo>
                    <a:pt x="10826" y="11310"/>
                  </a:lnTo>
                  <a:lnTo>
                    <a:pt x="22349" y="747"/>
                  </a:lnTo>
                  <a:cubicBezTo>
                    <a:pt x="22530" y="590"/>
                    <a:pt x="22545" y="315"/>
                    <a:pt x="22383" y="137"/>
                  </a:cubicBezTo>
                  <a:cubicBezTo>
                    <a:pt x="22299" y="47"/>
                    <a:pt x="22184" y="0"/>
                    <a:pt x="220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3" name="Google Shape;3813;p50"/>
            <p:cNvSpPr/>
            <p:nvPr/>
          </p:nvSpPr>
          <p:spPr>
            <a:xfrm flipH="1">
              <a:off x="1546580" y="5192444"/>
              <a:ext cx="882098" cy="406393"/>
            </a:xfrm>
            <a:custGeom>
              <a:avLst/>
              <a:gdLst/>
              <a:ahLst/>
              <a:cxnLst/>
              <a:rect l="l" t="t" r="r" b="b"/>
              <a:pathLst>
                <a:path w="57307" h="26402" extrusionOk="0">
                  <a:moveTo>
                    <a:pt x="16085" y="1"/>
                  </a:moveTo>
                  <a:cubicBezTo>
                    <a:pt x="11262" y="1"/>
                    <a:pt x="5916" y="561"/>
                    <a:pt x="0" y="1848"/>
                  </a:cubicBezTo>
                  <a:cubicBezTo>
                    <a:pt x="13241" y="7385"/>
                    <a:pt x="21434" y="26401"/>
                    <a:pt x="46194" y="26401"/>
                  </a:cubicBezTo>
                  <a:cubicBezTo>
                    <a:pt x="49572" y="26401"/>
                    <a:pt x="53257" y="26047"/>
                    <a:pt x="57306" y="25257"/>
                  </a:cubicBezTo>
                  <a:cubicBezTo>
                    <a:pt x="57306" y="25257"/>
                    <a:pt x="48472" y="1"/>
                    <a:pt x="160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4" name="Google Shape;3814;p50"/>
            <p:cNvSpPr/>
            <p:nvPr/>
          </p:nvSpPr>
          <p:spPr>
            <a:xfrm flipH="1">
              <a:off x="1500861" y="5227519"/>
              <a:ext cx="823776" cy="388907"/>
            </a:xfrm>
            <a:custGeom>
              <a:avLst/>
              <a:gdLst/>
              <a:ahLst/>
              <a:cxnLst/>
              <a:rect l="l" t="t" r="r" b="b"/>
              <a:pathLst>
                <a:path w="53518" h="25266" extrusionOk="0">
                  <a:moveTo>
                    <a:pt x="437" y="0"/>
                  </a:moveTo>
                  <a:cubicBezTo>
                    <a:pt x="434" y="0"/>
                    <a:pt x="432" y="1"/>
                    <a:pt x="429" y="2"/>
                  </a:cubicBezTo>
                  <a:cubicBezTo>
                    <a:pt x="197" y="2"/>
                    <a:pt x="8" y="187"/>
                    <a:pt x="5" y="421"/>
                  </a:cubicBezTo>
                  <a:cubicBezTo>
                    <a:pt x="0" y="653"/>
                    <a:pt x="184" y="845"/>
                    <a:pt x="416" y="852"/>
                  </a:cubicBezTo>
                  <a:cubicBezTo>
                    <a:pt x="21600" y="1510"/>
                    <a:pt x="52486" y="24940"/>
                    <a:pt x="52797" y="25177"/>
                  </a:cubicBezTo>
                  <a:cubicBezTo>
                    <a:pt x="52870" y="25234"/>
                    <a:pt x="52961" y="25264"/>
                    <a:pt x="53054" y="25265"/>
                  </a:cubicBezTo>
                  <a:lnTo>
                    <a:pt x="53054" y="25264"/>
                  </a:lnTo>
                  <a:cubicBezTo>
                    <a:pt x="53238" y="25264"/>
                    <a:pt x="53400" y="25147"/>
                    <a:pt x="53459" y="24973"/>
                  </a:cubicBezTo>
                  <a:cubicBezTo>
                    <a:pt x="53517" y="24801"/>
                    <a:pt x="53459" y="24611"/>
                    <a:pt x="53315" y="24499"/>
                  </a:cubicBezTo>
                  <a:cubicBezTo>
                    <a:pt x="53002" y="24261"/>
                    <a:pt x="21901" y="667"/>
                    <a:pt x="443" y="2"/>
                  </a:cubicBezTo>
                  <a:cubicBezTo>
                    <a:pt x="441" y="1"/>
                    <a:pt x="439" y="0"/>
                    <a:pt x="4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5" name="Google Shape;3815;p50"/>
            <p:cNvSpPr/>
            <p:nvPr/>
          </p:nvSpPr>
          <p:spPr>
            <a:xfrm flipH="1">
              <a:off x="2059210" y="5198908"/>
              <a:ext cx="124371" cy="151493"/>
            </a:xfrm>
            <a:custGeom>
              <a:avLst/>
              <a:gdLst/>
              <a:ahLst/>
              <a:cxnLst/>
              <a:rect l="l" t="t" r="r" b="b"/>
              <a:pathLst>
                <a:path w="8080" h="9842" extrusionOk="0">
                  <a:moveTo>
                    <a:pt x="3287" y="0"/>
                  </a:moveTo>
                  <a:cubicBezTo>
                    <a:pt x="3157" y="0"/>
                    <a:pt x="3028" y="55"/>
                    <a:pt x="2947" y="165"/>
                  </a:cubicBezTo>
                  <a:cubicBezTo>
                    <a:pt x="2808" y="355"/>
                    <a:pt x="2835" y="611"/>
                    <a:pt x="3023" y="749"/>
                  </a:cubicBezTo>
                  <a:cubicBezTo>
                    <a:pt x="3269" y="992"/>
                    <a:pt x="5354" y="3812"/>
                    <a:pt x="6796" y="5787"/>
                  </a:cubicBezTo>
                  <a:lnTo>
                    <a:pt x="272" y="9035"/>
                  </a:lnTo>
                  <a:cubicBezTo>
                    <a:pt x="93" y="9122"/>
                    <a:pt x="1" y="9321"/>
                    <a:pt x="46" y="9513"/>
                  </a:cubicBezTo>
                  <a:cubicBezTo>
                    <a:pt x="91" y="9705"/>
                    <a:pt x="263" y="9842"/>
                    <a:pt x="460" y="9842"/>
                  </a:cubicBezTo>
                  <a:cubicBezTo>
                    <a:pt x="527" y="9840"/>
                    <a:pt x="591" y="9825"/>
                    <a:pt x="649" y="9795"/>
                  </a:cubicBezTo>
                  <a:lnTo>
                    <a:pt x="8079" y="6101"/>
                  </a:lnTo>
                  <a:lnTo>
                    <a:pt x="7782" y="5693"/>
                  </a:lnTo>
                  <a:cubicBezTo>
                    <a:pt x="5992" y="3237"/>
                    <a:pt x="3805" y="272"/>
                    <a:pt x="3555" y="86"/>
                  </a:cubicBezTo>
                  <a:cubicBezTo>
                    <a:pt x="3476" y="29"/>
                    <a:pt x="3381" y="0"/>
                    <a:pt x="32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6" name="Google Shape;3816;p50"/>
            <p:cNvSpPr/>
            <p:nvPr/>
          </p:nvSpPr>
          <p:spPr>
            <a:xfrm flipH="1">
              <a:off x="1842491" y="5268028"/>
              <a:ext cx="142981" cy="211955"/>
            </a:xfrm>
            <a:custGeom>
              <a:avLst/>
              <a:gdLst/>
              <a:ahLst/>
              <a:cxnLst/>
              <a:rect l="l" t="t" r="r" b="b"/>
              <a:pathLst>
                <a:path w="9289" h="13770" extrusionOk="0">
                  <a:moveTo>
                    <a:pt x="7569" y="0"/>
                  </a:moveTo>
                  <a:cubicBezTo>
                    <a:pt x="7546" y="0"/>
                    <a:pt x="7523" y="2"/>
                    <a:pt x="7499" y="6"/>
                  </a:cubicBezTo>
                  <a:cubicBezTo>
                    <a:pt x="7265" y="44"/>
                    <a:pt x="7107" y="267"/>
                    <a:pt x="7148" y="501"/>
                  </a:cubicBezTo>
                  <a:lnTo>
                    <a:pt x="8358" y="7829"/>
                  </a:lnTo>
                  <a:lnTo>
                    <a:pt x="235" y="12985"/>
                  </a:lnTo>
                  <a:cubicBezTo>
                    <a:pt x="74" y="13087"/>
                    <a:pt x="1" y="13282"/>
                    <a:pt x="54" y="13464"/>
                  </a:cubicBezTo>
                  <a:cubicBezTo>
                    <a:pt x="106" y="13646"/>
                    <a:pt x="273" y="13770"/>
                    <a:pt x="464" y="13770"/>
                  </a:cubicBezTo>
                  <a:cubicBezTo>
                    <a:pt x="544" y="13770"/>
                    <a:pt x="622" y="13747"/>
                    <a:pt x="691" y="13703"/>
                  </a:cubicBezTo>
                  <a:lnTo>
                    <a:pt x="9289" y="8246"/>
                  </a:lnTo>
                  <a:lnTo>
                    <a:pt x="7989" y="362"/>
                  </a:lnTo>
                  <a:cubicBezTo>
                    <a:pt x="7957" y="150"/>
                    <a:pt x="7776" y="0"/>
                    <a:pt x="75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7" name="Google Shape;3817;p50"/>
            <p:cNvSpPr/>
            <p:nvPr/>
          </p:nvSpPr>
          <p:spPr>
            <a:xfrm flipH="1">
              <a:off x="1677280" y="4772261"/>
              <a:ext cx="733668" cy="608050"/>
            </a:xfrm>
            <a:custGeom>
              <a:avLst/>
              <a:gdLst/>
              <a:ahLst/>
              <a:cxnLst/>
              <a:rect l="l" t="t" r="r" b="b"/>
              <a:pathLst>
                <a:path w="47664" h="39503" extrusionOk="0">
                  <a:moveTo>
                    <a:pt x="1" y="0"/>
                  </a:moveTo>
                  <a:cubicBezTo>
                    <a:pt x="12473" y="10513"/>
                    <a:pt x="13509" y="35678"/>
                    <a:pt x="47663" y="39503"/>
                  </a:cubicBezTo>
                  <a:cubicBezTo>
                    <a:pt x="47663" y="39503"/>
                    <a:pt x="46524" y="420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8" name="Google Shape;3818;p50"/>
            <p:cNvSpPr/>
            <p:nvPr/>
          </p:nvSpPr>
          <p:spPr>
            <a:xfrm flipH="1">
              <a:off x="1639133" y="4810260"/>
              <a:ext cx="679056" cy="616670"/>
            </a:xfrm>
            <a:custGeom>
              <a:avLst/>
              <a:gdLst/>
              <a:ahLst/>
              <a:cxnLst/>
              <a:rect l="l" t="t" r="r" b="b"/>
              <a:pathLst>
                <a:path w="44116" h="40063" extrusionOk="0">
                  <a:moveTo>
                    <a:pt x="566" y="0"/>
                  </a:moveTo>
                  <a:cubicBezTo>
                    <a:pt x="359" y="0"/>
                    <a:pt x="166" y="129"/>
                    <a:pt x="94" y="337"/>
                  </a:cubicBezTo>
                  <a:cubicBezTo>
                    <a:pt x="0" y="602"/>
                    <a:pt x="144" y="891"/>
                    <a:pt x="411" y="978"/>
                  </a:cubicBezTo>
                  <a:cubicBezTo>
                    <a:pt x="20402" y="7944"/>
                    <a:pt x="42838" y="39531"/>
                    <a:pt x="43062" y="39849"/>
                  </a:cubicBezTo>
                  <a:cubicBezTo>
                    <a:pt x="43155" y="39983"/>
                    <a:pt x="43309" y="40063"/>
                    <a:pt x="43473" y="40063"/>
                  </a:cubicBezTo>
                  <a:cubicBezTo>
                    <a:pt x="43879" y="40063"/>
                    <a:pt x="44116" y="39603"/>
                    <a:pt x="43882" y="39273"/>
                  </a:cubicBezTo>
                  <a:cubicBezTo>
                    <a:pt x="43655" y="38950"/>
                    <a:pt x="21037" y="7103"/>
                    <a:pt x="742" y="32"/>
                  </a:cubicBezTo>
                  <a:cubicBezTo>
                    <a:pt x="684" y="11"/>
                    <a:pt x="625" y="0"/>
                    <a:pt x="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9" name="Google Shape;3819;p50"/>
            <p:cNvSpPr/>
            <p:nvPr/>
          </p:nvSpPr>
          <p:spPr>
            <a:xfrm flipH="1">
              <a:off x="1677280" y="4772261"/>
              <a:ext cx="733668" cy="608050"/>
            </a:xfrm>
            <a:custGeom>
              <a:avLst/>
              <a:gdLst/>
              <a:ahLst/>
              <a:cxnLst/>
              <a:rect l="l" t="t" r="r" b="b"/>
              <a:pathLst>
                <a:path w="47664" h="39503" extrusionOk="0">
                  <a:moveTo>
                    <a:pt x="1" y="0"/>
                  </a:moveTo>
                  <a:cubicBezTo>
                    <a:pt x="12473" y="10513"/>
                    <a:pt x="13509" y="35678"/>
                    <a:pt x="47663" y="39503"/>
                  </a:cubicBezTo>
                  <a:cubicBezTo>
                    <a:pt x="47663" y="39503"/>
                    <a:pt x="46524" y="4201"/>
                    <a:pt x="1" y="0"/>
                  </a:cubicBezTo>
                  <a:close/>
                </a:path>
              </a:pathLst>
            </a:custGeom>
            <a:solidFill>
              <a:srgbClr val="6D9EEB">
                <a:alpha val="41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0" name="Google Shape;3820;p50"/>
            <p:cNvSpPr/>
            <p:nvPr/>
          </p:nvSpPr>
          <p:spPr>
            <a:xfrm flipH="1">
              <a:off x="2078447" y="4838349"/>
              <a:ext cx="136839" cy="134515"/>
            </a:xfrm>
            <a:custGeom>
              <a:avLst/>
              <a:gdLst/>
              <a:ahLst/>
              <a:cxnLst/>
              <a:rect l="l" t="t" r="r" b="b"/>
              <a:pathLst>
                <a:path w="8890" h="8739" extrusionOk="0">
                  <a:moveTo>
                    <a:pt x="5905" y="1"/>
                  </a:moveTo>
                  <a:cubicBezTo>
                    <a:pt x="5807" y="1"/>
                    <a:pt x="5709" y="29"/>
                    <a:pt x="5625" y="90"/>
                  </a:cubicBezTo>
                  <a:cubicBezTo>
                    <a:pt x="5401" y="254"/>
                    <a:pt x="5339" y="548"/>
                    <a:pt x="5503" y="772"/>
                  </a:cubicBezTo>
                  <a:cubicBezTo>
                    <a:pt x="5667" y="1088"/>
                    <a:pt x="6779" y="4314"/>
                    <a:pt x="7560" y="6613"/>
                  </a:cubicBezTo>
                  <a:lnTo>
                    <a:pt x="450" y="7741"/>
                  </a:lnTo>
                  <a:cubicBezTo>
                    <a:pt x="188" y="7779"/>
                    <a:pt x="1" y="8013"/>
                    <a:pt x="23" y="8276"/>
                  </a:cubicBezTo>
                  <a:cubicBezTo>
                    <a:pt x="42" y="8537"/>
                    <a:pt x="260" y="8738"/>
                    <a:pt x="521" y="8738"/>
                  </a:cubicBezTo>
                  <a:cubicBezTo>
                    <a:pt x="523" y="8738"/>
                    <a:pt x="525" y="8738"/>
                    <a:pt x="527" y="8738"/>
                  </a:cubicBezTo>
                  <a:cubicBezTo>
                    <a:pt x="554" y="8738"/>
                    <a:pt x="581" y="8737"/>
                    <a:pt x="606" y="8733"/>
                  </a:cubicBezTo>
                  <a:lnTo>
                    <a:pt x="8889" y="7420"/>
                  </a:lnTo>
                  <a:lnTo>
                    <a:pt x="8701" y="6855"/>
                  </a:lnTo>
                  <a:cubicBezTo>
                    <a:pt x="7284" y="2660"/>
                    <a:pt x="6490" y="428"/>
                    <a:pt x="6337" y="219"/>
                  </a:cubicBezTo>
                  <a:cubicBezTo>
                    <a:pt x="6235" y="80"/>
                    <a:pt x="6070" y="1"/>
                    <a:pt x="59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1" name="Google Shape;3821;p50"/>
            <p:cNvSpPr/>
            <p:nvPr/>
          </p:nvSpPr>
          <p:spPr>
            <a:xfrm flipH="1">
              <a:off x="1884765" y="4983560"/>
              <a:ext cx="180415" cy="172319"/>
            </a:xfrm>
            <a:custGeom>
              <a:avLst/>
              <a:gdLst/>
              <a:ahLst/>
              <a:cxnLst/>
              <a:rect l="l" t="t" r="r" b="b"/>
              <a:pathLst>
                <a:path w="11721" h="11195" extrusionOk="0">
                  <a:moveTo>
                    <a:pt x="11198" y="1"/>
                  </a:moveTo>
                  <a:cubicBezTo>
                    <a:pt x="10947" y="1"/>
                    <a:pt x="10724" y="176"/>
                    <a:pt x="10688" y="430"/>
                  </a:cubicBezTo>
                  <a:lnTo>
                    <a:pt x="9652" y="7736"/>
                  </a:lnTo>
                  <a:lnTo>
                    <a:pt x="406" y="10207"/>
                  </a:lnTo>
                  <a:cubicBezTo>
                    <a:pt x="161" y="10270"/>
                    <a:pt x="0" y="10506"/>
                    <a:pt x="34" y="10758"/>
                  </a:cubicBezTo>
                  <a:cubicBezTo>
                    <a:pt x="67" y="11008"/>
                    <a:pt x="281" y="11194"/>
                    <a:pt x="532" y="11194"/>
                  </a:cubicBezTo>
                  <a:cubicBezTo>
                    <a:pt x="533" y="11194"/>
                    <a:pt x="534" y="11194"/>
                    <a:pt x="535" y="11194"/>
                  </a:cubicBezTo>
                  <a:cubicBezTo>
                    <a:pt x="578" y="11193"/>
                    <a:pt x="623" y="11188"/>
                    <a:pt x="665" y="11178"/>
                  </a:cubicBezTo>
                  <a:lnTo>
                    <a:pt x="10551" y="8533"/>
                  </a:lnTo>
                  <a:lnTo>
                    <a:pt x="11681" y="572"/>
                  </a:lnTo>
                  <a:cubicBezTo>
                    <a:pt x="11721" y="298"/>
                    <a:pt x="11530" y="42"/>
                    <a:pt x="11255" y="3"/>
                  </a:cubicBezTo>
                  <a:cubicBezTo>
                    <a:pt x="11236" y="2"/>
                    <a:pt x="11217" y="1"/>
                    <a:pt x="111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2" name="Google Shape;3822;p50"/>
            <p:cNvSpPr/>
            <p:nvPr/>
          </p:nvSpPr>
          <p:spPr>
            <a:xfrm flipH="1">
              <a:off x="1755237" y="5150935"/>
              <a:ext cx="174166" cy="137517"/>
            </a:xfrm>
            <a:custGeom>
              <a:avLst/>
              <a:gdLst/>
              <a:ahLst/>
              <a:cxnLst/>
              <a:rect l="l" t="t" r="r" b="b"/>
              <a:pathLst>
                <a:path w="11315" h="8934" extrusionOk="0">
                  <a:moveTo>
                    <a:pt x="10767" y="0"/>
                  </a:moveTo>
                  <a:cubicBezTo>
                    <a:pt x="10527" y="0"/>
                    <a:pt x="10321" y="179"/>
                    <a:pt x="10280" y="423"/>
                  </a:cubicBezTo>
                  <a:lnTo>
                    <a:pt x="9326" y="6224"/>
                  </a:lnTo>
                  <a:lnTo>
                    <a:pt x="436" y="7940"/>
                  </a:lnTo>
                  <a:cubicBezTo>
                    <a:pt x="179" y="7985"/>
                    <a:pt x="0" y="8221"/>
                    <a:pt x="25" y="8480"/>
                  </a:cubicBezTo>
                  <a:cubicBezTo>
                    <a:pt x="50" y="8738"/>
                    <a:pt x="265" y="8934"/>
                    <a:pt x="523" y="8934"/>
                  </a:cubicBezTo>
                  <a:cubicBezTo>
                    <a:pt x="525" y="8934"/>
                    <a:pt x="527" y="8934"/>
                    <a:pt x="530" y="8934"/>
                  </a:cubicBezTo>
                  <a:cubicBezTo>
                    <a:pt x="563" y="8934"/>
                    <a:pt x="595" y="8931"/>
                    <a:pt x="627" y="8926"/>
                  </a:cubicBezTo>
                  <a:lnTo>
                    <a:pt x="10205" y="7076"/>
                  </a:lnTo>
                  <a:lnTo>
                    <a:pt x="11270" y="585"/>
                  </a:lnTo>
                  <a:cubicBezTo>
                    <a:pt x="11315" y="311"/>
                    <a:pt x="11129" y="54"/>
                    <a:pt x="10857" y="9"/>
                  </a:cubicBezTo>
                  <a:cubicBezTo>
                    <a:pt x="10826" y="3"/>
                    <a:pt x="10796" y="0"/>
                    <a:pt x="107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3" name="Google Shape;3823;p50"/>
            <p:cNvSpPr/>
            <p:nvPr/>
          </p:nvSpPr>
          <p:spPr>
            <a:xfrm flipH="1">
              <a:off x="1324676" y="4680316"/>
              <a:ext cx="628799" cy="979625"/>
            </a:xfrm>
            <a:custGeom>
              <a:avLst/>
              <a:gdLst/>
              <a:ahLst/>
              <a:cxnLst/>
              <a:rect l="l" t="t" r="r" b="b"/>
              <a:pathLst>
                <a:path w="40851" h="63643" extrusionOk="0">
                  <a:moveTo>
                    <a:pt x="6468" y="1"/>
                  </a:moveTo>
                  <a:cubicBezTo>
                    <a:pt x="5113" y="1"/>
                    <a:pt x="3930" y="611"/>
                    <a:pt x="3121" y="2041"/>
                  </a:cubicBezTo>
                  <a:cubicBezTo>
                    <a:pt x="0" y="7558"/>
                    <a:pt x="5990" y="11822"/>
                    <a:pt x="7245" y="17590"/>
                  </a:cubicBezTo>
                  <a:cubicBezTo>
                    <a:pt x="8499" y="23359"/>
                    <a:pt x="974" y="26619"/>
                    <a:pt x="3734" y="33801"/>
                  </a:cubicBezTo>
                  <a:cubicBezTo>
                    <a:pt x="6493" y="40982"/>
                    <a:pt x="14267" y="33891"/>
                    <a:pt x="11509" y="45149"/>
                  </a:cubicBezTo>
                  <a:cubicBezTo>
                    <a:pt x="8750" y="56407"/>
                    <a:pt x="23296" y="60998"/>
                    <a:pt x="23296" y="60998"/>
                  </a:cubicBezTo>
                  <a:cubicBezTo>
                    <a:pt x="23296" y="60998"/>
                    <a:pt x="27791" y="63643"/>
                    <a:pt x="31661" y="63643"/>
                  </a:cubicBezTo>
                  <a:cubicBezTo>
                    <a:pt x="33042" y="63643"/>
                    <a:pt x="34344" y="63306"/>
                    <a:pt x="35334" y="62392"/>
                  </a:cubicBezTo>
                  <a:cubicBezTo>
                    <a:pt x="39097" y="58915"/>
                    <a:pt x="37842" y="53202"/>
                    <a:pt x="37466" y="48312"/>
                  </a:cubicBezTo>
                  <a:cubicBezTo>
                    <a:pt x="37090" y="43422"/>
                    <a:pt x="40851" y="39828"/>
                    <a:pt x="39011" y="36149"/>
                  </a:cubicBezTo>
                  <a:cubicBezTo>
                    <a:pt x="37174" y="32471"/>
                    <a:pt x="28646" y="30465"/>
                    <a:pt x="30636" y="25449"/>
                  </a:cubicBezTo>
                  <a:cubicBezTo>
                    <a:pt x="32626" y="20432"/>
                    <a:pt x="30318" y="16086"/>
                    <a:pt x="26973" y="14413"/>
                  </a:cubicBezTo>
                  <a:cubicBezTo>
                    <a:pt x="23630" y="12741"/>
                    <a:pt x="19450" y="12073"/>
                    <a:pt x="17610" y="10066"/>
                  </a:cubicBezTo>
                  <a:cubicBezTo>
                    <a:pt x="15629" y="4988"/>
                    <a:pt x="10343" y="1"/>
                    <a:pt x="64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4" name="Google Shape;3824;p50"/>
            <p:cNvSpPr/>
            <p:nvPr/>
          </p:nvSpPr>
          <p:spPr>
            <a:xfrm flipH="1">
              <a:off x="1412562" y="4744388"/>
              <a:ext cx="445690" cy="931754"/>
            </a:xfrm>
            <a:custGeom>
              <a:avLst/>
              <a:gdLst/>
              <a:ahLst/>
              <a:cxnLst/>
              <a:rect l="l" t="t" r="r" b="b"/>
              <a:pathLst>
                <a:path w="28955" h="60533" extrusionOk="0">
                  <a:moveTo>
                    <a:pt x="557" y="1"/>
                  </a:moveTo>
                  <a:cubicBezTo>
                    <a:pt x="435" y="1"/>
                    <a:pt x="311" y="45"/>
                    <a:pt x="214" y="136"/>
                  </a:cubicBezTo>
                  <a:cubicBezTo>
                    <a:pt x="12" y="324"/>
                    <a:pt x="0" y="642"/>
                    <a:pt x="189" y="844"/>
                  </a:cubicBezTo>
                  <a:cubicBezTo>
                    <a:pt x="14736" y="16492"/>
                    <a:pt x="27784" y="59739"/>
                    <a:pt x="27914" y="60175"/>
                  </a:cubicBezTo>
                  <a:cubicBezTo>
                    <a:pt x="27977" y="60387"/>
                    <a:pt x="28173" y="60533"/>
                    <a:pt x="28395" y="60533"/>
                  </a:cubicBezTo>
                  <a:cubicBezTo>
                    <a:pt x="28444" y="60533"/>
                    <a:pt x="28492" y="60524"/>
                    <a:pt x="28539" y="60511"/>
                  </a:cubicBezTo>
                  <a:cubicBezTo>
                    <a:pt x="28803" y="60432"/>
                    <a:pt x="28955" y="60152"/>
                    <a:pt x="28875" y="59886"/>
                  </a:cubicBezTo>
                  <a:cubicBezTo>
                    <a:pt x="28746" y="59450"/>
                    <a:pt x="15630" y="15980"/>
                    <a:pt x="924" y="161"/>
                  </a:cubicBezTo>
                  <a:cubicBezTo>
                    <a:pt x="825" y="54"/>
                    <a:pt x="692" y="1"/>
                    <a:pt x="5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5" name="Google Shape;3825;p50"/>
            <p:cNvSpPr/>
            <p:nvPr/>
          </p:nvSpPr>
          <p:spPr>
            <a:xfrm flipH="1">
              <a:off x="1653722" y="4862250"/>
              <a:ext cx="163884" cy="114289"/>
            </a:xfrm>
            <a:custGeom>
              <a:avLst/>
              <a:gdLst/>
              <a:ahLst/>
              <a:cxnLst/>
              <a:rect l="l" t="t" r="r" b="b"/>
              <a:pathLst>
                <a:path w="10647" h="7425" extrusionOk="0">
                  <a:moveTo>
                    <a:pt x="10078" y="0"/>
                  </a:moveTo>
                  <a:cubicBezTo>
                    <a:pt x="9881" y="0"/>
                    <a:pt x="9695" y="117"/>
                    <a:pt x="9616" y="310"/>
                  </a:cubicBezTo>
                  <a:lnTo>
                    <a:pt x="7130" y="6270"/>
                  </a:lnTo>
                  <a:lnTo>
                    <a:pt x="652" y="4901"/>
                  </a:lnTo>
                  <a:cubicBezTo>
                    <a:pt x="618" y="4894"/>
                    <a:pt x="583" y="4891"/>
                    <a:pt x="549" y="4891"/>
                  </a:cubicBezTo>
                  <a:cubicBezTo>
                    <a:pt x="317" y="4891"/>
                    <a:pt x="108" y="5053"/>
                    <a:pt x="57" y="5289"/>
                  </a:cubicBezTo>
                  <a:cubicBezTo>
                    <a:pt x="1" y="5560"/>
                    <a:pt x="174" y="5825"/>
                    <a:pt x="445" y="5884"/>
                  </a:cubicBezTo>
                  <a:lnTo>
                    <a:pt x="7736" y="7424"/>
                  </a:lnTo>
                  <a:lnTo>
                    <a:pt x="10542" y="694"/>
                  </a:lnTo>
                  <a:cubicBezTo>
                    <a:pt x="10647" y="439"/>
                    <a:pt x="10527" y="146"/>
                    <a:pt x="10271" y="39"/>
                  </a:cubicBezTo>
                  <a:cubicBezTo>
                    <a:pt x="10208" y="13"/>
                    <a:pt x="10142" y="0"/>
                    <a:pt x="100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6" name="Google Shape;3826;p50"/>
            <p:cNvSpPr/>
            <p:nvPr/>
          </p:nvSpPr>
          <p:spPr>
            <a:xfrm flipH="1">
              <a:off x="1499227" y="5055235"/>
              <a:ext cx="318425" cy="174520"/>
            </a:xfrm>
            <a:custGeom>
              <a:avLst/>
              <a:gdLst/>
              <a:ahLst/>
              <a:cxnLst/>
              <a:rect l="l" t="t" r="r" b="b"/>
              <a:pathLst>
                <a:path w="20687" h="11338" extrusionOk="0">
                  <a:moveTo>
                    <a:pt x="20113" y="0"/>
                  </a:moveTo>
                  <a:cubicBezTo>
                    <a:pt x="19925" y="0"/>
                    <a:pt x="19746" y="106"/>
                    <a:pt x="19660" y="287"/>
                  </a:cubicBezTo>
                  <a:lnTo>
                    <a:pt x="14951" y="10185"/>
                  </a:lnTo>
                  <a:lnTo>
                    <a:pt x="662" y="6970"/>
                  </a:lnTo>
                  <a:cubicBezTo>
                    <a:pt x="625" y="6962"/>
                    <a:pt x="589" y="6958"/>
                    <a:pt x="552" y="6958"/>
                  </a:cubicBezTo>
                  <a:cubicBezTo>
                    <a:pt x="322" y="6958"/>
                    <a:pt x="114" y="7117"/>
                    <a:pt x="62" y="7351"/>
                  </a:cubicBezTo>
                  <a:cubicBezTo>
                    <a:pt x="0" y="7622"/>
                    <a:pt x="171" y="7889"/>
                    <a:pt x="441" y="7951"/>
                  </a:cubicBezTo>
                  <a:lnTo>
                    <a:pt x="15512" y="11338"/>
                  </a:lnTo>
                  <a:lnTo>
                    <a:pt x="20566" y="718"/>
                  </a:lnTo>
                  <a:cubicBezTo>
                    <a:pt x="20686" y="467"/>
                    <a:pt x="20579" y="168"/>
                    <a:pt x="20329" y="50"/>
                  </a:cubicBezTo>
                  <a:cubicBezTo>
                    <a:pt x="20259" y="16"/>
                    <a:pt x="20185" y="0"/>
                    <a:pt x="20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7" name="Google Shape;3827;p50"/>
            <p:cNvSpPr/>
            <p:nvPr/>
          </p:nvSpPr>
          <p:spPr>
            <a:xfrm flipH="1">
              <a:off x="658816" y="4243988"/>
              <a:ext cx="858409" cy="1337331"/>
            </a:xfrm>
            <a:custGeom>
              <a:avLst/>
              <a:gdLst/>
              <a:ahLst/>
              <a:cxnLst/>
              <a:rect l="l" t="t" r="r" b="b"/>
              <a:pathLst>
                <a:path w="55768" h="86882" extrusionOk="0">
                  <a:moveTo>
                    <a:pt x="46938" y="0"/>
                  </a:moveTo>
                  <a:cubicBezTo>
                    <a:pt x="41647" y="0"/>
                    <a:pt x="34433" y="6807"/>
                    <a:pt x="31727" y="13740"/>
                  </a:cubicBezTo>
                  <a:cubicBezTo>
                    <a:pt x="29216" y="16480"/>
                    <a:pt x="23510" y="17393"/>
                    <a:pt x="18945" y="19675"/>
                  </a:cubicBezTo>
                  <a:cubicBezTo>
                    <a:pt x="14381" y="21957"/>
                    <a:pt x="11229" y="27892"/>
                    <a:pt x="13946" y="34740"/>
                  </a:cubicBezTo>
                  <a:cubicBezTo>
                    <a:pt x="16663" y="41587"/>
                    <a:pt x="5023" y="44326"/>
                    <a:pt x="2511" y="49348"/>
                  </a:cubicBezTo>
                  <a:cubicBezTo>
                    <a:pt x="0" y="54369"/>
                    <a:pt x="5136" y="59276"/>
                    <a:pt x="4622" y="65952"/>
                  </a:cubicBezTo>
                  <a:cubicBezTo>
                    <a:pt x="4109" y="72629"/>
                    <a:pt x="2398" y="80428"/>
                    <a:pt x="7532" y="85173"/>
                  </a:cubicBezTo>
                  <a:cubicBezTo>
                    <a:pt x="8883" y="86422"/>
                    <a:pt x="10661" y="86882"/>
                    <a:pt x="12547" y="86882"/>
                  </a:cubicBezTo>
                  <a:cubicBezTo>
                    <a:pt x="17831" y="86882"/>
                    <a:pt x="23966" y="83272"/>
                    <a:pt x="23966" y="83272"/>
                  </a:cubicBezTo>
                  <a:cubicBezTo>
                    <a:pt x="23966" y="83272"/>
                    <a:pt x="43823" y="77003"/>
                    <a:pt x="40057" y="61635"/>
                  </a:cubicBezTo>
                  <a:cubicBezTo>
                    <a:pt x="36291" y="46267"/>
                    <a:pt x="46904" y="55948"/>
                    <a:pt x="50672" y="46143"/>
                  </a:cubicBezTo>
                  <a:cubicBezTo>
                    <a:pt x="54438" y="36338"/>
                    <a:pt x="44166" y="31887"/>
                    <a:pt x="45878" y="24012"/>
                  </a:cubicBezTo>
                  <a:cubicBezTo>
                    <a:pt x="47589" y="16138"/>
                    <a:pt x="55768" y="10317"/>
                    <a:pt x="51507" y="2785"/>
                  </a:cubicBezTo>
                  <a:cubicBezTo>
                    <a:pt x="50403" y="833"/>
                    <a:pt x="48788" y="0"/>
                    <a:pt x="469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8" name="Google Shape;3828;p50"/>
            <p:cNvSpPr/>
            <p:nvPr/>
          </p:nvSpPr>
          <p:spPr>
            <a:xfrm flipH="1">
              <a:off x="658816" y="4243988"/>
              <a:ext cx="858409" cy="1337331"/>
            </a:xfrm>
            <a:custGeom>
              <a:avLst/>
              <a:gdLst/>
              <a:ahLst/>
              <a:cxnLst/>
              <a:rect l="l" t="t" r="r" b="b"/>
              <a:pathLst>
                <a:path w="55768" h="86882" extrusionOk="0">
                  <a:moveTo>
                    <a:pt x="46938" y="0"/>
                  </a:moveTo>
                  <a:cubicBezTo>
                    <a:pt x="41647" y="0"/>
                    <a:pt x="34433" y="6807"/>
                    <a:pt x="31727" y="13740"/>
                  </a:cubicBezTo>
                  <a:cubicBezTo>
                    <a:pt x="29216" y="16480"/>
                    <a:pt x="23510" y="17393"/>
                    <a:pt x="18945" y="19675"/>
                  </a:cubicBezTo>
                  <a:cubicBezTo>
                    <a:pt x="14381" y="21957"/>
                    <a:pt x="11229" y="27892"/>
                    <a:pt x="13946" y="34740"/>
                  </a:cubicBezTo>
                  <a:cubicBezTo>
                    <a:pt x="16663" y="41587"/>
                    <a:pt x="5023" y="44326"/>
                    <a:pt x="2511" y="49348"/>
                  </a:cubicBezTo>
                  <a:cubicBezTo>
                    <a:pt x="0" y="54369"/>
                    <a:pt x="5136" y="59276"/>
                    <a:pt x="4622" y="65952"/>
                  </a:cubicBezTo>
                  <a:cubicBezTo>
                    <a:pt x="4109" y="72629"/>
                    <a:pt x="2398" y="80428"/>
                    <a:pt x="7532" y="85173"/>
                  </a:cubicBezTo>
                  <a:cubicBezTo>
                    <a:pt x="8883" y="86422"/>
                    <a:pt x="10661" y="86882"/>
                    <a:pt x="12547" y="86882"/>
                  </a:cubicBezTo>
                  <a:cubicBezTo>
                    <a:pt x="17831" y="86882"/>
                    <a:pt x="23966" y="83272"/>
                    <a:pt x="23966" y="83272"/>
                  </a:cubicBezTo>
                  <a:cubicBezTo>
                    <a:pt x="23966" y="83272"/>
                    <a:pt x="43823" y="77003"/>
                    <a:pt x="40057" y="61635"/>
                  </a:cubicBezTo>
                  <a:cubicBezTo>
                    <a:pt x="36291" y="46267"/>
                    <a:pt x="46904" y="55948"/>
                    <a:pt x="50672" y="46143"/>
                  </a:cubicBezTo>
                  <a:cubicBezTo>
                    <a:pt x="54438" y="36338"/>
                    <a:pt x="44166" y="31887"/>
                    <a:pt x="45878" y="24012"/>
                  </a:cubicBezTo>
                  <a:cubicBezTo>
                    <a:pt x="47589" y="16138"/>
                    <a:pt x="55768" y="10317"/>
                    <a:pt x="51507" y="2785"/>
                  </a:cubicBezTo>
                  <a:cubicBezTo>
                    <a:pt x="50403" y="833"/>
                    <a:pt x="48788" y="0"/>
                    <a:pt x="46938" y="0"/>
                  </a:cubicBezTo>
                  <a:close/>
                </a:path>
              </a:pathLst>
            </a:custGeom>
            <a:solidFill>
              <a:srgbClr val="6D9EEB">
                <a:alpha val="41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9" name="Google Shape;3829;p50"/>
            <p:cNvSpPr/>
            <p:nvPr/>
          </p:nvSpPr>
          <p:spPr>
            <a:xfrm flipH="1">
              <a:off x="791960" y="4334255"/>
              <a:ext cx="602155" cy="1266356"/>
            </a:xfrm>
            <a:custGeom>
              <a:avLst/>
              <a:gdLst/>
              <a:ahLst/>
              <a:cxnLst/>
              <a:rect l="l" t="t" r="r" b="b"/>
              <a:pathLst>
                <a:path w="39120" h="82271" extrusionOk="0">
                  <a:moveTo>
                    <a:pt x="38564" y="0"/>
                  </a:moveTo>
                  <a:cubicBezTo>
                    <a:pt x="38430" y="0"/>
                    <a:pt x="38296" y="54"/>
                    <a:pt x="38197" y="160"/>
                  </a:cubicBezTo>
                  <a:cubicBezTo>
                    <a:pt x="18149" y="21726"/>
                    <a:pt x="258" y="81027"/>
                    <a:pt x="79" y="81624"/>
                  </a:cubicBezTo>
                  <a:cubicBezTo>
                    <a:pt x="1" y="81889"/>
                    <a:pt x="151" y="82170"/>
                    <a:pt x="417" y="82249"/>
                  </a:cubicBezTo>
                  <a:cubicBezTo>
                    <a:pt x="464" y="82262"/>
                    <a:pt x="512" y="82270"/>
                    <a:pt x="561" y="82270"/>
                  </a:cubicBezTo>
                  <a:cubicBezTo>
                    <a:pt x="781" y="82270"/>
                    <a:pt x="977" y="82125"/>
                    <a:pt x="1040" y="81913"/>
                  </a:cubicBezTo>
                  <a:cubicBezTo>
                    <a:pt x="1221" y="81318"/>
                    <a:pt x="19043" y="22239"/>
                    <a:pt x="38930" y="843"/>
                  </a:cubicBezTo>
                  <a:cubicBezTo>
                    <a:pt x="39119" y="641"/>
                    <a:pt x="39109" y="323"/>
                    <a:pt x="38905" y="135"/>
                  </a:cubicBezTo>
                  <a:cubicBezTo>
                    <a:pt x="38809" y="45"/>
                    <a:pt x="38686" y="0"/>
                    <a:pt x="385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0" name="Google Shape;3830;p50"/>
            <p:cNvSpPr/>
            <p:nvPr/>
          </p:nvSpPr>
          <p:spPr>
            <a:xfrm flipH="1">
              <a:off x="847457" y="4495181"/>
              <a:ext cx="217481" cy="149923"/>
            </a:xfrm>
            <a:custGeom>
              <a:avLst/>
              <a:gdLst/>
              <a:ahLst/>
              <a:cxnLst/>
              <a:rect l="l" t="t" r="r" b="b"/>
              <a:pathLst>
                <a:path w="14129" h="9740" extrusionOk="0">
                  <a:moveTo>
                    <a:pt x="572" y="0"/>
                  </a:moveTo>
                  <a:cubicBezTo>
                    <a:pt x="507" y="0"/>
                    <a:pt x="442" y="13"/>
                    <a:pt x="378" y="39"/>
                  </a:cubicBezTo>
                  <a:cubicBezTo>
                    <a:pt x="123" y="146"/>
                    <a:pt x="1" y="438"/>
                    <a:pt x="108" y="694"/>
                  </a:cubicBezTo>
                  <a:lnTo>
                    <a:pt x="3879" y="9740"/>
                  </a:lnTo>
                  <a:lnTo>
                    <a:pt x="13684" y="7668"/>
                  </a:lnTo>
                  <a:cubicBezTo>
                    <a:pt x="13955" y="7611"/>
                    <a:pt x="14129" y="7345"/>
                    <a:pt x="14072" y="7075"/>
                  </a:cubicBezTo>
                  <a:cubicBezTo>
                    <a:pt x="14020" y="6834"/>
                    <a:pt x="13806" y="6679"/>
                    <a:pt x="13572" y="6679"/>
                  </a:cubicBezTo>
                  <a:cubicBezTo>
                    <a:pt x="13540" y="6679"/>
                    <a:pt x="13509" y="6681"/>
                    <a:pt x="13477" y="6687"/>
                  </a:cubicBezTo>
                  <a:lnTo>
                    <a:pt x="4485" y="8587"/>
                  </a:lnTo>
                  <a:lnTo>
                    <a:pt x="1033" y="308"/>
                  </a:lnTo>
                  <a:cubicBezTo>
                    <a:pt x="953" y="116"/>
                    <a:pt x="767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1" name="Google Shape;3831;p50"/>
            <p:cNvSpPr/>
            <p:nvPr/>
          </p:nvSpPr>
          <p:spPr>
            <a:xfrm flipH="1">
              <a:off x="847371" y="4758624"/>
              <a:ext cx="428373" cy="232196"/>
            </a:xfrm>
            <a:custGeom>
              <a:avLst/>
              <a:gdLst/>
              <a:ahLst/>
              <a:cxnLst/>
              <a:rect l="l" t="t" r="r" b="b"/>
              <a:pathLst>
                <a:path w="27830" h="15085" extrusionOk="0">
                  <a:moveTo>
                    <a:pt x="571" y="1"/>
                  </a:moveTo>
                  <a:cubicBezTo>
                    <a:pt x="499" y="1"/>
                    <a:pt x="426" y="16"/>
                    <a:pt x="356" y="49"/>
                  </a:cubicBezTo>
                  <a:cubicBezTo>
                    <a:pt x="107" y="170"/>
                    <a:pt x="0" y="469"/>
                    <a:pt x="119" y="719"/>
                  </a:cubicBezTo>
                  <a:lnTo>
                    <a:pt x="6956" y="15085"/>
                  </a:lnTo>
                  <a:lnTo>
                    <a:pt x="27388" y="10493"/>
                  </a:lnTo>
                  <a:cubicBezTo>
                    <a:pt x="27659" y="10432"/>
                    <a:pt x="27829" y="10164"/>
                    <a:pt x="27767" y="9894"/>
                  </a:cubicBezTo>
                  <a:cubicBezTo>
                    <a:pt x="27715" y="9660"/>
                    <a:pt x="27507" y="9500"/>
                    <a:pt x="27278" y="9500"/>
                  </a:cubicBezTo>
                  <a:cubicBezTo>
                    <a:pt x="27242" y="9500"/>
                    <a:pt x="27206" y="9504"/>
                    <a:pt x="27169" y="9513"/>
                  </a:cubicBezTo>
                  <a:lnTo>
                    <a:pt x="7517" y="13932"/>
                  </a:lnTo>
                  <a:lnTo>
                    <a:pt x="1026" y="288"/>
                  </a:lnTo>
                  <a:cubicBezTo>
                    <a:pt x="939" y="107"/>
                    <a:pt x="759" y="1"/>
                    <a:pt x="5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2" name="Google Shape;3832;p50"/>
            <p:cNvSpPr/>
            <p:nvPr/>
          </p:nvSpPr>
          <p:spPr>
            <a:xfrm flipH="1">
              <a:off x="1021107" y="5087956"/>
              <a:ext cx="386367" cy="236829"/>
            </a:xfrm>
            <a:custGeom>
              <a:avLst/>
              <a:gdLst/>
              <a:ahLst/>
              <a:cxnLst/>
              <a:rect l="l" t="t" r="r" b="b"/>
              <a:pathLst>
                <a:path w="25101" h="15386" extrusionOk="0">
                  <a:moveTo>
                    <a:pt x="572" y="1"/>
                  </a:moveTo>
                  <a:cubicBezTo>
                    <a:pt x="499" y="1"/>
                    <a:pt x="425" y="17"/>
                    <a:pt x="354" y="51"/>
                  </a:cubicBezTo>
                  <a:cubicBezTo>
                    <a:pt x="105" y="171"/>
                    <a:pt x="0" y="470"/>
                    <a:pt x="120" y="721"/>
                  </a:cubicBezTo>
                  <a:lnTo>
                    <a:pt x="7161" y="15385"/>
                  </a:lnTo>
                  <a:lnTo>
                    <a:pt x="24693" y="9750"/>
                  </a:lnTo>
                  <a:cubicBezTo>
                    <a:pt x="24957" y="9664"/>
                    <a:pt x="25100" y="9382"/>
                    <a:pt x="25015" y="9118"/>
                  </a:cubicBezTo>
                  <a:cubicBezTo>
                    <a:pt x="24948" y="8905"/>
                    <a:pt x="24749" y="8770"/>
                    <a:pt x="24538" y="8770"/>
                  </a:cubicBezTo>
                  <a:cubicBezTo>
                    <a:pt x="24487" y="8770"/>
                    <a:pt x="24436" y="8778"/>
                    <a:pt x="24385" y="8794"/>
                  </a:cubicBezTo>
                  <a:lnTo>
                    <a:pt x="7686" y="14162"/>
                  </a:lnTo>
                  <a:lnTo>
                    <a:pt x="1024" y="286"/>
                  </a:lnTo>
                  <a:cubicBezTo>
                    <a:pt x="938" y="106"/>
                    <a:pt x="759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681" name="صورة 3680">
            <a:extLst>
              <a:ext uri="{FF2B5EF4-FFF2-40B4-BE49-F238E27FC236}">
                <a16:creationId xmlns:a16="http://schemas.microsoft.com/office/drawing/2014/main" id="{1D30BBD7-B058-26E6-C355-410E76B033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555"/>
          <a:stretch/>
        </p:blipFill>
        <p:spPr>
          <a:xfrm>
            <a:off x="602603" y="2330675"/>
            <a:ext cx="3714750" cy="24921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B17ED8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8" name="Picture 2" descr="Old Used And Obsolete Electronic Equipment Stock Photo - Download Image Now  - Old, Electrical Equipment, Computer - iStock">
            <a:extLst>
              <a:ext uri="{FF2B5EF4-FFF2-40B4-BE49-F238E27FC236}">
                <a16:creationId xmlns:a16="http://schemas.microsoft.com/office/drawing/2014/main" id="{FA71E62D-66C6-7AE3-FE4C-A051223B44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535" y="2298139"/>
            <a:ext cx="3762796" cy="25651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B17ED8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0" name="Picture 4" descr="A Collection of Telephones Old and New - Candlestick Telephone, Rotary Dial  Telephone, Cordless Telephone and Mobiles - Nokia 3310, Nokia C3, iPhone 5  Stock Photo - Alamy">
            <a:extLst>
              <a:ext uri="{FF2B5EF4-FFF2-40B4-BE49-F238E27FC236}">
                <a16:creationId xmlns:a16="http://schemas.microsoft.com/office/drawing/2014/main" id="{776ED680-A08D-744C-706A-621B2F3FD2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82"/>
          <a:stretch/>
        </p:blipFill>
        <p:spPr bwMode="auto">
          <a:xfrm>
            <a:off x="573033" y="2281953"/>
            <a:ext cx="3772390" cy="25570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B17ED8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4106" name="Google Shape;3777;p50">
            <a:extLst>
              <a:ext uri="{FF2B5EF4-FFF2-40B4-BE49-F238E27FC236}">
                <a16:creationId xmlns:a16="http://schemas.microsoft.com/office/drawing/2014/main" id="{A69F9CF1-6B4A-6CF2-6857-2E192D284944}"/>
              </a:ext>
            </a:extLst>
          </p:cNvPr>
          <p:cNvGrpSpPr/>
          <p:nvPr/>
        </p:nvGrpSpPr>
        <p:grpSpPr>
          <a:xfrm rot="5687743">
            <a:off x="-297993" y="-436969"/>
            <a:ext cx="2166135" cy="2204530"/>
            <a:chOff x="658816" y="3875056"/>
            <a:chExt cx="1769862" cy="1801086"/>
          </a:xfrm>
        </p:grpSpPr>
        <p:sp>
          <p:nvSpPr>
            <p:cNvPr id="4107" name="Google Shape;3778;p50">
              <a:extLst>
                <a:ext uri="{FF2B5EF4-FFF2-40B4-BE49-F238E27FC236}">
                  <a16:creationId xmlns:a16="http://schemas.microsoft.com/office/drawing/2014/main" id="{DB4E93B9-C368-36AB-A75F-D2EC968A9F5A}"/>
                </a:ext>
              </a:extLst>
            </p:cNvPr>
            <p:cNvSpPr/>
            <p:nvPr/>
          </p:nvSpPr>
          <p:spPr>
            <a:xfrm flipH="1">
              <a:off x="1674625" y="5389061"/>
              <a:ext cx="141642" cy="176783"/>
            </a:xfrm>
            <a:custGeom>
              <a:avLst/>
              <a:gdLst/>
              <a:ahLst/>
              <a:cxnLst/>
              <a:rect l="l" t="t" r="r" b="b"/>
              <a:pathLst>
                <a:path w="9202" h="11485" extrusionOk="0">
                  <a:moveTo>
                    <a:pt x="7862" y="0"/>
                  </a:moveTo>
                  <a:cubicBezTo>
                    <a:pt x="7842" y="0"/>
                    <a:pt x="7822" y="2"/>
                    <a:pt x="7801" y="5"/>
                  </a:cubicBezTo>
                  <a:cubicBezTo>
                    <a:pt x="7568" y="36"/>
                    <a:pt x="7405" y="252"/>
                    <a:pt x="7439" y="484"/>
                  </a:cubicBezTo>
                  <a:lnTo>
                    <a:pt x="8274" y="6355"/>
                  </a:lnTo>
                  <a:lnTo>
                    <a:pt x="259" y="10683"/>
                  </a:lnTo>
                  <a:cubicBezTo>
                    <a:pt x="87" y="10776"/>
                    <a:pt x="1" y="10973"/>
                    <a:pt x="49" y="11162"/>
                  </a:cubicBezTo>
                  <a:cubicBezTo>
                    <a:pt x="97" y="11351"/>
                    <a:pt x="268" y="11485"/>
                    <a:pt x="462" y="11485"/>
                  </a:cubicBezTo>
                  <a:cubicBezTo>
                    <a:pt x="532" y="11483"/>
                    <a:pt x="602" y="11465"/>
                    <a:pt x="664" y="11431"/>
                  </a:cubicBezTo>
                  <a:lnTo>
                    <a:pt x="9202" y="6825"/>
                  </a:lnTo>
                  <a:lnTo>
                    <a:pt x="8281" y="366"/>
                  </a:lnTo>
                  <a:cubicBezTo>
                    <a:pt x="8252" y="154"/>
                    <a:pt x="8070" y="0"/>
                    <a:pt x="7862" y="0"/>
                  </a:cubicBezTo>
                  <a:close/>
                </a:path>
              </a:pathLst>
            </a:custGeom>
            <a:solidFill>
              <a:srgbClr val="8CC4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8" name="Google Shape;3779;p50">
              <a:extLst>
                <a:ext uri="{FF2B5EF4-FFF2-40B4-BE49-F238E27FC236}">
                  <a16:creationId xmlns:a16="http://schemas.microsoft.com/office/drawing/2014/main" id="{310E3E0C-6CFE-CD8D-7130-3E0E37424A90}"/>
                </a:ext>
              </a:extLst>
            </p:cNvPr>
            <p:cNvSpPr/>
            <p:nvPr/>
          </p:nvSpPr>
          <p:spPr>
            <a:xfrm flipH="1">
              <a:off x="1402746" y="5296486"/>
              <a:ext cx="287717" cy="178076"/>
            </a:xfrm>
            <a:custGeom>
              <a:avLst/>
              <a:gdLst/>
              <a:ahLst/>
              <a:cxnLst/>
              <a:rect l="l" t="t" r="r" b="b"/>
              <a:pathLst>
                <a:path w="18692" h="11569" extrusionOk="0">
                  <a:moveTo>
                    <a:pt x="18120" y="0"/>
                  </a:moveTo>
                  <a:cubicBezTo>
                    <a:pt x="17933" y="0"/>
                    <a:pt x="17753" y="105"/>
                    <a:pt x="17667" y="286"/>
                  </a:cubicBezTo>
                  <a:lnTo>
                    <a:pt x="12838" y="10345"/>
                  </a:lnTo>
                  <a:lnTo>
                    <a:pt x="718" y="6447"/>
                  </a:lnTo>
                  <a:cubicBezTo>
                    <a:pt x="667" y="6431"/>
                    <a:pt x="615" y="6423"/>
                    <a:pt x="563" y="6423"/>
                  </a:cubicBezTo>
                  <a:cubicBezTo>
                    <a:pt x="351" y="6423"/>
                    <a:pt x="154" y="6558"/>
                    <a:pt x="85" y="6772"/>
                  </a:cubicBezTo>
                  <a:cubicBezTo>
                    <a:pt x="0" y="7036"/>
                    <a:pt x="145" y="7318"/>
                    <a:pt x="411" y="7403"/>
                  </a:cubicBezTo>
                  <a:lnTo>
                    <a:pt x="13363" y="11568"/>
                  </a:lnTo>
                  <a:lnTo>
                    <a:pt x="18571" y="720"/>
                  </a:lnTo>
                  <a:cubicBezTo>
                    <a:pt x="18691" y="471"/>
                    <a:pt x="18586" y="170"/>
                    <a:pt x="18337" y="50"/>
                  </a:cubicBezTo>
                  <a:cubicBezTo>
                    <a:pt x="18267" y="16"/>
                    <a:pt x="18193" y="0"/>
                    <a:pt x="18120" y="0"/>
                  </a:cubicBezTo>
                  <a:close/>
                </a:path>
              </a:pathLst>
            </a:custGeom>
            <a:solidFill>
              <a:srgbClr val="FF81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9" name="Google Shape;3780;p50">
              <a:extLst>
                <a:ext uri="{FF2B5EF4-FFF2-40B4-BE49-F238E27FC236}">
                  <a16:creationId xmlns:a16="http://schemas.microsoft.com/office/drawing/2014/main" id="{19615724-B6DA-9C91-E4FA-AF371743964B}"/>
                </a:ext>
              </a:extLst>
            </p:cNvPr>
            <p:cNvSpPr/>
            <p:nvPr/>
          </p:nvSpPr>
          <p:spPr>
            <a:xfrm flipH="1">
              <a:off x="1072480" y="3875056"/>
              <a:ext cx="654935" cy="1236341"/>
            </a:xfrm>
            <a:custGeom>
              <a:avLst/>
              <a:gdLst/>
              <a:ahLst/>
              <a:cxnLst/>
              <a:rect l="l" t="t" r="r" b="b"/>
              <a:pathLst>
                <a:path w="42549" h="80321" extrusionOk="0">
                  <a:moveTo>
                    <a:pt x="19479" y="0"/>
                  </a:moveTo>
                  <a:cubicBezTo>
                    <a:pt x="14561" y="0"/>
                    <a:pt x="10368" y="9188"/>
                    <a:pt x="10793" y="16409"/>
                  </a:cubicBezTo>
                  <a:cubicBezTo>
                    <a:pt x="9828" y="19411"/>
                    <a:pt x="5751" y="22138"/>
                    <a:pt x="3039" y="25516"/>
                  </a:cubicBezTo>
                  <a:cubicBezTo>
                    <a:pt x="328" y="28895"/>
                    <a:pt x="0" y="34589"/>
                    <a:pt x="4523" y="38906"/>
                  </a:cubicBezTo>
                  <a:cubicBezTo>
                    <a:pt x="9046" y="43225"/>
                    <a:pt x="1039" y="49464"/>
                    <a:pt x="884" y="54225"/>
                  </a:cubicBezTo>
                  <a:cubicBezTo>
                    <a:pt x="729" y="58989"/>
                    <a:pt x="6428" y="60952"/>
                    <a:pt x="8399" y="66283"/>
                  </a:cubicBezTo>
                  <a:cubicBezTo>
                    <a:pt x="10369" y="71615"/>
                    <a:pt x="11813" y="78236"/>
                    <a:pt x="17456" y="80076"/>
                  </a:cubicBezTo>
                  <a:cubicBezTo>
                    <a:pt x="17973" y="80244"/>
                    <a:pt x="18495" y="80320"/>
                    <a:pt x="19018" y="80320"/>
                  </a:cubicBezTo>
                  <a:cubicBezTo>
                    <a:pt x="24209" y="80320"/>
                    <a:pt x="29454" y="72784"/>
                    <a:pt x="29454" y="72784"/>
                  </a:cubicBezTo>
                  <a:cubicBezTo>
                    <a:pt x="29454" y="72784"/>
                    <a:pt x="42548" y="60910"/>
                    <a:pt x="34196" y="50393"/>
                  </a:cubicBezTo>
                  <a:cubicBezTo>
                    <a:pt x="25842" y="39875"/>
                    <a:pt x="37461" y="43579"/>
                    <a:pt x="36889" y="34682"/>
                  </a:cubicBezTo>
                  <a:cubicBezTo>
                    <a:pt x="36318" y="25785"/>
                    <a:pt x="26820" y="25994"/>
                    <a:pt x="25348" y="19314"/>
                  </a:cubicBezTo>
                  <a:cubicBezTo>
                    <a:pt x="23877" y="12633"/>
                    <a:pt x="28121" y="5246"/>
                    <a:pt x="22166" y="947"/>
                  </a:cubicBezTo>
                  <a:cubicBezTo>
                    <a:pt x="21262" y="295"/>
                    <a:pt x="20359" y="0"/>
                    <a:pt x="194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0" name="Google Shape;3781;p50">
              <a:extLst>
                <a:ext uri="{FF2B5EF4-FFF2-40B4-BE49-F238E27FC236}">
                  <a16:creationId xmlns:a16="http://schemas.microsoft.com/office/drawing/2014/main" id="{CAB41BE3-5303-C303-31C9-083BFCD08155}"/>
                </a:ext>
              </a:extLst>
            </p:cNvPr>
            <p:cNvSpPr/>
            <p:nvPr/>
          </p:nvSpPr>
          <p:spPr>
            <a:xfrm flipH="1">
              <a:off x="1418016" y="3952564"/>
              <a:ext cx="133930" cy="1185222"/>
            </a:xfrm>
            <a:custGeom>
              <a:avLst/>
              <a:gdLst/>
              <a:ahLst/>
              <a:cxnLst/>
              <a:rect l="l" t="t" r="r" b="b"/>
              <a:pathLst>
                <a:path w="8701" h="77000" extrusionOk="0">
                  <a:moveTo>
                    <a:pt x="8223" y="0"/>
                  </a:moveTo>
                  <a:cubicBezTo>
                    <a:pt x="8044" y="0"/>
                    <a:pt x="7877" y="114"/>
                    <a:pt x="7818" y="294"/>
                  </a:cubicBezTo>
                  <a:cubicBezTo>
                    <a:pt x="1" y="24032"/>
                    <a:pt x="7222" y="76111"/>
                    <a:pt x="7295" y="76632"/>
                  </a:cubicBezTo>
                  <a:cubicBezTo>
                    <a:pt x="7325" y="76842"/>
                    <a:pt x="7506" y="76999"/>
                    <a:pt x="7718" y="76999"/>
                  </a:cubicBezTo>
                  <a:cubicBezTo>
                    <a:pt x="7738" y="76999"/>
                    <a:pt x="7758" y="76996"/>
                    <a:pt x="7776" y="76993"/>
                  </a:cubicBezTo>
                  <a:cubicBezTo>
                    <a:pt x="8010" y="76961"/>
                    <a:pt x="8172" y="76746"/>
                    <a:pt x="8139" y="76513"/>
                  </a:cubicBezTo>
                  <a:cubicBezTo>
                    <a:pt x="8065" y="75992"/>
                    <a:pt x="871" y="24112"/>
                    <a:pt x="8627" y="559"/>
                  </a:cubicBezTo>
                  <a:cubicBezTo>
                    <a:pt x="8700" y="337"/>
                    <a:pt x="8578" y="95"/>
                    <a:pt x="8356" y="21"/>
                  </a:cubicBezTo>
                  <a:cubicBezTo>
                    <a:pt x="8312" y="7"/>
                    <a:pt x="8267" y="0"/>
                    <a:pt x="82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1" name="Google Shape;3782;p50">
              <a:extLst>
                <a:ext uri="{FF2B5EF4-FFF2-40B4-BE49-F238E27FC236}">
                  <a16:creationId xmlns:a16="http://schemas.microsoft.com/office/drawing/2014/main" id="{1562ADD3-36CC-3A00-8DC4-42C04CA2FD5A}"/>
                </a:ext>
              </a:extLst>
            </p:cNvPr>
            <p:cNvSpPr/>
            <p:nvPr/>
          </p:nvSpPr>
          <p:spPr>
            <a:xfrm flipH="1">
              <a:off x="1367142" y="4167265"/>
              <a:ext cx="205613" cy="98189"/>
            </a:xfrm>
            <a:custGeom>
              <a:avLst/>
              <a:gdLst/>
              <a:ahLst/>
              <a:cxnLst/>
              <a:rect l="l" t="t" r="r" b="b"/>
              <a:pathLst>
                <a:path w="13358" h="6379" extrusionOk="0">
                  <a:moveTo>
                    <a:pt x="474" y="1"/>
                  </a:moveTo>
                  <a:cubicBezTo>
                    <a:pt x="358" y="1"/>
                    <a:pt x="243" y="47"/>
                    <a:pt x="160" y="138"/>
                  </a:cubicBezTo>
                  <a:cubicBezTo>
                    <a:pt x="1" y="312"/>
                    <a:pt x="11" y="581"/>
                    <a:pt x="185" y="739"/>
                  </a:cubicBezTo>
                  <a:lnTo>
                    <a:pt x="6298" y="6378"/>
                  </a:lnTo>
                  <a:lnTo>
                    <a:pt x="13128" y="1304"/>
                  </a:lnTo>
                  <a:cubicBezTo>
                    <a:pt x="13317" y="1165"/>
                    <a:pt x="13357" y="898"/>
                    <a:pt x="13217" y="709"/>
                  </a:cubicBezTo>
                  <a:cubicBezTo>
                    <a:pt x="13133" y="597"/>
                    <a:pt x="13004" y="537"/>
                    <a:pt x="12874" y="537"/>
                  </a:cubicBezTo>
                  <a:cubicBezTo>
                    <a:pt x="12785" y="537"/>
                    <a:pt x="12696" y="564"/>
                    <a:pt x="12620" y="621"/>
                  </a:cubicBezTo>
                  <a:lnTo>
                    <a:pt x="6358" y="5274"/>
                  </a:lnTo>
                  <a:lnTo>
                    <a:pt x="761" y="113"/>
                  </a:lnTo>
                  <a:cubicBezTo>
                    <a:pt x="680" y="38"/>
                    <a:pt x="577" y="1"/>
                    <a:pt x="4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2" name="Google Shape;3783;p50">
              <a:extLst>
                <a:ext uri="{FF2B5EF4-FFF2-40B4-BE49-F238E27FC236}">
                  <a16:creationId xmlns:a16="http://schemas.microsoft.com/office/drawing/2014/main" id="{9C520505-5618-0624-E5FD-45AD993F4C61}"/>
                </a:ext>
              </a:extLst>
            </p:cNvPr>
            <p:cNvSpPr/>
            <p:nvPr/>
          </p:nvSpPr>
          <p:spPr>
            <a:xfrm flipH="1">
              <a:off x="1258386" y="4412271"/>
              <a:ext cx="383535" cy="177753"/>
            </a:xfrm>
            <a:custGeom>
              <a:avLst/>
              <a:gdLst/>
              <a:ahLst/>
              <a:cxnLst/>
              <a:rect l="l" t="t" r="r" b="b"/>
              <a:pathLst>
                <a:path w="24917" h="11548" extrusionOk="0">
                  <a:moveTo>
                    <a:pt x="24436" y="1"/>
                  </a:moveTo>
                  <a:cubicBezTo>
                    <a:pt x="24346" y="1"/>
                    <a:pt x="24256" y="29"/>
                    <a:pt x="24178" y="88"/>
                  </a:cubicBezTo>
                  <a:lnTo>
                    <a:pt x="10588" y="10458"/>
                  </a:lnTo>
                  <a:lnTo>
                    <a:pt x="746" y="2237"/>
                  </a:lnTo>
                  <a:cubicBezTo>
                    <a:pt x="667" y="2172"/>
                    <a:pt x="571" y="2141"/>
                    <a:pt x="477" y="2141"/>
                  </a:cubicBezTo>
                  <a:cubicBezTo>
                    <a:pt x="355" y="2141"/>
                    <a:pt x="234" y="2193"/>
                    <a:pt x="149" y="2293"/>
                  </a:cubicBezTo>
                  <a:cubicBezTo>
                    <a:pt x="0" y="2474"/>
                    <a:pt x="22" y="2739"/>
                    <a:pt x="199" y="2890"/>
                  </a:cubicBezTo>
                  <a:lnTo>
                    <a:pt x="10565" y="11548"/>
                  </a:lnTo>
                  <a:lnTo>
                    <a:pt x="24695" y="765"/>
                  </a:lnTo>
                  <a:cubicBezTo>
                    <a:pt x="24882" y="621"/>
                    <a:pt x="24917" y="354"/>
                    <a:pt x="24775" y="168"/>
                  </a:cubicBezTo>
                  <a:cubicBezTo>
                    <a:pt x="24691" y="58"/>
                    <a:pt x="24564" y="1"/>
                    <a:pt x="244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3" name="Google Shape;3784;p50">
              <a:extLst>
                <a:ext uri="{FF2B5EF4-FFF2-40B4-BE49-F238E27FC236}">
                  <a16:creationId xmlns:a16="http://schemas.microsoft.com/office/drawing/2014/main" id="{FE2F56A5-0F53-CF8B-D7D2-A1CEEC03CFB6}"/>
                </a:ext>
              </a:extLst>
            </p:cNvPr>
            <p:cNvSpPr/>
            <p:nvPr/>
          </p:nvSpPr>
          <p:spPr>
            <a:xfrm flipH="1">
              <a:off x="1279706" y="4719055"/>
              <a:ext cx="347024" cy="174089"/>
            </a:xfrm>
            <a:custGeom>
              <a:avLst/>
              <a:gdLst/>
              <a:ahLst/>
              <a:cxnLst/>
              <a:rect l="l" t="t" r="r" b="b"/>
              <a:pathLst>
                <a:path w="22545" h="11310" extrusionOk="0">
                  <a:moveTo>
                    <a:pt x="22069" y="0"/>
                  </a:moveTo>
                  <a:cubicBezTo>
                    <a:pt x="21963" y="0"/>
                    <a:pt x="21856" y="40"/>
                    <a:pt x="21773" y="121"/>
                  </a:cubicBezTo>
                  <a:lnTo>
                    <a:pt x="10798" y="10182"/>
                  </a:lnTo>
                  <a:lnTo>
                    <a:pt x="741" y="1840"/>
                  </a:lnTo>
                  <a:cubicBezTo>
                    <a:pt x="663" y="1778"/>
                    <a:pt x="570" y="1748"/>
                    <a:pt x="477" y="1748"/>
                  </a:cubicBezTo>
                  <a:cubicBezTo>
                    <a:pt x="354" y="1748"/>
                    <a:pt x="232" y="1801"/>
                    <a:pt x="148" y="1903"/>
                  </a:cubicBezTo>
                  <a:cubicBezTo>
                    <a:pt x="1" y="2081"/>
                    <a:pt x="23" y="2345"/>
                    <a:pt x="198" y="2497"/>
                  </a:cubicBezTo>
                  <a:lnTo>
                    <a:pt x="10826" y="11310"/>
                  </a:lnTo>
                  <a:lnTo>
                    <a:pt x="22349" y="747"/>
                  </a:lnTo>
                  <a:cubicBezTo>
                    <a:pt x="22530" y="590"/>
                    <a:pt x="22545" y="315"/>
                    <a:pt x="22383" y="137"/>
                  </a:cubicBezTo>
                  <a:cubicBezTo>
                    <a:pt x="22299" y="47"/>
                    <a:pt x="22184" y="0"/>
                    <a:pt x="220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4" name="Google Shape;3785;p50">
              <a:extLst>
                <a:ext uri="{FF2B5EF4-FFF2-40B4-BE49-F238E27FC236}">
                  <a16:creationId xmlns:a16="http://schemas.microsoft.com/office/drawing/2014/main" id="{DD28774B-473A-63A5-6930-8D2450370BE1}"/>
                </a:ext>
              </a:extLst>
            </p:cNvPr>
            <p:cNvSpPr/>
            <p:nvPr/>
          </p:nvSpPr>
          <p:spPr>
            <a:xfrm flipH="1">
              <a:off x="1546580" y="5192444"/>
              <a:ext cx="882098" cy="406393"/>
            </a:xfrm>
            <a:custGeom>
              <a:avLst/>
              <a:gdLst/>
              <a:ahLst/>
              <a:cxnLst/>
              <a:rect l="l" t="t" r="r" b="b"/>
              <a:pathLst>
                <a:path w="57307" h="26402" extrusionOk="0">
                  <a:moveTo>
                    <a:pt x="16085" y="1"/>
                  </a:moveTo>
                  <a:cubicBezTo>
                    <a:pt x="11262" y="1"/>
                    <a:pt x="5916" y="561"/>
                    <a:pt x="0" y="1848"/>
                  </a:cubicBezTo>
                  <a:cubicBezTo>
                    <a:pt x="13241" y="7385"/>
                    <a:pt x="21434" y="26401"/>
                    <a:pt x="46194" y="26401"/>
                  </a:cubicBezTo>
                  <a:cubicBezTo>
                    <a:pt x="49572" y="26401"/>
                    <a:pt x="53257" y="26047"/>
                    <a:pt x="57306" y="25257"/>
                  </a:cubicBezTo>
                  <a:cubicBezTo>
                    <a:pt x="57306" y="25257"/>
                    <a:pt x="48472" y="1"/>
                    <a:pt x="160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5" name="Google Shape;3786;p50">
              <a:extLst>
                <a:ext uri="{FF2B5EF4-FFF2-40B4-BE49-F238E27FC236}">
                  <a16:creationId xmlns:a16="http://schemas.microsoft.com/office/drawing/2014/main" id="{FF9FF871-AD1F-CEB8-6F53-4D7CB7B637F9}"/>
                </a:ext>
              </a:extLst>
            </p:cNvPr>
            <p:cNvSpPr/>
            <p:nvPr/>
          </p:nvSpPr>
          <p:spPr>
            <a:xfrm flipH="1">
              <a:off x="1500861" y="5227519"/>
              <a:ext cx="823776" cy="388907"/>
            </a:xfrm>
            <a:custGeom>
              <a:avLst/>
              <a:gdLst/>
              <a:ahLst/>
              <a:cxnLst/>
              <a:rect l="l" t="t" r="r" b="b"/>
              <a:pathLst>
                <a:path w="53518" h="25266" extrusionOk="0">
                  <a:moveTo>
                    <a:pt x="437" y="0"/>
                  </a:moveTo>
                  <a:cubicBezTo>
                    <a:pt x="434" y="0"/>
                    <a:pt x="432" y="1"/>
                    <a:pt x="429" y="2"/>
                  </a:cubicBezTo>
                  <a:cubicBezTo>
                    <a:pt x="197" y="2"/>
                    <a:pt x="8" y="187"/>
                    <a:pt x="5" y="421"/>
                  </a:cubicBezTo>
                  <a:cubicBezTo>
                    <a:pt x="0" y="653"/>
                    <a:pt x="184" y="845"/>
                    <a:pt x="416" y="852"/>
                  </a:cubicBezTo>
                  <a:cubicBezTo>
                    <a:pt x="21600" y="1510"/>
                    <a:pt x="52486" y="24940"/>
                    <a:pt x="52797" y="25177"/>
                  </a:cubicBezTo>
                  <a:cubicBezTo>
                    <a:pt x="52870" y="25234"/>
                    <a:pt x="52961" y="25264"/>
                    <a:pt x="53054" y="25265"/>
                  </a:cubicBezTo>
                  <a:lnTo>
                    <a:pt x="53054" y="25264"/>
                  </a:lnTo>
                  <a:cubicBezTo>
                    <a:pt x="53238" y="25264"/>
                    <a:pt x="53400" y="25147"/>
                    <a:pt x="53459" y="24973"/>
                  </a:cubicBezTo>
                  <a:cubicBezTo>
                    <a:pt x="53517" y="24801"/>
                    <a:pt x="53459" y="24611"/>
                    <a:pt x="53315" y="24499"/>
                  </a:cubicBezTo>
                  <a:cubicBezTo>
                    <a:pt x="53002" y="24261"/>
                    <a:pt x="21901" y="667"/>
                    <a:pt x="443" y="2"/>
                  </a:cubicBezTo>
                  <a:cubicBezTo>
                    <a:pt x="441" y="1"/>
                    <a:pt x="439" y="0"/>
                    <a:pt x="4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6" name="Google Shape;3787;p50">
              <a:extLst>
                <a:ext uri="{FF2B5EF4-FFF2-40B4-BE49-F238E27FC236}">
                  <a16:creationId xmlns:a16="http://schemas.microsoft.com/office/drawing/2014/main" id="{14EEAB17-0836-3778-E117-13900EA917EF}"/>
                </a:ext>
              </a:extLst>
            </p:cNvPr>
            <p:cNvSpPr/>
            <p:nvPr/>
          </p:nvSpPr>
          <p:spPr>
            <a:xfrm flipH="1">
              <a:off x="2059210" y="5198908"/>
              <a:ext cx="124371" cy="151493"/>
            </a:xfrm>
            <a:custGeom>
              <a:avLst/>
              <a:gdLst/>
              <a:ahLst/>
              <a:cxnLst/>
              <a:rect l="l" t="t" r="r" b="b"/>
              <a:pathLst>
                <a:path w="8080" h="9842" extrusionOk="0">
                  <a:moveTo>
                    <a:pt x="3287" y="0"/>
                  </a:moveTo>
                  <a:cubicBezTo>
                    <a:pt x="3157" y="0"/>
                    <a:pt x="3028" y="55"/>
                    <a:pt x="2947" y="165"/>
                  </a:cubicBezTo>
                  <a:cubicBezTo>
                    <a:pt x="2808" y="355"/>
                    <a:pt x="2835" y="611"/>
                    <a:pt x="3023" y="749"/>
                  </a:cubicBezTo>
                  <a:cubicBezTo>
                    <a:pt x="3269" y="992"/>
                    <a:pt x="5354" y="3812"/>
                    <a:pt x="6796" y="5787"/>
                  </a:cubicBezTo>
                  <a:lnTo>
                    <a:pt x="272" y="9035"/>
                  </a:lnTo>
                  <a:cubicBezTo>
                    <a:pt x="93" y="9122"/>
                    <a:pt x="1" y="9321"/>
                    <a:pt x="46" y="9513"/>
                  </a:cubicBezTo>
                  <a:cubicBezTo>
                    <a:pt x="91" y="9705"/>
                    <a:pt x="263" y="9842"/>
                    <a:pt x="460" y="9842"/>
                  </a:cubicBezTo>
                  <a:cubicBezTo>
                    <a:pt x="527" y="9840"/>
                    <a:pt x="591" y="9825"/>
                    <a:pt x="649" y="9795"/>
                  </a:cubicBezTo>
                  <a:lnTo>
                    <a:pt x="8079" y="6101"/>
                  </a:lnTo>
                  <a:lnTo>
                    <a:pt x="7782" y="5693"/>
                  </a:lnTo>
                  <a:cubicBezTo>
                    <a:pt x="5992" y="3237"/>
                    <a:pt x="3805" y="272"/>
                    <a:pt x="3555" y="86"/>
                  </a:cubicBezTo>
                  <a:cubicBezTo>
                    <a:pt x="3476" y="29"/>
                    <a:pt x="3381" y="0"/>
                    <a:pt x="32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7" name="Google Shape;3788;p50">
              <a:extLst>
                <a:ext uri="{FF2B5EF4-FFF2-40B4-BE49-F238E27FC236}">
                  <a16:creationId xmlns:a16="http://schemas.microsoft.com/office/drawing/2014/main" id="{5C7F6EFC-2B6A-577E-9537-B8A332DFFBDF}"/>
                </a:ext>
              </a:extLst>
            </p:cNvPr>
            <p:cNvSpPr/>
            <p:nvPr/>
          </p:nvSpPr>
          <p:spPr>
            <a:xfrm flipH="1">
              <a:off x="1842491" y="5268028"/>
              <a:ext cx="142981" cy="211955"/>
            </a:xfrm>
            <a:custGeom>
              <a:avLst/>
              <a:gdLst/>
              <a:ahLst/>
              <a:cxnLst/>
              <a:rect l="l" t="t" r="r" b="b"/>
              <a:pathLst>
                <a:path w="9289" h="13770" extrusionOk="0">
                  <a:moveTo>
                    <a:pt x="7569" y="0"/>
                  </a:moveTo>
                  <a:cubicBezTo>
                    <a:pt x="7546" y="0"/>
                    <a:pt x="7523" y="2"/>
                    <a:pt x="7499" y="6"/>
                  </a:cubicBezTo>
                  <a:cubicBezTo>
                    <a:pt x="7265" y="44"/>
                    <a:pt x="7107" y="267"/>
                    <a:pt x="7148" y="501"/>
                  </a:cubicBezTo>
                  <a:lnTo>
                    <a:pt x="8358" y="7829"/>
                  </a:lnTo>
                  <a:lnTo>
                    <a:pt x="235" y="12985"/>
                  </a:lnTo>
                  <a:cubicBezTo>
                    <a:pt x="74" y="13087"/>
                    <a:pt x="1" y="13282"/>
                    <a:pt x="54" y="13464"/>
                  </a:cubicBezTo>
                  <a:cubicBezTo>
                    <a:pt x="106" y="13646"/>
                    <a:pt x="273" y="13770"/>
                    <a:pt x="464" y="13770"/>
                  </a:cubicBezTo>
                  <a:cubicBezTo>
                    <a:pt x="544" y="13770"/>
                    <a:pt x="622" y="13747"/>
                    <a:pt x="691" y="13703"/>
                  </a:cubicBezTo>
                  <a:lnTo>
                    <a:pt x="9289" y="8246"/>
                  </a:lnTo>
                  <a:lnTo>
                    <a:pt x="7989" y="362"/>
                  </a:lnTo>
                  <a:cubicBezTo>
                    <a:pt x="7957" y="150"/>
                    <a:pt x="7776" y="0"/>
                    <a:pt x="75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8" name="Google Shape;3789;p50">
              <a:extLst>
                <a:ext uri="{FF2B5EF4-FFF2-40B4-BE49-F238E27FC236}">
                  <a16:creationId xmlns:a16="http://schemas.microsoft.com/office/drawing/2014/main" id="{5B5047BA-97EB-00F0-37D5-A31809177285}"/>
                </a:ext>
              </a:extLst>
            </p:cNvPr>
            <p:cNvSpPr/>
            <p:nvPr/>
          </p:nvSpPr>
          <p:spPr>
            <a:xfrm flipH="1">
              <a:off x="1677280" y="4772261"/>
              <a:ext cx="733668" cy="608050"/>
            </a:xfrm>
            <a:custGeom>
              <a:avLst/>
              <a:gdLst/>
              <a:ahLst/>
              <a:cxnLst/>
              <a:rect l="l" t="t" r="r" b="b"/>
              <a:pathLst>
                <a:path w="47664" h="39503" extrusionOk="0">
                  <a:moveTo>
                    <a:pt x="1" y="0"/>
                  </a:moveTo>
                  <a:cubicBezTo>
                    <a:pt x="12473" y="10513"/>
                    <a:pt x="13509" y="35678"/>
                    <a:pt x="47663" y="39503"/>
                  </a:cubicBezTo>
                  <a:cubicBezTo>
                    <a:pt x="47663" y="39503"/>
                    <a:pt x="46524" y="420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9" name="Google Shape;3790;p50">
              <a:extLst>
                <a:ext uri="{FF2B5EF4-FFF2-40B4-BE49-F238E27FC236}">
                  <a16:creationId xmlns:a16="http://schemas.microsoft.com/office/drawing/2014/main" id="{AB40FE4C-EDB2-23B3-2E13-B9232F3DCAB2}"/>
                </a:ext>
              </a:extLst>
            </p:cNvPr>
            <p:cNvSpPr/>
            <p:nvPr/>
          </p:nvSpPr>
          <p:spPr>
            <a:xfrm flipH="1">
              <a:off x="1639133" y="4810260"/>
              <a:ext cx="679056" cy="616670"/>
            </a:xfrm>
            <a:custGeom>
              <a:avLst/>
              <a:gdLst/>
              <a:ahLst/>
              <a:cxnLst/>
              <a:rect l="l" t="t" r="r" b="b"/>
              <a:pathLst>
                <a:path w="44116" h="40063" extrusionOk="0">
                  <a:moveTo>
                    <a:pt x="566" y="0"/>
                  </a:moveTo>
                  <a:cubicBezTo>
                    <a:pt x="359" y="0"/>
                    <a:pt x="166" y="129"/>
                    <a:pt x="94" y="337"/>
                  </a:cubicBezTo>
                  <a:cubicBezTo>
                    <a:pt x="0" y="602"/>
                    <a:pt x="144" y="891"/>
                    <a:pt x="411" y="978"/>
                  </a:cubicBezTo>
                  <a:cubicBezTo>
                    <a:pt x="20402" y="7944"/>
                    <a:pt x="42838" y="39531"/>
                    <a:pt x="43062" y="39849"/>
                  </a:cubicBezTo>
                  <a:cubicBezTo>
                    <a:pt x="43155" y="39983"/>
                    <a:pt x="43309" y="40063"/>
                    <a:pt x="43473" y="40063"/>
                  </a:cubicBezTo>
                  <a:cubicBezTo>
                    <a:pt x="43879" y="40063"/>
                    <a:pt x="44116" y="39603"/>
                    <a:pt x="43882" y="39273"/>
                  </a:cubicBezTo>
                  <a:cubicBezTo>
                    <a:pt x="43655" y="38950"/>
                    <a:pt x="21037" y="7103"/>
                    <a:pt x="742" y="32"/>
                  </a:cubicBezTo>
                  <a:cubicBezTo>
                    <a:pt x="684" y="11"/>
                    <a:pt x="625" y="0"/>
                    <a:pt x="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0" name="Google Shape;3791;p50">
              <a:extLst>
                <a:ext uri="{FF2B5EF4-FFF2-40B4-BE49-F238E27FC236}">
                  <a16:creationId xmlns:a16="http://schemas.microsoft.com/office/drawing/2014/main" id="{EB272E1D-3007-412B-BA01-9B306E7B590C}"/>
                </a:ext>
              </a:extLst>
            </p:cNvPr>
            <p:cNvSpPr/>
            <p:nvPr/>
          </p:nvSpPr>
          <p:spPr>
            <a:xfrm flipH="1">
              <a:off x="1677280" y="4772261"/>
              <a:ext cx="733668" cy="608050"/>
            </a:xfrm>
            <a:custGeom>
              <a:avLst/>
              <a:gdLst/>
              <a:ahLst/>
              <a:cxnLst/>
              <a:rect l="l" t="t" r="r" b="b"/>
              <a:pathLst>
                <a:path w="47664" h="39503" extrusionOk="0">
                  <a:moveTo>
                    <a:pt x="1" y="0"/>
                  </a:moveTo>
                  <a:cubicBezTo>
                    <a:pt x="12473" y="10513"/>
                    <a:pt x="13509" y="35678"/>
                    <a:pt x="47663" y="39503"/>
                  </a:cubicBezTo>
                  <a:cubicBezTo>
                    <a:pt x="47663" y="39503"/>
                    <a:pt x="46524" y="4201"/>
                    <a:pt x="1" y="0"/>
                  </a:cubicBezTo>
                  <a:close/>
                </a:path>
              </a:pathLst>
            </a:custGeom>
            <a:solidFill>
              <a:srgbClr val="6D9EEB">
                <a:alpha val="41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1" name="Google Shape;3792;p50">
              <a:extLst>
                <a:ext uri="{FF2B5EF4-FFF2-40B4-BE49-F238E27FC236}">
                  <a16:creationId xmlns:a16="http://schemas.microsoft.com/office/drawing/2014/main" id="{8C4621AF-01F5-C897-8B1A-C9938B85FF8C}"/>
                </a:ext>
              </a:extLst>
            </p:cNvPr>
            <p:cNvSpPr/>
            <p:nvPr/>
          </p:nvSpPr>
          <p:spPr>
            <a:xfrm flipH="1">
              <a:off x="2078447" y="4838349"/>
              <a:ext cx="136839" cy="134515"/>
            </a:xfrm>
            <a:custGeom>
              <a:avLst/>
              <a:gdLst/>
              <a:ahLst/>
              <a:cxnLst/>
              <a:rect l="l" t="t" r="r" b="b"/>
              <a:pathLst>
                <a:path w="8890" h="8739" extrusionOk="0">
                  <a:moveTo>
                    <a:pt x="5905" y="1"/>
                  </a:moveTo>
                  <a:cubicBezTo>
                    <a:pt x="5807" y="1"/>
                    <a:pt x="5709" y="29"/>
                    <a:pt x="5625" y="90"/>
                  </a:cubicBezTo>
                  <a:cubicBezTo>
                    <a:pt x="5401" y="254"/>
                    <a:pt x="5339" y="548"/>
                    <a:pt x="5503" y="772"/>
                  </a:cubicBezTo>
                  <a:cubicBezTo>
                    <a:pt x="5667" y="1088"/>
                    <a:pt x="6779" y="4314"/>
                    <a:pt x="7560" y="6613"/>
                  </a:cubicBezTo>
                  <a:lnTo>
                    <a:pt x="450" y="7741"/>
                  </a:lnTo>
                  <a:cubicBezTo>
                    <a:pt x="188" y="7779"/>
                    <a:pt x="1" y="8013"/>
                    <a:pt x="23" y="8276"/>
                  </a:cubicBezTo>
                  <a:cubicBezTo>
                    <a:pt x="42" y="8537"/>
                    <a:pt x="260" y="8738"/>
                    <a:pt x="521" y="8738"/>
                  </a:cubicBezTo>
                  <a:cubicBezTo>
                    <a:pt x="523" y="8738"/>
                    <a:pt x="525" y="8738"/>
                    <a:pt x="527" y="8738"/>
                  </a:cubicBezTo>
                  <a:cubicBezTo>
                    <a:pt x="554" y="8738"/>
                    <a:pt x="581" y="8737"/>
                    <a:pt x="606" y="8733"/>
                  </a:cubicBezTo>
                  <a:lnTo>
                    <a:pt x="8889" y="7420"/>
                  </a:lnTo>
                  <a:lnTo>
                    <a:pt x="8701" y="6855"/>
                  </a:lnTo>
                  <a:cubicBezTo>
                    <a:pt x="7284" y="2660"/>
                    <a:pt x="6490" y="428"/>
                    <a:pt x="6337" y="219"/>
                  </a:cubicBezTo>
                  <a:cubicBezTo>
                    <a:pt x="6235" y="80"/>
                    <a:pt x="6070" y="1"/>
                    <a:pt x="59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2" name="Google Shape;3793;p50">
              <a:extLst>
                <a:ext uri="{FF2B5EF4-FFF2-40B4-BE49-F238E27FC236}">
                  <a16:creationId xmlns:a16="http://schemas.microsoft.com/office/drawing/2014/main" id="{F833E7A7-5CAE-9B1E-2FDB-5952D5D71595}"/>
                </a:ext>
              </a:extLst>
            </p:cNvPr>
            <p:cNvSpPr/>
            <p:nvPr/>
          </p:nvSpPr>
          <p:spPr>
            <a:xfrm flipH="1">
              <a:off x="1884765" y="4983560"/>
              <a:ext cx="180415" cy="172319"/>
            </a:xfrm>
            <a:custGeom>
              <a:avLst/>
              <a:gdLst/>
              <a:ahLst/>
              <a:cxnLst/>
              <a:rect l="l" t="t" r="r" b="b"/>
              <a:pathLst>
                <a:path w="11721" h="11195" extrusionOk="0">
                  <a:moveTo>
                    <a:pt x="11198" y="1"/>
                  </a:moveTo>
                  <a:cubicBezTo>
                    <a:pt x="10947" y="1"/>
                    <a:pt x="10724" y="176"/>
                    <a:pt x="10688" y="430"/>
                  </a:cubicBezTo>
                  <a:lnTo>
                    <a:pt x="9652" y="7736"/>
                  </a:lnTo>
                  <a:lnTo>
                    <a:pt x="406" y="10207"/>
                  </a:lnTo>
                  <a:cubicBezTo>
                    <a:pt x="161" y="10270"/>
                    <a:pt x="0" y="10506"/>
                    <a:pt x="34" y="10758"/>
                  </a:cubicBezTo>
                  <a:cubicBezTo>
                    <a:pt x="67" y="11008"/>
                    <a:pt x="281" y="11194"/>
                    <a:pt x="532" y="11194"/>
                  </a:cubicBezTo>
                  <a:cubicBezTo>
                    <a:pt x="533" y="11194"/>
                    <a:pt x="534" y="11194"/>
                    <a:pt x="535" y="11194"/>
                  </a:cubicBezTo>
                  <a:cubicBezTo>
                    <a:pt x="578" y="11193"/>
                    <a:pt x="623" y="11188"/>
                    <a:pt x="665" y="11178"/>
                  </a:cubicBezTo>
                  <a:lnTo>
                    <a:pt x="10551" y="8533"/>
                  </a:lnTo>
                  <a:lnTo>
                    <a:pt x="11681" y="572"/>
                  </a:lnTo>
                  <a:cubicBezTo>
                    <a:pt x="11721" y="298"/>
                    <a:pt x="11530" y="42"/>
                    <a:pt x="11255" y="3"/>
                  </a:cubicBezTo>
                  <a:cubicBezTo>
                    <a:pt x="11236" y="2"/>
                    <a:pt x="11217" y="1"/>
                    <a:pt x="111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3" name="Google Shape;3794;p50">
              <a:extLst>
                <a:ext uri="{FF2B5EF4-FFF2-40B4-BE49-F238E27FC236}">
                  <a16:creationId xmlns:a16="http://schemas.microsoft.com/office/drawing/2014/main" id="{9D29312A-D83F-BD2A-05AB-18DE853CB898}"/>
                </a:ext>
              </a:extLst>
            </p:cNvPr>
            <p:cNvSpPr/>
            <p:nvPr/>
          </p:nvSpPr>
          <p:spPr>
            <a:xfrm flipH="1">
              <a:off x="1755237" y="5150935"/>
              <a:ext cx="174166" cy="137517"/>
            </a:xfrm>
            <a:custGeom>
              <a:avLst/>
              <a:gdLst/>
              <a:ahLst/>
              <a:cxnLst/>
              <a:rect l="l" t="t" r="r" b="b"/>
              <a:pathLst>
                <a:path w="11315" h="8934" extrusionOk="0">
                  <a:moveTo>
                    <a:pt x="10767" y="0"/>
                  </a:moveTo>
                  <a:cubicBezTo>
                    <a:pt x="10527" y="0"/>
                    <a:pt x="10321" y="179"/>
                    <a:pt x="10280" y="423"/>
                  </a:cubicBezTo>
                  <a:lnTo>
                    <a:pt x="9326" y="6224"/>
                  </a:lnTo>
                  <a:lnTo>
                    <a:pt x="436" y="7940"/>
                  </a:lnTo>
                  <a:cubicBezTo>
                    <a:pt x="179" y="7985"/>
                    <a:pt x="0" y="8221"/>
                    <a:pt x="25" y="8480"/>
                  </a:cubicBezTo>
                  <a:cubicBezTo>
                    <a:pt x="50" y="8738"/>
                    <a:pt x="265" y="8934"/>
                    <a:pt x="523" y="8934"/>
                  </a:cubicBezTo>
                  <a:cubicBezTo>
                    <a:pt x="525" y="8934"/>
                    <a:pt x="527" y="8934"/>
                    <a:pt x="530" y="8934"/>
                  </a:cubicBezTo>
                  <a:cubicBezTo>
                    <a:pt x="563" y="8934"/>
                    <a:pt x="595" y="8931"/>
                    <a:pt x="627" y="8926"/>
                  </a:cubicBezTo>
                  <a:lnTo>
                    <a:pt x="10205" y="7076"/>
                  </a:lnTo>
                  <a:lnTo>
                    <a:pt x="11270" y="585"/>
                  </a:lnTo>
                  <a:cubicBezTo>
                    <a:pt x="11315" y="311"/>
                    <a:pt x="11129" y="54"/>
                    <a:pt x="10857" y="9"/>
                  </a:cubicBezTo>
                  <a:cubicBezTo>
                    <a:pt x="10826" y="3"/>
                    <a:pt x="10796" y="0"/>
                    <a:pt x="107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4" name="Google Shape;3795;p50">
              <a:extLst>
                <a:ext uri="{FF2B5EF4-FFF2-40B4-BE49-F238E27FC236}">
                  <a16:creationId xmlns:a16="http://schemas.microsoft.com/office/drawing/2014/main" id="{676C51BB-AB0A-6ABC-683F-1238F3112C60}"/>
                </a:ext>
              </a:extLst>
            </p:cNvPr>
            <p:cNvSpPr/>
            <p:nvPr/>
          </p:nvSpPr>
          <p:spPr>
            <a:xfrm flipH="1">
              <a:off x="1324676" y="4680316"/>
              <a:ext cx="628799" cy="979625"/>
            </a:xfrm>
            <a:custGeom>
              <a:avLst/>
              <a:gdLst/>
              <a:ahLst/>
              <a:cxnLst/>
              <a:rect l="l" t="t" r="r" b="b"/>
              <a:pathLst>
                <a:path w="40851" h="63643" extrusionOk="0">
                  <a:moveTo>
                    <a:pt x="6468" y="1"/>
                  </a:moveTo>
                  <a:cubicBezTo>
                    <a:pt x="5113" y="1"/>
                    <a:pt x="3930" y="611"/>
                    <a:pt x="3121" y="2041"/>
                  </a:cubicBezTo>
                  <a:cubicBezTo>
                    <a:pt x="0" y="7558"/>
                    <a:pt x="5990" y="11822"/>
                    <a:pt x="7245" y="17590"/>
                  </a:cubicBezTo>
                  <a:cubicBezTo>
                    <a:pt x="8499" y="23359"/>
                    <a:pt x="974" y="26619"/>
                    <a:pt x="3734" y="33801"/>
                  </a:cubicBezTo>
                  <a:cubicBezTo>
                    <a:pt x="6493" y="40982"/>
                    <a:pt x="14267" y="33891"/>
                    <a:pt x="11509" y="45149"/>
                  </a:cubicBezTo>
                  <a:cubicBezTo>
                    <a:pt x="8750" y="56407"/>
                    <a:pt x="23296" y="60998"/>
                    <a:pt x="23296" y="60998"/>
                  </a:cubicBezTo>
                  <a:cubicBezTo>
                    <a:pt x="23296" y="60998"/>
                    <a:pt x="27791" y="63643"/>
                    <a:pt x="31661" y="63643"/>
                  </a:cubicBezTo>
                  <a:cubicBezTo>
                    <a:pt x="33042" y="63643"/>
                    <a:pt x="34344" y="63306"/>
                    <a:pt x="35334" y="62392"/>
                  </a:cubicBezTo>
                  <a:cubicBezTo>
                    <a:pt x="39097" y="58915"/>
                    <a:pt x="37842" y="53202"/>
                    <a:pt x="37466" y="48312"/>
                  </a:cubicBezTo>
                  <a:cubicBezTo>
                    <a:pt x="37090" y="43422"/>
                    <a:pt x="40851" y="39828"/>
                    <a:pt x="39011" y="36149"/>
                  </a:cubicBezTo>
                  <a:cubicBezTo>
                    <a:pt x="37174" y="32471"/>
                    <a:pt x="28646" y="30465"/>
                    <a:pt x="30636" y="25449"/>
                  </a:cubicBezTo>
                  <a:cubicBezTo>
                    <a:pt x="32626" y="20432"/>
                    <a:pt x="30318" y="16086"/>
                    <a:pt x="26973" y="14413"/>
                  </a:cubicBezTo>
                  <a:cubicBezTo>
                    <a:pt x="23630" y="12741"/>
                    <a:pt x="19450" y="12073"/>
                    <a:pt x="17610" y="10066"/>
                  </a:cubicBezTo>
                  <a:cubicBezTo>
                    <a:pt x="15629" y="4988"/>
                    <a:pt x="10343" y="1"/>
                    <a:pt x="64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5" name="Google Shape;3796;p50">
              <a:extLst>
                <a:ext uri="{FF2B5EF4-FFF2-40B4-BE49-F238E27FC236}">
                  <a16:creationId xmlns:a16="http://schemas.microsoft.com/office/drawing/2014/main" id="{8170B735-7036-C61A-44B1-001210C53AB7}"/>
                </a:ext>
              </a:extLst>
            </p:cNvPr>
            <p:cNvSpPr/>
            <p:nvPr/>
          </p:nvSpPr>
          <p:spPr>
            <a:xfrm flipH="1">
              <a:off x="1412562" y="4744388"/>
              <a:ext cx="445690" cy="931754"/>
            </a:xfrm>
            <a:custGeom>
              <a:avLst/>
              <a:gdLst/>
              <a:ahLst/>
              <a:cxnLst/>
              <a:rect l="l" t="t" r="r" b="b"/>
              <a:pathLst>
                <a:path w="28955" h="60533" extrusionOk="0">
                  <a:moveTo>
                    <a:pt x="557" y="1"/>
                  </a:moveTo>
                  <a:cubicBezTo>
                    <a:pt x="435" y="1"/>
                    <a:pt x="311" y="45"/>
                    <a:pt x="214" y="136"/>
                  </a:cubicBezTo>
                  <a:cubicBezTo>
                    <a:pt x="12" y="324"/>
                    <a:pt x="0" y="642"/>
                    <a:pt x="189" y="844"/>
                  </a:cubicBezTo>
                  <a:cubicBezTo>
                    <a:pt x="14736" y="16492"/>
                    <a:pt x="27784" y="59739"/>
                    <a:pt x="27914" y="60175"/>
                  </a:cubicBezTo>
                  <a:cubicBezTo>
                    <a:pt x="27977" y="60387"/>
                    <a:pt x="28173" y="60533"/>
                    <a:pt x="28395" y="60533"/>
                  </a:cubicBezTo>
                  <a:cubicBezTo>
                    <a:pt x="28444" y="60533"/>
                    <a:pt x="28492" y="60524"/>
                    <a:pt x="28539" y="60511"/>
                  </a:cubicBezTo>
                  <a:cubicBezTo>
                    <a:pt x="28803" y="60432"/>
                    <a:pt x="28955" y="60152"/>
                    <a:pt x="28875" y="59886"/>
                  </a:cubicBezTo>
                  <a:cubicBezTo>
                    <a:pt x="28746" y="59450"/>
                    <a:pt x="15630" y="15980"/>
                    <a:pt x="924" y="161"/>
                  </a:cubicBezTo>
                  <a:cubicBezTo>
                    <a:pt x="825" y="54"/>
                    <a:pt x="692" y="1"/>
                    <a:pt x="557" y="1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6" name="Google Shape;3797;p50">
              <a:extLst>
                <a:ext uri="{FF2B5EF4-FFF2-40B4-BE49-F238E27FC236}">
                  <a16:creationId xmlns:a16="http://schemas.microsoft.com/office/drawing/2014/main" id="{610AA12A-AA03-6F23-D50E-C55AE355424B}"/>
                </a:ext>
              </a:extLst>
            </p:cNvPr>
            <p:cNvSpPr/>
            <p:nvPr/>
          </p:nvSpPr>
          <p:spPr>
            <a:xfrm flipH="1">
              <a:off x="1653722" y="4862250"/>
              <a:ext cx="163884" cy="114289"/>
            </a:xfrm>
            <a:custGeom>
              <a:avLst/>
              <a:gdLst/>
              <a:ahLst/>
              <a:cxnLst/>
              <a:rect l="l" t="t" r="r" b="b"/>
              <a:pathLst>
                <a:path w="10647" h="7425" extrusionOk="0">
                  <a:moveTo>
                    <a:pt x="10078" y="0"/>
                  </a:moveTo>
                  <a:cubicBezTo>
                    <a:pt x="9881" y="0"/>
                    <a:pt x="9695" y="117"/>
                    <a:pt x="9616" y="310"/>
                  </a:cubicBezTo>
                  <a:lnTo>
                    <a:pt x="7130" y="6270"/>
                  </a:lnTo>
                  <a:lnTo>
                    <a:pt x="652" y="4901"/>
                  </a:lnTo>
                  <a:cubicBezTo>
                    <a:pt x="618" y="4894"/>
                    <a:pt x="583" y="4891"/>
                    <a:pt x="549" y="4891"/>
                  </a:cubicBezTo>
                  <a:cubicBezTo>
                    <a:pt x="317" y="4891"/>
                    <a:pt x="108" y="5053"/>
                    <a:pt x="57" y="5289"/>
                  </a:cubicBezTo>
                  <a:cubicBezTo>
                    <a:pt x="1" y="5560"/>
                    <a:pt x="174" y="5825"/>
                    <a:pt x="445" y="5884"/>
                  </a:cubicBezTo>
                  <a:lnTo>
                    <a:pt x="7736" y="7424"/>
                  </a:lnTo>
                  <a:lnTo>
                    <a:pt x="10542" y="694"/>
                  </a:lnTo>
                  <a:cubicBezTo>
                    <a:pt x="10647" y="439"/>
                    <a:pt x="10527" y="146"/>
                    <a:pt x="10271" y="39"/>
                  </a:cubicBezTo>
                  <a:cubicBezTo>
                    <a:pt x="10208" y="13"/>
                    <a:pt x="10142" y="0"/>
                    <a:pt x="10078" y="0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7" name="Google Shape;3798;p50">
              <a:extLst>
                <a:ext uri="{FF2B5EF4-FFF2-40B4-BE49-F238E27FC236}">
                  <a16:creationId xmlns:a16="http://schemas.microsoft.com/office/drawing/2014/main" id="{DFFE61A5-03AF-431E-10D3-3FDF821F6478}"/>
                </a:ext>
              </a:extLst>
            </p:cNvPr>
            <p:cNvSpPr/>
            <p:nvPr/>
          </p:nvSpPr>
          <p:spPr>
            <a:xfrm flipH="1">
              <a:off x="1499227" y="5055235"/>
              <a:ext cx="318425" cy="174520"/>
            </a:xfrm>
            <a:custGeom>
              <a:avLst/>
              <a:gdLst/>
              <a:ahLst/>
              <a:cxnLst/>
              <a:rect l="l" t="t" r="r" b="b"/>
              <a:pathLst>
                <a:path w="20687" h="11338" extrusionOk="0">
                  <a:moveTo>
                    <a:pt x="20113" y="0"/>
                  </a:moveTo>
                  <a:cubicBezTo>
                    <a:pt x="19925" y="0"/>
                    <a:pt x="19746" y="106"/>
                    <a:pt x="19660" y="287"/>
                  </a:cubicBezTo>
                  <a:lnTo>
                    <a:pt x="14951" y="10185"/>
                  </a:lnTo>
                  <a:lnTo>
                    <a:pt x="662" y="6970"/>
                  </a:lnTo>
                  <a:cubicBezTo>
                    <a:pt x="625" y="6962"/>
                    <a:pt x="589" y="6958"/>
                    <a:pt x="552" y="6958"/>
                  </a:cubicBezTo>
                  <a:cubicBezTo>
                    <a:pt x="322" y="6958"/>
                    <a:pt x="114" y="7117"/>
                    <a:pt x="62" y="7351"/>
                  </a:cubicBezTo>
                  <a:cubicBezTo>
                    <a:pt x="0" y="7622"/>
                    <a:pt x="171" y="7889"/>
                    <a:pt x="441" y="7951"/>
                  </a:cubicBezTo>
                  <a:lnTo>
                    <a:pt x="15512" y="11338"/>
                  </a:lnTo>
                  <a:lnTo>
                    <a:pt x="20566" y="718"/>
                  </a:lnTo>
                  <a:cubicBezTo>
                    <a:pt x="20686" y="467"/>
                    <a:pt x="20579" y="168"/>
                    <a:pt x="20329" y="50"/>
                  </a:cubicBezTo>
                  <a:cubicBezTo>
                    <a:pt x="20259" y="16"/>
                    <a:pt x="20185" y="0"/>
                    <a:pt x="20113" y="0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8" name="Google Shape;3799;p50">
              <a:extLst>
                <a:ext uri="{FF2B5EF4-FFF2-40B4-BE49-F238E27FC236}">
                  <a16:creationId xmlns:a16="http://schemas.microsoft.com/office/drawing/2014/main" id="{8DB02A24-127E-37BB-22EF-0A8B49CB9B7A}"/>
                </a:ext>
              </a:extLst>
            </p:cNvPr>
            <p:cNvSpPr/>
            <p:nvPr/>
          </p:nvSpPr>
          <p:spPr>
            <a:xfrm flipH="1">
              <a:off x="658816" y="4243988"/>
              <a:ext cx="858409" cy="1337331"/>
            </a:xfrm>
            <a:custGeom>
              <a:avLst/>
              <a:gdLst/>
              <a:ahLst/>
              <a:cxnLst/>
              <a:rect l="l" t="t" r="r" b="b"/>
              <a:pathLst>
                <a:path w="55768" h="86882" extrusionOk="0">
                  <a:moveTo>
                    <a:pt x="46938" y="0"/>
                  </a:moveTo>
                  <a:cubicBezTo>
                    <a:pt x="41647" y="0"/>
                    <a:pt x="34433" y="6807"/>
                    <a:pt x="31727" y="13740"/>
                  </a:cubicBezTo>
                  <a:cubicBezTo>
                    <a:pt x="29216" y="16480"/>
                    <a:pt x="23510" y="17393"/>
                    <a:pt x="18945" y="19675"/>
                  </a:cubicBezTo>
                  <a:cubicBezTo>
                    <a:pt x="14381" y="21957"/>
                    <a:pt x="11229" y="27892"/>
                    <a:pt x="13946" y="34740"/>
                  </a:cubicBezTo>
                  <a:cubicBezTo>
                    <a:pt x="16663" y="41587"/>
                    <a:pt x="5023" y="44326"/>
                    <a:pt x="2511" y="49348"/>
                  </a:cubicBezTo>
                  <a:cubicBezTo>
                    <a:pt x="0" y="54369"/>
                    <a:pt x="5136" y="59276"/>
                    <a:pt x="4622" y="65952"/>
                  </a:cubicBezTo>
                  <a:cubicBezTo>
                    <a:pt x="4109" y="72629"/>
                    <a:pt x="2398" y="80428"/>
                    <a:pt x="7532" y="85173"/>
                  </a:cubicBezTo>
                  <a:cubicBezTo>
                    <a:pt x="8883" y="86422"/>
                    <a:pt x="10661" y="86882"/>
                    <a:pt x="12547" y="86882"/>
                  </a:cubicBezTo>
                  <a:cubicBezTo>
                    <a:pt x="17831" y="86882"/>
                    <a:pt x="23966" y="83272"/>
                    <a:pt x="23966" y="83272"/>
                  </a:cubicBezTo>
                  <a:cubicBezTo>
                    <a:pt x="23966" y="83272"/>
                    <a:pt x="43823" y="77003"/>
                    <a:pt x="40057" y="61635"/>
                  </a:cubicBezTo>
                  <a:cubicBezTo>
                    <a:pt x="36291" y="46267"/>
                    <a:pt x="46904" y="55948"/>
                    <a:pt x="50672" y="46143"/>
                  </a:cubicBezTo>
                  <a:cubicBezTo>
                    <a:pt x="54438" y="36338"/>
                    <a:pt x="44166" y="31887"/>
                    <a:pt x="45878" y="24012"/>
                  </a:cubicBezTo>
                  <a:cubicBezTo>
                    <a:pt x="47589" y="16138"/>
                    <a:pt x="55768" y="10317"/>
                    <a:pt x="51507" y="2785"/>
                  </a:cubicBezTo>
                  <a:cubicBezTo>
                    <a:pt x="50403" y="833"/>
                    <a:pt x="48788" y="0"/>
                    <a:pt x="469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9" name="Google Shape;3800;p50">
              <a:extLst>
                <a:ext uri="{FF2B5EF4-FFF2-40B4-BE49-F238E27FC236}">
                  <a16:creationId xmlns:a16="http://schemas.microsoft.com/office/drawing/2014/main" id="{23F70847-3CDA-C11E-18DC-234A526C481A}"/>
                </a:ext>
              </a:extLst>
            </p:cNvPr>
            <p:cNvSpPr/>
            <p:nvPr/>
          </p:nvSpPr>
          <p:spPr>
            <a:xfrm flipH="1">
              <a:off x="658816" y="4243988"/>
              <a:ext cx="858409" cy="1337331"/>
            </a:xfrm>
            <a:custGeom>
              <a:avLst/>
              <a:gdLst/>
              <a:ahLst/>
              <a:cxnLst/>
              <a:rect l="l" t="t" r="r" b="b"/>
              <a:pathLst>
                <a:path w="55768" h="86882" extrusionOk="0">
                  <a:moveTo>
                    <a:pt x="46938" y="0"/>
                  </a:moveTo>
                  <a:cubicBezTo>
                    <a:pt x="41647" y="0"/>
                    <a:pt x="34433" y="6807"/>
                    <a:pt x="31727" y="13740"/>
                  </a:cubicBezTo>
                  <a:cubicBezTo>
                    <a:pt x="29216" y="16480"/>
                    <a:pt x="23510" y="17393"/>
                    <a:pt x="18945" y="19675"/>
                  </a:cubicBezTo>
                  <a:cubicBezTo>
                    <a:pt x="14381" y="21957"/>
                    <a:pt x="11229" y="27892"/>
                    <a:pt x="13946" y="34740"/>
                  </a:cubicBezTo>
                  <a:cubicBezTo>
                    <a:pt x="16663" y="41587"/>
                    <a:pt x="5023" y="44326"/>
                    <a:pt x="2511" y="49348"/>
                  </a:cubicBezTo>
                  <a:cubicBezTo>
                    <a:pt x="0" y="54369"/>
                    <a:pt x="5136" y="59276"/>
                    <a:pt x="4622" y="65952"/>
                  </a:cubicBezTo>
                  <a:cubicBezTo>
                    <a:pt x="4109" y="72629"/>
                    <a:pt x="2398" y="80428"/>
                    <a:pt x="7532" y="85173"/>
                  </a:cubicBezTo>
                  <a:cubicBezTo>
                    <a:pt x="8883" y="86422"/>
                    <a:pt x="10661" y="86882"/>
                    <a:pt x="12547" y="86882"/>
                  </a:cubicBezTo>
                  <a:cubicBezTo>
                    <a:pt x="17831" y="86882"/>
                    <a:pt x="23966" y="83272"/>
                    <a:pt x="23966" y="83272"/>
                  </a:cubicBezTo>
                  <a:cubicBezTo>
                    <a:pt x="23966" y="83272"/>
                    <a:pt x="43823" y="77003"/>
                    <a:pt x="40057" y="61635"/>
                  </a:cubicBezTo>
                  <a:cubicBezTo>
                    <a:pt x="36291" y="46267"/>
                    <a:pt x="46904" y="55948"/>
                    <a:pt x="50672" y="46143"/>
                  </a:cubicBezTo>
                  <a:cubicBezTo>
                    <a:pt x="54438" y="36338"/>
                    <a:pt x="44166" y="31887"/>
                    <a:pt x="45878" y="24012"/>
                  </a:cubicBezTo>
                  <a:cubicBezTo>
                    <a:pt x="47589" y="16138"/>
                    <a:pt x="55768" y="10317"/>
                    <a:pt x="51507" y="2785"/>
                  </a:cubicBezTo>
                  <a:cubicBezTo>
                    <a:pt x="50403" y="833"/>
                    <a:pt x="48788" y="0"/>
                    <a:pt x="46938" y="0"/>
                  </a:cubicBezTo>
                  <a:close/>
                </a:path>
              </a:pathLst>
            </a:custGeom>
            <a:solidFill>
              <a:srgbClr val="6D9EEB">
                <a:alpha val="41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0" name="Google Shape;3801;p50">
              <a:extLst>
                <a:ext uri="{FF2B5EF4-FFF2-40B4-BE49-F238E27FC236}">
                  <a16:creationId xmlns:a16="http://schemas.microsoft.com/office/drawing/2014/main" id="{5C141333-370A-3F40-E139-F1B1FD4941A0}"/>
                </a:ext>
              </a:extLst>
            </p:cNvPr>
            <p:cNvSpPr/>
            <p:nvPr/>
          </p:nvSpPr>
          <p:spPr>
            <a:xfrm flipH="1">
              <a:off x="791960" y="4334255"/>
              <a:ext cx="602155" cy="1266356"/>
            </a:xfrm>
            <a:custGeom>
              <a:avLst/>
              <a:gdLst/>
              <a:ahLst/>
              <a:cxnLst/>
              <a:rect l="l" t="t" r="r" b="b"/>
              <a:pathLst>
                <a:path w="39120" h="82271" extrusionOk="0">
                  <a:moveTo>
                    <a:pt x="38564" y="0"/>
                  </a:moveTo>
                  <a:cubicBezTo>
                    <a:pt x="38430" y="0"/>
                    <a:pt x="38296" y="54"/>
                    <a:pt x="38197" y="160"/>
                  </a:cubicBezTo>
                  <a:cubicBezTo>
                    <a:pt x="18149" y="21726"/>
                    <a:pt x="258" y="81027"/>
                    <a:pt x="79" y="81624"/>
                  </a:cubicBezTo>
                  <a:cubicBezTo>
                    <a:pt x="1" y="81889"/>
                    <a:pt x="151" y="82170"/>
                    <a:pt x="417" y="82249"/>
                  </a:cubicBezTo>
                  <a:cubicBezTo>
                    <a:pt x="464" y="82262"/>
                    <a:pt x="512" y="82270"/>
                    <a:pt x="561" y="82270"/>
                  </a:cubicBezTo>
                  <a:cubicBezTo>
                    <a:pt x="781" y="82270"/>
                    <a:pt x="977" y="82125"/>
                    <a:pt x="1040" y="81913"/>
                  </a:cubicBezTo>
                  <a:cubicBezTo>
                    <a:pt x="1221" y="81318"/>
                    <a:pt x="19043" y="22239"/>
                    <a:pt x="38930" y="843"/>
                  </a:cubicBezTo>
                  <a:cubicBezTo>
                    <a:pt x="39119" y="641"/>
                    <a:pt x="39109" y="323"/>
                    <a:pt x="38905" y="135"/>
                  </a:cubicBezTo>
                  <a:cubicBezTo>
                    <a:pt x="38809" y="45"/>
                    <a:pt x="38686" y="0"/>
                    <a:pt x="385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1" name="Google Shape;3802;p50">
              <a:extLst>
                <a:ext uri="{FF2B5EF4-FFF2-40B4-BE49-F238E27FC236}">
                  <a16:creationId xmlns:a16="http://schemas.microsoft.com/office/drawing/2014/main" id="{EC6306FE-A6AD-5847-9AF5-6A49BEF8F2F9}"/>
                </a:ext>
              </a:extLst>
            </p:cNvPr>
            <p:cNvSpPr/>
            <p:nvPr/>
          </p:nvSpPr>
          <p:spPr>
            <a:xfrm flipH="1">
              <a:off x="847457" y="4495181"/>
              <a:ext cx="217481" cy="149923"/>
            </a:xfrm>
            <a:custGeom>
              <a:avLst/>
              <a:gdLst/>
              <a:ahLst/>
              <a:cxnLst/>
              <a:rect l="l" t="t" r="r" b="b"/>
              <a:pathLst>
                <a:path w="14129" h="9740" extrusionOk="0">
                  <a:moveTo>
                    <a:pt x="572" y="0"/>
                  </a:moveTo>
                  <a:cubicBezTo>
                    <a:pt x="507" y="0"/>
                    <a:pt x="442" y="13"/>
                    <a:pt x="378" y="39"/>
                  </a:cubicBezTo>
                  <a:cubicBezTo>
                    <a:pt x="123" y="146"/>
                    <a:pt x="1" y="438"/>
                    <a:pt x="108" y="694"/>
                  </a:cubicBezTo>
                  <a:lnTo>
                    <a:pt x="3879" y="9740"/>
                  </a:lnTo>
                  <a:lnTo>
                    <a:pt x="13684" y="7668"/>
                  </a:lnTo>
                  <a:cubicBezTo>
                    <a:pt x="13955" y="7611"/>
                    <a:pt x="14129" y="7345"/>
                    <a:pt x="14072" y="7075"/>
                  </a:cubicBezTo>
                  <a:cubicBezTo>
                    <a:pt x="14020" y="6834"/>
                    <a:pt x="13806" y="6679"/>
                    <a:pt x="13572" y="6679"/>
                  </a:cubicBezTo>
                  <a:cubicBezTo>
                    <a:pt x="13540" y="6679"/>
                    <a:pt x="13509" y="6681"/>
                    <a:pt x="13477" y="6687"/>
                  </a:cubicBezTo>
                  <a:lnTo>
                    <a:pt x="4485" y="8587"/>
                  </a:lnTo>
                  <a:lnTo>
                    <a:pt x="1033" y="308"/>
                  </a:lnTo>
                  <a:cubicBezTo>
                    <a:pt x="953" y="116"/>
                    <a:pt x="767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2" name="Google Shape;3803;p50">
              <a:extLst>
                <a:ext uri="{FF2B5EF4-FFF2-40B4-BE49-F238E27FC236}">
                  <a16:creationId xmlns:a16="http://schemas.microsoft.com/office/drawing/2014/main" id="{BEFC25A8-EC81-E6B0-575A-A74FC53ED2FC}"/>
                </a:ext>
              </a:extLst>
            </p:cNvPr>
            <p:cNvSpPr/>
            <p:nvPr/>
          </p:nvSpPr>
          <p:spPr>
            <a:xfrm flipH="1">
              <a:off x="847371" y="4758624"/>
              <a:ext cx="428373" cy="232196"/>
            </a:xfrm>
            <a:custGeom>
              <a:avLst/>
              <a:gdLst/>
              <a:ahLst/>
              <a:cxnLst/>
              <a:rect l="l" t="t" r="r" b="b"/>
              <a:pathLst>
                <a:path w="27830" h="15085" extrusionOk="0">
                  <a:moveTo>
                    <a:pt x="571" y="1"/>
                  </a:moveTo>
                  <a:cubicBezTo>
                    <a:pt x="499" y="1"/>
                    <a:pt x="426" y="16"/>
                    <a:pt x="356" y="49"/>
                  </a:cubicBezTo>
                  <a:cubicBezTo>
                    <a:pt x="107" y="170"/>
                    <a:pt x="0" y="469"/>
                    <a:pt x="119" y="719"/>
                  </a:cubicBezTo>
                  <a:lnTo>
                    <a:pt x="6956" y="15085"/>
                  </a:lnTo>
                  <a:lnTo>
                    <a:pt x="27388" y="10493"/>
                  </a:lnTo>
                  <a:cubicBezTo>
                    <a:pt x="27659" y="10432"/>
                    <a:pt x="27829" y="10164"/>
                    <a:pt x="27767" y="9894"/>
                  </a:cubicBezTo>
                  <a:cubicBezTo>
                    <a:pt x="27715" y="9660"/>
                    <a:pt x="27507" y="9500"/>
                    <a:pt x="27278" y="9500"/>
                  </a:cubicBezTo>
                  <a:cubicBezTo>
                    <a:pt x="27242" y="9500"/>
                    <a:pt x="27206" y="9504"/>
                    <a:pt x="27169" y="9513"/>
                  </a:cubicBezTo>
                  <a:lnTo>
                    <a:pt x="7517" y="13932"/>
                  </a:lnTo>
                  <a:lnTo>
                    <a:pt x="1026" y="288"/>
                  </a:lnTo>
                  <a:cubicBezTo>
                    <a:pt x="939" y="107"/>
                    <a:pt x="759" y="1"/>
                    <a:pt x="5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3" name="Google Shape;3804;p50">
              <a:extLst>
                <a:ext uri="{FF2B5EF4-FFF2-40B4-BE49-F238E27FC236}">
                  <a16:creationId xmlns:a16="http://schemas.microsoft.com/office/drawing/2014/main" id="{E1BD87D7-6BAB-BEE6-57A4-740EAEDF6181}"/>
                </a:ext>
              </a:extLst>
            </p:cNvPr>
            <p:cNvSpPr/>
            <p:nvPr/>
          </p:nvSpPr>
          <p:spPr>
            <a:xfrm flipH="1">
              <a:off x="1021107" y="5087956"/>
              <a:ext cx="386367" cy="236829"/>
            </a:xfrm>
            <a:custGeom>
              <a:avLst/>
              <a:gdLst/>
              <a:ahLst/>
              <a:cxnLst/>
              <a:rect l="l" t="t" r="r" b="b"/>
              <a:pathLst>
                <a:path w="25101" h="15386" extrusionOk="0">
                  <a:moveTo>
                    <a:pt x="572" y="1"/>
                  </a:moveTo>
                  <a:cubicBezTo>
                    <a:pt x="499" y="1"/>
                    <a:pt x="425" y="17"/>
                    <a:pt x="354" y="51"/>
                  </a:cubicBezTo>
                  <a:cubicBezTo>
                    <a:pt x="105" y="171"/>
                    <a:pt x="0" y="470"/>
                    <a:pt x="120" y="721"/>
                  </a:cubicBezTo>
                  <a:lnTo>
                    <a:pt x="7161" y="15385"/>
                  </a:lnTo>
                  <a:lnTo>
                    <a:pt x="24693" y="9750"/>
                  </a:lnTo>
                  <a:cubicBezTo>
                    <a:pt x="24957" y="9664"/>
                    <a:pt x="25100" y="9382"/>
                    <a:pt x="25015" y="9118"/>
                  </a:cubicBezTo>
                  <a:cubicBezTo>
                    <a:pt x="24948" y="8905"/>
                    <a:pt x="24749" y="8770"/>
                    <a:pt x="24538" y="8770"/>
                  </a:cubicBezTo>
                  <a:cubicBezTo>
                    <a:pt x="24487" y="8770"/>
                    <a:pt x="24436" y="8778"/>
                    <a:pt x="24385" y="8794"/>
                  </a:cubicBezTo>
                  <a:lnTo>
                    <a:pt x="7686" y="14162"/>
                  </a:lnTo>
                  <a:lnTo>
                    <a:pt x="1024" y="286"/>
                  </a:lnTo>
                  <a:cubicBezTo>
                    <a:pt x="938" y="106"/>
                    <a:pt x="759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34" name="Google Shape;3805;p50">
            <a:extLst>
              <a:ext uri="{FF2B5EF4-FFF2-40B4-BE49-F238E27FC236}">
                <a16:creationId xmlns:a16="http://schemas.microsoft.com/office/drawing/2014/main" id="{30EEA515-A6FD-1299-87B9-56118B6A774E}"/>
              </a:ext>
            </a:extLst>
          </p:cNvPr>
          <p:cNvGrpSpPr/>
          <p:nvPr/>
        </p:nvGrpSpPr>
        <p:grpSpPr>
          <a:xfrm rot="12864944" flipH="1">
            <a:off x="7317730" y="-947989"/>
            <a:ext cx="2166135" cy="2204530"/>
            <a:chOff x="658816" y="3875056"/>
            <a:chExt cx="1769862" cy="1801086"/>
          </a:xfrm>
        </p:grpSpPr>
        <p:sp>
          <p:nvSpPr>
            <p:cNvPr id="4135" name="Google Shape;3806;p50">
              <a:extLst>
                <a:ext uri="{FF2B5EF4-FFF2-40B4-BE49-F238E27FC236}">
                  <a16:creationId xmlns:a16="http://schemas.microsoft.com/office/drawing/2014/main" id="{41E55629-BE13-1186-41FB-CFBBA8D1017F}"/>
                </a:ext>
              </a:extLst>
            </p:cNvPr>
            <p:cNvSpPr/>
            <p:nvPr/>
          </p:nvSpPr>
          <p:spPr>
            <a:xfrm flipH="1">
              <a:off x="1674625" y="5389061"/>
              <a:ext cx="141642" cy="176783"/>
            </a:xfrm>
            <a:custGeom>
              <a:avLst/>
              <a:gdLst/>
              <a:ahLst/>
              <a:cxnLst/>
              <a:rect l="l" t="t" r="r" b="b"/>
              <a:pathLst>
                <a:path w="9202" h="11485" extrusionOk="0">
                  <a:moveTo>
                    <a:pt x="7862" y="0"/>
                  </a:moveTo>
                  <a:cubicBezTo>
                    <a:pt x="7842" y="0"/>
                    <a:pt x="7822" y="2"/>
                    <a:pt x="7801" y="5"/>
                  </a:cubicBezTo>
                  <a:cubicBezTo>
                    <a:pt x="7568" y="36"/>
                    <a:pt x="7405" y="252"/>
                    <a:pt x="7439" y="484"/>
                  </a:cubicBezTo>
                  <a:lnTo>
                    <a:pt x="8274" y="6355"/>
                  </a:lnTo>
                  <a:lnTo>
                    <a:pt x="259" y="10683"/>
                  </a:lnTo>
                  <a:cubicBezTo>
                    <a:pt x="87" y="10776"/>
                    <a:pt x="1" y="10973"/>
                    <a:pt x="49" y="11162"/>
                  </a:cubicBezTo>
                  <a:cubicBezTo>
                    <a:pt x="97" y="11351"/>
                    <a:pt x="268" y="11485"/>
                    <a:pt x="462" y="11485"/>
                  </a:cubicBezTo>
                  <a:cubicBezTo>
                    <a:pt x="532" y="11483"/>
                    <a:pt x="602" y="11465"/>
                    <a:pt x="664" y="11431"/>
                  </a:cubicBezTo>
                  <a:lnTo>
                    <a:pt x="9202" y="6825"/>
                  </a:lnTo>
                  <a:lnTo>
                    <a:pt x="8281" y="366"/>
                  </a:lnTo>
                  <a:cubicBezTo>
                    <a:pt x="8252" y="154"/>
                    <a:pt x="8070" y="0"/>
                    <a:pt x="7862" y="0"/>
                  </a:cubicBezTo>
                  <a:close/>
                </a:path>
              </a:pathLst>
            </a:custGeom>
            <a:solidFill>
              <a:srgbClr val="8CC4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6" name="Google Shape;3807;p50">
              <a:extLst>
                <a:ext uri="{FF2B5EF4-FFF2-40B4-BE49-F238E27FC236}">
                  <a16:creationId xmlns:a16="http://schemas.microsoft.com/office/drawing/2014/main" id="{610F823F-16D4-2154-071B-C2A024D4598C}"/>
                </a:ext>
              </a:extLst>
            </p:cNvPr>
            <p:cNvSpPr/>
            <p:nvPr/>
          </p:nvSpPr>
          <p:spPr>
            <a:xfrm flipH="1">
              <a:off x="1402746" y="5296486"/>
              <a:ext cx="287717" cy="178076"/>
            </a:xfrm>
            <a:custGeom>
              <a:avLst/>
              <a:gdLst/>
              <a:ahLst/>
              <a:cxnLst/>
              <a:rect l="l" t="t" r="r" b="b"/>
              <a:pathLst>
                <a:path w="18692" h="11569" extrusionOk="0">
                  <a:moveTo>
                    <a:pt x="18120" y="0"/>
                  </a:moveTo>
                  <a:cubicBezTo>
                    <a:pt x="17933" y="0"/>
                    <a:pt x="17753" y="105"/>
                    <a:pt x="17667" y="286"/>
                  </a:cubicBezTo>
                  <a:lnTo>
                    <a:pt x="12838" y="10345"/>
                  </a:lnTo>
                  <a:lnTo>
                    <a:pt x="718" y="6447"/>
                  </a:lnTo>
                  <a:cubicBezTo>
                    <a:pt x="667" y="6431"/>
                    <a:pt x="615" y="6423"/>
                    <a:pt x="563" y="6423"/>
                  </a:cubicBezTo>
                  <a:cubicBezTo>
                    <a:pt x="351" y="6423"/>
                    <a:pt x="154" y="6558"/>
                    <a:pt x="85" y="6772"/>
                  </a:cubicBezTo>
                  <a:cubicBezTo>
                    <a:pt x="0" y="7036"/>
                    <a:pt x="145" y="7318"/>
                    <a:pt x="411" y="7403"/>
                  </a:cubicBezTo>
                  <a:lnTo>
                    <a:pt x="13363" y="11568"/>
                  </a:lnTo>
                  <a:lnTo>
                    <a:pt x="18571" y="720"/>
                  </a:lnTo>
                  <a:cubicBezTo>
                    <a:pt x="18691" y="471"/>
                    <a:pt x="18586" y="170"/>
                    <a:pt x="18337" y="50"/>
                  </a:cubicBezTo>
                  <a:cubicBezTo>
                    <a:pt x="18267" y="16"/>
                    <a:pt x="18193" y="0"/>
                    <a:pt x="18120" y="0"/>
                  </a:cubicBezTo>
                  <a:close/>
                </a:path>
              </a:pathLst>
            </a:custGeom>
            <a:solidFill>
              <a:srgbClr val="FF81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7" name="Google Shape;3808;p50">
              <a:extLst>
                <a:ext uri="{FF2B5EF4-FFF2-40B4-BE49-F238E27FC236}">
                  <a16:creationId xmlns:a16="http://schemas.microsoft.com/office/drawing/2014/main" id="{1DCEDCB3-2DE9-66B5-12FA-F436F2E4546C}"/>
                </a:ext>
              </a:extLst>
            </p:cNvPr>
            <p:cNvSpPr/>
            <p:nvPr/>
          </p:nvSpPr>
          <p:spPr>
            <a:xfrm flipH="1">
              <a:off x="1072480" y="3875056"/>
              <a:ext cx="654935" cy="1236341"/>
            </a:xfrm>
            <a:custGeom>
              <a:avLst/>
              <a:gdLst/>
              <a:ahLst/>
              <a:cxnLst/>
              <a:rect l="l" t="t" r="r" b="b"/>
              <a:pathLst>
                <a:path w="42549" h="80321" extrusionOk="0">
                  <a:moveTo>
                    <a:pt x="19479" y="0"/>
                  </a:moveTo>
                  <a:cubicBezTo>
                    <a:pt x="14561" y="0"/>
                    <a:pt x="10368" y="9188"/>
                    <a:pt x="10793" y="16409"/>
                  </a:cubicBezTo>
                  <a:cubicBezTo>
                    <a:pt x="9828" y="19411"/>
                    <a:pt x="5751" y="22138"/>
                    <a:pt x="3039" y="25516"/>
                  </a:cubicBezTo>
                  <a:cubicBezTo>
                    <a:pt x="328" y="28895"/>
                    <a:pt x="0" y="34589"/>
                    <a:pt x="4523" y="38906"/>
                  </a:cubicBezTo>
                  <a:cubicBezTo>
                    <a:pt x="9046" y="43225"/>
                    <a:pt x="1039" y="49464"/>
                    <a:pt x="884" y="54225"/>
                  </a:cubicBezTo>
                  <a:cubicBezTo>
                    <a:pt x="729" y="58989"/>
                    <a:pt x="6428" y="60952"/>
                    <a:pt x="8399" y="66283"/>
                  </a:cubicBezTo>
                  <a:cubicBezTo>
                    <a:pt x="10369" y="71615"/>
                    <a:pt x="11813" y="78236"/>
                    <a:pt x="17456" y="80076"/>
                  </a:cubicBezTo>
                  <a:cubicBezTo>
                    <a:pt x="17973" y="80244"/>
                    <a:pt x="18495" y="80320"/>
                    <a:pt x="19018" y="80320"/>
                  </a:cubicBezTo>
                  <a:cubicBezTo>
                    <a:pt x="24209" y="80320"/>
                    <a:pt x="29454" y="72784"/>
                    <a:pt x="29454" y="72784"/>
                  </a:cubicBezTo>
                  <a:cubicBezTo>
                    <a:pt x="29454" y="72784"/>
                    <a:pt x="42548" y="60910"/>
                    <a:pt x="34196" y="50393"/>
                  </a:cubicBezTo>
                  <a:cubicBezTo>
                    <a:pt x="25842" y="39875"/>
                    <a:pt x="37461" y="43579"/>
                    <a:pt x="36889" y="34682"/>
                  </a:cubicBezTo>
                  <a:cubicBezTo>
                    <a:pt x="36318" y="25785"/>
                    <a:pt x="26820" y="25994"/>
                    <a:pt x="25348" y="19314"/>
                  </a:cubicBezTo>
                  <a:cubicBezTo>
                    <a:pt x="23877" y="12633"/>
                    <a:pt x="28121" y="5246"/>
                    <a:pt x="22166" y="947"/>
                  </a:cubicBezTo>
                  <a:cubicBezTo>
                    <a:pt x="21262" y="295"/>
                    <a:pt x="20359" y="0"/>
                    <a:pt x="194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8" name="Google Shape;3809;p50">
              <a:extLst>
                <a:ext uri="{FF2B5EF4-FFF2-40B4-BE49-F238E27FC236}">
                  <a16:creationId xmlns:a16="http://schemas.microsoft.com/office/drawing/2014/main" id="{96D6177D-51CA-968E-BF7C-C5246A676E98}"/>
                </a:ext>
              </a:extLst>
            </p:cNvPr>
            <p:cNvSpPr/>
            <p:nvPr/>
          </p:nvSpPr>
          <p:spPr>
            <a:xfrm flipH="1">
              <a:off x="1418016" y="3952564"/>
              <a:ext cx="133930" cy="1185222"/>
            </a:xfrm>
            <a:custGeom>
              <a:avLst/>
              <a:gdLst/>
              <a:ahLst/>
              <a:cxnLst/>
              <a:rect l="l" t="t" r="r" b="b"/>
              <a:pathLst>
                <a:path w="8701" h="77000" extrusionOk="0">
                  <a:moveTo>
                    <a:pt x="8223" y="0"/>
                  </a:moveTo>
                  <a:cubicBezTo>
                    <a:pt x="8044" y="0"/>
                    <a:pt x="7877" y="114"/>
                    <a:pt x="7818" y="294"/>
                  </a:cubicBezTo>
                  <a:cubicBezTo>
                    <a:pt x="1" y="24032"/>
                    <a:pt x="7222" y="76111"/>
                    <a:pt x="7295" y="76632"/>
                  </a:cubicBezTo>
                  <a:cubicBezTo>
                    <a:pt x="7325" y="76842"/>
                    <a:pt x="7506" y="76999"/>
                    <a:pt x="7718" y="76999"/>
                  </a:cubicBezTo>
                  <a:cubicBezTo>
                    <a:pt x="7738" y="76999"/>
                    <a:pt x="7758" y="76996"/>
                    <a:pt x="7776" y="76993"/>
                  </a:cubicBezTo>
                  <a:cubicBezTo>
                    <a:pt x="8010" y="76961"/>
                    <a:pt x="8172" y="76746"/>
                    <a:pt x="8139" y="76513"/>
                  </a:cubicBezTo>
                  <a:cubicBezTo>
                    <a:pt x="8065" y="75992"/>
                    <a:pt x="871" y="24112"/>
                    <a:pt x="8627" y="559"/>
                  </a:cubicBezTo>
                  <a:cubicBezTo>
                    <a:pt x="8700" y="337"/>
                    <a:pt x="8578" y="95"/>
                    <a:pt x="8356" y="21"/>
                  </a:cubicBezTo>
                  <a:cubicBezTo>
                    <a:pt x="8312" y="7"/>
                    <a:pt x="8267" y="0"/>
                    <a:pt x="82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9" name="Google Shape;3810;p50">
              <a:extLst>
                <a:ext uri="{FF2B5EF4-FFF2-40B4-BE49-F238E27FC236}">
                  <a16:creationId xmlns:a16="http://schemas.microsoft.com/office/drawing/2014/main" id="{891807F2-C1FC-2998-5442-4E8B5803CE81}"/>
                </a:ext>
              </a:extLst>
            </p:cNvPr>
            <p:cNvSpPr/>
            <p:nvPr/>
          </p:nvSpPr>
          <p:spPr>
            <a:xfrm flipH="1">
              <a:off x="1367142" y="4167265"/>
              <a:ext cx="205613" cy="98189"/>
            </a:xfrm>
            <a:custGeom>
              <a:avLst/>
              <a:gdLst/>
              <a:ahLst/>
              <a:cxnLst/>
              <a:rect l="l" t="t" r="r" b="b"/>
              <a:pathLst>
                <a:path w="13358" h="6379" extrusionOk="0">
                  <a:moveTo>
                    <a:pt x="474" y="1"/>
                  </a:moveTo>
                  <a:cubicBezTo>
                    <a:pt x="358" y="1"/>
                    <a:pt x="243" y="47"/>
                    <a:pt x="160" y="138"/>
                  </a:cubicBezTo>
                  <a:cubicBezTo>
                    <a:pt x="1" y="312"/>
                    <a:pt x="11" y="581"/>
                    <a:pt x="185" y="739"/>
                  </a:cubicBezTo>
                  <a:lnTo>
                    <a:pt x="6298" y="6378"/>
                  </a:lnTo>
                  <a:lnTo>
                    <a:pt x="13128" y="1304"/>
                  </a:lnTo>
                  <a:cubicBezTo>
                    <a:pt x="13317" y="1165"/>
                    <a:pt x="13357" y="898"/>
                    <a:pt x="13217" y="709"/>
                  </a:cubicBezTo>
                  <a:cubicBezTo>
                    <a:pt x="13133" y="597"/>
                    <a:pt x="13004" y="537"/>
                    <a:pt x="12874" y="537"/>
                  </a:cubicBezTo>
                  <a:cubicBezTo>
                    <a:pt x="12785" y="537"/>
                    <a:pt x="12696" y="564"/>
                    <a:pt x="12620" y="621"/>
                  </a:cubicBezTo>
                  <a:lnTo>
                    <a:pt x="6358" y="5274"/>
                  </a:lnTo>
                  <a:lnTo>
                    <a:pt x="761" y="113"/>
                  </a:lnTo>
                  <a:cubicBezTo>
                    <a:pt x="680" y="38"/>
                    <a:pt x="577" y="1"/>
                    <a:pt x="4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0" name="Google Shape;3811;p50">
              <a:extLst>
                <a:ext uri="{FF2B5EF4-FFF2-40B4-BE49-F238E27FC236}">
                  <a16:creationId xmlns:a16="http://schemas.microsoft.com/office/drawing/2014/main" id="{D3F849C5-A04B-9A71-1247-CE685AA64F3A}"/>
                </a:ext>
              </a:extLst>
            </p:cNvPr>
            <p:cNvSpPr/>
            <p:nvPr/>
          </p:nvSpPr>
          <p:spPr>
            <a:xfrm flipH="1">
              <a:off x="1258386" y="4412271"/>
              <a:ext cx="383535" cy="177753"/>
            </a:xfrm>
            <a:custGeom>
              <a:avLst/>
              <a:gdLst/>
              <a:ahLst/>
              <a:cxnLst/>
              <a:rect l="l" t="t" r="r" b="b"/>
              <a:pathLst>
                <a:path w="24917" h="11548" extrusionOk="0">
                  <a:moveTo>
                    <a:pt x="24436" y="1"/>
                  </a:moveTo>
                  <a:cubicBezTo>
                    <a:pt x="24346" y="1"/>
                    <a:pt x="24256" y="29"/>
                    <a:pt x="24178" y="88"/>
                  </a:cubicBezTo>
                  <a:lnTo>
                    <a:pt x="10588" y="10458"/>
                  </a:lnTo>
                  <a:lnTo>
                    <a:pt x="746" y="2237"/>
                  </a:lnTo>
                  <a:cubicBezTo>
                    <a:pt x="667" y="2172"/>
                    <a:pt x="571" y="2141"/>
                    <a:pt x="477" y="2141"/>
                  </a:cubicBezTo>
                  <a:cubicBezTo>
                    <a:pt x="355" y="2141"/>
                    <a:pt x="234" y="2193"/>
                    <a:pt x="149" y="2293"/>
                  </a:cubicBezTo>
                  <a:cubicBezTo>
                    <a:pt x="0" y="2474"/>
                    <a:pt x="22" y="2739"/>
                    <a:pt x="199" y="2890"/>
                  </a:cubicBezTo>
                  <a:lnTo>
                    <a:pt x="10565" y="11548"/>
                  </a:lnTo>
                  <a:lnTo>
                    <a:pt x="24695" y="765"/>
                  </a:lnTo>
                  <a:cubicBezTo>
                    <a:pt x="24882" y="621"/>
                    <a:pt x="24917" y="354"/>
                    <a:pt x="24775" y="168"/>
                  </a:cubicBezTo>
                  <a:cubicBezTo>
                    <a:pt x="24691" y="58"/>
                    <a:pt x="24564" y="1"/>
                    <a:pt x="244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1" name="Google Shape;3812;p50">
              <a:extLst>
                <a:ext uri="{FF2B5EF4-FFF2-40B4-BE49-F238E27FC236}">
                  <a16:creationId xmlns:a16="http://schemas.microsoft.com/office/drawing/2014/main" id="{FB738267-4ECF-7E69-B2BA-555639658301}"/>
                </a:ext>
              </a:extLst>
            </p:cNvPr>
            <p:cNvSpPr/>
            <p:nvPr/>
          </p:nvSpPr>
          <p:spPr>
            <a:xfrm flipH="1">
              <a:off x="1279706" y="4719055"/>
              <a:ext cx="347024" cy="174089"/>
            </a:xfrm>
            <a:custGeom>
              <a:avLst/>
              <a:gdLst/>
              <a:ahLst/>
              <a:cxnLst/>
              <a:rect l="l" t="t" r="r" b="b"/>
              <a:pathLst>
                <a:path w="22545" h="11310" extrusionOk="0">
                  <a:moveTo>
                    <a:pt x="22069" y="0"/>
                  </a:moveTo>
                  <a:cubicBezTo>
                    <a:pt x="21963" y="0"/>
                    <a:pt x="21856" y="40"/>
                    <a:pt x="21773" y="121"/>
                  </a:cubicBezTo>
                  <a:lnTo>
                    <a:pt x="10798" y="10182"/>
                  </a:lnTo>
                  <a:lnTo>
                    <a:pt x="741" y="1840"/>
                  </a:lnTo>
                  <a:cubicBezTo>
                    <a:pt x="663" y="1778"/>
                    <a:pt x="570" y="1748"/>
                    <a:pt x="477" y="1748"/>
                  </a:cubicBezTo>
                  <a:cubicBezTo>
                    <a:pt x="354" y="1748"/>
                    <a:pt x="232" y="1801"/>
                    <a:pt x="148" y="1903"/>
                  </a:cubicBezTo>
                  <a:cubicBezTo>
                    <a:pt x="1" y="2081"/>
                    <a:pt x="23" y="2345"/>
                    <a:pt x="198" y="2497"/>
                  </a:cubicBezTo>
                  <a:lnTo>
                    <a:pt x="10826" y="11310"/>
                  </a:lnTo>
                  <a:lnTo>
                    <a:pt x="22349" y="747"/>
                  </a:lnTo>
                  <a:cubicBezTo>
                    <a:pt x="22530" y="590"/>
                    <a:pt x="22545" y="315"/>
                    <a:pt x="22383" y="137"/>
                  </a:cubicBezTo>
                  <a:cubicBezTo>
                    <a:pt x="22299" y="47"/>
                    <a:pt x="22184" y="0"/>
                    <a:pt x="220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2" name="Google Shape;3813;p50">
              <a:extLst>
                <a:ext uri="{FF2B5EF4-FFF2-40B4-BE49-F238E27FC236}">
                  <a16:creationId xmlns:a16="http://schemas.microsoft.com/office/drawing/2014/main" id="{D2EA9D00-F953-6777-9D00-10FB07954DE5}"/>
                </a:ext>
              </a:extLst>
            </p:cNvPr>
            <p:cNvSpPr/>
            <p:nvPr/>
          </p:nvSpPr>
          <p:spPr>
            <a:xfrm flipH="1">
              <a:off x="1546580" y="5192444"/>
              <a:ext cx="882098" cy="406393"/>
            </a:xfrm>
            <a:custGeom>
              <a:avLst/>
              <a:gdLst/>
              <a:ahLst/>
              <a:cxnLst/>
              <a:rect l="l" t="t" r="r" b="b"/>
              <a:pathLst>
                <a:path w="57307" h="26402" extrusionOk="0">
                  <a:moveTo>
                    <a:pt x="16085" y="1"/>
                  </a:moveTo>
                  <a:cubicBezTo>
                    <a:pt x="11262" y="1"/>
                    <a:pt x="5916" y="561"/>
                    <a:pt x="0" y="1848"/>
                  </a:cubicBezTo>
                  <a:cubicBezTo>
                    <a:pt x="13241" y="7385"/>
                    <a:pt x="21434" y="26401"/>
                    <a:pt x="46194" y="26401"/>
                  </a:cubicBezTo>
                  <a:cubicBezTo>
                    <a:pt x="49572" y="26401"/>
                    <a:pt x="53257" y="26047"/>
                    <a:pt x="57306" y="25257"/>
                  </a:cubicBezTo>
                  <a:cubicBezTo>
                    <a:pt x="57306" y="25257"/>
                    <a:pt x="48472" y="1"/>
                    <a:pt x="160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3" name="Google Shape;3814;p50">
              <a:extLst>
                <a:ext uri="{FF2B5EF4-FFF2-40B4-BE49-F238E27FC236}">
                  <a16:creationId xmlns:a16="http://schemas.microsoft.com/office/drawing/2014/main" id="{2A3E52A6-B4B6-7F2E-04CD-B4BFCA002A45}"/>
                </a:ext>
              </a:extLst>
            </p:cNvPr>
            <p:cNvSpPr/>
            <p:nvPr/>
          </p:nvSpPr>
          <p:spPr>
            <a:xfrm flipH="1">
              <a:off x="1500861" y="5227519"/>
              <a:ext cx="823776" cy="388907"/>
            </a:xfrm>
            <a:custGeom>
              <a:avLst/>
              <a:gdLst/>
              <a:ahLst/>
              <a:cxnLst/>
              <a:rect l="l" t="t" r="r" b="b"/>
              <a:pathLst>
                <a:path w="53518" h="25266" extrusionOk="0">
                  <a:moveTo>
                    <a:pt x="437" y="0"/>
                  </a:moveTo>
                  <a:cubicBezTo>
                    <a:pt x="434" y="0"/>
                    <a:pt x="432" y="1"/>
                    <a:pt x="429" y="2"/>
                  </a:cubicBezTo>
                  <a:cubicBezTo>
                    <a:pt x="197" y="2"/>
                    <a:pt x="8" y="187"/>
                    <a:pt x="5" y="421"/>
                  </a:cubicBezTo>
                  <a:cubicBezTo>
                    <a:pt x="0" y="653"/>
                    <a:pt x="184" y="845"/>
                    <a:pt x="416" y="852"/>
                  </a:cubicBezTo>
                  <a:cubicBezTo>
                    <a:pt x="21600" y="1510"/>
                    <a:pt x="52486" y="24940"/>
                    <a:pt x="52797" y="25177"/>
                  </a:cubicBezTo>
                  <a:cubicBezTo>
                    <a:pt x="52870" y="25234"/>
                    <a:pt x="52961" y="25264"/>
                    <a:pt x="53054" y="25265"/>
                  </a:cubicBezTo>
                  <a:lnTo>
                    <a:pt x="53054" y="25264"/>
                  </a:lnTo>
                  <a:cubicBezTo>
                    <a:pt x="53238" y="25264"/>
                    <a:pt x="53400" y="25147"/>
                    <a:pt x="53459" y="24973"/>
                  </a:cubicBezTo>
                  <a:cubicBezTo>
                    <a:pt x="53517" y="24801"/>
                    <a:pt x="53459" y="24611"/>
                    <a:pt x="53315" y="24499"/>
                  </a:cubicBezTo>
                  <a:cubicBezTo>
                    <a:pt x="53002" y="24261"/>
                    <a:pt x="21901" y="667"/>
                    <a:pt x="443" y="2"/>
                  </a:cubicBezTo>
                  <a:cubicBezTo>
                    <a:pt x="441" y="1"/>
                    <a:pt x="439" y="0"/>
                    <a:pt x="4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4" name="Google Shape;3815;p50">
              <a:extLst>
                <a:ext uri="{FF2B5EF4-FFF2-40B4-BE49-F238E27FC236}">
                  <a16:creationId xmlns:a16="http://schemas.microsoft.com/office/drawing/2014/main" id="{3B2B26F9-BDED-519F-7826-2AA3BF12B2CD}"/>
                </a:ext>
              </a:extLst>
            </p:cNvPr>
            <p:cNvSpPr/>
            <p:nvPr/>
          </p:nvSpPr>
          <p:spPr>
            <a:xfrm flipH="1">
              <a:off x="2059210" y="5198908"/>
              <a:ext cx="124371" cy="151493"/>
            </a:xfrm>
            <a:custGeom>
              <a:avLst/>
              <a:gdLst/>
              <a:ahLst/>
              <a:cxnLst/>
              <a:rect l="l" t="t" r="r" b="b"/>
              <a:pathLst>
                <a:path w="8080" h="9842" extrusionOk="0">
                  <a:moveTo>
                    <a:pt x="3287" y="0"/>
                  </a:moveTo>
                  <a:cubicBezTo>
                    <a:pt x="3157" y="0"/>
                    <a:pt x="3028" y="55"/>
                    <a:pt x="2947" y="165"/>
                  </a:cubicBezTo>
                  <a:cubicBezTo>
                    <a:pt x="2808" y="355"/>
                    <a:pt x="2835" y="611"/>
                    <a:pt x="3023" y="749"/>
                  </a:cubicBezTo>
                  <a:cubicBezTo>
                    <a:pt x="3269" y="992"/>
                    <a:pt x="5354" y="3812"/>
                    <a:pt x="6796" y="5787"/>
                  </a:cubicBezTo>
                  <a:lnTo>
                    <a:pt x="272" y="9035"/>
                  </a:lnTo>
                  <a:cubicBezTo>
                    <a:pt x="93" y="9122"/>
                    <a:pt x="1" y="9321"/>
                    <a:pt x="46" y="9513"/>
                  </a:cubicBezTo>
                  <a:cubicBezTo>
                    <a:pt x="91" y="9705"/>
                    <a:pt x="263" y="9842"/>
                    <a:pt x="460" y="9842"/>
                  </a:cubicBezTo>
                  <a:cubicBezTo>
                    <a:pt x="527" y="9840"/>
                    <a:pt x="591" y="9825"/>
                    <a:pt x="649" y="9795"/>
                  </a:cubicBezTo>
                  <a:lnTo>
                    <a:pt x="8079" y="6101"/>
                  </a:lnTo>
                  <a:lnTo>
                    <a:pt x="7782" y="5693"/>
                  </a:lnTo>
                  <a:cubicBezTo>
                    <a:pt x="5992" y="3237"/>
                    <a:pt x="3805" y="272"/>
                    <a:pt x="3555" y="86"/>
                  </a:cubicBezTo>
                  <a:cubicBezTo>
                    <a:pt x="3476" y="29"/>
                    <a:pt x="3381" y="0"/>
                    <a:pt x="32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5" name="Google Shape;3816;p50">
              <a:extLst>
                <a:ext uri="{FF2B5EF4-FFF2-40B4-BE49-F238E27FC236}">
                  <a16:creationId xmlns:a16="http://schemas.microsoft.com/office/drawing/2014/main" id="{13016254-E175-D6DB-7BAE-F329959BEED5}"/>
                </a:ext>
              </a:extLst>
            </p:cNvPr>
            <p:cNvSpPr/>
            <p:nvPr/>
          </p:nvSpPr>
          <p:spPr>
            <a:xfrm flipH="1">
              <a:off x="1842491" y="5268028"/>
              <a:ext cx="142981" cy="211955"/>
            </a:xfrm>
            <a:custGeom>
              <a:avLst/>
              <a:gdLst/>
              <a:ahLst/>
              <a:cxnLst/>
              <a:rect l="l" t="t" r="r" b="b"/>
              <a:pathLst>
                <a:path w="9289" h="13770" extrusionOk="0">
                  <a:moveTo>
                    <a:pt x="7569" y="0"/>
                  </a:moveTo>
                  <a:cubicBezTo>
                    <a:pt x="7546" y="0"/>
                    <a:pt x="7523" y="2"/>
                    <a:pt x="7499" y="6"/>
                  </a:cubicBezTo>
                  <a:cubicBezTo>
                    <a:pt x="7265" y="44"/>
                    <a:pt x="7107" y="267"/>
                    <a:pt x="7148" y="501"/>
                  </a:cubicBezTo>
                  <a:lnTo>
                    <a:pt x="8358" y="7829"/>
                  </a:lnTo>
                  <a:lnTo>
                    <a:pt x="235" y="12985"/>
                  </a:lnTo>
                  <a:cubicBezTo>
                    <a:pt x="74" y="13087"/>
                    <a:pt x="1" y="13282"/>
                    <a:pt x="54" y="13464"/>
                  </a:cubicBezTo>
                  <a:cubicBezTo>
                    <a:pt x="106" y="13646"/>
                    <a:pt x="273" y="13770"/>
                    <a:pt x="464" y="13770"/>
                  </a:cubicBezTo>
                  <a:cubicBezTo>
                    <a:pt x="544" y="13770"/>
                    <a:pt x="622" y="13747"/>
                    <a:pt x="691" y="13703"/>
                  </a:cubicBezTo>
                  <a:lnTo>
                    <a:pt x="9289" y="8246"/>
                  </a:lnTo>
                  <a:lnTo>
                    <a:pt x="7989" y="362"/>
                  </a:lnTo>
                  <a:cubicBezTo>
                    <a:pt x="7957" y="150"/>
                    <a:pt x="7776" y="0"/>
                    <a:pt x="75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6" name="Google Shape;3817;p50">
              <a:extLst>
                <a:ext uri="{FF2B5EF4-FFF2-40B4-BE49-F238E27FC236}">
                  <a16:creationId xmlns:a16="http://schemas.microsoft.com/office/drawing/2014/main" id="{74EA79C5-E735-00C9-F770-820B8CF1D9C9}"/>
                </a:ext>
              </a:extLst>
            </p:cNvPr>
            <p:cNvSpPr/>
            <p:nvPr/>
          </p:nvSpPr>
          <p:spPr>
            <a:xfrm flipH="1">
              <a:off x="1677280" y="4772261"/>
              <a:ext cx="733668" cy="608050"/>
            </a:xfrm>
            <a:custGeom>
              <a:avLst/>
              <a:gdLst/>
              <a:ahLst/>
              <a:cxnLst/>
              <a:rect l="l" t="t" r="r" b="b"/>
              <a:pathLst>
                <a:path w="47664" h="39503" extrusionOk="0">
                  <a:moveTo>
                    <a:pt x="1" y="0"/>
                  </a:moveTo>
                  <a:cubicBezTo>
                    <a:pt x="12473" y="10513"/>
                    <a:pt x="13509" y="35678"/>
                    <a:pt x="47663" y="39503"/>
                  </a:cubicBezTo>
                  <a:cubicBezTo>
                    <a:pt x="47663" y="39503"/>
                    <a:pt x="46524" y="420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7" name="Google Shape;3818;p50">
              <a:extLst>
                <a:ext uri="{FF2B5EF4-FFF2-40B4-BE49-F238E27FC236}">
                  <a16:creationId xmlns:a16="http://schemas.microsoft.com/office/drawing/2014/main" id="{BF195C0D-F597-4DCA-6CAD-1D58E0B07FD3}"/>
                </a:ext>
              </a:extLst>
            </p:cNvPr>
            <p:cNvSpPr/>
            <p:nvPr/>
          </p:nvSpPr>
          <p:spPr>
            <a:xfrm flipH="1">
              <a:off x="1639133" y="4810260"/>
              <a:ext cx="679056" cy="616670"/>
            </a:xfrm>
            <a:custGeom>
              <a:avLst/>
              <a:gdLst/>
              <a:ahLst/>
              <a:cxnLst/>
              <a:rect l="l" t="t" r="r" b="b"/>
              <a:pathLst>
                <a:path w="44116" h="40063" extrusionOk="0">
                  <a:moveTo>
                    <a:pt x="566" y="0"/>
                  </a:moveTo>
                  <a:cubicBezTo>
                    <a:pt x="359" y="0"/>
                    <a:pt x="166" y="129"/>
                    <a:pt x="94" y="337"/>
                  </a:cubicBezTo>
                  <a:cubicBezTo>
                    <a:pt x="0" y="602"/>
                    <a:pt x="144" y="891"/>
                    <a:pt x="411" y="978"/>
                  </a:cubicBezTo>
                  <a:cubicBezTo>
                    <a:pt x="20402" y="7944"/>
                    <a:pt x="42838" y="39531"/>
                    <a:pt x="43062" y="39849"/>
                  </a:cubicBezTo>
                  <a:cubicBezTo>
                    <a:pt x="43155" y="39983"/>
                    <a:pt x="43309" y="40063"/>
                    <a:pt x="43473" y="40063"/>
                  </a:cubicBezTo>
                  <a:cubicBezTo>
                    <a:pt x="43879" y="40063"/>
                    <a:pt x="44116" y="39603"/>
                    <a:pt x="43882" y="39273"/>
                  </a:cubicBezTo>
                  <a:cubicBezTo>
                    <a:pt x="43655" y="38950"/>
                    <a:pt x="21037" y="7103"/>
                    <a:pt x="742" y="32"/>
                  </a:cubicBezTo>
                  <a:cubicBezTo>
                    <a:pt x="684" y="11"/>
                    <a:pt x="625" y="0"/>
                    <a:pt x="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8" name="Google Shape;3819;p50">
              <a:extLst>
                <a:ext uri="{FF2B5EF4-FFF2-40B4-BE49-F238E27FC236}">
                  <a16:creationId xmlns:a16="http://schemas.microsoft.com/office/drawing/2014/main" id="{8F97D7E4-9234-3F4E-BC39-9F97780FAD8B}"/>
                </a:ext>
              </a:extLst>
            </p:cNvPr>
            <p:cNvSpPr/>
            <p:nvPr/>
          </p:nvSpPr>
          <p:spPr>
            <a:xfrm flipH="1">
              <a:off x="1677280" y="4772261"/>
              <a:ext cx="733668" cy="608050"/>
            </a:xfrm>
            <a:custGeom>
              <a:avLst/>
              <a:gdLst/>
              <a:ahLst/>
              <a:cxnLst/>
              <a:rect l="l" t="t" r="r" b="b"/>
              <a:pathLst>
                <a:path w="47664" h="39503" extrusionOk="0">
                  <a:moveTo>
                    <a:pt x="1" y="0"/>
                  </a:moveTo>
                  <a:cubicBezTo>
                    <a:pt x="12473" y="10513"/>
                    <a:pt x="13509" y="35678"/>
                    <a:pt x="47663" y="39503"/>
                  </a:cubicBezTo>
                  <a:cubicBezTo>
                    <a:pt x="47663" y="39503"/>
                    <a:pt x="46524" y="4201"/>
                    <a:pt x="1" y="0"/>
                  </a:cubicBezTo>
                  <a:close/>
                </a:path>
              </a:pathLst>
            </a:custGeom>
            <a:solidFill>
              <a:srgbClr val="6D9EEB">
                <a:alpha val="41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9" name="Google Shape;3820;p50">
              <a:extLst>
                <a:ext uri="{FF2B5EF4-FFF2-40B4-BE49-F238E27FC236}">
                  <a16:creationId xmlns:a16="http://schemas.microsoft.com/office/drawing/2014/main" id="{62535719-2524-5AE0-F1F5-0CBA5AE98B03}"/>
                </a:ext>
              </a:extLst>
            </p:cNvPr>
            <p:cNvSpPr/>
            <p:nvPr/>
          </p:nvSpPr>
          <p:spPr>
            <a:xfrm flipH="1">
              <a:off x="2078447" y="4838349"/>
              <a:ext cx="136839" cy="134515"/>
            </a:xfrm>
            <a:custGeom>
              <a:avLst/>
              <a:gdLst/>
              <a:ahLst/>
              <a:cxnLst/>
              <a:rect l="l" t="t" r="r" b="b"/>
              <a:pathLst>
                <a:path w="8890" h="8739" extrusionOk="0">
                  <a:moveTo>
                    <a:pt x="5905" y="1"/>
                  </a:moveTo>
                  <a:cubicBezTo>
                    <a:pt x="5807" y="1"/>
                    <a:pt x="5709" y="29"/>
                    <a:pt x="5625" y="90"/>
                  </a:cubicBezTo>
                  <a:cubicBezTo>
                    <a:pt x="5401" y="254"/>
                    <a:pt x="5339" y="548"/>
                    <a:pt x="5503" y="772"/>
                  </a:cubicBezTo>
                  <a:cubicBezTo>
                    <a:pt x="5667" y="1088"/>
                    <a:pt x="6779" y="4314"/>
                    <a:pt x="7560" y="6613"/>
                  </a:cubicBezTo>
                  <a:lnTo>
                    <a:pt x="450" y="7741"/>
                  </a:lnTo>
                  <a:cubicBezTo>
                    <a:pt x="188" y="7779"/>
                    <a:pt x="1" y="8013"/>
                    <a:pt x="23" y="8276"/>
                  </a:cubicBezTo>
                  <a:cubicBezTo>
                    <a:pt x="42" y="8537"/>
                    <a:pt x="260" y="8738"/>
                    <a:pt x="521" y="8738"/>
                  </a:cubicBezTo>
                  <a:cubicBezTo>
                    <a:pt x="523" y="8738"/>
                    <a:pt x="525" y="8738"/>
                    <a:pt x="527" y="8738"/>
                  </a:cubicBezTo>
                  <a:cubicBezTo>
                    <a:pt x="554" y="8738"/>
                    <a:pt x="581" y="8737"/>
                    <a:pt x="606" y="8733"/>
                  </a:cubicBezTo>
                  <a:lnTo>
                    <a:pt x="8889" y="7420"/>
                  </a:lnTo>
                  <a:lnTo>
                    <a:pt x="8701" y="6855"/>
                  </a:lnTo>
                  <a:cubicBezTo>
                    <a:pt x="7284" y="2660"/>
                    <a:pt x="6490" y="428"/>
                    <a:pt x="6337" y="219"/>
                  </a:cubicBezTo>
                  <a:cubicBezTo>
                    <a:pt x="6235" y="80"/>
                    <a:pt x="6070" y="1"/>
                    <a:pt x="59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0" name="Google Shape;3821;p50">
              <a:extLst>
                <a:ext uri="{FF2B5EF4-FFF2-40B4-BE49-F238E27FC236}">
                  <a16:creationId xmlns:a16="http://schemas.microsoft.com/office/drawing/2014/main" id="{1D11617A-7C25-7ED4-18F1-6A3D0025B6A1}"/>
                </a:ext>
              </a:extLst>
            </p:cNvPr>
            <p:cNvSpPr/>
            <p:nvPr/>
          </p:nvSpPr>
          <p:spPr>
            <a:xfrm flipH="1">
              <a:off x="1884765" y="4983560"/>
              <a:ext cx="180415" cy="172319"/>
            </a:xfrm>
            <a:custGeom>
              <a:avLst/>
              <a:gdLst/>
              <a:ahLst/>
              <a:cxnLst/>
              <a:rect l="l" t="t" r="r" b="b"/>
              <a:pathLst>
                <a:path w="11721" h="11195" extrusionOk="0">
                  <a:moveTo>
                    <a:pt x="11198" y="1"/>
                  </a:moveTo>
                  <a:cubicBezTo>
                    <a:pt x="10947" y="1"/>
                    <a:pt x="10724" y="176"/>
                    <a:pt x="10688" y="430"/>
                  </a:cubicBezTo>
                  <a:lnTo>
                    <a:pt x="9652" y="7736"/>
                  </a:lnTo>
                  <a:lnTo>
                    <a:pt x="406" y="10207"/>
                  </a:lnTo>
                  <a:cubicBezTo>
                    <a:pt x="161" y="10270"/>
                    <a:pt x="0" y="10506"/>
                    <a:pt x="34" y="10758"/>
                  </a:cubicBezTo>
                  <a:cubicBezTo>
                    <a:pt x="67" y="11008"/>
                    <a:pt x="281" y="11194"/>
                    <a:pt x="532" y="11194"/>
                  </a:cubicBezTo>
                  <a:cubicBezTo>
                    <a:pt x="533" y="11194"/>
                    <a:pt x="534" y="11194"/>
                    <a:pt x="535" y="11194"/>
                  </a:cubicBezTo>
                  <a:cubicBezTo>
                    <a:pt x="578" y="11193"/>
                    <a:pt x="623" y="11188"/>
                    <a:pt x="665" y="11178"/>
                  </a:cubicBezTo>
                  <a:lnTo>
                    <a:pt x="10551" y="8533"/>
                  </a:lnTo>
                  <a:lnTo>
                    <a:pt x="11681" y="572"/>
                  </a:lnTo>
                  <a:cubicBezTo>
                    <a:pt x="11721" y="298"/>
                    <a:pt x="11530" y="42"/>
                    <a:pt x="11255" y="3"/>
                  </a:cubicBezTo>
                  <a:cubicBezTo>
                    <a:pt x="11236" y="2"/>
                    <a:pt x="11217" y="1"/>
                    <a:pt x="111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1" name="Google Shape;3822;p50">
              <a:extLst>
                <a:ext uri="{FF2B5EF4-FFF2-40B4-BE49-F238E27FC236}">
                  <a16:creationId xmlns:a16="http://schemas.microsoft.com/office/drawing/2014/main" id="{523A18F9-A143-ACDB-73D7-9F7B74E78D18}"/>
                </a:ext>
              </a:extLst>
            </p:cNvPr>
            <p:cNvSpPr/>
            <p:nvPr/>
          </p:nvSpPr>
          <p:spPr>
            <a:xfrm flipH="1">
              <a:off x="1755237" y="5150935"/>
              <a:ext cx="174166" cy="137517"/>
            </a:xfrm>
            <a:custGeom>
              <a:avLst/>
              <a:gdLst/>
              <a:ahLst/>
              <a:cxnLst/>
              <a:rect l="l" t="t" r="r" b="b"/>
              <a:pathLst>
                <a:path w="11315" h="8934" extrusionOk="0">
                  <a:moveTo>
                    <a:pt x="10767" y="0"/>
                  </a:moveTo>
                  <a:cubicBezTo>
                    <a:pt x="10527" y="0"/>
                    <a:pt x="10321" y="179"/>
                    <a:pt x="10280" y="423"/>
                  </a:cubicBezTo>
                  <a:lnTo>
                    <a:pt x="9326" y="6224"/>
                  </a:lnTo>
                  <a:lnTo>
                    <a:pt x="436" y="7940"/>
                  </a:lnTo>
                  <a:cubicBezTo>
                    <a:pt x="179" y="7985"/>
                    <a:pt x="0" y="8221"/>
                    <a:pt x="25" y="8480"/>
                  </a:cubicBezTo>
                  <a:cubicBezTo>
                    <a:pt x="50" y="8738"/>
                    <a:pt x="265" y="8934"/>
                    <a:pt x="523" y="8934"/>
                  </a:cubicBezTo>
                  <a:cubicBezTo>
                    <a:pt x="525" y="8934"/>
                    <a:pt x="527" y="8934"/>
                    <a:pt x="530" y="8934"/>
                  </a:cubicBezTo>
                  <a:cubicBezTo>
                    <a:pt x="563" y="8934"/>
                    <a:pt x="595" y="8931"/>
                    <a:pt x="627" y="8926"/>
                  </a:cubicBezTo>
                  <a:lnTo>
                    <a:pt x="10205" y="7076"/>
                  </a:lnTo>
                  <a:lnTo>
                    <a:pt x="11270" y="585"/>
                  </a:lnTo>
                  <a:cubicBezTo>
                    <a:pt x="11315" y="311"/>
                    <a:pt x="11129" y="54"/>
                    <a:pt x="10857" y="9"/>
                  </a:cubicBezTo>
                  <a:cubicBezTo>
                    <a:pt x="10826" y="3"/>
                    <a:pt x="10796" y="0"/>
                    <a:pt x="107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2" name="Google Shape;3823;p50">
              <a:extLst>
                <a:ext uri="{FF2B5EF4-FFF2-40B4-BE49-F238E27FC236}">
                  <a16:creationId xmlns:a16="http://schemas.microsoft.com/office/drawing/2014/main" id="{2D513AAC-9D4F-7BC8-2B44-CED81D82FA93}"/>
                </a:ext>
              </a:extLst>
            </p:cNvPr>
            <p:cNvSpPr/>
            <p:nvPr/>
          </p:nvSpPr>
          <p:spPr>
            <a:xfrm flipH="1">
              <a:off x="1324676" y="4680316"/>
              <a:ext cx="628799" cy="979625"/>
            </a:xfrm>
            <a:custGeom>
              <a:avLst/>
              <a:gdLst/>
              <a:ahLst/>
              <a:cxnLst/>
              <a:rect l="l" t="t" r="r" b="b"/>
              <a:pathLst>
                <a:path w="40851" h="63643" extrusionOk="0">
                  <a:moveTo>
                    <a:pt x="6468" y="1"/>
                  </a:moveTo>
                  <a:cubicBezTo>
                    <a:pt x="5113" y="1"/>
                    <a:pt x="3930" y="611"/>
                    <a:pt x="3121" y="2041"/>
                  </a:cubicBezTo>
                  <a:cubicBezTo>
                    <a:pt x="0" y="7558"/>
                    <a:pt x="5990" y="11822"/>
                    <a:pt x="7245" y="17590"/>
                  </a:cubicBezTo>
                  <a:cubicBezTo>
                    <a:pt x="8499" y="23359"/>
                    <a:pt x="974" y="26619"/>
                    <a:pt x="3734" y="33801"/>
                  </a:cubicBezTo>
                  <a:cubicBezTo>
                    <a:pt x="6493" y="40982"/>
                    <a:pt x="14267" y="33891"/>
                    <a:pt x="11509" y="45149"/>
                  </a:cubicBezTo>
                  <a:cubicBezTo>
                    <a:pt x="8750" y="56407"/>
                    <a:pt x="23296" y="60998"/>
                    <a:pt x="23296" y="60998"/>
                  </a:cubicBezTo>
                  <a:cubicBezTo>
                    <a:pt x="23296" y="60998"/>
                    <a:pt x="27791" y="63643"/>
                    <a:pt x="31661" y="63643"/>
                  </a:cubicBezTo>
                  <a:cubicBezTo>
                    <a:pt x="33042" y="63643"/>
                    <a:pt x="34344" y="63306"/>
                    <a:pt x="35334" y="62392"/>
                  </a:cubicBezTo>
                  <a:cubicBezTo>
                    <a:pt x="39097" y="58915"/>
                    <a:pt x="37842" y="53202"/>
                    <a:pt x="37466" y="48312"/>
                  </a:cubicBezTo>
                  <a:cubicBezTo>
                    <a:pt x="37090" y="43422"/>
                    <a:pt x="40851" y="39828"/>
                    <a:pt x="39011" y="36149"/>
                  </a:cubicBezTo>
                  <a:cubicBezTo>
                    <a:pt x="37174" y="32471"/>
                    <a:pt x="28646" y="30465"/>
                    <a:pt x="30636" y="25449"/>
                  </a:cubicBezTo>
                  <a:cubicBezTo>
                    <a:pt x="32626" y="20432"/>
                    <a:pt x="30318" y="16086"/>
                    <a:pt x="26973" y="14413"/>
                  </a:cubicBezTo>
                  <a:cubicBezTo>
                    <a:pt x="23630" y="12741"/>
                    <a:pt x="19450" y="12073"/>
                    <a:pt x="17610" y="10066"/>
                  </a:cubicBezTo>
                  <a:cubicBezTo>
                    <a:pt x="15629" y="4988"/>
                    <a:pt x="10343" y="1"/>
                    <a:pt x="64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3" name="Google Shape;3824;p50">
              <a:extLst>
                <a:ext uri="{FF2B5EF4-FFF2-40B4-BE49-F238E27FC236}">
                  <a16:creationId xmlns:a16="http://schemas.microsoft.com/office/drawing/2014/main" id="{448A50C2-25D7-855A-5ED6-5ED73CF1E15C}"/>
                </a:ext>
              </a:extLst>
            </p:cNvPr>
            <p:cNvSpPr/>
            <p:nvPr/>
          </p:nvSpPr>
          <p:spPr>
            <a:xfrm flipH="1">
              <a:off x="1412562" y="4744388"/>
              <a:ext cx="445690" cy="931754"/>
            </a:xfrm>
            <a:custGeom>
              <a:avLst/>
              <a:gdLst/>
              <a:ahLst/>
              <a:cxnLst/>
              <a:rect l="l" t="t" r="r" b="b"/>
              <a:pathLst>
                <a:path w="28955" h="60533" extrusionOk="0">
                  <a:moveTo>
                    <a:pt x="557" y="1"/>
                  </a:moveTo>
                  <a:cubicBezTo>
                    <a:pt x="435" y="1"/>
                    <a:pt x="311" y="45"/>
                    <a:pt x="214" y="136"/>
                  </a:cubicBezTo>
                  <a:cubicBezTo>
                    <a:pt x="12" y="324"/>
                    <a:pt x="0" y="642"/>
                    <a:pt x="189" y="844"/>
                  </a:cubicBezTo>
                  <a:cubicBezTo>
                    <a:pt x="14736" y="16492"/>
                    <a:pt x="27784" y="59739"/>
                    <a:pt x="27914" y="60175"/>
                  </a:cubicBezTo>
                  <a:cubicBezTo>
                    <a:pt x="27977" y="60387"/>
                    <a:pt x="28173" y="60533"/>
                    <a:pt x="28395" y="60533"/>
                  </a:cubicBezTo>
                  <a:cubicBezTo>
                    <a:pt x="28444" y="60533"/>
                    <a:pt x="28492" y="60524"/>
                    <a:pt x="28539" y="60511"/>
                  </a:cubicBezTo>
                  <a:cubicBezTo>
                    <a:pt x="28803" y="60432"/>
                    <a:pt x="28955" y="60152"/>
                    <a:pt x="28875" y="59886"/>
                  </a:cubicBezTo>
                  <a:cubicBezTo>
                    <a:pt x="28746" y="59450"/>
                    <a:pt x="15630" y="15980"/>
                    <a:pt x="924" y="161"/>
                  </a:cubicBezTo>
                  <a:cubicBezTo>
                    <a:pt x="825" y="54"/>
                    <a:pt x="692" y="1"/>
                    <a:pt x="5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4" name="Google Shape;3825;p50">
              <a:extLst>
                <a:ext uri="{FF2B5EF4-FFF2-40B4-BE49-F238E27FC236}">
                  <a16:creationId xmlns:a16="http://schemas.microsoft.com/office/drawing/2014/main" id="{157FE06D-D181-3826-987C-AE04200B64C3}"/>
                </a:ext>
              </a:extLst>
            </p:cNvPr>
            <p:cNvSpPr/>
            <p:nvPr/>
          </p:nvSpPr>
          <p:spPr>
            <a:xfrm flipH="1">
              <a:off x="1653722" y="4862250"/>
              <a:ext cx="163884" cy="114289"/>
            </a:xfrm>
            <a:custGeom>
              <a:avLst/>
              <a:gdLst/>
              <a:ahLst/>
              <a:cxnLst/>
              <a:rect l="l" t="t" r="r" b="b"/>
              <a:pathLst>
                <a:path w="10647" h="7425" extrusionOk="0">
                  <a:moveTo>
                    <a:pt x="10078" y="0"/>
                  </a:moveTo>
                  <a:cubicBezTo>
                    <a:pt x="9881" y="0"/>
                    <a:pt x="9695" y="117"/>
                    <a:pt x="9616" y="310"/>
                  </a:cubicBezTo>
                  <a:lnTo>
                    <a:pt x="7130" y="6270"/>
                  </a:lnTo>
                  <a:lnTo>
                    <a:pt x="652" y="4901"/>
                  </a:lnTo>
                  <a:cubicBezTo>
                    <a:pt x="618" y="4894"/>
                    <a:pt x="583" y="4891"/>
                    <a:pt x="549" y="4891"/>
                  </a:cubicBezTo>
                  <a:cubicBezTo>
                    <a:pt x="317" y="4891"/>
                    <a:pt x="108" y="5053"/>
                    <a:pt x="57" y="5289"/>
                  </a:cubicBezTo>
                  <a:cubicBezTo>
                    <a:pt x="1" y="5560"/>
                    <a:pt x="174" y="5825"/>
                    <a:pt x="445" y="5884"/>
                  </a:cubicBezTo>
                  <a:lnTo>
                    <a:pt x="7736" y="7424"/>
                  </a:lnTo>
                  <a:lnTo>
                    <a:pt x="10542" y="694"/>
                  </a:lnTo>
                  <a:cubicBezTo>
                    <a:pt x="10647" y="439"/>
                    <a:pt x="10527" y="146"/>
                    <a:pt x="10271" y="39"/>
                  </a:cubicBezTo>
                  <a:cubicBezTo>
                    <a:pt x="10208" y="13"/>
                    <a:pt x="10142" y="0"/>
                    <a:pt x="100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5" name="Google Shape;3826;p50">
              <a:extLst>
                <a:ext uri="{FF2B5EF4-FFF2-40B4-BE49-F238E27FC236}">
                  <a16:creationId xmlns:a16="http://schemas.microsoft.com/office/drawing/2014/main" id="{DF71FD39-E08A-E763-31C5-580327016616}"/>
                </a:ext>
              </a:extLst>
            </p:cNvPr>
            <p:cNvSpPr/>
            <p:nvPr/>
          </p:nvSpPr>
          <p:spPr>
            <a:xfrm flipH="1">
              <a:off x="1499227" y="5055235"/>
              <a:ext cx="318425" cy="174520"/>
            </a:xfrm>
            <a:custGeom>
              <a:avLst/>
              <a:gdLst/>
              <a:ahLst/>
              <a:cxnLst/>
              <a:rect l="l" t="t" r="r" b="b"/>
              <a:pathLst>
                <a:path w="20687" h="11338" extrusionOk="0">
                  <a:moveTo>
                    <a:pt x="20113" y="0"/>
                  </a:moveTo>
                  <a:cubicBezTo>
                    <a:pt x="19925" y="0"/>
                    <a:pt x="19746" y="106"/>
                    <a:pt x="19660" y="287"/>
                  </a:cubicBezTo>
                  <a:lnTo>
                    <a:pt x="14951" y="10185"/>
                  </a:lnTo>
                  <a:lnTo>
                    <a:pt x="662" y="6970"/>
                  </a:lnTo>
                  <a:cubicBezTo>
                    <a:pt x="625" y="6962"/>
                    <a:pt x="589" y="6958"/>
                    <a:pt x="552" y="6958"/>
                  </a:cubicBezTo>
                  <a:cubicBezTo>
                    <a:pt x="322" y="6958"/>
                    <a:pt x="114" y="7117"/>
                    <a:pt x="62" y="7351"/>
                  </a:cubicBezTo>
                  <a:cubicBezTo>
                    <a:pt x="0" y="7622"/>
                    <a:pt x="171" y="7889"/>
                    <a:pt x="441" y="7951"/>
                  </a:cubicBezTo>
                  <a:lnTo>
                    <a:pt x="15512" y="11338"/>
                  </a:lnTo>
                  <a:lnTo>
                    <a:pt x="20566" y="718"/>
                  </a:lnTo>
                  <a:cubicBezTo>
                    <a:pt x="20686" y="467"/>
                    <a:pt x="20579" y="168"/>
                    <a:pt x="20329" y="50"/>
                  </a:cubicBezTo>
                  <a:cubicBezTo>
                    <a:pt x="20259" y="16"/>
                    <a:pt x="20185" y="0"/>
                    <a:pt x="20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6" name="Google Shape;3827;p50">
              <a:extLst>
                <a:ext uri="{FF2B5EF4-FFF2-40B4-BE49-F238E27FC236}">
                  <a16:creationId xmlns:a16="http://schemas.microsoft.com/office/drawing/2014/main" id="{F00CDAE5-2C7E-A1DC-0BC9-7E5A2CADC9C6}"/>
                </a:ext>
              </a:extLst>
            </p:cNvPr>
            <p:cNvSpPr/>
            <p:nvPr/>
          </p:nvSpPr>
          <p:spPr>
            <a:xfrm flipH="1">
              <a:off x="658816" y="4243988"/>
              <a:ext cx="858409" cy="1337331"/>
            </a:xfrm>
            <a:custGeom>
              <a:avLst/>
              <a:gdLst/>
              <a:ahLst/>
              <a:cxnLst/>
              <a:rect l="l" t="t" r="r" b="b"/>
              <a:pathLst>
                <a:path w="55768" h="86882" extrusionOk="0">
                  <a:moveTo>
                    <a:pt x="46938" y="0"/>
                  </a:moveTo>
                  <a:cubicBezTo>
                    <a:pt x="41647" y="0"/>
                    <a:pt x="34433" y="6807"/>
                    <a:pt x="31727" y="13740"/>
                  </a:cubicBezTo>
                  <a:cubicBezTo>
                    <a:pt x="29216" y="16480"/>
                    <a:pt x="23510" y="17393"/>
                    <a:pt x="18945" y="19675"/>
                  </a:cubicBezTo>
                  <a:cubicBezTo>
                    <a:pt x="14381" y="21957"/>
                    <a:pt x="11229" y="27892"/>
                    <a:pt x="13946" y="34740"/>
                  </a:cubicBezTo>
                  <a:cubicBezTo>
                    <a:pt x="16663" y="41587"/>
                    <a:pt x="5023" y="44326"/>
                    <a:pt x="2511" y="49348"/>
                  </a:cubicBezTo>
                  <a:cubicBezTo>
                    <a:pt x="0" y="54369"/>
                    <a:pt x="5136" y="59276"/>
                    <a:pt x="4622" y="65952"/>
                  </a:cubicBezTo>
                  <a:cubicBezTo>
                    <a:pt x="4109" y="72629"/>
                    <a:pt x="2398" y="80428"/>
                    <a:pt x="7532" y="85173"/>
                  </a:cubicBezTo>
                  <a:cubicBezTo>
                    <a:pt x="8883" y="86422"/>
                    <a:pt x="10661" y="86882"/>
                    <a:pt x="12547" y="86882"/>
                  </a:cubicBezTo>
                  <a:cubicBezTo>
                    <a:pt x="17831" y="86882"/>
                    <a:pt x="23966" y="83272"/>
                    <a:pt x="23966" y="83272"/>
                  </a:cubicBezTo>
                  <a:cubicBezTo>
                    <a:pt x="23966" y="83272"/>
                    <a:pt x="43823" y="77003"/>
                    <a:pt x="40057" y="61635"/>
                  </a:cubicBezTo>
                  <a:cubicBezTo>
                    <a:pt x="36291" y="46267"/>
                    <a:pt x="46904" y="55948"/>
                    <a:pt x="50672" y="46143"/>
                  </a:cubicBezTo>
                  <a:cubicBezTo>
                    <a:pt x="54438" y="36338"/>
                    <a:pt x="44166" y="31887"/>
                    <a:pt x="45878" y="24012"/>
                  </a:cubicBezTo>
                  <a:cubicBezTo>
                    <a:pt x="47589" y="16138"/>
                    <a:pt x="55768" y="10317"/>
                    <a:pt x="51507" y="2785"/>
                  </a:cubicBezTo>
                  <a:cubicBezTo>
                    <a:pt x="50403" y="833"/>
                    <a:pt x="48788" y="0"/>
                    <a:pt x="469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7" name="Google Shape;3828;p50">
              <a:extLst>
                <a:ext uri="{FF2B5EF4-FFF2-40B4-BE49-F238E27FC236}">
                  <a16:creationId xmlns:a16="http://schemas.microsoft.com/office/drawing/2014/main" id="{37A54622-4C14-84E6-2DB3-9A892C66A2E9}"/>
                </a:ext>
              </a:extLst>
            </p:cNvPr>
            <p:cNvSpPr/>
            <p:nvPr/>
          </p:nvSpPr>
          <p:spPr>
            <a:xfrm flipH="1">
              <a:off x="658816" y="4243988"/>
              <a:ext cx="858409" cy="1337331"/>
            </a:xfrm>
            <a:custGeom>
              <a:avLst/>
              <a:gdLst/>
              <a:ahLst/>
              <a:cxnLst/>
              <a:rect l="l" t="t" r="r" b="b"/>
              <a:pathLst>
                <a:path w="55768" h="86882" extrusionOk="0">
                  <a:moveTo>
                    <a:pt x="46938" y="0"/>
                  </a:moveTo>
                  <a:cubicBezTo>
                    <a:pt x="41647" y="0"/>
                    <a:pt x="34433" y="6807"/>
                    <a:pt x="31727" y="13740"/>
                  </a:cubicBezTo>
                  <a:cubicBezTo>
                    <a:pt x="29216" y="16480"/>
                    <a:pt x="23510" y="17393"/>
                    <a:pt x="18945" y="19675"/>
                  </a:cubicBezTo>
                  <a:cubicBezTo>
                    <a:pt x="14381" y="21957"/>
                    <a:pt x="11229" y="27892"/>
                    <a:pt x="13946" y="34740"/>
                  </a:cubicBezTo>
                  <a:cubicBezTo>
                    <a:pt x="16663" y="41587"/>
                    <a:pt x="5023" y="44326"/>
                    <a:pt x="2511" y="49348"/>
                  </a:cubicBezTo>
                  <a:cubicBezTo>
                    <a:pt x="0" y="54369"/>
                    <a:pt x="5136" y="59276"/>
                    <a:pt x="4622" y="65952"/>
                  </a:cubicBezTo>
                  <a:cubicBezTo>
                    <a:pt x="4109" y="72629"/>
                    <a:pt x="2398" y="80428"/>
                    <a:pt x="7532" y="85173"/>
                  </a:cubicBezTo>
                  <a:cubicBezTo>
                    <a:pt x="8883" y="86422"/>
                    <a:pt x="10661" y="86882"/>
                    <a:pt x="12547" y="86882"/>
                  </a:cubicBezTo>
                  <a:cubicBezTo>
                    <a:pt x="17831" y="86882"/>
                    <a:pt x="23966" y="83272"/>
                    <a:pt x="23966" y="83272"/>
                  </a:cubicBezTo>
                  <a:cubicBezTo>
                    <a:pt x="23966" y="83272"/>
                    <a:pt x="43823" y="77003"/>
                    <a:pt x="40057" y="61635"/>
                  </a:cubicBezTo>
                  <a:cubicBezTo>
                    <a:pt x="36291" y="46267"/>
                    <a:pt x="46904" y="55948"/>
                    <a:pt x="50672" y="46143"/>
                  </a:cubicBezTo>
                  <a:cubicBezTo>
                    <a:pt x="54438" y="36338"/>
                    <a:pt x="44166" y="31887"/>
                    <a:pt x="45878" y="24012"/>
                  </a:cubicBezTo>
                  <a:cubicBezTo>
                    <a:pt x="47589" y="16138"/>
                    <a:pt x="55768" y="10317"/>
                    <a:pt x="51507" y="2785"/>
                  </a:cubicBezTo>
                  <a:cubicBezTo>
                    <a:pt x="50403" y="833"/>
                    <a:pt x="48788" y="0"/>
                    <a:pt x="46938" y="0"/>
                  </a:cubicBezTo>
                  <a:close/>
                </a:path>
              </a:pathLst>
            </a:custGeom>
            <a:solidFill>
              <a:srgbClr val="6D9EEB">
                <a:alpha val="41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8" name="Google Shape;3829;p50">
              <a:extLst>
                <a:ext uri="{FF2B5EF4-FFF2-40B4-BE49-F238E27FC236}">
                  <a16:creationId xmlns:a16="http://schemas.microsoft.com/office/drawing/2014/main" id="{D6F86744-AC9E-A468-11FF-5BFCBCECC7F4}"/>
                </a:ext>
              </a:extLst>
            </p:cNvPr>
            <p:cNvSpPr/>
            <p:nvPr/>
          </p:nvSpPr>
          <p:spPr>
            <a:xfrm flipH="1">
              <a:off x="791960" y="4334255"/>
              <a:ext cx="602155" cy="1266356"/>
            </a:xfrm>
            <a:custGeom>
              <a:avLst/>
              <a:gdLst/>
              <a:ahLst/>
              <a:cxnLst/>
              <a:rect l="l" t="t" r="r" b="b"/>
              <a:pathLst>
                <a:path w="39120" h="82271" extrusionOk="0">
                  <a:moveTo>
                    <a:pt x="38564" y="0"/>
                  </a:moveTo>
                  <a:cubicBezTo>
                    <a:pt x="38430" y="0"/>
                    <a:pt x="38296" y="54"/>
                    <a:pt x="38197" y="160"/>
                  </a:cubicBezTo>
                  <a:cubicBezTo>
                    <a:pt x="18149" y="21726"/>
                    <a:pt x="258" y="81027"/>
                    <a:pt x="79" y="81624"/>
                  </a:cubicBezTo>
                  <a:cubicBezTo>
                    <a:pt x="1" y="81889"/>
                    <a:pt x="151" y="82170"/>
                    <a:pt x="417" y="82249"/>
                  </a:cubicBezTo>
                  <a:cubicBezTo>
                    <a:pt x="464" y="82262"/>
                    <a:pt x="512" y="82270"/>
                    <a:pt x="561" y="82270"/>
                  </a:cubicBezTo>
                  <a:cubicBezTo>
                    <a:pt x="781" y="82270"/>
                    <a:pt x="977" y="82125"/>
                    <a:pt x="1040" y="81913"/>
                  </a:cubicBezTo>
                  <a:cubicBezTo>
                    <a:pt x="1221" y="81318"/>
                    <a:pt x="19043" y="22239"/>
                    <a:pt x="38930" y="843"/>
                  </a:cubicBezTo>
                  <a:cubicBezTo>
                    <a:pt x="39119" y="641"/>
                    <a:pt x="39109" y="323"/>
                    <a:pt x="38905" y="135"/>
                  </a:cubicBezTo>
                  <a:cubicBezTo>
                    <a:pt x="38809" y="45"/>
                    <a:pt x="38686" y="0"/>
                    <a:pt x="385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9" name="Google Shape;3830;p50">
              <a:extLst>
                <a:ext uri="{FF2B5EF4-FFF2-40B4-BE49-F238E27FC236}">
                  <a16:creationId xmlns:a16="http://schemas.microsoft.com/office/drawing/2014/main" id="{39F21BE5-BBD0-7FE0-FAA4-EEAF311E709F}"/>
                </a:ext>
              </a:extLst>
            </p:cNvPr>
            <p:cNvSpPr/>
            <p:nvPr/>
          </p:nvSpPr>
          <p:spPr>
            <a:xfrm flipH="1">
              <a:off x="847457" y="4495181"/>
              <a:ext cx="217481" cy="149923"/>
            </a:xfrm>
            <a:custGeom>
              <a:avLst/>
              <a:gdLst/>
              <a:ahLst/>
              <a:cxnLst/>
              <a:rect l="l" t="t" r="r" b="b"/>
              <a:pathLst>
                <a:path w="14129" h="9740" extrusionOk="0">
                  <a:moveTo>
                    <a:pt x="572" y="0"/>
                  </a:moveTo>
                  <a:cubicBezTo>
                    <a:pt x="507" y="0"/>
                    <a:pt x="442" y="13"/>
                    <a:pt x="378" y="39"/>
                  </a:cubicBezTo>
                  <a:cubicBezTo>
                    <a:pt x="123" y="146"/>
                    <a:pt x="1" y="438"/>
                    <a:pt x="108" y="694"/>
                  </a:cubicBezTo>
                  <a:lnTo>
                    <a:pt x="3879" y="9740"/>
                  </a:lnTo>
                  <a:lnTo>
                    <a:pt x="13684" y="7668"/>
                  </a:lnTo>
                  <a:cubicBezTo>
                    <a:pt x="13955" y="7611"/>
                    <a:pt x="14129" y="7345"/>
                    <a:pt x="14072" y="7075"/>
                  </a:cubicBezTo>
                  <a:cubicBezTo>
                    <a:pt x="14020" y="6834"/>
                    <a:pt x="13806" y="6679"/>
                    <a:pt x="13572" y="6679"/>
                  </a:cubicBezTo>
                  <a:cubicBezTo>
                    <a:pt x="13540" y="6679"/>
                    <a:pt x="13509" y="6681"/>
                    <a:pt x="13477" y="6687"/>
                  </a:cubicBezTo>
                  <a:lnTo>
                    <a:pt x="4485" y="8587"/>
                  </a:lnTo>
                  <a:lnTo>
                    <a:pt x="1033" y="308"/>
                  </a:lnTo>
                  <a:cubicBezTo>
                    <a:pt x="953" y="116"/>
                    <a:pt x="767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0" name="Google Shape;3831;p50">
              <a:extLst>
                <a:ext uri="{FF2B5EF4-FFF2-40B4-BE49-F238E27FC236}">
                  <a16:creationId xmlns:a16="http://schemas.microsoft.com/office/drawing/2014/main" id="{57FDF2B1-A864-14E9-5F84-DA77056991F3}"/>
                </a:ext>
              </a:extLst>
            </p:cNvPr>
            <p:cNvSpPr/>
            <p:nvPr/>
          </p:nvSpPr>
          <p:spPr>
            <a:xfrm flipH="1">
              <a:off x="847371" y="4758624"/>
              <a:ext cx="428373" cy="232196"/>
            </a:xfrm>
            <a:custGeom>
              <a:avLst/>
              <a:gdLst/>
              <a:ahLst/>
              <a:cxnLst/>
              <a:rect l="l" t="t" r="r" b="b"/>
              <a:pathLst>
                <a:path w="27830" h="15085" extrusionOk="0">
                  <a:moveTo>
                    <a:pt x="571" y="1"/>
                  </a:moveTo>
                  <a:cubicBezTo>
                    <a:pt x="499" y="1"/>
                    <a:pt x="426" y="16"/>
                    <a:pt x="356" y="49"/>
                  </a:cubicBezTo>
                  <a:cubicBezTo>
                    <a:pt x="107" y="170"/>
                    <a:pt x="0" y="469"/>
                    <a:pt x="119" y="719"/>
                  </a:cubicBezTo>
                  <a:lnTo>
                    <a:pt x="6956" y="15085"/>
                  </a:lnTo>
                  <a:lnTo>
                    <a:pt x="27388" y="10493"/>
                  </a:lnTo>
                  <a:cubicBezTo>
                    <a:pt x="27659" y="10432"/>
                    <a:pt x="27829" y="10164"/>
                    <a:pt x="27767" y="9894"/>
                  </a:cubicBezTo>
                  <a:cubicBezTo>
                    <a:pt x="27715" y="9660"/>
                    <a:pt x="27507" y="9500"/>
                    <a:pt x="27278" y="9500"/>
                  </a:cubicBezTo>
                  <a:cubicBezTo>
                    <a:pt x="27242" y="9500"/>
                    <a:pt x="27206" y="9504"/>
                    <a:pt x="27169" y="9513"/>
                  </a:cubicBezTo>
                  <a:lnTo>
                    <a:pt x="7517" y="13932"/>
                  </a:lnTo>
                  <a:lnTo>
                    <a:pt x="1026" y="288"/>
                  </a:lnTo>
                  <a:cubicBezTo>
                    <a:pt x="939" y="107"/>
                    <a:pt x="759" y="1"/>
                    <a:pt x="5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1" name="Google Shape;3832;p50">
              <a:extLst>
                <a:ext uri="{FF2B5EF4-FFF2-40B4-BE49-F238E27FC236}">
                  <a16:creationId xmlns:a16="http://schemas.microsoft.com/office/drawing/2014/main" id="{91D3F783-9AA8-F2F5-0E57-B67094324951}"/>
                </a:ext>
              </a:extLst>
            </p:cNvPr>
            <p:cNvSpPr/>
            <p:nvPr/>
          </p:nvSpPr>
          <p:spPr>
            <a:xfrm flipH="1">
              <a:off x="1021107" y="5087956"/>
              <a:ext cx="386367" cy="236829"/>
            </a:xfrm>
            <a:custGeom>
              <a:avLst/>
              <a:gdLst/>
              <a:ahLst/>
              <a:cxnLst/>
              <a:rect l="l" t="t" r="r" b="b"/>
              <a:pathLst>
                <a:path w="25101" h="15386" extrusionOk="0">
                  <a:moveTo>
                    <a:pt x="572" y="1"/>
                  </a:moveTo>
                  <a:cubicBezTo>
                    <a:pt x="499" y="1"/>
                    <a:pt x="425" y="17"/>
                    <a:pt x="354" y="51"/>
                  </a:cubicBezTo>
                  <a:cubicBezTo>
                    <a:pt x="105" y="171"/>
                    <a:pt x="0" y="470"/>
                    <a:pt x="120" y="721"/>
                  </a:cubicBezTo>
                  <a:lnTo>
                    <a:pt x="7161" y="15385"/>
                  </a:lnTo>
                  <a:lnTo>
                    <a:pt x="24693" y="9750"/>
                  </a:lnTo>
                  <a:cubicBezTo>
                    <a:pt x="24957" y="9664"/>
                    <a:pt x="25100" y="9382"/>
                    <a:pt x="25015" y="9118"/>
                  </a:cubicBezTo>
                  <a:cubicBezTo>
                    <a:pt x="24948" y="8905"/>
                    <a:pt x="24749" y="8770"/>
                    <a:pt x="24538" y="8770"/>
                  </a:cubicBezTo>
                  <a:cubicBezTo>
                    <a:pt x="24487" y="8770"/>
                    <a:pt x="24436" y="8778"/>
                    <a:pt x="24385" y="8794"/>
                  </a:cubicBezTo>
                  <a:lnTo>
                    <a:pt x="7686" y="14162"/>
                  </a:lnTo>
                  <a:lnTo>
                    <a:pt x="1024" y="286"/>
                  </a:lnTo>
                  <a:cubicBezTo>
                    <a:pt x="938" y="106"/>
                    <a:pt x="759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62" name="Google Shape;3694;p49">
            <a:extLst>
              <a:ext uri="{FF2B5EF4-FFF2-40B4-BE49-F238E27FC236}">
                <a16:creationId xmlns:a16="http://schemas.microsoft.com/office/drawing/2014/main" id="{707452E1-36DE-FEB1-D2C2-85C47C5D7E56}"/>
              </a:ext>
            </a:extLst>
          </p:cNvPr>
          <p:cNvSpPr/>
          <p:nvPr/>
        </p:nvSpPr>
        <p:spPr>
          <a:xfrm>
            <a:off x="5827834" y="1417684"/>
            <a:ext cx="2130678" cy="40910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sz="900" b="1" dirty="0">
                <a:solidFill>
                  <a:schemeClr val="accent1"/>
                </a:solidFill>
                <a:latin typeface="Amasis MT Pro" panose="02040504050005020304" pitchFamily="18" charset="0"/>
              </a:rPr>
              <a:t>Obsolete</a:t>
            </a:r>
          </a:p>
        </p:txBody>
      </p:sp>
    </p:spTree>
    <p:extLst>
      <p:ext uri="{BB962C8B-B14F-4D97-AF65-F5344CB8AC3E}">
        <p14:creationId xmlns:p14="http://schemas.microsoft.com/office/powerpoint/2010/main" val="2024814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6" name="Google Shape;3346;p42"/>
          <p:cNvSpPr/>
          <p:nvPr/>
        </p:nvSpPr>
        <p:spPr>
          <a:xfrm>
            <a:off x="2042325" y="1343714"/>
            <a:ext cx="966300" cy="6198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7" name="Google Shape;3347;p42"/>
          <p:cNvSpPr/>
          <p:nvPr/>
        </p:nvSpPr>
        <p:spPr>
          <a:xfrm>
            <a:off x="6135375" y="1343714"/>
            <a:ext cx="966300" cy="6198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8" name="Google Shape;3348;p42"/>
          <p:cNvSpPr/>
          <p:nvPr/>
        </p:nvSpPr>
        <p:spPr>
          <a:xfrm>
            <a:off x="2042325" y="3008782"/>
            <a:ext cx="966300" cy="6198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9" name="Google Shape;3349;p42"/>
          <p:cNvSpPr/>
          <p:nvPr/>
        </p:nvSpPr>
        <p:spPr>
          <a:xfrm>
            <a:off x="6135375" y="3008782"/>
            <a:ext cx="966300" cy="6198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0" name="Google Shape;3350;p42"/>
          <p:cNvSpPr txBox="1">
            <a:spLocks noGrp="1"/>
          </p:cNvSpPr>
          <p:nvPr>
            <p:ph type="title"/>
          </p:nvPr>
        </p:nvSpPr>
        <p:spPr>
          <a:xfrm>
            <a:off x="721324" y="328979"/>
            <a:ext cx="7717500" cy="56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/>
              <a:t>Lesson </a:t>
            </a:r>
            <a:r>
              <a:rPr lang="en" sz="4400" dirty="0">
                <a:solidFill>
                  <a:schemeClr val="accent1"/>
                </a:solidFill>
              </a:rPr>
              <a:t>Objectives</a:t>
            </a:r>
            <a:endParaRPr sz="4400" dirty="0">
              <a:solidFill>
                <a:schemeClr val="accent1"/>
              </a:solidFill>
            </a:endParaRPr>
          </a:p>
        </p:txBody>
      </p:sp>
      <p:sp>
        <p:nvSpPr>
          <p:cNvPr id="3351" name="Google Shape;3351;p42"/>
          <p:cNvSpPr txBox="1">
            <a:spLocks noGrp="1"/>
          </p:cNvSpPr>
          <p:nvPr>
            <p:ph type="subTitle" idx="1"/>
          </p:nvPr>
        </p:nvSpPr>
        <p:spPr>
          <a:xfrm>
            <a:off x="1443375" y="1985551"/>
            <a:ext cx="2164200" cy="41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Read</a:t>
            </a:r>
            <a:endParaRPr dirty="0"/>
          </a:p>
        </p:txBody>
      </p:sp>
      <p:sp>
        <p:nvSpPr>
          <p:cNvPr id="3352" name="Google Shape;3352;p42"/>
          <p:cNvSpPr txBox="1">
            <a:spLocks noGrp="1"/>
          </p:cNvSpPr>
          <p:nvPr>
            <p:ph type="title" idx="2"/>
          </p:nvPr>
        </p:nvSpPr>
        <p:spPr>
          <a:xfrm>
            <a:off x="2114025" y="1379264"/>
            <a:ext cx="8229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3353" name="Google Shape;3353;p42"/>
          <p:cNvSpPr txBox="1">
            <a:spLocks noGrp="1"/>
          </p:cNvSpPr>
          <p:nvPr>
            <p:ph type="subTitle" idx="3"/>
          </p:nvPr>
        </p:nvSpPr>
        <p:spPr>
          <a:xfrm>
            <a:off x="1443375" y="2321917"/>
            <a:ext cx="2164200" cy="57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f</a:t>
            </a:r>
            <a:r>
              <a:rPr lang="en" dirty="0"/>
              <a:t>or specific information</a:t>
            </a:r>
            <a:endParaRPr dirty="0"/>
          </a:p>
        </p:txBody>
      </p:sp>
      <p:sp>
        <p:nvSpPr>
          <p:cNvPr id="3354" name="Google Shape;3354;p42"/>
          <p:cNvSpPr txBox="1">
            <a:spLocks noGrp="1"/>
          </p:cNvSpPr>
          <p:nvPr>
            <p:ph type="title" idx="4"/>
          </p:nvPr>
        </p:nvSpPr>
        <p:spPr>
          <a:xfrm>
            <a:off x="6207075" y="1379264"/>
            <a:ext cx="8229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3355" name="Google Shape;3355;p42"/>
          <p:cNvSpPr txBox="1">
            <a:spLocks noGrp="1"/>
          </p:cNvSpPr>
          <p:nvPr>
            <p:ph type="subTitle" idx="5"/>
          </p:nvPr>
        </p:nvSpPr>
        <p:spPr>
          <a:xfrm>
            <a:off x="5536425" y="1985551"/>
            <a:ext cx="2164200" cy="41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Match</a:t>
            </a:r>
            <a:endParaRPr dirty="0"/>
          </a:p>
        </p:txBody>
      </p:sp>
      <p:sp>
        <p:nvSpPr>
          <p:cNvPr id="3356" name="Google Shape;3356;p42"/>
          <p:cNvSpPr txBox="1">
            <a:spLocks noGrp="1"/>
          </p:cNvSpPr>
          <p:nvPr>
            <p:ph type="subTitle" idx="6"/>
          </p:nvPr>
        </p:nvSpPr>
        <p:spPr>
          <a:xfrm>
            <a:off x="5536425" y="2321917"/>
            <a:ext cx="2164200" cy="57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the heading to each paragraph correctly . </a:t>
            </a:r>
          </a:p>
        </p:txBody>
      </p:sp>
      <p:sp>
        <p:nvSpPr>
          <p:cNvPr id="3357" name="Google Shape;3357;p42"/>
          <p:cNvSpPr txBox="1">
            <a:spLocks noGrp="1"/>
          </p:cNvSpPr>
          <p:nvPr>
            <p:ph type="title" idx="7"/>
          </p:nvPr>
        </p:nvSpPr>
        <p:spPr>
          <a:xfrm>
            <a:off x="2114025" y="3044332"/>
            <a:ext cx="8229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3358" name="Google Shape;3358;p42"/>
          <p:cNvSpPr txBox="1">
            <a:spLocks noGrp="1"/>
          </p:cNvSpPr>
          <p:nvPr>
            <p:ph type="subTitle" idx="8"/>
          </p:nvPr>
        </p:nvSpPr>
        <p:spPr>
          <a:xfrm>
            <a:off x="1443375" y="3648014"/>
            <a:ext cx="2164200" cy="41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Deduce</a:t>
            </a:r>
            <a:endParaRPr dirty="0"/>
          </a:p>
        </p:txBody>
      </p:sp>
      <p:sp>
        <p:nvSpPr>
          <p:cNvPr id="3359" name="Google Shape;3359;p42"/>
          <p:cNvSpPr txBox="1">
            <a:spLocks noGrp="1"/>
          </p:cNvSpPr>
          <p:nvPr>
            <p:ph type="subTitle" idx="9"/>
          </p:nvPr>
        </p:nvSpPr>
        <p:spPr>
          <a:xfrm>
            <a:off x="1443375" y="3984367"/>
            <a:ext cx="2164200" cy="57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the meaning of some new words correctly</a:t>
            </a:r>
            <a:endParaRPr dirty="0"/>
          </a:p>
        </p:txBody>
      </p:sp>
      <p:sp>
        <p:nvSpPr>
          <p:cNvPr id="3360" name="Google Shape;3360;p42"/>
          <p:cNvSpPr txBox="1">
            <a:spLocks noGrp="1"/>
          </p:cNvSpPr>
          <p:nvPr>
            <p:ph type="title" idx="13"/>
          </p:nvPr>
        </p:nvSpPr>
        <p:spPr>
          <a:xfrm>
            <a:off x="6207075" y="3044332"/>
            <a:ext cx="8229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3361" name="Google Shape;3361;p42"/>
          <p:cNvSpPr txBox="1">
            <a:spLocks noGrp="1"/>
          </p:cNvSpPr>
          <p:nvPr>
            <p:ph type="subTitle" idx="14"/>
          </p:nvPr>
        </p:nvSpPr>
        <p:spPr>
          <a:xfrm>
            <a:off x="5536425" y="3648014"/>
            <a:ext cx="2164200" cy="41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Answer</a:t>
            </a:r>
            <a:endParaRPr dirty="0"/>
          </a:p>
        </p:txBody>
      </p:sp>
      <p:sp>
        <p:nvSpPr>
          <p:cNvPr id="3362" name="Google Shape;3362;p42"/>
          <p:cNvSpPr txBox="1">
            <a:spLocks noGrp="1"/>
          </p:cNvSpPr>
          <p:nvPr>
            <p:ph type="subTitle" idx="15"/>
          </p:nvPr>
        </p:nvSpPr>
        <p:spPr>
          <a:xfrm>
            <a:off x="5536425" y="3984367"/>
            <a:ext cx="2164200" cy="57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Some questions about the article corectly</a:t>
            </a:r>
            <a:endParaRPr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38" name="Google Shape;3638;p49"/>
          <p:cNvGrpSpPr/>
          <p:nvPr/>
        </p:nvGrpSpPr>
        <p:grpSpPr>
          <a:xfrm rot="1325783" flipH="1">
            <a:off x="6915817" y="3174323"/>
            <a:ext cx="2157716" cy="2195782"/>
            <a:chOff x="658816" y="3875056"/>
            <a:chExt cx="1769862" cy="1801086"/>
          </a:xfrm>
        </p:grpSpPr>
        <p:sp>
          <p:nvSpPr>
            <p:cNvPr id="3639" name="Google Shape;3639;p49"/>
            <p:cNvSpPr/>
            <p:nvPr/>
          </p:nvSpPr>
          <p:spPr>
            <a:xfrm flipH="1">
              <a:off x="1674625" y="5389061"/>
              <a:ext cx="141642" cy="176783"/>
            </a:xfrm>
            <a:custGeom>
              <a:avLst/>
              <a:gdLst/>
              <a:ahLst/>
              <a:cxnLst/>
              <a:rect l="l" t="t" r="r" b="b"/>
              <a:pathLst>
                <a:path w="9202" h="11485" extrusionOk="0">
                  <a:moveTo>
                    <a:pt x="7862" y="0"/>
                  </a:moveTo>
                  <a:cubicBezTo>
                    <a:pt x="7842" y="0"/>
                    <a:pt x="7822" y="2"/>
                    <a:pt x="7801" y="5"/>
                  </a:cubicBezTo>
                  <a:cubicBezTo>
                    <a:pt x="7568" y="36"/>
                    <a:pt x="7405" y="252"/>
                    <a:pt x="7439" y="484"/>
                  </a:cubicBezTo>
                  <a:lnTo>
                    <a:pt x="8274" y="6355"/>
                  </a:lnTo>
                  <a:lnTo>
                    <a:pt x="259" y="10683"/>
                  </a:lnTo>
                  <a:cubicBezTo>
                    <a:pt x="87" y="10776"/>
                    <a:pt x="1" y="10973"/>
                    <a:pt x="49" y="11162"/>
                  </a:cubicBezTo>
                  <a:cubicBezTo>
                    <a:pt x="97" y="11351"/>
                    <a:pt x="268" y="11485"/>
                    <a:pt x="462" y="11485"/>
                  </a:cubicBezTo>
                  <a:cubicBezTo>
                    <a:pt x="532" y="11483"/>
                    <a:pt x="602" y="11465"/>
                    <a:pt x="664" y="11431"/>
                  </a:cubicBezTo>
                  <a:lnTo>
                    <a:pt x="9202" y="6825"/>
                  </a:lnTo>
                  <a:lnTo>
                    <a:pt x="8281" y="366"/>
                  </a:lnTo>
                  <a:cubicBezTo>
                    <a:pt x="8252" y="154"/>
                    <a:pt x="8070" y="0"/>
                    <a:pt x="7862" y="0"/>
                  </a:cubicBezTo>
                  <a:close/>
                </a:path>
              </a:pathLst>
            </a:custGeom>
            <a:solidFill>
              <a:srgbClr val="8CC4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0" name="Google Shape;3640;p49"/>
            <p:cNvSpPr/>
            <p:nvPr/>
          </p:nvSpPr>
          <p:spPr>
            <a:xfrm flipH="1">
              <a:off x="1402746" y="5296486"/>
              <a:ext cx="287717" cy="178076"/>
            </a:xfrm>
            <a:custGeom>
              <a:avLst/>
              <a:gdLst/>
              <a:ahLst/>
              <a:cxnLst/>
              <a:rect l="l" t="t" r="r" b="b"/>
              <a:pathLst>
                <a:path w="18692" h="11569" extrusionOk="0">
                  <a:moveTo>
                    <a:pt x="18120" y="0"/>
                  </a:moveTo>
                  <a:cubicBezTo>
                    <a:pt x="17933" y="0"/>
                    <a:pt x="17753" y="105"/>
                    <a:pt x="17667" y="286"/>
                  </a:cubicBezTo>
                  <a:lnTo>
                    <a:pt x="12838" y="10345"/>
                  </a:lnTo>
                  <a:lnTo>
                    <a:pt x="718" y="6447"/>
                  </a:lnTo>
                  <a:cubicBezTo>
                    <a:pt x="667" y="6431"/>
                    <a:pt x="615" y="6423"/>
                    <a:pt x="563" y="6423"/>
                  </a:cubicBezTo>
                  <a:cubicBezTo>
                    <a:pt x="351" y="6423"/>
                    <a:pt x="154" y="6558"/>
                    <a:pt x="85" y="6772"/>
                  </a:cubicBezTo>
                  <a:cubicBezTo>
                    <a:pt x="0" y="7036"/>
                    <a:pt x="145" y="7318"/>
                    <a:pt x="411" y="7403"/>
                  </a:cubicBezTo>
                  <a:lnTo>
                    <a:pt x="13363" y="11568"/>
                  </a:lnTo>
                  <a:lnTo>
                    <a:pt x="18571" y="720"/>
                  </a:lnTo>
                  <a:cubicBezTo>
                    <a:pt x="18691" y="471"/>
                    <a:pt x="18586" y="170"/>
                    <a:pt x="18337" y="50"/>
                  </a:cubicBezTo>
                  <a:cubicBezTo>
                    <a:pt x="18267" y="16"/>
                    <a:pt x="18193" y="0"/>
                    <a:pt x="18120" y="0"/>
                  </a:cubicBezTo>
                  <a:close/>
                </a:path>
              </a:pathLst>
            </a:custGeom>
            <a:solidFill>
              <a:srgbClr val="FF81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1" name="Google Shape;3641;p49"/>
            <p:cNvSpPr/>
            <p:nvPr/>
          </p:nvSpPr>
          <p:spPr>
            <a:xfrm flipH="1">
              <a:off x="1072480" y="3875056"/>
              <a:ext cx="654935" cy="1236341"/>
            </a:xfrm>
            <a:custGeom>
              <a:avLst/>
              <a:gdLst/>
              <a:ahLst/>
              <a:cxnLst/>
              <a:rect l="l" t="t" r="r" b="b"/>
              <a:pathLst>
                <a:path w="42549" h="80321" extrusionOk="0">
                  <a:moveTo>
                    <a:pt x="19479" y="0"/>
                  </a:moveTo>
                  <a:cubicBezTo>
                    <a:pt x="14561" y="0"/>
                    <a:pt x="10368" y="9188"/>
                    <a:pt x="10793" y="16409"/>
                  </a:cubicBezTo>
                  <a:cubicBezTo>
                    <a:pt x="9828" y="19411"/>
                    <a:pt x="5751" y="22138"/>
                    <a:pt x="3039" y="25516"/>
                  </a:cubicBezTo>
                  <a:cubicBezTo>
                    <a:pt x="328" y="28895"/>
                    <a:pt x="0" y="34589"/>
                    <a:pt x="4523" y="38906"/>
                  </a:cubicBezTo>
                  <a:cubicBezTo>
                    <a:pt x="9046" y="43225"/>
                    <a:pt x="1039" y="49464"/>
                    <a:pt x="884" y="54225"/>
                  </a:cubicBezTo>
                  <a:cubicBezTo>
                    <a:pt x="729" y="58989"/>
                    <a:pt x="6428" y="60952"/>
                    <a:pt x="8399" y="66283"/>
                  </a:cubicBezTo>
                  <a:cubicBezTo>
                    <a:pt x="10369" y="71615"/>
                    <a:pt x="11813" y="78236"/>
                    <a:pt x="17456" y="80076"/>
                  </a:cubicBezTo>
                  <a:cubicBezTo>
                    <a:pt x="17973" y="80244"/>
                    <a:pt x="18495" y="80320"/>
                    <a:pt x="19018" y="80320"/>
                  </a:cubicBezTo>
                  <a:cubicBezTo>
                    <a:pt x="24209" y="80320"/>
                    <a:pt x="29454" y="72784"/>
                    <a:pt x="29454" y="72784"/>
                  </a:cubicBezTo>
                  <a:cubicBezTo>
                    <a:pt x="29454" y="72784"/>
                    <a:pt x="42548" y="60910"/>
                    <a:pt x="34196" y="50393"/>
                  </a:cubicBezTo>
                  <a:cubicBezTo>
                    <a:pt x="25842" y="39875"/>
                    <a:pt x="37461" y="43579"/>
                    <a:pt x="36889" y="34682"/>
                  </a:cubicBezTo>
                  <a:cubicBezTo>
                    <a:pt x="36318" y="25785"/>
                    <a:pt x="26820" y="25994"/>
                    <a:pt x="25348" y="19314"/>
                  </a:cubicBezTo>
                  <a:cubicBezTo>
                    <a:pt x="23877" y="12633"/>
                    <a:pt x="28121" y="5246"/>
                    <a:pt x="22166" y="947"/>
                  </a:cubicBezTo>
                  <a:cubicBezTo>
                    <a:pt x="21262" y="295"/>
                    <a:pt x="20359" y="0"/>
                    <a:pt x="194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2" name="Google Shape;3642;p49"/>
            <p:cNvSpPr/>
            <p:nvPr/>
          </p:nvSpPr>
          <p:spPr>
            <a:xfrm flipH="1">
              <a:off x="1418016" y="3952564"/>
              <a:ext cx="133930" cy="1185222"/>
            </a:xfrm>
            <a:custGeom>
              <a:avLst/>
              <a:gdLst/>
              <a:ahLst/>
              <a:cxnLst/>
              <a:rect l="l" t="t" r="r" b="b"/>
              <a:pathLst>
                <a:path w="8701" h="77000" extrusionOk="0">
                  <a:moveTo>
                    <a:pt x="8223" y="0"/>
                  </a:moveTo>
                  <a:cubicBezTo>
                    <a:pt x="8044" y="0"/>
                    <a:pt x="7877" y="114"/>
                    <a:pt x="7818" y="294"/>
                  </a:cubicBezTo>
                  <a:cubicBezTo>
                    <a:pt x="1" y="24032"/>
                    <a:pt x="7222" y="76111"/>
                    <a:pt x="7295" y="76632"/>
                  </a:cubicBezTo>
                  <a:cubicBezTo>
                    <a:pt x="7325" y="76842"/>
                    <a:pt x="7506" y="76999"/>
                    <a:pt x="7718" y="76999"/>
                  </a:cubicBezTo>
                  <a:cubicBezTo>
                    <a:pt x="7738" y="76999"/>
                    <a:pt x="7758" y="76996"/>
                    <a:pt x="7776" y="76993"/>
                  </a:cubicBezTo>
                  <a:cubicBezTo>
                    <a:pt x="8010" y="76961"/>
                    <a:pt x="8172" y="76746"/>
                    <a:pt x="8139" y="76513"/>
                  </a:cubicBezTo>
                  <a:cubicBezTo>
                    <a:pt x="8065" y="75992"/>
                    <a:pt x="871" y="24112"/>
                    <a:pt x="8627" y="559"/>
                  </a:cubicBezTo>
                  <a:cubicBezTo>
                    <a:pt x="8700" y="337"/>
                    <a:pt x="8578" y="95"/>
                    <a:pt x="8356" y="21"/>
                  </a:cubicBezTo>
                  <a:cubicBezTo>
                    <a:pt x="8312" y="7"/>
                    <a:pt x="8267" y="0"/>
                    <a:pt x="82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3" name="Google Shape;3643;p49"/>
            <p:cNvSpPr/>
            <p:nvPr/>
          </p:nvSpPr>
          <p:spPr>
            <a:xfrm flipH="1">
              <a:off x="1367142" y="4167265"/>
              <a:ext cx="205613" cy="98189"/>
            </a:xfrm>
            <a:custGeom>
              <a:avLst/>
              <a:gdLst/>
              <a:ahLst/>
              <a:cxnLst/>
              <a:rect l="l" t="t" r="r" b="b"/>
              <a:pathLst>
                <a:path w="13358" h="6379" extrusionOk="0">
                  <a:moveTo>
                    <a:pt x="474" y="1"/>
                  </a:moveTo>
                  <a:cubicBezTo>
                    <a:pt x="358" y="1"/>
                    <a:pt x="243" y="47"/>
                    <a:pt x="160" y="138"/>
                  </a:cubicBezTo>
                  <a:cubicBezTo>
                    <a:pt x="1" y="312"/>
                    <a:pt x="11" y="581"/>
                    <a:pt x="185" y="739"/>
                  </a:cubicBezTo>
                  <a:lnTo>
                    <a:pt x="6298" y="6378"/>
                  </a:lnTo>
                  <a:lnTo>
                    <a:pt x="13128" y="1304"/>
                  </a:lnTo>
                  <a:cubicBezTo>
                    <a:pt x="13317" y="1165"/>
                    <a:pt x="13357" y="898"/>
                    <a:pt x="13217" y="709"/>
                  </a:cubicBezTo>
                  <a:cubicBezTo>
                    <a:pt x="13133" y="597"/>
                    <a:pt x="13004" y="537"/>
                    <a:pt x="12874" y="537"/>
                  </a:cubicBezTo>
                  <a:cubicBezTo>
                    <a:pt x="12785" y="537"/>
                    <a:pt x="12696" y="564"/>
                    <a:pt x="12620" y="621"/>
                  </a:cubicBezTo>
                  <a:lnTo>
                    <a:pt x="6358" y="5274"/>
                  </a:lnTo>
                  <a:lnTo>
                    <a:pt x="761" y="113"/>
                  </a:lnTo>
                  <a:cubicBezTo>
                    <a:pt x="680" y="38"/>
                    <a:pt x="577" y="1"/>
                    <a:pt x="4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4" name="Google Shape;3644;p49"/>
            <p:cNvSpPr/>
            <p:nvPr/>
          </p:nvSpPr>
          <p:spPr>
            <a:xfrm flipH="1">
              <a:off x="1258386" y="4412271"/>
              <a:ext cx="383535" cy="177753"/>
            </a:xfrm>
            <a:custGeom>
              <a:avLst/>
              <a:gdLst/>
              <a:ahLst/>
              <a:cxnLst/>
              <a:rect l="l" t="t" r="r" b="b"/>
              <a:pathLst>
                <a:path w="24917" h="11548" extrusionOk="0">
                  <a:moveTo>
                    <a:pt x="24436" y="1"/>
                  </a:moveTo>
                  <a:cubicBezTo>
                    <a:pt x="24346" y="1"/>
                    <a:pt x="24256" y="29"/>
                    <a:pt x="24178" y="88"/>
                  </a:cubicBezTo>
                  <a:lnTo>
                    <a:pt x="10588" y="10458"/>
                  </a:lnTo>
                  <a:lnTo>
                    <a:pt x="746" y="2237"/>
                  </a:lnTo>
                  <a:cubicBezTo>
                    <a:pt x="667" y="2172"/>
                    <a:pt x="571" y="2141"/>
                    <a:pt x="477" y="2141"/>
                  </a:cubicBezTo>
                  <a:cubicBezTo>
                    <a:pt x="355" y="2141"/>
                    <a:pt x="234" y="2193"/>
                    <a:pt x="149" y="2293"/>
                  </a:cubicBezTo>
                  <a:cubicBezTo>
                    <a:pt x="0" y="2474"/>
                    <a:pt x="22" y="2739"/>
                    <a:pt x="199" y="2890"/>
                  </a:cubicBezTo>
                  <a:lnTo>
                    <a:pt x="10565" y="11548"/>
                  </a:lnTo>
                  <a:lnTo>
                    <a:pt x="24695" y="765"/>
                  </a:lnTo>
                  <a:cubicBezTo>
                    <a:pt x="24882" y="621"/>
                    <a:pt x="24917" y="354"/>
                    <a:pt x="24775" y="168"/>
                  </a:cubicBezTo>
                  <a:cubicBezTo>
                    <a:pt x="24691" y="58"/>
                    <a:pt x="24564" y="1"/>
                    <a:pt x="244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5" name="Google Shape;3645;p49"/>
            <p:cNvSpPr/>
            <p:nvPr/>
          </p:nvSpPr>
          <p:spPr>
            <a:xfrm flipH="1">
              <a:off x="1279706" y="4719055"/>
              <a:ext cx="347024" cy="174089"/>
            </a:xfrm>
            <a:custGeom>
              <a:avLst/>
              <a:gdLst/>
              <a:ahLst/>
              <a:cxnLst/>
              <a:rect l="l" t="t" r="r" b="b"/>
              <a:pathLst>
                <a:path w="22545" h="11310" extrusionOk="0">
                  <a:moveTo>
                    <a:pt x="22069" y="0"/>
                  </a:moveTo>
                  <a:cubicBezTo>
                    <a:pt x="21963" y="0"/>
                    <a:pt x="21856" y="40"/>
                    <a:pt x="21773" y="121"/>
                  </a:cubicBezTo>
                  <a:lnTo>
                    <a:pt x="10798" y="10182"/>
                  </a:lnTo>
                  <a:lnTo>
                    <a:pt x="741" y="1840"/>
                  </a:lnTo>
                  <a:cubicBezTo>
                    <a:pt x="663" y="1778"/>
                    <a:pt x="570" y="1748"/>
                    <a:pt x="477" y="1748"/>
                  </a:cubicBezTo>
                  <a:cubicBezTo>
                    <a:pt x="354" y="1748"/>
                    <a:pt x="232" y="1801"/>
                    <a:pt x="148" y="1903"/>
                  </a:cubicBezTo>
                  <a:cubicBezTo>
                    <a:pt x="1" y="2081"/>
                    <a:pt x="23" y="2345"/>
                    <a:pt x="198" y="2497"/>
                  </a:cubicBezTo>
                  <a:lnTo>
                    <a:pt x="10826" y="11310"/>
                  </a:lnTo>
                  <a:lnTo>
                    <a:pt x="22349" y="747"/>
                  </a:lnTo>
                  <a:cubicBezTo>
                    <a:pt x="22530" y="590"/>
                    <a:pt x="22545" y="315"/>
                    <a:pt x="22383" y="137"/>
                  </a:cubicBezTo>
                  <a:cubicBezTo>
                    <a:pt x="22299" y="47"/>
                    <a:pt x="22184" y="0"/>
                    <a:pt x="220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6" name="Google Shape;3646;p49"/>
            <p:cNvSpPr/>
            <p:nvPr/>
          </p:nvSpPr>
          <p:spPr>
            <a:xfrm flipH="1">
              <a:off x="1546580" y="5192444"/>
              <a:ext cx="882098" cy="406393"/>
            </a:xfrm>
            <a:custGeom>
              <a:avLst/>
              <a:gdLst/>
              <a:ahLst/>
              <a:cxnLst/>
              <a:rect l="l" t="t" r="r" b="b"/>
              <a:pathLst>
                <a:path w="57307" h="26402" extrusionOk="0">
                  <a:moveTo>
                    <a:pt x="16085" y="1"/>
                  </a:moveTo>
                  <a:cubicBezTo>
                    <a:pt x="11262" y="1"/>
                    <a:pt x="5916" y="561"/>
                    <a:pt x="0" y="1848"/>
                  </a:cubicBezTo>
                  <a:cubicBezTo>
                    <a:pt x="13241" y="7385"/>
                    <a:pt x="21434" y="26401"/>
                    <a:pt x="46194" y="26401"/>
                  </a:cubicBezTo>
                  <a:cubicBezTo>
                    <a:pt x="49572" y="26401"/>
                    <a:pt x="53257" y="26047"/>
                    <a:pt x="57306" y="25257"/>
                  </a:cubicBezTo>
                  <a:cubicBezTo>
                    <a:pt x="57306" y="25257"/>
                    <a:pt x="48472" y="1"/>
                    <a:pt x="160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7" name="Google Shape;3647;p49"/>
            <p:cNvSpPr/>
            <p:nvPr/>
          </p:nvSpPr>
          <p:spPr>
            <a:xfrm flipH="1">
              <a:off x="1500861" y="5227519"/>
              <a:ext cx="823776" cy="388907"/>
            </a:xfrm>
            <a:custGeom>
              <a:avLst/>
              <a:gdLst/>
              <a:ahLst/>
              <a:cxnLst/>
              <a:rect l="l" t="t" r="r" b="b"/>
              <a:pathLst>
                <a:path w="53518" h="25266" extrusionOk="0">
                  <a:moveTo>
                    <a:pt x="437" y="0"/>
                  </a:moveTo>
                  <a:cubicBezTo>
                    <a:pt x="434" y="0"/>
                    <a:pt x="432" y="1"/>
                    <a:pt x="429" y="2"/>
                  </a:cubicBezTo>
                  <a:cubicBezTo>
                    <a:pt x="197" y="2"/>
                    <a:pt x="8" y="187"/>
                    <a:pt x="5" y="421"/>
                  </a:cubicBezTo>
                  <a:cubicBezTo>
                    <a:pt x="0" y="653"/>
                    <a:pt x="184" y="845"/>
                    <a:pt x="416" y="852"/>
                  </a:cubicBezTo>
                  <a:cubicBezTo>
                    <a:pt x="21600" y="1510"/>
                    <a:pt x="52486" y="24940"/>
                    <a:pt x="52797" y="25177"/>
                  </a:cubicBezTo>
                  <a:cubicBezTo>
                    <a:pt x="52870" y="25234"/>
                    <a:pt x="52961" y="25264"/>
                    <a:pt x="53054" y="25265"/>
                  </a:cubicBezTo>
                  <a:lnTo>
                    <a:pt x="53054" y="25264"/>
                  </a:lnTo>
                  <a:cubicBezTo>
                    <a:pt x="53238" y="25264"/>
                    <a:pt x="53400" y="25147"/>
                    <a:pt x="53459" y="24973"/>
                  </a:cubicBezTo>
                  <a:cubicBezTo>
                    <a:pt x="53517" y="24801"/>
                    <a:pt x="53459" y="24611"/>
                    <a:pt x="53315" y="24499"/>
                  </a:cubicBezTo>
                  <a:cubicBezTo>
                    <a:pt x="53002" y="24261"/>
                    <a:pt x="21901" y="667"/>
                    <a:pt x="443" y="2"/>
                  </a:cubicBezTo>
                  <a:cubicBezTo>
                    <a:pt x="441" y="1"/>
                    <a:pt x="439" y="0"/>
                    <a:pt x="4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8" name="Google Shape;3648;p49"/>
            <p:cNvSpPr/>
            <p:nvPr/>
          </p:nvSpPr>
          <p:spPr>
            <a:xfrm flipH="1">
              <a:off x="2059210" y="5198908"/>
              <a:ext cx="124371" cy="151493"/>
            </a:xfrm>
            <a:custGeom>
              <a:avLst/>
              <a:gdLst/>
              <a:ahLst/>
              <a:cxnLst/>
              <a:rect l="l" t="t" r="r" b="b"/>
              <a:pathLst>
                <a:path w="8080" h="9842" extrusionOk="0">
                  <a:moveTo>
                    <a:pt x="3287" y="0"/>
                  </a:moveTo>
                  <a:cubicBezTo>
                    <a:pt x="3157" y="0"/>
                    <a:pt x="3028" y="55"/>
                    <a:pt x="2947" y="165"/>
                  </a:cubicBezTo>
                  <a:cubicBezTo>
                    <a:pt x="2808" y="355"/>
                    <a:pt x="2835" y="611"/>
                    <a:pt x="3023" y="749"/>
                  </a:cubicBezTo>
                  <a:cubicBezTo>
                    <a:pt x="3269" y="992"/>
                    <a:pt x="5354" y="3812"/>
                    <a:pt x="6796" y="5787"/>
                  </a:cubicBezTo>
                  <a:lnTo>
                    <a:pt x="272" y="9035"/>
                  </a:lnTo>
                  <a:cubicBezTo>
                    <a:pt x="93" y="9122"/>
                    <a:pt x="1" y="9321"/>
                    <a:pt x="46" y="9513"/>
                  </a:cubicBezTo>
                  <a:cubicBezTo>
                    <a:pt x="91" y="9705"/>
                    <a:pt x="263" y="9842"/>
                    <a:pt x="460" y="9842"/>
                  </a:cubicBezTo>
                  <a:cubicBezTo>
                    <a:pt x="527" y="9840"/>
                    <a:pt x="591" y="9825"/>
                    <a:pt x="649" y="9795"/>
                  </a:cubicBezTo>
                  <a:lnTo>
                    <a:pt x="8079" y="6101"/>
                  </a:lnTo>
                  <a:lnTo>
                    <a:pt x="7782" y="5693"/>
                  </a:lnTo>
                  <a:cubicBezTo>
                    <a:pt x="5992" y="3237"/>
                    <a:pt x="3805" y="272"/>
                    <a:pt x="3555" y="86"/>
                  </a:cubicBezTo>
                  <a:cubicBezTo>
                    <a:pt x="3476" y="29"/>
                    <a:pt x="3381" y="0"/>
                    <a:pt x="32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9" name="Google Shape;3649;p49"/>
            <p:cNvSpPr/>
            <p:nvPr/>
          </p:nvSpPr>
          <p:spPr>
            <a:xfrm flipH="1">
              <a:off x="1842491" y="5268028"/>
              <a:ext cx="142981" cy="211955"/>
            </a:xfrm>
            <a:custGeom>
              <a:avLst/>
              <a:gdLst/>
              <a:ahLst/>
              <a:cxnLst/>
              <a:rect l="l" t="t" r="r" b="b"/>
              <a:pathLst>
                <a:path w="9289" h="13770" extrusionOk="0">
                  <a:moveTo>
                    <a:pt x="7569" y="0"/>
                  </a:moveTo>
                  <a:cubicBezTo>
                    <a:pt x="7546" y="0"/>
                    <a:pt x="7523" y="2"/>
                    <a:pt x="7499" y="6"/>
                  </a:cubicBezTo>
                  <a:cubicBezTo>
                    <a:pt x="7265" y="44"/>
                    <a:pt x="7107" y="267"/>
                    <a:pt x="7148" y="501"/>
                  </a:cubicBezTo>
                  <a:lnTo>
                    <a:pt x="8358" y="7829"/>
                  </a:lnTo>
                  <a:lnTo>
                    <a:pt x="235" y="12985"/>
                  </a:lnTo>
                  <a:cubicBezTo>
                    <a:pt x="74" y="13087"/>
                    <a:pt x="1" y="13282"/>
                    <a:pt x="54" y="13464"/>
                  </a:cubicBezTo>
                  <a:cubicBezTo>
                    <a:pt x="106" y="13646"/>
                    <a:pt x="273" y="13770"/>
                    <a:pt x="464" y="13770"/>
                  </a:cubicBezTo>
                  <a:cubicBezTo>
                    <a:pt x="544" y="13770"/>
                    <a:pt x="622" y="13747"/>
                    <a:pt x="691" y="13703"/>
                  </a:cubicBezTo>
                  <a:lnTo>
                    <a:pt x="9289" y="8246"/>
                  </a:lnTo>
                  <a:lnTo>
                    <a:pt x="7989" y="362"/>
                  </a:lnTo>
                  <a:cubicBezTo>
                    <a:pt x="7957" y="150"/>
                    <a:pt x="7776" y="0"/>
                    <a:pt x="75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0" name="Google Shape;3650;p49"/>
            <p:cNvSpPr/>
            <p:nvPr/>
          </p:nvSpPr>
          <p:spPr>
            <a:xfrm flipH="1">
              <a:off x="1677280" y="4772261"/>
              <a:ext cx="733668" cy="608050"/>
            </a:xfrm>
            <a:custGeom>
              <a:avLst/>
              <a:gdLst/>
              <a:ahLst/>
              <a:cxnLst/>
              <a:rect l="l" t="t" r="r" b="b"/>
              <a:pathLst>
                <a:path w="47664" h="39503" extrusionOk="0">
                  <a:moveTo>
                    <a:pt x="1" y="0"/>
                  </a:moveTo>
                  <a:cubicBezTo>
                    <a:pt x="12473" y="10513"/>
                    <a:pt x="13509" y="35678"/>
                    <a:pt x="47663" y="39503"/>
                  </a:cubicBezTo>
                  <a:cubicBezTo>
                    <a:pt x="47663" y="39503"/>
                    <a:pt x="46524" y="420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1" name="Google Shape;3651;p49"/>
            <p:cNvSpPr/>
            <p:nvPr/>
          </p:nvSpPr>
          <p:spPr>
            <a:xfrm flipH="1">
              <a:off x="1639133" y="4810260"/>
              <a:ext cx="679056" cy="616670"/>
            </a:xfrm>
            <a:custGeom>
              <a:avLst/>
              <a:gdLst/>
              <a:ahLst/>
              <a:cxnLst/>
              <a:rect l="l" t="t" r="r" b="b"/>
              <a:pathLst>
                <a:path w="44116" h="40063" extrusionOk="0">
                  <a:moveTo>
                    <a:pt x="566" y="0"/>
                  </a:moveTo>
                  <a:cubicBezTo>
                    <a:pt x="359" y="0"/>
                    <a:pt x="166" y="129"/>
                    <a:pt x="94" y="337"/>
                  </a:cubicBezTo>
                  <a:cubicBezTo>
                    <a:pt x="0" y="602"/>
                    <a:pt x="144" y="891"/>
                    <a:pt x="411" y="978"/>
                  </a:cubicBezTo>
                  <a:cubicBezTo>
                    <a:pt x="20402" y="7944"/>
                    <a:pt x="42838" y="39531"/>
                    <a:pt x="43062" y="39849"/>
                  </a:cubicBezTo>
                  <a:cubicBezTo>
                    <a:pt x="43155" y="39983"/>
                    <a:pt x="43309" y="40063"/>
                    <a:pt x="43473" y="40063"/>
                  </a:cubicBezTo>
                  <a:cubicBezTo>
                    <a:pt x="43879" y="40063"/>
                    <a:pt x="44116" y="39603"/>
                    <a:pt x="43882" y="39273"/>
                  </a:cubicBezTo>
                  <a:cubicBezTo>
                    <a:pt x="43655" y="38950"/>
                    <a:pt x="21037" y="7103"/>
                    <a:pt x="742" y="32"/>
                  </a:cubicBezTo>
                  <a:cubicBezTo>
                    <a:pt x="684" y="11"/>
                    <a:pt x="625" y="0"/>
                    <a:pt x="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2" name="Google Shape;3652;p49"/>
            <p:cNvSpPr/>
            <p:nvPr/>
          </p:nvSpPr>
          <p:spPr>
            <a:xfrm flipH="1">
              <a:off x="1677280" y="4772261"/>
              <a:ext cx="733668" cy="608050"/>
            </a:xfrm>
            <a:custGeom>
              <a:avLst/>
              <a:gdLst/>
              <a:ahLst/>
              <a:cxnLst/>
              <a:rect l="l" t="t" r="r" b="b"/>
              <a:pathLst>
                <a:path w="47664" h="39503" extrusionOk="0">
                  <a:moveTo>
                    <a:pt x="1" y="0"/>
                  </a:moveTo>
                  <a:cubicBezTo>
                    <a:pt x="12473" y="10513"/>
                    <a:pt x="13509" y="35678"/>
                    <a:pt x="47663" y="39503"/>
                  </a:cubicBezTo>
                  <a:cubicBezTo>
                    <a:pt x="47663" y="39503"/>
                    <a:pt x="46524" y="4201"/>
                    <a:pt x="1" y="0"/>
                  </a:cubicBezTo>
                  <a:close/>
                </a:path>
              </a:pathLst>
            </a:custGeom>
            <a:solidFill>
              <a:srgbClr val="6D9EEB">
                <a:alpha val="41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3" name="Google Shape;3653;p49"/>
            <p:cNvSpPr/>
            <p:nvPr/>
          </p:nvSpPr>
          <p:spPr>
            <a:xfrm flipH="1">
              <a:off x="2078447" y="4838349"/>
              <a:ext cx="136839" cy="134515"/>
            </a:xfrm>
            <a:custGeom>
              <a:avLst/>
              <a:gdLst/>
              <a:ahLst/>
              <a:cxnLst/>
              <a:rect l="l" t="t" r="r" b="b"/>
              <a:pathLst>
                <a:path w="8890" h="8739" extrusionOk="0">
                  <a:moveTo>
                    <a:pt x="5905" y="1"/>
                  </a:moveTo>
                  <a:cubicBezTo>
                    <a:pt x="5807" y="1"/>
                    <a:pt x="5709" y="29"/>
                    <a:pt x="5625" y="90"/>
                  </a:cubicBezTo>
                  <a:cubicBezTo>
                    <a:pt x="5401" y="254"/>
                    <a:pt x="5339" y="548"/>
                    <a:pt x="5503" y="772"/>
                  </a:cubicBezTo>
                  <a:cubicBezTo>
                    <a:pt x="5667" y="1088"/>
                    <a:pt x="6779" y="4314"/>
                    <a:pt x="7560" y="6613"/>
                  </a:cubicBezTo>
                  <a:lnTo>
                    <a:pt x="450" y="7741"/>
                  </a:lnTo>
                  <a:cubicBezTo>
                    <a:pt x="188" y="7779"/>
                    <a:pt x="1" y="8013"/>
                    <a:pt x="23" y="8276"/>
                  </a:cubicBezTo>
                  <a:cubicBezTo>
                    <a:pt x="42" y="8537"/>
                    <a:pt x="260" y="8738"/>
                    <a:pt x="521" y="8738"/>
                  </a:cubicBezTo>
                  <a:cubicBezTo>
                    <a:pt x="523" y="8738"/>
                    <a:pt x="525" y="8738"/>
                    <a:pt x="527" y="8738"/>
                  </a:cubicBezTo>
                  <a:cubicBezTo>
                    <a:pt x="554" y="8738"/>
                    <a:pt x="581" y="8737"/>
                    <a:pt x="606" y="8733"/>
                  </a:cubicBezTo>
                  <a:lnTo>
                    <a:pt x="8889" y="7420"/>
                  </a:lnTo>
                  <a:lnTo>
                    <a:pt x="8701" y="6855"/>
                  </a:lnTo>
                  <a:cubicBezTo>
                    <a:pt x="7284" y="2660"/>
                    <a:pt x="6490" y="428"/>
                    <a:pt x="6337" y="219"/>
                  </a:cubicBezTo>
                  <a:cubicBezTo>
                    <a:pt x="6235" y="80"/>
                    <a:pt x="6070" y="1"/>
                    <a:pt x="59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4" name="Google Shape;3654;p49"/>
            <p:cNvSpPr/>
            <p:nvPr/>
          </p:nvSpPr>
          <p:spPr>
            <a:xfrm flipH="1">
              <a:off x="1884765" y="4983560"/>
              <a:ext cx="180415" cy="172319"/>
            </a:xfrm>
            <a:custGeom>
              <a:avLst/>
              <a:gdLst/>
              <a:ahLst/>
              <a:cxnLst/>
              <a:rect l="l" t="t" r="r" b="b"/>
              <a:pathLst>
                <a:path w="11721" h="11195" extrusionOk="0">
                  <a:moveTo>
                    <a:pt x="11198" y="1"/>
                  </a:moveTo>
                  <a:cubicBezTo>
                    <a:pt x="10947" y="1"/>
                    <a:pt x="10724" y="176"/>
                    <a:pt x="10688" y="430"/>
                  </a:cubicBezTo>
                  <a:lnTo>
                    <a:pt x="9652" y="7736"/>
                  </a:lnTo>
                  <a:lnTo>
                    <a:pt x="406" y="10207"/>
                  </a:lnTo>
                  <a:cubicBezTo>
                    <a:pt x="161" y="10270"/>
                    <a:pt x="0" y="10506"/>
                    <a:pt x="34" y="10758"/>
                  </a:cubicBezTo>
                  <a:cubicBezTo>
                    <a:pt x="67" y="11008"/>
                    <a:pt x="281" y="11194"/>
                    <a:pt x="532" y="11194"/>
                  </a:cubicBezTo>
                  <a:cubicBezTo>
                    <a:pt x="533" y="11194"/>
                    <a:pt x="534" y="11194"/>
                    <a:pt x="535" y="11194"/>
                  </a:cubicBezTo>
                  <a:cubicBezTo>
                    <a:pt x="578" y="11193"/>
                    <a:pt x="623" y="11188"/>
                    <a:pt x="665" y="11178"/>
                  </a:cubicBezTo>
                  <a:lnTo>
                    <a:pt x="10551" y="8533"/>
                  </a:lnTo>
                  <a:lnTo>
                    <a:pt x="11681" y="572"/>
                  </a:lnTo>
                  <a:cubicBezTo>
                    <a:pt x="11721" y="298"/>
                    <a:pt x="11530" y="42"/>
                    <a:pt x="11255" y="3"/>
                  </a:cubicBezTo>
                  <a:cubicBezTo>
                    <a:pt x="11236" y="2"/>
                    <a:pt x="11217" y="1"/>
                    <a:pt x="111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5" name="Google Shape;3655;p49"/>
            <p:cNvSpPr/>
            <p:nvPr/>
          </p:nvSpPr>
          <p:spPr>
            <a:xfrm flipH="1">
              <a:off x="1755237" y="5150935"/>
              <a:ext cx="174166" cy="137517"/>
            </a:xfrm>
            <a:custGeom>
              <a:avLst/>
              <a:gdLst/>
              <a:ahLst/>
              <a:cxnLst/>
              <a:rect l="l" t="t" r="r" b="b"/>
              <a:pathLst>
                <a:path w="11315" h="8934" extrusionOk="0">
                  <a:moveTo>
                    <a:pt x="10767" y="0"/>
                  </a:moveTo>
                  <a:cubicBezTo>
                    <a:pt x="10527" y="0"/>
                    <a:pt x="10321" y="179"/>
                    <a:pt x="10280" y="423"/>
                  </a:cubicBezTo>
                  <a:lnTo>
                    <a:pt x="9326" y="6224"/>
                  </a:lnTo>
                  <a:lnTo>
                    <a:pt x="436" y="7940"/>
                  </a:lnTo>
                  <a:cubicBezTo>
                    <a:pt x="179" y="7985"/>
                    <a:pt x="0" y="8221"/>
                    <a:pt x="25" y="8480"/>
                  </a:cubicBezTo>
                  <a:cubicBezTo>
                    <a:pt x="50" y="8738"/>
                    <a:pt x="265" y="8934"/>
                    <a:pt x="523" y="8934"/>
                  </a:cubicBezTo>
                  <a:cubicBezTo>
                    <a:pt x="525" y="8934"/>
                    <a:pt x="527" y="8934"/>
                    <a:pt x="530" y="8934"/>
                  </a:cubicBezTo>
                  <a:cubicBezTo>
                    <a:pt x="563" y="8934"/>
                    <a:pt x="595" y="8931"/>
                    <a:pt x="627" y="8926"/>
                  </a:cubicBezTo>
                  <a:lnTo>
                    <a:pt x="10205" y="7076"/>
                  </a:lnTo>
                  <a:lnTo>
                    <a:pt x="11270" y="585"/>
                  </a:lnTo>
                  <a:cubicBezTo>
                    <a:pt x="11315" y="311"/>
                    <a:pt x="11129" y="54"/>
                    <a:pt x="10857" y="9"/>
                  </a:cubicBezTo>
                  <a:cubicBezTo>
                    <a:pt x="10826" y="3"/>
                    <a:pt x="10796" y="0"/>
                    <a:pt x="107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6" name="Google Shape;3656;p49"/>
            <p:cNvSpPr/>
            <p:nvPr/>
          </p:nvSpPr>
          <p:spPr>
            <a:xfrm flipH="1">
              <a:off x="1324676" y="4680316"/>
              <a:ext cx="628799" cy="979625"/>
            </a:xfrm>
            <a:custGeom>
              <a:avLst/>
              <a:gdLst/>
              <a:ahLst/>
              <a:cxnLst/>
              <a:rect l="l" t="t" r="r" b="b"/>
              <a:pathLst>
                <a:path w="40851" h="63643" extrusionOk="0">
                  <a:moveTo>
                    <a:pt x="6468" y="1"/>
                  </a:moveTo>
                  <a:cubicBezTo>
                    <a:pt x="5113" y="1"/>
                    <a:pt x="3930" y="611"/>
                    <a:pt x="3121" y="2041"/>
                  </a:cubicBezTo>
                  <a:cubicBezTo>
                    <a:pt x="0" y="7558"/>
                    <a:pt x="5990" y="11822"/>
                    <a:pt x="7245" y="17590"/>
                  </a:cubicBezTo>
                  <a:cubicBezTo>
                    <a:pt x="8499" y="23359"/>
                    <a:pt x="974" y="26619"/>
                    <a:pt x="3734" y="33801"/>
                  </a:cubicBezTo>
                  <a:cubicBezTo>
                    <a:pt x="6493" y="40982"/>
                    <a:pt x="14267" y="33891"/>
                    <a:pt x="11509" y="45149"/>
                  </a:cubicBezTo>
                  <a:cubicBezTo>
                    <a:pt x="8750" y="56407"/>
                    <a:pt x="23296" y="60998"/>
                    <a:pt x="23296" y="60998"/>
                  </a:cubicBezTo>
                  <a:cubicBezTo>
                    <a:pt x="23296" y="60998"/>
                    <a:pt x="27791" y="63643"/>
                    <a:pt x="31661" y="63643"/>
                  </a:cubicBezTo>
                  <a:cubicBezTo>
                    <a:pt x="33042" y="63643"/>
                    <a:pt x="34344" y="63306"/>
                    <a:pt x="35334" y="62392"/>
                  </a:cubicBezTo>
                  <a:cubicBezTo>
                    <a:pt x="39097" y="58915"/>
                    <a:pt x="37842" y="53202"/>
                    <a:pt x="37466" y="48312"/>
                  </a:cubicBezTo>
                  <a:cubicBezTo>
                    <a:pt x="37090" y="43422"/>
                    <a:pt x="40851" y="39828"/>
                    <a:pt x="39011" y="36149"/>
                  </a:cubicBezTo>
                  <a:cubicBezTo>
                    <a:pt x="37174" y="32471"/>
                    <a:pt x="28646" y="30465"/>
                    <a:pt x="30636" y="25449"/>
                  </a:cubicBezTo>
                  <a:cubicBezTo>
                    <a:pt x="32626" y="20432"/>
                    <a:pt x="30318" y="16086"/>
                    <a:pt x="26973" y="14413"/>
                  </a:cubicBezTo>
                  <a:cubicBezTo>
                    <a:pt x="23630" y="12741"/>
                    <a:pt x="19450" y="12073"/>
                    <a:pt x="17610" y="10066"/>
                  </a:cubicBezTo>
                  <a:cubicBezTo>
                    <a:pt x="15629" y="4988"/>
                    <a:pt x="10343" y="1"/>
                    <a:pt x="64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7" name="Google Shape;3657;p49"/>
            <p:cNvSpPr/>
            <p:nvPr/>
          </p:nvSpPr>
          <p:spPr>
            <a:xfrm flipH="1">
              <a:off x="1412562" y="4744388"/>
              <a:ext cx="445690" cy="931754"/>
            </a:xfrm>
            <a:custGeom>
              <a:avLst/>
              <a:gdLst/>
              <a:ahLst/>
              <a:cxnLst/>
              <a:rect l="l" t="t" r="r" b="b"/>
              <a:pathLst>
                <a:path w="28955" h="60533" extrusionOk="0">
                  <a:moveTo>
                    <a:pt x="557" y="1"/>
                  </a:moveTo>
                  <a:cubicBezTo>
                    <a:pt x="435" y="1"/>
                    <a:pt x="311" y="45"/>
                    <a:pt x="214" y="136"/>
                  </a:cubicBezTo>
                  <a:cubicBezTo>
                    <a:pt x="12" y="324"/>
                    <a:pt x="0" y="642"/>
                    <a:pt x="189" y="844"/>
                  </a:cubicBezTo>
                  <a:cubicBezTo>
                    <a:pt x="14736" y="16492"/>
                    <a:pt x="27784" y="59739"/>
                    <a:pt x="27914" y="60175"/>
                  </a:cubicBezTo>
                  <a:cubicBezTo>
                    <a:pt x="27977" y="60387"/>
                    <a:pt x="28173" y="60533"/>
                    <a:pt x="28395" y="60533"/>
                  </a:cubicBezTo>
                  <a:cubicBezTo>
                    <a:pt x="28444" y="60533"/>
                    <a:pt x="28492" y="60524"/>
                    <a:pt x="28539" y="60511"/>
                  </a:cubicBezTo>
                  <a:cubicBezTo>
                    <a:pt x="28803" y="60432"/>
                    <a:pt x="28955" y="60152"/>
                    <a:pt x="28875" y="59886"/>
                  </a:cubicBezTo>
                  <a:cubicBezTo>
                    <a:pt x="28746" y="59450"/>
                    <a:pt x="15630" y="15980"/>
                    <a:pt x="924" y="161"/>
                  </a:cubicBezTo>
                  <a:cubicBezTo>
                    <a:pt x="825" y="54"/>
                    <a:pt x="692" y="1"/>
                    <a:pt x="557" y="1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8" name="Google Shape;3658;p49"/>
            <p:cNvSpPr/>
            <p:nvPr/>
          </p:nvSpPr>
          <p:spPr>
            <a:xfrm flipH="1">
              <a:off x="1653722" y="4862250"/>
              <a:ext cx="163884" cy="114289"/>
            </a:xfrm>
            <a:custGeom>
              <a:avLst/>
              <a:gdLst/>
              <a:ahLst/>
              <a:cxnLst/>
              <a:rect l="l" t="t" r="r" b="b"/>
              <a:pathLst>
                <a:path w="10647" h="7425" extrusionOk="0">
                  <a:moveTo>
                    <a:pt x="10078" y="0"/>
                  </a:moveTo>
                  <a:cubicBezTo>
                    <a:pt x="9881" y="0"/>
                    <a:pt x="9695" y="117"/>
                    <a:pt x="9616" y="310"/>
                  </a:cubicBezTo>
                  <a:lnTo>
                    <a:pt x="7130" y="6270"/>
                  </a:lnTo>
                  <a:lnTo>
                    <a:pt x="652" y="4901"/>
                  </a:lnTo>
                  <a:cubicBezTo>
                    <a:pt x="618" y="4894"/>
                    <a:pt x="583" y="4891"/>
                    <a:pt x="549" y="4891"/>
                  </a:cubicBezTo>
                  <a:cubicBezTo>
                    <a:pt x="317" y="4891"/>
                    <a:pt x="108" y="5053"/>
                    <a:pt x="57" y="5289"/>
                  </a:cubicBezTo>
                  <a:cubicBezTo>
                    <a:pt x="1" y="5560"/>
                    <a:pt x="174" y="5825"/>
                    <a:pt x="445" y="5884"/>
                  </a:cubicBezTo>
                  <a:lnTo>
                    <a:pt x="7736" y="7424"/>
                  </a:lnTo>
                  <a:lnTo>
                    <a:pt x="10542" y="694"/>
                  </a:lnTo>
                  <a:cubicBezTo>
                    <a:pt x="10647" y="439"/>
                    <a:pt x="10527" y="146"/>
                    <a:pt x="10271" y="39"/>
                  </a:cubicBezTo>
                  <a:cubicBezTo>
                    <a:pt x="10208" y="13"/>
                    <a:pt x="10142" y="0"/>
                    <a:pt x="10078" y="0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9" name="Google Shape;3659;p49"/>
            <p:cNvSpPr/>
            <p:nvPr/>
          </p:nvSpPr>
          <p:spPr>
            <a:xfrm flipH="1">
              <a:off x="1499227" y="5055235"/>
              <a:ext cx="318425" cy="174520"/>
            </a:xfrm>
            <a:custGeom>
              <a:avLst/>
              <a:gdLst/>
              <a:ahLst/>
              <a:cxnLst/>
              <a:rect l="l" t="t" r="r" b="b"/>
              <a:pathLst>
                <a:path w="20687" h="11338" extrusionOk="0">
                  <a:moveTo>
                    <a:pt x="20113" y="0"/>
                  </a:moveTo>
                  <a:cubicBezTo>
                    <a:pt x="19925" y="0"/>
                    <a:pt x="19746" y="106"/>
                    <a:pt x="19660" y="287"/>
                  </a:cubicBezTo>
                  <a:lnTo>
                    <a:pt x="14951" y="10185"/>
                  </a:lnTo>
                  <a:lnTo>
                    <a:pt x="662" y="6970"/>
                  </a:lnTo>
                  <a:cubicBezTo>
                    <a:pt x="625" y="6962"/>
                    <a:pt x="589" y="6958"/>
                    <a:pt x="552" y="6958"/>
                  </a:cubicBezTo>
                  <a:cubicBezTo>
                    <a:pt x="322" y="6958"/>
                    <a:pt x="114" y="7117"/>
                    <a:pt x="62" y="7351"/>
                  </a:cubicBezTo>
                  <a:cubicBezTo>
                    <a:pt x="0" y="7622"/>
                    <a:pt x="171" y="7889"/>
                    <a:pt x="441" y="7951"/>
                  </a:cubicBezTo>
                  <a:lnTo>
                    <a:pt x="15512" y="11338"/>
                  </a:lnTo>
                  <a:lnTo>
                    <a:pt x="20566" y="718"/>
                  </a:lnTo>
                  <a:cubicBezTo>
                    <a:pt x="20686" y="467"/>
                    <a:pt x="20579" y="168"/>
                    <a:pt x="20329" y="50"/>
                  </a:cubicBezTo>
                  <a:cubicBezTo>
                    <a:pt x="20259" y="16"/>
                    <a:pt x="20185" y="0"/>
                    <a:pt x="20113" y="0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0" name="Google Shape;3660;p49"/>
            <p:cNvSpPr/>
            <p:nvPr/>
          </p:nvSpPr>
          <p:spPr>
            <a:xfrm flipH="1">
              <a:off x="658816" y="4243988"/>
              <a:ext cx="858409" cy="1337331"/>
            </a:xfrm>
            <a:custGeom>
              <a:avLst/>
              <a:gdLst/>
              <a:ahLst/>
              <a:cxnLst/>
              <a:rect l="l" t="t" r="r" b="b"/>
              <a:pathLst>
                <a:path w="55768" h="86882" extrusionOk="0">
                  <a:moveTo>
                    <a:pt x="46938" y="0"/>
                  </a:moveTo>
                  <a:cubicBezTo>
                    <a:pt x="41647" y="0"/>
                    <a:pt x="34433" y="6807"/>
                    <a:pt x="31727" y="13740"/>
                  </a:cubicBezTo>
                  <a:cubicBezTo>
                    <a:pt x="29216" y="16480"/>
                    <a:pt x="23510" y="17393"/>
                    <a:pt x="18945" y="19675"/>
                  </a:cubicBezTo>
                  <a:cubicBezTo>
                    <a:pt x="14381" y="21957"/>
                    <a:pt x="11229" y="27892"/>
                    <a:pt x="13946" y="34740"/>
                  </a:cubicBezTo>
                  <a:cubicBezTo>
                    <a:pt x="16663" y="41587"/>
                    <a:pt x="5023" y="44326"/>
                    <a:pt x="2511" y="49348"/>
                  </a:cubicBezTo>
                  <a:cubicBezTo>
                    <a:pt x="0" y="54369"/>
                    <a:pt x="5136" y="59276"/>
                    <a:pt x="4622" y="65952"/>
                  </a:cubicBezTo>
                  <a:cubicBezTo>
                    <a:pt x="4109" y="72629"/>
                    <a:pt x="2398" y="80428"/>
                    <a:pt x="7532" y="85173"/>
                  </a:cubicBezTo>
                  <a:cubicBezTo>
                    <a:pt x="8883" y="86422"/>
                    <a:pt x="10661" y="86882"/>
                    <a:pt x="12547" y="86882"/>
                  </a:cubicBezTo>
                  <a:cubicBezTo>
                    <a:pt x="17831" y="86882"/>
                    <a:pt x="23966" y="83272"/>
                    <a:pt x="23966" y="83272"/>
                  </a:cubicBezTo>
                  <a:cubicBezTo>
                    <a:pt x="23966" y="83272"/>
                    <a:pt x="43823" y="77003"/>
                    <a:pt x="40057" y="61635"/>
                  </a:cubicBezTo>
                  <a:cubicBezTo>
                    <a:pt x="36291" y="46267"/>
                    <a:pt x="46904" y="55948"/>
                    <a:pt x="50672" y="46143"/>
                  </a:cubicBezTo>
                  <a:cubicBezTo>
                    <a:pt x="54438" y="36338"/>
                    <a:pt x="44166" y="31887"/>
                    <a:pt x="45878" y="24012"/>
                  </a:cubicBezTo>
                  <a:cubicBezTo>
                    <a:pt x="47589" y="16138"/>
                    <a:pt x="55768" y="10317"/>
                    <a:pt x="51507" y="2785"/>
                  </a:cubicBezTo>
                  <a:cubicBezTo>
                    <a:pt x="50403" y="833"/>
                    <a:pt x="48788" y="0"/>
                    <a:pt x="469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1" name="Google Shape;3661;p49"/>
            <p:cNvSpPr/>
            <p:nvPr/>
          </p:nvSpPr>
          <p:spPr>
            <a:xfrm flipH="1">
              <a:off x="658816" y="4243988"/>
              <a:ext cx="858409" cy="1337331"/>
            </a:xfrm>
            <a:custGeom>
              <a:avLst/>
              <a:gdLst/>
              <a:ahLst/>
              <a:cxnLst/>
              <a:rect l="l" t="t" r="r" b="b"/>
              <a:pathLst>
                <a:path w="55768" h="86882" extrusionOk="0">
                  <a:moveTo>
                    <a:pt x="46938" y="0"/>
                  </a:moveTo>
                  <a:cubicBezTo>
                    <a:pt x="41647" y="0"/>
                    <a:pt x="34433" y="6807"/>
                    <a:pt x="31727" y="13740"/>
                  </a:cubicBezTo>
                  <a:cubicBezTo>
                    <a:pt x="29216" y="16480"/>
                    <a:pt x="23510" y="17393"/>
                    <a:pt x="18945" y="19675"/>
                  </a:cubicBezTo>
                  <a:cubicBezTo>
                    <a:pt x="14381" y="21957"/>
                    <a:pt x="11229" y="27892"/>
                    <a:pt x="13946" y="34740"/>
                  </a:cubicBezTo>
                  <a:cubicBezTo>
                    <a:pt x="16663" y="41587"/>
                    <a:pt x="5023" y="44326"/>
                    <a:pt x="2511" y="49348"/>
                  </a:cubicBezTo>
                  <a:cubicBezTo>
                    <a:pt x="0" y="54369"/>
                    <a:pt x="5136" y="59276"/>
                    <a:pt x="4622" y="65952"/>
                  </a:cubicBezTo>
                  <a:cubicBezTo>
                    <a:pt x="4109" y="72629"/>
                    <a:pt x="2398" y="80428"/>
                    <a:pt x="7532" y="85173"/>
                  </a:cubicBezTo>
                  <a:cubicBezTo>
                    <a:pt x="8883" y="86422"/>
                    <a:pt x="10661" y="86882"/>
                    <a:pt x="12547" y="86882"/>
                  </a:cubicBezTo>
                  <a:cubicBezTo>
                    <a:pt x="17831" y="86882"/>
                    <a:pt x="23966" y="83272"/>
                    <a:pt x="23966" y="83272"/>
                  </a:cubicBezTo>
                  <a:cubicBezTo>
                    <a:pt x="23966" y="83272"/>
                    <a:pt x="43823" y="77003"/>
                    <a:pt x="40057" y="61635"/>
                  </a:cubicBezTo>
                  <a:cubicBezTo>
                    <a:pt x="36291" y="46267"/>
                    <a:pt x="46904" y="55948"/>
                    <a:pt x="50672" y="46143"/>
                  </a:cubicBezTo>
                  <a:cubicBezTo>
                    <a:pt x="54438" y="36338"/>
                    <a:pt x="44166" y="31887"/>
                    <a:pt x="45878" y="24012"/>
                  </a:cubicBezTo>
                  <a:cubicBezTo>
                    <a:pt x="47589" y="16138"/>
                    <a:pt x="55768" y="10317"/>
                    <a:pt x="51507" y="2785"/>
                  </a:cubicBezTo>
                  <a:cubicBezTo>
                    <a:pt x="50403" y="833"/>
                    <a:pt x="48788" y="0"/>
                    <a:pt x="46938" y="0"/>
                  </a:cubicBezTo>
                  <a:close/>
                </a:path>
              </a:pathLst>
            </a:custGeom>
            <a:solidFill>
              <a:srgbClr val="6D9EEB">
                <a:alpha val="41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2" name="Google Shape;3662;p49"/>
            <p:cNvSpPr/>
            <p:nvPr/>
          </p:nvSpPr>
          <p:spPr>
            <a:xfrm flipH="1">
              <a:off x="791960" y="4334255"/>
              <a:ext cx="602155" cy="1266356"/>
            </a:xfrm>
            <a:custGeom>
              <a:avLst/>
              <a:gdLst/>
              <a:ahLst/>
              <a:cxnLst/>
              <a:rect l="l" t="t" r="r" b="b"/>
              <a:pathLst>
                <a:path w="39120" h="82271" extrusionOk="0">
                  <a:moveTo>
                    <a:pt x="38564" y="0"/>
                  </a:moveTo>
                  <a:cubicBezTo>
                    <a:pt x="38430" y="0"/>
                    <a:pt x="38296" y="54"/>
                    <a:pt x="38197" y="160"/>
                  </a:cubicBezTo>
                  <a:cubicBezTo>
                    <a:pt x="18149" y="21726"/>
                    <a:pt x="258" y="81027"/>
                    <a:pt x="79" y="81624"/>
                  </a:cubicBezTo>
                  <a:cubicBezTo>
                    <a:pt x="1" y="81889"/>
                    <a:pt x="151" y="82170"/>
                    <a:pt x="417" y="82249"/>
                  </a:cubicBezTo>
                  <a:cubicBezTo>
                    <a:pt x="464" y="82262"/>
                    <a:pt x="512" y="82270"/>
                    <a:pt x="561" y="82270"/>
                  </a:cubicBezTo>
                  <a:cubicBezTo>
                    <a:pt x="781" y="82270"/>
                    <a:pt x="977" y="82125"/>
                    <a:pt x="1040" y="81913"/>
                  </a:cubicBezTo>
                  <a:cubicBezTo>
                    <a:pt x="1221" y="81318"/>
                    <a:pt x="19043" y="22239"/>
                    <a:pt x="38930" y="843"/>
                  </a:cubicBezTo>
                  <a:cubicBezTo>
                    <a:pt x="39119" y="641"/>
                    <a:pt x="39109" y="323"/>
                    <a:pt x="38905" y="135"/>
                  </a:cubicBezTo>
                  <a:cubicBezTo>
                    <a:pt x="38809" y="45"/>
                    <a:pt x="38686" y="0"/>
                    <a:pt x="385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3" name="Google Shape;3663;p49"/>
            <p:cNvSpPr/>
            <p:nvPr/>
          </p:nvSpPr>
          <p:spPr>
            <a:xfrm flipH="1">
              <a:off x="847457" y="4495181"/>
              <a:ext cx="217481" cy="149923"/>
            </a:xfrm>
            <a:custGeom>
              <a:avLst/>
              <a:gdLst/>
              <a:ahLst/>
              <a:cxnLst/>
              <a:rect l="l" t="t" r="r" b="b"/>
              <a:pathLst>
                <a:path w="14129" h="9740" extrusionOk="0">
                  <a:moveTo>
                    <a:pt x="572" y="0"/>
                  </a:moveTo>
                  <a:cubicBezTo>
                    <a:pt x="507" y="0"/>
                    <a:pt x="442" y="13"/>
                    <a:pt x="378" y="39"/>
                  </a:cubicBezTo>
                  <a:cubicBezTo>
                    <a:pt x="123" y="146"/>
                    <a:pt x="1" y="438"/>
                    <a:pt x="108" y="694"/>
                  </a:cubicBezTo>
                  <a:lnTo>
                    <a:pt x="3879" y="9740"/>
                  </a:lnTo>
                  <a:lnTo>
                    <a:pt x="13684" y="7668"/>
                  </a:lnTo>
                  <a:cubicBezTo>
                    <a:pt x="13955" y="7611"/>
                    <a:pt x="14129" y="7345"/>
                    <a:pt x="14072" y="7075"/>
                  </a:cubicBezTo>
                  <a:cubicBezTo>
                    <a:pt x="14020" y="6834"/>
                    <a:pt x="13806" y="6679"/>
                    <a:pt x="13572" y="6679"/>
                  </a:cubicBezTo>
                  <a:cubicBezTo>
                    <a:pt x="13540" y="6679"/>
                    <a:pt x="13509" y="6681"/>
                    <a:pt x="13477" y="6687"/>
                  </a:cubicBezTo>
                  <a:lnTo>
                    <a:pt x="4485" y="8587"/>
                  </a:lnTo>
                  <a:lnTo>
                    <a:pt x="1033" y="308"/>
                  </a:lnTo>
                  <a:cubicBezTo>
                    <a:pt x="953" y="116"/>
                    <a:pt x="767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4" name="Google Shape;3664;p49"/>
            <p:cNvSpPr/>
            <p:nvPr/>
          </p:nvSpPr>
          <p:spPr>
            <a:xfrm flipH="1">
              <a:off x="847371" y="4758624"/>
              <a:ext cx="428373" cy="232196"/>
            </a:xfrm>
            <a:custGeom>
              <a:avLst/>
              <a:gdLst/>
              <a:ahLst/>
              <a:cxnLst/>
              <a:rect l="l" t="t" r="r" b="b"/>
              <a:pathLst>
                <a:path w="27830" h="15085" extrusionOk="0">
                  <a:moveTo>
                    <a:pt x="571" y="1"/>
                  </a:moveTo>
                  <a:cubicBezTo>
                    <a:pt x="499" y="1"/>
                    <a:pt x="426" y="16"/>
                    <a:pt x="356" y="49"/>
                  </a:cubicBezTo>
                  <a:cubicBezTo>
                    <a:pt x="107" y="170"/>
                    <a:pt x="0" y="469"/>
                    <a:pt x="119" y="719"/>
                  </a:cubicBezTo>
                  <a:lnTo>
                    <a:pt x="6956" y="15085"/>
                  </a:lnTo>
                  <a:lnTo>
                    <a:pt x="27388" y="10493"/>
                  </a:lnTo>
                  <a:cubicBezTo>
                    <a:pt x="27659" y="10432"/>
                    <a:pt x="27829" y="10164"/>
                    <a:pt x="27767" y="9894"/>
                  </a:cubicBezTo>
                  <a:cubicBezTo>
                    <a:pt x="27715" y="9660"/>
                    <a:pt x="27507" y="9500"/>
                    <a:pt x="27278" y="9500"/>
                  </a:cubicBezTo>
                  <a:cubicBezTo>
                    <a:pt x="27242" y="9500"/>
                    <a:pt x="27206" y="9504"/>
                    <a:pt x="27169" y="9513"/>
                  </a:cubicBezTo>
                  <a:lnTo>
                    <a:pt x="7517" y="13932"/>
                  </a:lnTo>
                  <a:lnTo>
                    <a:pt x="1026" y="288"/>
                  </a:lnTo>
                  <a:cubicBezTo>
                    <a:pt x="939" y="107"/>
                    <a:pt x="759" y="1"/>
                    <a:pt x="5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5" name="Google Shape;3665;p49"/>
            <p:cNvSpPr/>
            <p:nvPr/>
          </p:nvSpPr>
          <p:spPr>
            <a:xfrm flipH="1">
              <a:off x="1021107" y="5087956"/>
              <a:ext cx="386367" cy="236829"/>
            </a:xfrm>
            <a:custGeom>
              <a:avLst/>
              <a:gdLst/>
              <a:ahLst/>
              <a:cxnLst/>
              <a:rect l="l" t="t" r="r" b="b"/>
              <a:pathLst>
                <a:path w="25101" h="15386" extrusionOk="0">
                  <a:moveTo>
                    <a:pt x="572" y="1"/>
                  </a:moveTo>
                  <a:cubicBezTo>
                    <a:pt x="499" y="1"/>
                    <a:pt x="425" y="17"/>
                    <a:pt x="354" y="51"/>
                  </a:cubicBezTo>
                  <a:cubicBezTo>
                    <a:pt x="105" y="171"/>
                    <a:pt x="0" y="470"/>
                    <a:pt x="120" y="721"/>
                  </a:cubicBezTo>
                  <a:lnTo>
                    <a:pt x="7161" y="15385"/>
                  </a:lnTo>
                  <a:lnTo>
                    <a:pt x="24693" y="9750"/>
                  </a:lnTo>
                  <a:cubicBezTo>
                    <a:pt x="24957" y="9664"/>
                    <a:pt x="25100" y="9382"/>
                    <a:pt x="25015" y="9118"/>
                  </a:cubicBezTo>
                  <a:cubicBezTo>
                    <a:pt x="24948" y="8905"/>
                    <a:pt x="24749" y="8770"/>
                    <a:pt x="24538" y="8770"/>
                  </a:cubicBezTo>
                  <a:cubicBezTo>
                    <a:pt x="24487" y="8770"/>
                    <a:pt x="24436" y="8778"/>
                    <a:pt x="24385" y="8794"/>
                  </a:cubicBezTo>
                  <a:lnTo>
                    <a:pt x="7686" y="14162"/>
                  </a:lnTo>
                  <a:lnTo>
                    <a:pt x="1024" y="286"/>
                  </a:lnTo>
                  <a:cubicBezTo>
                    <a:pt x="938" y="106"/>
                    <a:pt x="759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66" name="Google Shape;3666;p49"/>
          <p:cNvGrpSpPr/>
          <p:nvPr/>
        </p:nvGrpSpPr>
        <p:grpSpPr>
          <a:xfrm rot="-1325939">
            <a:off x="4867359" y="3523152"/>
            <a:ext cx="1683263" cy="1712959"/>
            <a:chOff x="658816" y="3875056"/>
            <a:chExt cx="1769862" cy="1801086"/>
          </a:xfrm>
        </p:grpSpPr>
        <p:sp>
          <p:nvSpPr>
            <p:cNvPr id="3667" name="Google Shape;3667;p49"/>
            <p:cNvSpPr/>
            <p:nvPr/>
          </p:nvSpPr>
          <p:spPr>
            <a:xfrm flipH="1">
              <a:off x="1674625" y="5389061"/>
              <a:ext cx="141642" cy="176783"/>
            </a:xfrm>
            <a:custGeom>
              <a:avLst/>
              <a:gdLst/>
              <a:ahLst/>
              <a:cxnLst/>
              <a:rect l="l" t="t" r="r" b="b"/>
              <a:pathLst>
                <a:path w="9202" h="11485" extrusionOk="0">
                  <a:moveTo>
                    <a:pt x="7862" y="0"/>
                  </a:moveTo>
                  <a:cubicBezTo>
                    <a:pt x="7842" y="0"/>
                    <a:pt x="7822" y="2"/>
                    <a:pt x="7801" y="5"/>
                  </a:cubicBezTo>
                  <a:cubicBezTo>
                    <a:pt x="7568" y="36"/>
                    <a:pt x="7405" y="252"/>
                    <a:pt x="7439" y="484"/>
                  </a:cubicBezTo>
                  <a:lnTo>
                    <a:pt x="8274" y="6355"/>
                  </a:lnTo>
                  <a:lnTo>
                    <a:pt x="259" y="10683"/>
                  </a:lnTo>
                  <a:cubicBezTo>
                    <a:pt x="87" y="10776"/>
                    <a:pt x="1" y="10973"/>
                    <a:pt x="49" y="11162"/>
                  </a:cubicBezTo>
                  <a:cubicBezTo>
                    <a:pt x="97" y="11351"/>
                    <a:pt x="268" y="11485"/>
                    <a:pt x="462" y="11485"/>
                  </a:cubicBezTo>
                  <a:cubicBezTo>
                    <a:pt x="532" y="11483"/>
                    <a:pt x="602" y="11465"/>
                    <a:pt x="664" y="11431"/>
                  </a:cubicBezTo>
                  <a:lnTo>
                    <a:pt x="9202" y="6825"/>
                  </a:lnTo>
                  <a:lnTo>
                    <a:pt x="8281" y="366"/>
                  </a:lnTo>
                  <a:cubicBezTo>
                    <a:pt x="8252" y="154"/>
                    <a:pt x="8070" y="0"/>
                    <a:pt x="7862" y="0"/>
                  </a:cubicBezTo>
                  <a:close/>
                </a:path>
              </a:pathLst>
            </a:custGeom>
            <a:solidFill>
              <a:srgbClr val="8CC4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8" name="Google Shape;3668;p49"/>
            <p:cNvSpPr/>
            <p:nvPr/>
          </p:nvSpPr>
          <p:spPr>
            <a:xfrm flipH="1">
              <a:off x="1402746" y="5296486"/>
              <a:ext cx="287717" cy="178076"/>
            </a:xfrm>
            <a:custGeom>
              <a:avLst/>
              <a:gdLst/>
              <a:ahLst/>
              <a:cxnLst/>
              <a:rect l="l" t="t" r="r" b="b"/>
              <a:pathLst>
                <a:path w="18692" h="11569" extrusionOk="0">
                  <a:moveTo>
                    <a:pt x="18120" y="0"/>
                  </a:moveTo>
                  <a:cubicBezTo>
                    <a:pt x="17933" y="0"/>
                    <a:pt x="17753" y="105"/>
                    <a:pt x="17667" y="286"/>
                  </a:cubicBezTo>
                  <a:lnTo>
                    <a:pt x="12838" y="10345"/>
                  </a:lnTo>
                  <a:lnTo>
                    <a:pt x="718" y="6447"/>
                  </a:lnTo>
                  <a:cubicBezTo>
                    <a:pt x="667" y="6431"/>
                    <a:pt x="615" y="6423"/>
                    <a:pt x="563" y="6423"/>
                  </a:cubicBezTo>
                  <a:cubicBezTo>
                    <a:pt x="351" y="6423"/>
                    <a:pt x="154" y="6558"/>
                    <a:pt x="85" y="6772"/>
                  </a:cubicBezTo>
                  <a:cubicBezTo>
                    <a:pt x="0" y="7036"/>
                    <a:pt x="145" y="7318"/>
                    <a:pt x="411" y="7403"/>
                  </a:cubicBezTo>
                  <a:lnTo>
                    <a:pt x="13363" y="11568"/>
                  </a:lnTo>
                  <a:lnTo>
                    <a:pt x="18571" y="720"/>
                  </a:lnTo>
                  <a:cubicBezTo>
                    <a:pt x="18691" y="471"/>
                    <a:pt x="18586" y="170"/>
                    <a:pt x="18337" y="50"/>
                  </a:cubicBezTo>
                  <a:cubicBezTo>
                    <a:pt x="18267" y="16"/>
                    <a:pt x="18193" y="0"/>
                    <a:pt x="18120" y="0"/>
                  </a:cubicBezTo>
                  <a:close/>
                </a:path>
              </a:pathLst>
            </a:custGeom>
            <a:solidFill>
              <a:srgbClr val="FF81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9" name="Google Shape;3669;p49"/>
            <p:cNvSpPr/>
            <p:nvPr/>
          </p:nvSpPr>
          <p:spPr>
            <a:xfrm flipH="1">
              <a:off x="1072480" y="3875056"/>
              <a:ext cx="654935" cy="1236341"/>
            </a:xfrm>
            <a:custGeom>
              <a:avLst/>
              <a:gdLst/>
              <a:ahLst/>
              <a:cxnLst/>
              <a:rect l="l" t="t" r="r" b="b"/>
              <a:pathLst>
                <a:path w="42549" h="80321" extrusionOk="0">
                  <a:moveTo>
                    <a:pt x="19479" y="0"/>
                  </a:moveTo>
                  <a:cubicBezTo>
                    <a:pt x="14561" y="0"/>
                    <a:pt x="10368" y="9188"/>
                    <a:pt x="10793" y="16409"/>
                  </a:cubicBezTo>
                  <a:cubicBezTo>
                    <a:pt x="9828" y="19411"/>
                    <a:pt x="5751" y="22138"/>
                    <a:pt x="3039" y="25516"/>
                  </a:cubicBezTo>
                  <a:cubicBezTo>
                    <a:pt x="328" y="28895"/>
                    <a:pt x="0" y="34589"/>
                    <a:pt x="4523" y="38906"/>
                  </a:cubicBezTo>
                  <a:cubicBezTo>
                    <a:pt x="9046" y="43225"/>
                    <a:pt x="1039" y="49464"/>
                    <a:pt x="884" y="54225"/>
                  </a:cubicBezTo>
                  <a:cubicBezTo>
                    <a:pt x="729" y="58989"/>
                    <a:pt x="6428" y="60952"/>
                    <a:pt x="8399" y="66283"/>
                  </a:cubicBezTo>
                  <a:cubicBezTo>
                    <a:pt x="10369" y="71615"/>
                    <a:pt x="11813" y="78236"/>
                    <a:pt x="17456" y="80076"/>
                  </a:cubicBezTo>
                  <a:cubicBezTo>
                    <a:pt x="17973" y="80244"/>
                    <a:pt x="18495" y="80320"/>
                    <a:pt x="19018" y="80320"/>
                  </a:cubicBezTo>
                  <a:cubicBezTo>
                    <a:pt x="24209" y="80320"/>
                    <a:pt x="29454" y="72784"/>
                    <a:pt x="29454" y="72784"/>
                  </a:cubicBezTo>
                  <a:cubicBezTo>
                    <a:pt x="29454" y="72784"/>
                    <a:pt x="42548" y="60910"/>
                    <a:pt x="34196" y="50393"/>
                  </a:cubicBezTo>
                  <a:cubicBezTo>
                    <a:pt x="25842" y="39875"/>
                    <a:pt x="37461" y="43579"/>
                    <a:pt x="36889" y="34682"/>
                  </a:cubicBezTo>
                  <a:cubicBezTo>
                    <a:pt x="36318" y="25785"/>
                    <a:pt x="26820" y="25994"/>
                    <a:pt x="25348" y="19314"/>
                  </a:cubicBezTo>
                  <a:cubicBezTo>
                    <a:pt x="23877" y="12633"/>
                    <a:pt x="28121" y="5246"/>
                    <a:pt x="22166" y="947"/>
                  </a:cubicBezTo>
                  <a:cubicBezTo>
                    <a:pt x="21262" y="295"/>
                    <a:pt x="20359" y="0"/>
                    <a:pt x="194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0" name="Google Shape;3670;p49"/>
            <p:cNvSpPr/>
            <p:nvPr/>
          </p:nvSpPr>
          <p:spPr>
            <a:xfrm flipH="1">
              <a:off x="1418016" y="3952564"/>
              <a:ext cx="133930" cy="1185222"/>
            </a:xfrm>
            <a:custGeom>
              <a:avLst/>
              <a:gdLst/>
              <a:ahLst/>
              <a:cxnLst/>
              <a:rect l="l" t="t" r="r" b="b"/>
              <a:pathLst>
                <a:path w="8701" h="77000" extrusionOk="0">
                  <a:moveTo>
                    <a:pt x="8223" y="0"/>
                  </a:moveTo>
                  <a:cubicBezTo>
                    <a:pt x="8044" y="0"/>
                    <a:pt x="7877" y="114"/>
                    <a:pt x="7818" y="294"/>
                  </a:cubicBezTo>
                  <a:cubicBezTo>
                    <a:pt x="1" y="24032"/>
                    <a:pt x="7222" y="76111"/>
                    <a:pt x="7295" y="76632"/>
                  </a:cubicBezTo>
                  <a:cubicBezTo>
                    <a:pt x="7325" y="76842"/>
                    <a:pt x="7506" y="76999"/>
                    <a:pt x="7718" y="76999"/>
                  </a:cubicBezTo>
                  <a:cubicBezTo>
                    <a:pt x="7738" y="76999"/>
                    <a:pt x="7758" y="76996"/>
                    <a:pt x="7776" y="76993"/>
                  </a:cubicBezTo>
                  <a:cubicBezTo>
                    <a:pt x="8010" y="76961"/>
                    <a:pt x="8172" y="76746"/>
                    <a:pt x="8139" y="76513"/>
                  </a:cubicBezTo>
                  <a:cubicBezTo>
                    <a:pt x="8065" y="75992"/>
                    <a:pt x="871" y="24112"/>
                    <a:pt x="8627" y="559"/>
                  </a:cubicBezTo>
                  <a:cubicBezTo>
                    <a:pt x="8700" y="337"/>
                    <a:pt x="8578" y="95"/>
                    <a:pt x="8356" y="21"/>
                  </a:cubicBezTo>
                  <a:cubicBezTo>
                    <a:pt x="8312" y="7"/>
                    <a:pt x="8267" y="0"/>
                    <a:pt x="82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1" name="Google Shape;3671;p49"/>
            <p:cNvSpPr/>
            <p:nvPr/>
          </p:nvSpPr>
          <p:spPr>
            <a:xfrm flipH="1">
              <a:off x="1367142" y="4167265"/>
              <a:ext cx="205613" cy="98189"/>
            </a:xfrm>
            <a:custGeom>
              <a:avLst/>
              <a:gdLst/>
              <a:ahLst/>
              <a:cxnLst/>
              <a:rect l="l" t="t" r="r" b="b"/>
              <a:pathLst>
                <a:path w="13358" h="6379" extrusionOk="0">
                  <a:moveTo>
                    <a:pt x="474" y="1"/>
                  </a:moveTo>
                  <a:cubicBezTo>
                    <a:pt x="358" y="1"/>
                    <a:pt x="243" y="47"/>
                    <a:pt x="160" y="138"/>
                  </a:cubicBezTo>
                  <a:cubicBezTo>
                    <a:pt x="1" y="312"/>
                    <a:pt x="11" y="581"/>
                    <a:pt x="185" y="739"/>
                  </a:cubicBezTo>
                  <a:lnTo>
                    <a:pt x="6298" y="6378"/>
                  </a:lnTo>
                  <a:lnTo>
                    <a:pt x="13128" y="1304"/>
                  </a:lnTo>
                  <a:cubicBezTo>
                    <a:pt x="13317" y="1165"/>
                    <a:pt x="13357" y="898"/>
                    <a:pt x="13217" y="709"/>
                  </a:cubicBezTo>
                  <a:cubicBezTo>
                    <a:pt x="13133" y="597"/>
                    <a:pt x="13004" y="537"/>
                    <a:pt x="12874" y="537"/>
                  </a:cubicBezTo>
                  <a:cubicBezTo>
                    <a:pt x="12785" y="537"/>
                    <a:pt x="12696" y="564"/>
                    <a:pt x="12620" y="621"/>
                  </a:cubicBezTo>
                  <a:lnTo>
                    <a:pt x="6358" y="5274"/>
                  </a:lnTo>
                  <a:lnTo>
                    <a:pt x="761" y="113"/>
                  </a:lnTo>
                  <a:cubicBezTo>
                    <a:pt x="680" y="38"/>
                    <a:pt x="577" y="1"/>
                    <a:pt x="4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2" name="Google Shape;3672;p49"/>
            <p:cNvSpPr/>
            <p:nvPr/>
          </p:nvSpPr>
          <p:spPr>
            <a:xfrm flipH="1">
              <a:off x="1258386" y="4412271"/>
              <a:ext cx="383535" cy="177753"/>
            </a:xfrm>
            <a:custGeom>
              <a:avLst/>
              <a:gdLst/>
              <a:ahLst/>
              <a:cxnLst/>
              <a:rect l="l" t="t" r="r" b="b"/>
              <a:pathLst>
                <a:path w="24917" h="11548" extrusionOk="0">
                  <a:moveTo>
                    <a:pt x="24436" y="1"/>
                  </a:moveTo>
                  <a:cubicBezTo>
                    <a:pt x="24346" y="1"/>
                    <a:pt x="24256" y="29"/>
                    <a:pt x="24178" y="88"/>
                  </a:cubicBezTo>
                  <a:lnTo>
                    <a:pt x="10588" y="10458"/>
                  </a:lnTo>
                  <a:lnTo>
                    <a:pt x="746" y="2237"/>
                  </a:lnTo>
                  <a:cubicBezTo>
                    <a:pt x="667" y="2172"/>
                    <a:pt x="571" y="2141"/>
                    <a:pt x="477" y="2141"/>
                  </a:cubicBezTo>
                  <a:cubicBezTo>
                    <a:pt x="355" y="2141"/>
                    <a:pt x="234" y="2193"/>
                    <a:pt x="149" y="2293"/>
                  </a:cubicBezTo>
                  <a:cubicBezTo>
                    <a:pt x="0" y="2474"/>
                    <a:pt x="22" y="2739"/>
                    <a:pt x="199" y="2890"/>
                  </a:cubicBezTo>
                  <a:lnTo>
                    <a:pt x="10565" y="11548"/>
                  </a:lnTo>
                  <a:lnTo>
                    <a:pt x="24695" y="765"/>
                  </a:lnTo>
                  <a:cubicBezTo>
                    <a:pt x="24882" y="621"/>
                    <a:pt x="24917" y="354"/>
                    <a:pt x="24775" y="168"/>
                  </a:cubicBezTo>
                  <a:cubicBezTo>
                    <a:pt x="24691" y="58"/>
                    <a:pt x="24564" y="1"/>
                    <a:pt x="244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3" name="Google Shape;3673;p49"/>
            <p:cNvSpPr/>
            <p:nvPr/>
          </p:nvSpPr>
          <p:spPr>
            <a:xfrm flipH="1">
              <a:off x="1279706" y="4719055"/>
              <a:ext cx="347024" cy="174089"/>
            </a:xfrm>
            <a:custGeom>
              <a:avLst/>
              <a:gdLst/>
              <a:ahLst/>
              <a:cxnLst/>
              <a:rect l="l" t="t" r="r" b="b"/>
              <a:pathLst>
                <a:path w="22545" h="11310" extrusionOk="0">
                  <a:moveTo>
                    <a:pt x="22069" y="0"/>
                  </a:moveTo>
                  <a:cubicBezTo>
                    <a:pt x="21963" y="0"/>
                    <a:pt x="21856" y="40"/>
                    <a:pt x="21773" y="121"/>
                  </a:cubicBezTo>
                  <a:lnTo>
                    <a:pt x="10798" y="10182"/>
                  </a:lnTo>
                  <a:lnTo>
                    <a:pt x="741" y="1840"/>
                  </a:lnTo>
                  <a:cubicBezTo>
                    <a:pt x="663" y="1778"/>
                    <a:pt x="570" y="1748"/>
                    <a:pt x="477" y="1748"/>
                  </a:cubicBezTo>
                  <a:cubicBezTo>
                    <a:pt x="354" y="1748"/>
                    <a:pt x="232" y="1801"/>
                    <a:pt x="148" y="1903"/>
                  </a:cubicBezTo>
                  <a:cubicBezTo>
                    <a:pt x="1" y="2081"/>
                    <a:pt x="23" y="2345"/>
                    <a:pt x="198" y="2497"/>
                  </a:cubicBezTo>
                  <a:lnTo>
                    <a:pt x="10826" y="11310"/>
                  </a:lnTo>
                  <a:lnTo>
                    <a:pt x="22349" y="747"/>
                  </a:lnTo>
                  <a:cubicBezTo>
                    <a:pt x="22530" y="590"/>
                    <a:pt x="22545" y="315"/>
                    <a:pt x="22383" y="137"/>
                  </a:cubicBezTo>
                  <a:cubicBezTo>
                    <a:pt x="22299" y="47"/>
                    <a:pt x="22184" y="0"/>
                    <a:pt x="220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4" name="Google Shape;3674;p49"/>
            <p:cNvSpPr/>
            <p:nvPr/>
          </p:nvSpPr>
          <p:spPr>
            <a:xfrm flipH="1">
              <a:off x="1546580" y="5192444"/>
              <a:ext cx="882098" cy="406393"/>
            </a:xfrm>
            <a:custGeom>
              <a:avLst/>
              <a:gdLst/>
              <a:ahLst/>
              <a:cxnLst/>
              <a:rect l="l" t="t" r="r" b="b"/>
              <a:pathLst>
                <a:path w="57307" h="26402" extrusionOk="0">
                  <a:moveTo>
                    <a:pt x="16085" y="1"/>
                  </a:moveTo>
                  <a:cubicBezTo>
                    <a:pt x="11262" y="1"/>
                    <a:pt x="5916" y="561"/>
                    <a:pt x="0" y="1848"/>
                  </a:cubicBezTo>
                  <a:cubicBezTo>
                    <a:pt x="13241" y="7385"/>
                    <a:pt x="21434" y="26401"/>
                    <a:pt x="46194" y="26401"/>
                  </a:cubicBezTo>
                  <a:cubicBezTo>
                    <a:pt x="49572" y="26401"/>
                    <a:pt x="53257" y="26047"/>
                    <a:pt x="57306" y="25257"/>
                  </a:cubicBezTo>
                  <a:cubicBezTo>
                    <a:pt x="57306" y="25257"/>
                    <a:pt x="48472" y="1"/>
                    <a:pt x="160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5" name="Google Shape;3675;p49"/>
            <p:cNvSpPr/>
            <p:nvPr/>
          </p:nvSpPr>
          <p:spPr>
            <a:xfrm flipH="1">
              <a:off x="1500861" y="5227519"/>
              <a:ext cx="823776" cy="388907"/>
            </a:xfrm>
            <a:custGeom>
              <a:avLst/>
              <a:gdLst/>
              <a:ahLst/>
              <a:cxnLst/>
              <a:rect l="l" t="t" r="r" b="b"/>
              <a:pathLst>
                <a:path w="53518" h="25266" extrusionOk="0">
                  <a:moveTo>
                    <a:pt x="437" y="0"/>
                  </a:moveTo>
                  <a:cubicBezTo>
                    <a:pt x="434" y="0"/>
                    <a:pt x="432" y="1"/>
                    <a:pt x="429" y="2"/>
                  </a:cubicBezTo>
                  <a:cubicBezTo>
                    <a:pt x="197" y="2"/>
                    <a:pt x="8" y="187"/>
                    <a:pt x="5" y="421"/>
                  </a:cubicBezTo>
                  <a:cubicBezTo>
                    <a:pt x="0" y="653"/>
                    <a:pt x="184" y="845"/>
                    <a:pt x="416" y="852"/>
                  </a:cubicBezTo>
                  <a:cubicBezTo>
                    <a:pt x="21600" y="1510"/>
                    <a:pt x="52486" y="24940"/>
                    <a:pt x="52797" y="25177"/>
                  </a:cubicBezTo>
                  <a:cubicBezTo>
                    <a:pt x="52870" y="25234"/>
                    <a:pt x="52961" y="25264"/>
                    <a:pt x="53054" y="25265"/>
                  </a:cubicBezTo>
                  <a:lnTo>
                    <a:pt x="53054" y="25264"/>
                  </a:lnTo>
                  <a:cubicBezTo>
                    <a:pt x="53238" y="25264"/>
                    <a:pt x="53400" y="25147"/>
                    <a:pt x="53459" y="24973"/>
                  </a:cubicBezTo>
                  <a:cubicBezTo>
                    <a:pt x="53517" y="24801"/>
                    <a:pt x="53459" y="24611"/>
                    <a:pt x="53315" y="24499"/>
                  </a:cubicBezTo>
                  <a:cubicBezTo>
                    <a:pt x="53002" y="24261"/>
                    <a:pt x="21901" y="667"/>
                    <a:pt x="443" y="2"/>
                  </a:cubicBezTo>
                  <a:cubicBezTo>
                    <a:pt x="441" y="1"/>
                    <a:pt x="439" y="0"/>
                    <a:pt x="4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6" name="Google Shape;3676;p49"/>
            <p:cNvSpPr/>
            <p:nvPr/>
          </p:nvSpPr>
          <p:spPr>
            <a:xfrm flipH="1">
              <a:off x="2059210" y="5198908"/>
              <a:ext cx="124371" cy="151493"/>
            </a:xfrm>
            <a:custGeom>
              <a:avLst/>
              <a:gdLst/>
              <a:ahLst/>
              <a:cxnLst/>
              <a:rect l="l" t="t" r="r" b="b"/>
              <a:pathLst>
                <a:path w="8080" h="9842" extrusionOk="0">
                  <a:moveTo>
                    <a:pt x="3287" y="0"/>
                  </a:moveTo>
                  <a:cubicBezTo>
                    <a:pt x="3157" y="0"/>
                    <a:pt x="3028" y="55"/>
                    <a:pt x="2947" y="165"/>
                  </a:cubicBezTo>
                  <a:cubicBezTo>
                    <a:pt x="2808" y="355"/>
                    <a:pt x="2835" y="611"/>
                    <a:pt x="3023" y="749"/>
                  </a:cubicBezTo>
                  <a:cubicBezTo>
                    <a:pt x="3269" y="992"/>
                    <a:pt x="5354" y="3812"/>
                    <a:pt x="6796" y="5787"/>
                  </a:cubicBezTo>
                  <a:lnTo>
                    <a:pt x="272" y="9035"/>
                  </a:lnTo>
                  <a:cubicBezTo>
                    <a:pt x="93" y="9122"/>
                    <a:pt x="1" y="9321"/>
                    <a:pt x="46" y="9513"/>
                  </a:cubicBezTo>
                  <a:cubicBezTo>
                    <a:pt x="91" y="9705"/>
                    <a:pt x="263" y="9842"/>
                    <a:pt x="460" y="9842"/>
                  </a:cubicBezTo>
                  <a:cubicBezTo>
                    <a:pt x="527" y="9840"/>
                    <a:pt x="591" y="9825"/>
                    <a:pt x="649" y="9795"/>
                  </a:cubicBezTo>
                  <a:lnTo>
                    <a:pt x="8079" y="6101"/>
                  </a:lnTo>
                  <a:lnTo>
                    <a:pt x="7782" y="5693"/>
                  </a:lnTo>
                  <a:cubicBezTo>
                    <a:pt x="5992" y="3237"/>
                    <a:pt x="3805" y="272"/>
                    <a:pt x="3555" y="86"/>
                  </a:cubicBezTo>
                  <a:cubicBezTo>
                    <a:pt x="3476" y="29"/>
                    <a:pt x="3381" y="0"/>
                    <a:pt x="32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7" name="Google Shape;3677;p49"/>
            <p:cNvSpPr/>
            <p:nvPr/>
          </p:nvSpPr>
          <p:spPr>
            <a:xfrm flipH="1">
              <a:off x="1842491" y="5268028"/>
              <a:ext cx="142981" cy="211955"/>
            </a:xfrm>
            <a:custGeom>
              <a:avLst/>
              <a:gdLst/>
              <a:ahLst/>
              <a:cxnLst/>
              <a:rect l="l" t="t" r="r" b="b"/>
              <a:pathLst>
                <a:path w="9289" h="13770" extrusionOk="0">
                  <a:moveTo>
                    <a:pt x="7569" y="0"/>
                  </a:moveTo>
                  <a:cubicBezTo>
                    <a:pt x="7546" y="0"/>
                    <a:pt x="7523" y="2"/>
                    <a:pt x="7499" y="6"/>
                  </a:cubicBezTo>
                  <a:cubicBezTo>
                    <a:pt x="7265" y="44"/>
                    <a:pt x="7107" y="267"/>
                    <a:pt x="7148" y="501"/>
                  </a:cubicBezTo>
                  <a:lnTo>
                    <a:pt x="8358" y="7829"/>
                  </a:lnTo>
                  <a:lnTo>
                    <a:pt x="235" y="12985"/>
                  </a:lnTo>
                  <a:cubicBezTo>
                    <a:pt x="74" y="13087"/>
                    <a:pt x="1" y="13282"/>
                    <a:pt x="54" y="13464"/>
                  </a:cubicBezTo>
                  <a:cubicBezTo>
                    <a:pt x="106" y="13646"/>
                    <a:pt x="273" y="13770"/>
                    <a:pt x="464" y="13770"/>
                  </a:cubicBezTo>
                  <a:cubicBezTo>
                    <a:pt x="544" y="13770"/>
                    <a:pt x="622" y="13747"/>
                    <a:pt x="691" y="13703"/>
                  </a:cubicBezTo>
                  <a:lnTo>
                    <a:pt x="9289" y="8246"/>
                  </a:lnTo>
                  <a:lnTo>
                    <a:pt x="7989" y="362"/>
                  </a:lnTo>
                  <a:cubicBezTo>
                    <a:pt x="7957" y="150"/>
                    <a:pt x="7776" y="0"/>
                    <a:pt x="75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8" name="Google Shape;3678;p49"/>
            <p:cNvSpPr/>
            <p:nvPr/>
          </p:nvSpPr>
          <p:spPr>
            <a:xfrm flipH="1">
              <a:off x="1677280" y="4772261"/>
              <a:ext cx="733668" cy="608050"/>
            </a:xfrm>
            <a:custGeom>
              <a:avLst/>
              <a:gdLst/>
              <a:ahLst/>
              <a:cxnLst/>
              <a:rect l="l" t="t" r="r" b="b"/>
              <a:pathLst>
                <a:path w="47664" h="39503" extrusionOk="0">
                  <a:moveTo>
                    <a:pt x="1" y="0"/>
                  </a:moveTo>
                  <a:cubicBezTo>
                    <a:pt x="12473" y="10513"/>
                    <a:pt x="13509" y="35678"/>
                    <a:pt x="47663" y="39503"/>
                  </a:cubicBezTo>
                  <a:cubicBezTo>
                    <a:pt x="47663" y="39503"/>
                    <a:pt x="46524" y="420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9" name="Google Shape;3679;p49"/>
            <p:cNvSpPr/>
            <p:nvPr/>
          </p:nvSpPr>
          <p:spPr>
            <a:xfrm flipH="1">
              <a:off x="1639133" y="4810260"/>
              <a:ext cx="679056" cy="616670"/>
            </a:xfrm>
            <a:custGeom>
              <a:avLst/>
              <a:gdLst/>
              <a:ahLst/>
              <a:cxnLst/>
              <a:rect l="l" t="t" r="r" b="b"/>
              <a:pathLst>
                <a:path w="44116" h="40063" extrusionOk="0">
                  <a:moveTo>
                    <a:pt x="566" y="0"/>
                  </a:moveTo>
                  <a:cubicBezTo>
                    <a:pt x="359" y="0"/>
                    <a:pt x="166" y="129"/>
                    <a:pt x="94" y="337"/>
                  </a:cubicBezTo>
                  <a:cubicBezTo>
                    <a:pt x="0" y="602"/>
                    <a:pt x="144" y="891"/>
                    <a:pt x="411" y="978"/>
                  </a:cubicBezTo>
                  <a:cubicBezTo>
                    <a:pt x="20402" y="7944"/>
                    <a:pt x="42838" y="39531"/>
                    <a:pt x="43062" y="39849"/>
                  </a:cubicBezTo>
                  <a:cubicBezTo>
                    <a:pt x="43155" y="39983"/>
                    <a:pt x="43309" y="40063"/>
                    <a:pt x="43473" y="40063"/>
                  </a:cubicBezTo>
                  <a:cubicBezTo>
                    <a:pt x="43879" y="40063"/>
                    <a:pt x="44116" y="39603"/>
                    <a:pt x="43882" y="39273"/>
                  </a:cubicBezTo>
                  <a:cubicBezTo>
                    <a:pt x="43655" y="38950"/>
                    <a:pt x="21037" y="7103"/>
                    <a:pt x="742" y="32"/>
                  </a:cubicBezTo>
                  <a:cubicBezTo>
                    <a:pt x="684" y="11"/>
                    <a:pt x="625" y="0"/>
                    <a:pt x="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0" name="Google Shape;3680;p49"/>
            <p:cNvSpPr/>
            <p:nvPr/>
          </p:nvSpPr>
          <p:spPr>
            <a:xfrm flipH="1">
              <a:off x="1677280" y="4772261"/>
              <a:ext cx="733668" cy="608050"/>
            </a:xfrm>
            <a:custGeom>
              <a:avLst/>
              <a:gdLst/>
              <a:ahLst/>
              <a:cxnLst/>
              <a:rect l="l" t="t" r="r" b="b"/>
              <a:pathLst>
                <a:path w="47664" h="39503" extrusionOk="0">
                  <a:moveTo>
                    <a:pt x="1" y="0"/>
                  </a:moveTo>
                  <a:cubicBezTo>
                    <a:pt x="12473" y="10513"/>
                    <a:pt x="13509" y="35678"/>
                    <a:pt x="47663" y="39503"/>
                  </a:cubicBezTo>
                  <a:cubicBezTo>
                    <a:pt x="47663" y="39503"/>
                    <a:pt x="46524" y="4201"/>
                    <a:pt x="1" y="0"/>
                  </a:cubicBezTo>
                  <a:close/>
                </a:path>
              </a:pathLst>
            </a:custGeom>
            <a:solidFill>
              <a:srgbClr val="6D9EEB">
                <a:alpha val="41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1" name="Google Shape;3681;p49"/>
            <p:cNvSpPr/>
            <p:nvPr/>
          </p:nvSpPr>
          <p:spPr>
            <a:xfrm flipH="1">
              <a:off x="2078447" y="4838349"/>
              <a:ext cx="136839" cy="134515"/>
            </a:xfrm>
            <a:custGeom>
              <a:avLst/>
              <a:gdLst/>
              <a:ahLst/>
              <a:cxnLst/>
              <a:rect l="l" t="t" r="r" b="b"/>
              <a:pathLst>
                <a:path w="8890" h="8739" extrusionOk="0">
                  <a:moveTo>
                    <a:pt x="5905" y="1"/>
                  </a:moveTo>
                  <a:cubicBezTo>
                    <a:pt x="5807" y="1"/>
                    <a:pt x="5709" y="29"/>
                    <a:pt x="5625" y="90"/>
                  </a:cubicBezTo>
                  <a:cubicBezTo>
                    <a:pt x="5401" y="254"/>
                    <a:pt x="5339" y="548"/>
                    <a:pt x="5503" y="772"/>
                  </a:cubicBezTo>
                  <a:cubicBezTo>
                    <a:pt x="5667" y="1088"/>
                    <a:pt x="6779" y="4314"/>
                    <a:pt x="7560" y="6613"/>
                  </a:cubicBezTo>
                  <a:lnTo>
                    <a:pt x="450" y="7741"/>
                  </a:lnTo>
                  <a:cubicBezTo>
                    <a:pt x="188" y="7779"/>
                    <a:pt x="1" y="8013"/>
                    <a:pt x="23" y="8276"/>
                  </a:cubicBezTo>
                  <a:cubicBezTo>
                    <a:pt x="42" y="8537"/>
                    <a:pt x="260" y="8738"/>
                    <a:pt x="521" y="8738"/>
                  </a:cubicBezTo>
                  <a:cubicBezTo>
                    <a:pt x="523" y="8738"/>
                    <a:pt x="525" y="8738"/>
                    <a:pt x="527" y="8738"/>
                  </a:cubicBezTo>
                  <a:cubicBezTo>
                    <a:pt x="554" y="8738"/>
                    <a:pt x="581" y="8737"/>
                    <a:pt x="606" y="8733"/>
                  </a:cubicBezTo>
                  <a:lnTo>
                    <a:pt x="8889" y="7420"/>
                  </a:lnTo>
                  <a:lnTo>
                    <a:pt x="8701" y="6855"/>
                  </a:lnTo>
                  <a:cubicBezTo>
                    <a:pt x="7284" y="2660"/>
                    <a:pt x="6490" y="428"/>
                    <a:pt x="6337" y="219"/>
                  </a:cubicBezTo>
                  <a:cubicBezTo>
                    <a:pt x="6235" y="80"/>
                    <a:pt x="6070" y="1"/>
                    <a:pt x="59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2" name="Google Shape;3682;p49"/>
            <p:cNvSpPr/>
            <p:nvPr/>
          </p:nvSpPr>
          <p:spPr>
            <a:xfrm flipH="1">
              <a:off x="1884765" y="4983560"/>
              <a:ext cx="180415" cy="172319"/>
            </a:xfrm>
            <a:custGeom>
              <a:avLst/>
              <a:gdLst/>
              <a:ahLst/>
              <a:cxnLst/>
              <a:rect l="l" t="t" r="r" b="b"/>
              <a:pathLst>
                <a:path w="11721" h="11195" extrusionOk="0">
                  <a:moveTo>
                    <a:pt x="11198" y="1"/>
                  </a:moveTo>
                  <a:cubicBezTo>
                    <a:pt x="10947" y="1"/>
                    <a:pt x="10724" y="176"/>
                    <a:pt x="10688" y="430"/>
                  </a:cubicBezTo>
                  <a:lnTo>
                    <a:pt x="9652" y="7736"/>
                  </a:lnTo>
                  <a:lnTo>
                    <a:pt x="406" y="10207"/>
                  </a:lnTo>
                  <a:cubicBezTo>
                    <a:pt x="161" y="10270"/>
                    <a:pt x="0" y="10506"/>
                    <a:pt x="34" y="10758"/>
                  </a:cubicBezTo>
                  <a:cubicBezTo>
                    <a:pt x="67" y="11008"/>
                    <a:pt x="281" y="11194"/>
                    <a:pt x="532" y="11194"/>
                  </a:cubicBezTo>
                  <a:cubicBezTo>
                    <a:pt x="533" y="11194"/>
                    <a:pt x="534" y="11194"/>
                    <a:pt x="535" y="11194"/>
                  </a:cubicBezTo>
                  <a:cubicBezTo>
                    <a:pt x="578" y="11193"/>
                    <a:pt x="623" y="11188"/>
                    <a:pt x="665" y="11178"/>
                  </a:cubicBezTo>
                  <a:lnTo>
                    <a:pt x="10551" y="8533"/>
                  </a:lnTo>
                  <a:lnTo>
                    <a:pt x="11681" y="572"/>
                  </a:lnTo>
                  <a:cubicBezTo>
                    <a:pt x="11721" y="298"/>
                    <a:pt x="11530" y="42"/>
                    <a:pt x="11255" y="3"/>
                  </a:cubicBezTo>
                  <a:cubicBezTo>
                    <a:pt x="11236" y="2"/>
                    <a:pt x="11217" y="1"/>
                    <a:pt x="111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3" name="Google Shape;3683;p49"/>
            <p:cNvSpPr/>
            <p:nvPr/>
          </p:nvSpPr>
          <p:spPr>
            <a:xfrm flipH="1">
              <a:off x="1755237" y="5150935"/>
              <a:ext cx="174166" cy="137517"/>
            </a:xfrm>
            <a:custGeom>
              <a:avLst/>
              <a:gdLst/>
              <a:ahLst/>
              <a:cxnLst/>
              <a:rect l="l" t="t" r="r" b="b"/>
              <a:pathLst>
                <a:path w="11315" h="8934" extrusionOk="0">
                  <a:moveTo>
                    <a:pt x="10767" y="0"/>
                  </a:moveTo>
                  <a:cubicBezTo>
                    <a:pt x="10527" y="0"/>
                    <a:pt x="10321" y="179"/>
                    <a:pt x="10280" y="423"/>
                  </a:cubicBezTo>
                  <a:lnTo>
                    <a:pt x="9326" y="6224"/>
                  </a:lnTo>
                  <a:lnTo>
                    <a:pt x="436" y="7940"/>
                  </a:lnTo>
                  <a:cubicBezTo>
                    <a:pt x="179" y="7985"/>
                    <a:pt x="0" y="8221"/>
                    <a:pt x="25" y="8480"/>
                  </a:cubicBezTo>
                  <a:cubicBezTo>
                    <a:pt x="50" y="8738"/>
                    <a:pt x="265" y="8934"/>
                    <a:pt x="523" y="8934"/>
                  </a:cubicBezTo>
                  <a:cubicBezTo>
                    <a:pt x="525" y="8934"/>
                    <a:pt x="527" y="8934"/>
                    <a:pt x="530" y="8934"/>
                  </a:cubicBezTo>
                  <a:cubicBezTo>
                    <a:pt x="563" y="8934"/>
                    <a:pt x="595" y="8931"/>
                    <a:pt x="627" y="8926"/>
                  </a:cubicBezTo>
                  <a:lnTo>
                    <a:pt x="10205" y="7076"/>
                  </a:lnTo>
                  <a:lnTo>
                    <a:pt x="11270" y="585"/>
                  </a:lnTo>
                  <a:cubicBezTo>
                    <a:pt x="11315" y="311"/>
                    <a:pt x="11129" y="54"/>
                    <a:pt x="10857" y="9"/>
                  </a:cubicBezTo>
                  <a:cubicBezTo>
                    <a:pt x="10826" y="3"/>
                    <a:pt x="10796" y="0"/>
                    <a:pt x="107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4" name="Google Shape;3684;p49"/>
            <p:cNvSpPr/>
            <p:nvPr/>
          </p:nvSpPr>
          <p:spPr>
            <a:xfrm flipH="1">
              <a:off x="1324676" y="4680316"/>
              <a:ext cx="628799" cy="979625"/>
            </a:xfrm>
            <a:custGeom>
              <a:avLst/>
              <a:gdLst/>
              <a:ahLst/>
              <a:cxnLst/>
              <a:rect l="l" t="t" r="r" b="b"/>
              <a:pathLst>
                <a:path w="40851" h="63643" extrusionOk="0">
                  <a:moveTo>
                    <a:pt x="6468" y="1"/>
                  </a:moveTo>
                  <a:cubicBezTo>
                    <a:pt x="5113" y="1"/>
                    <a:pt x="3930" y="611"/>
                    <a:pt x="3121" y="2041"/>
                  </a:cubicBezTo>
                  <a:cubicBezTo>
                    <a:pt x="0" y="7558"/>
                    <a:pt x="5990" y="11822"/>
                    <a:pt x="7245" y="17590"/>
                  </a:cubicBezTo>
                  <a:cubicBezTo>
                    <a:pt x="8499" y="23359"/>
                    <a:pt x="974" y="26619"/>
                    <a:pt x="3734" y="33801"/>
                  </a:cubicBezTo>
                  <a:cubicBezTo>
                    <a:pt x="6493" y="40982"/>
                    <a:pt x="14267" y="33891"/>
                    <a:pt x="11509" y="45149"/>
                  </a:cubicBezTo>
                  <a:cubicBezTo>
                    <a:pt x="8750" y="56407"/>
                    <a:pt x="23296" y="60998"/>
                    <a:pt x="23296" y="60998"/>
                  </a:cubicBezTo>
                  <a:cubicBezTo>
                    <a:pt x="23296" y="60998"/>
                    <a:pt x="27791" y="63643"/>
                    <a:pt x="31661" y="63643"/>
                  </a:cubicBezTo>
                  <a:cubicBezTo>
                    <a:pt x="33042" y="63643"/>
                    <a:pt x="34344" y="63306"/>
                    <a:pt x="35334" y="62392"/>
                  </a:cubicBezTo>
                  <a:cubicBezTo>
                    <a:pt x="39097" y="58915"/>
                    <a:pt x="37842" y="53202"/>
                    <a:pt x="37466" y="48312"/>
                  </a:cubicBezTo>
                  <a:cubicBezTo>
                    <a:pt x="37090" y="43422"/>
                    <a:pt x="40851" y="39828"/>
                    <a:pt x="39011" y="36149"/>
                  </a:cubicBezTo>
                  <a:cubicBezTo>
                    <a:pt x="37174" y="32471"/>
                    <a:pt x="28646" y="30465"/>
                    <a:pt x="30636" y="25449"/>
                  </a:cubicBezTo>
                  <a:cubicBezTo>
                    <a:pt x="32626" y="20432"/>
                    <a:pt x="30318" y="16086"/>
                    <a:pt x="26973" y="14413"/>
                  </a:cubicBezTo>
                  <a:cubicBezTo>
                    <a:pt x="23630" y="12741"/>
                    <a:pt x="19450" y="12073"/>
                    <a:pt x="17610" y="10066"/>
                  </a:cubicBezTo>
                  <a:cubicBezTo>
                    <a:pt x="15629" y="4988"/>
                    <a:pt x="10343" y="1"/>
                    <a:pt x="64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5" name="Google Shape;3685;p49"/>
            <p:cNvSpPr/>
            <p:nvPr/>
          </p:nvSpPr>
          <p:spPr>
            <a:xfrm flipH="1">
              <a:off x="1412562" y="4744388"/>
              <a:ext cx="445690" cy="931754"/>
            </a:xfrm>
            <a:custGeom>
              <a:avLst/>
              <a:gdLst/>
              <a:ahLst/>
              <a:cxnLst/>
              <a:rect l="l" t="t" r="r" b="b"/>
              <a:pathLst>
                <a:path w="28955" h="60533" extrusionOk="0">
                  <a:moveTo>
                    <a:pt x="557" y="1"/>
                  </a:moveTo>
                  <a:cubicBezTo>
                    <a:pt x="435" y="1"/>
                    <a:pt x="311" y="45"/>
                    <a:pt x="214" y="136"/>
                  </a:cubicBezTo>
                  <a:cubicBezTo>
                    <a:pt x="12" y="324"/>
                    <a:pt x="0" y="642"/>
                    <a:pt x="189" y="844"/>
                  </a:cubicBezTo>
                  <a:cubicBezTo>
                    <a:pt x="14736" y="16492"/>
                    <a:pt x="27784" y="59739"/>
                    <a:pt x="27914" y="60175"/>
                  </a:cubicBezTo>
                  <a:cubicBezTo>
                    <a:pt x="27977" y="60387"/>
                    <a:pt x="28173" y="60533"/>
                    <a:pt x="28395" y="60533"/>
                  </a:cubicBezTo>
                  <a:cubicBezTo>
                    <a:pt x="28444" y="60533"/>
                    <a:pt x="28492" y="60524"/>
                    <a:pt x="28539" y="60511"/>
                  </a:cubicBezTo>
                  <a:cubicBezTo>
                    <a:pt x="28803" y="60432"/>
                    <a:pt x="28955" y="60152"/>
                    <a:pt x="28875" y="59886"/>
                  </a:cubicBezTo>
                  <a:cubicBezTo>
                    <a:pt x="28746" y="59450"/>
                    <a:pt x="15630" y="15980"/>
                    <a:pt x="924" y="161"/>
                  </a:cubicBezTo>
                  <a:cubicBezTo>
                    <a:pt x="825" y="54"/>
                    <a:pt x="692" y="1"/>
                    <a:pt x="557" y="1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6" name="Google Shape;3686;p49"/>
            <p:cNvSpPr/>
            <p:nvPr/>
          </p:nvSpPr>
          <p:spPr>
            <a:xfrm flipH="1">
              <a:off x="1653722" y="4862250"/>
              <a:ext cx="163884" cy="114289"/>
            </a:xfrm>
            <a:custGeom>
              <a:avLst/>
              <a:gdLst/>
              <a:ahLst/>
              <a:cxnLst/>
              <a:rect l="l" t="t" r="r" b="b"/>
              <a:pathLst>
                <a:path w="10647" h="7425" extrusionOk="0">
                  <a:moveTo>
                    <a:pt x="10078" y="0"/>
                  </a:moveTo>
                  <a:cubicBezTo>
                    <a:pt x="9881" y="0"/>
                    <a:pt x="9695" y="117"/>
                    <a:pt x="9616" y="310"/>
                  </a:cubicBezTo>
                  <a:lnTo>
                    <a:pt x="7130" y="6270"/>
                  </a:lnTo>
                  <a:lnTo>
                    <a:pt x="652" y="4901"/>
                  </a:lnTo>
                  <a:cubicBezTo>
                    <a:pt x="618" y="4894"/>
                    <a:pt x="583" y="4891"/>
                    <a:pt x="549" y="4891"/>
                  </a:cubicBezTo>
                  <a:cubicBezTo>
                    <a:pt x="317" y="4891"/>
                    <a:pt x="108" y="5053"/>
                    <a:pt x="57" y="5289"/>
                  </a:cubicBezTo>
                  <a:cubicBezTo>
                    <a:pt x="1" y="5560"/>
                    <a:pt x="174" y="5825"/>
                    <a:pt x="445" y="5884"/>
                  </a:cubicBezTo>
                  <a:lnTo>
                    <a:pt x="7736" y="7424"/>
                  </a:lnTo>
                  <a:lnTo>
                    <a:pt x="10542" y="694"/>
                  </a:lnTo>
                  <a:cubicBezTo>
                    <a:pt x="10647" y="439"/>
                    <a:pt x="10527" y="146"/>
                    <a:pt x="10271" y="39"/>
                  </a:cubicBezTo>
                  <a:cubicBezTo>
                    <a:pt x="10208" y="13"/>
                    <a:pt x="10142" y="0"/>
                    <a:pt x="10078" y="0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7" name="Google Shape;3687;p49"/>
            <p:cNvSpPr/>
            <p:nvPr/>
          </p:nvSpPr>
          <p:spPr>
            <a:xfrm flipH="1">
              <a:off x="1499227" y="5055235"/>
              <a:ext cx="318425" cy="174520"/>
            </a:xfrm>
            <a:custGeom>
              <a:avLst/>
              <a:gdLst/>
              <a:ahLst/>
              <a:cxnLst/>
              <a:rect l="l" t="t" r="r" b="b"/>
              <a:pathLst>
                <a:path w="20687" h="11338" extrusionOk="0">
                  <a:moveTo>
                    <a:pt x="20113" y="0"/>
                  </a:moveTo>
                  <a:cubicBezTo>
                    <a:pt x="19925" y="0"/>
                    <a:pt x="19746" y="106"/>
                    <a:pt x="19660" y="287"/>
                  </a:cubicBezTo>
                  <a:lnTo>
                    <a:pt x="14951" y="10185"/>
                  </a:lnTo>
                  <a:lnTo>
                    <a:pt x="662" y="6970"/>
                  </a:lnTo>
                  <a:cubicBezTo>
                    <a:pt x="625" y="6962"/>
                    <a:pt x="589" y="6958"/>
                    <a:pt x="552" y="6958"/>
                  </a:cubicBezTo>
                  <a:cubicBezTo>
                    <a:pt x="322" y="6958"/>
                    <a:pt x="114" y="7117"/>
                    <a:pt x="62" y="7351"/>
                  </a:cubicBezTo>
                  <a:cubicBezTo>
                    <a:pt x="0" y="7622"/>
                    <a:pt x="171" y="7889"/>
                    <a:pt x="441" y="7951"/>
                  </a:cubicBezTo>
                  <a:lnTo>
                    <a:pt x="15512" y="11338"/>
                  </a:lnTo>
                  <a:lnTo>
                    <a:pt x="20566" y="718"/>
                  </a:lnTo>
                  <a:cubicBezTo>
                    <a:pt x="20686" y="467"/>
                    <a:pt x="20579" y="168"/>
                    <a:pt x="20329" y="50"/>
                  </a:cubicBezTo>
                  <a:cubicBezTo>
                    <a:pt x="20259" y="16"/>
                    <a:pt x="20185" y="0"/>
                    <a:pt x="20113" y="0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8" name="Google Shape;3688;p49"/>
            <p:cNvSpPr/>
            <p:nvPr/>
          </p:nvSpPr>
          <p:spPr>
            <a:xfrm flipH="1">
              <a:off x="658816" y="4243988"/>
              <a:ext cx="858409" cy="1337331"/>
            </a:xfrm>
            <a:custGeom>
              <a:avLst/>
              <a:gdLst/>
              <a:ahLst/>
              <a:cxnLst/>
              <a:rect l="l" t="t" r="r" b="b"/>
              <a:pathLst>
                <a:path w="55768" h="86882" extrusionOk="0">
                  <a:moveTo>
                    <a:pt x="46938" y="0"/>
                  </a:moveTo>
                  <a:cubicBezTo>
                    <a:pt x="41647" y="0"/>
                    <a:pt x="34433" y="6807"/>
                    <a:pt x="31727" y="13740"/>
                  </a:cubicBezTo>
                  <a:cubicBezTo>
                    <a:pt x="29216" y="16480"/>
                    <a:pt x="23510" y="17393"/>
                    <a:pt x="18945" y="19675"/>
                  </a:cubicBezTo>
                  <a:cubicBezTo>
                    <a:pt x="14381" y="21957"/>
                    <a:pt x="11229" y="27892"/>
                    <a:pt x="13946" y="34740"/>
                  </a:cubicBezTo>
                  <a:cubicBezTo>
                    <a:pt x="16663" y="41587"/>
                    <a:pt x="5023" y="44326"/>
                    <a:pt x="2511" y="49348"/>
                  </a:cubicBezTo>
                  <a:cubicBezTo>
                    <a:pt x="0" y="54369"/>
                    <a:pt x="5136" y="59276"/>
                    <a:pt x="4622" y="65952"/>
                  </a:cubicBezTo>
                  <a:cubicBezTo>
                    <a:pt x="4109" y="72629"/>
                    <a:pt x="2398" y="80428"/>
                    <a:pt x="7532" y="85173"/>
                  </a:cubicBezTo>
                  <a:cubicBezTo>
                    <a:pt x="8883" y="86422"/>
                    <a:pt x="10661" y="86882"/>
                    <a:pt x="12547" y="86882"/>
                  </a:cubicBezTo>
                  <a:cubicBezTo>
                    <a:pt x="17831" y="86882"/>
                    <a:pt x="23966" y="83272"/>
                    <a:pt x="23966" y="83272"/>
                  </a:cubicBezTo>
                  <a:cubicBezTo>
                    <a:pt x="23966" y="83272"/>
                    <a:pt x="43823" y="77003"/>
                    <a:pt x="40057" y="61635"/>
                  </a:cubicBezTo>
                  <a:cubicBezTo>
                    <a:pt x="36291" y="46267"/>
                    <a:pt x="46904" y="55948"/>
                    <a:pt x="50672" y="46143"/>
                  </a:cubicBezTo>
                  <a:cubicBezTo>
                    <a:pt x="54438" y="36338"/>
                    <a:pt x="44166" y="31887"/>
                    <a:pt x="45878" y="24012"/>
                  </a:cubicBezTo>
                  <a:cubicBezTo>
                    <a:pt x="47589" y="16138"/>
                    <a:pt x="55768" y="10317"/>
                    <a:pt x="51507" y="2785"/>
                  </a:cubicBezTo>
                  <a:cubicBezTo>
                    <a:pt x="50403" y="833"/>
                    <a:pt x="48788" y="0"/>
                    <a:pt x="469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9" name="Google Shape;3689;p49"/>
            <p:cNvSpPr/>
            <p:nvPr/>
          </p:nvSpPr>
          <p:spPr>
            <a:xfrm flipH="1">
              <a:off x="658816" y="4243988"/>
              <a:ext cx="858409" cy="1337331"/>
            </a:xfrm>
            <a:custGeom>
              <a:avLst/>
              <a:gdLst/>
              <a:ahLst/>
              <a:cxnLst/>
              <a:rect l="l" t="t" r="r" b="b"/>
              <a:pathLst>
                <a:path w="55768" h="86882" extrusionOk="0">
                  <a:moveTo>
                    <a:pt x="46938" y="0"/>
                  </a:moveTo>
                  <a:cubicBezTo>
                    <a:pt x="41647" y="0"/>
                    <a:pt x="34433" y="6807"/>
                    <a:pt x="31727" y="13740"/>
                  </a:cubicBezTo>
                  <a:cubicBezTo>
                    <a:pt x="29216" y="16480"/>
                    <a:pt x="23510" y="17393"/>
                    <a:pt x="18945" y="19675"/>
                  </a:cubicBezTo>
                  <a:cubicBezTo>
                    <a:pt x="14381" y="21957"/>
                    <a:pt x="11229" y="27892"/>
                    <a:pt x="13946" y="34740"/>
                  </a:cubicBezTo>
                  <a:cubicBezTo>
                    <a:pt x="16663" y="41587"/>
                    <a:pt x="5023" y="44326"/>
                    <a:pt x="2511" y="49348"/>
                  </a:cubicBezTo>
                  <a:cubicBezTo>
                    <a:pt x="0" y="54369"/>
                    <a:pt x="5136" y="59276"/>
                    <a:pt x="4622" y="65952"/>
                  </a:cubicBezTo>
                  <a:cubicBezTo>
                    <a:pt x="4109" y="72629"/>
                    <a:pt x="2398" y="80428"/>
                    <a:pt x="7532" y="85173"/>
                  </a:cubicBezTo>
                  <a:cubicBezTo>
                    <a:pt x="8883" y="86422"/>
                    <a:pt x="10661" y="86882"/>
                    <a:pt x="12547" y="86882"/>
                  </a:cubicBezTo>
                  <a:cubicBezTo>
                    <a:pt x="17831" y="86882"/>
                    <a:pt x="23966" y="83272"/>
                    <a:pt x="23966" y="83272"/>
                  </a:cubicBezTo>
                  <a:cubicBezTo>
                    <a:pt x="23966" y="83272"/>
                    <a:pt x="43823" y="77003"/>
                    <a:pt x="40057" y="61635"/>
                  </a:cubicBezTo>
                  <a:cubicBezTo>
                    <a:pt x="36291" y="46267"/>
                    <a:pt x="46904" y="55948"/>
                    <a:pt x="50672" y="46143"/>
                  </a:cubicBezTo>
                  <a:cubicBezTo>
                    <a:pt x="54438" y="36338"/>
                    <a:pt x="44166" y="31887"/>
                    <a:pt x="45878" y="24012"/>
                  </a:cubicBezTo>
                  <a:cubicBezTo>
                    <a:pt x="47589" y="16138"/>
                    <a:pt x="55768" y="10317"/>
                    <a:pt x="51507" y="2785"/>
                  </a:cubicBezTo>
                  <a:cubicBezTo>
                    <a:pt x="50403" y="833"/>
                    <a:pt x="48788" y="0"/>
                    <a:pt x="46938" y="0"/>
                  </a:cubicBezTo>
                  <a:close/>
                </a:path>
              </a:pathLst>
            </a:custGeom>
            <a:solidFill>
              <a:srgbClr val="6D9EEB">
                <a:alpha val="41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0" name="Google Shape;3690;p49"/>
            <p:cNvSpPr/>
            <p:nvPr/>
          </p:nvSpPr>
          <p:spPr>
            <a:xfrm flipH="1">
              <a:off x="791960" y="4334255"/>
              <a:ext cx="602155" cy="1266356"/>
            </a:xfrm>
            <a:custGeom>
              <a:avLst/>
              <a:gdLst/>
              <a:ahLst/>
              <a:cxnLst/>
              <a:rect l="l" t="t" r="r" b="b"/>
              <a:pathLst>
                <a:path w="39120" h="82271" extrusionOk="0">
                  <a:moveTo>
                    <a:pt x="38564" y="0"/>
                  </a:moveTo>
                  <a:cubicBezTo>
                    <a:pt x="38430" y="0"/>
                    <a:pt x="38296" y="54"/>
                    <a:pt x="38197" y="160"/>
                  </a:cubicBezTo>
                  <a:cubicBezTo>
                    <a:pt x="18149" y="21726"/>
                    <a:pt x="258" y="81027"/>
                    <a:pt x="79" y="81624"/>
                  </a:cubicBezTo>
                  <a:cubicBezTo>
                    <a:pt x="1" y="81889"/>
                    <a:pt x="151" y="82170"/>
                    <a:pt x="417" y="82249"/>
                  </a:cubicBezTo>
                  <a:cubicBezTo>
                    <a:pt x="464" y="82262"/>
                    <a:pt x="512" y="82270"/>
                    <a:pt x="561" y="82270"/>
                  </a:cubicBezTo>
                  <a:cubicBezTo>
                    <a:pt x="781" y="82270"/>
                    <a:pt x="977" y="82125"/>
                    <a:pt x="1040" y="81913"/>
                  </a:cubicBezTo>
                  <a:cubicBezTo>
                    <a:pt x="1221" y="81318"/>
                    <a:pt x="19043" y="22239"/>
                    <a:pt x="38930" y="843"/>
                  </a:cubicBezTo>
                  <a:cubicBezTo>
                    <a:pt x="39119" y="641"/>
                    <a:pt x="39109" y="323"/>
                    <a:pt x="38905" y="135"/>
                  </a:cubicBezTo>
                  <a:cubicBezTo>
                    <a:pt x="38809" y="45"/>
                    <a:pt x="38686" y="0"/>
                    <a:pt x="385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1" name="Google Shape;3691;p49"/>
            <p:cNvSpPr/>
            <p:nvPr/>
          </p:nvSpPr>
          <p:spPr>
            <a:xfrm flipH="1">
              <a:off x="847457" y="4495181"/>
              <a:ext cx="217481" cy="149923"/>
            </a:xfrm>
            <a:custGeom>
              <a:avLst/>
              <a:gdLst/>
              <a:ahLst/>
              <a:cxnLst/>
              <a:rect l="l" t="t" r="r" b="b"/>
              <a:pathLst>
                <a:path w="14129" h="9740" extrusionOk="0">
                  <a:moveTo>
                    <a:pt x="572" y="0"/>
                  </a:moveTo>
                  <a:cubicBezTo>
                    <a:pt x="507" y="0"/>
                    <a:pt x="442" y="13"/>
                    <a:pt x="378" y="39"/>
                  </a:cubicBezTo>
                  <a:cubicBezTo>
                    <a:pt x="123" y="146"/>
                    <a:pt x="1" y="438"/>
                    <a:pt x="108" y="694"/>
                  </a:cubicBezTo>
                  <a:lnTo>
                    <a:pt x="3879" y="9740"/>
                  </a:lnTo>
                  <a:lnTo>
                    <a:pt x="13684" y="7668"/>
                  </a:lnTo>
                  <a:cubicBezTo>
                    <a:pt x="13955" y="7611"/>
                    <a:pt x="14129" y="7345"/>
                    <a:pt x="14072" y="7075"/>
                  </a:cubicBezTo>
                  <a:cubicBezTo>
                    <a:pt x="14020" y="6834"/>
                    <a:pt x="13806" y="6679"/>
                    <a:pt x="13572" y="6679"/>
                  </a:cubicBezTo>
                  <a:cubicBezTo>
                    <a:pt x="13540" y="6679"/>
                    <a:pt x="13509" y="6681"/>
                    <a:pt x="13477" y="6687"/>
                  </a:cubicBezTo>
                  <a:lnTo>
                    <a:pt x="4485" y="8587"/>
                  </a:lnTo>
                  <a:lnTo>
                    <a:pt x="1033" y="308"/>
                  </a:lnTo>
                  <a:cubicBezTo>
                    <a:pt x="953" y="116"/>
                    <a:pt x="767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2" name="Google Shape;3692;p49"/>
            <p:cNvSpPr/>
            <p:nvPr/>
          </p:nvSpPr>
          <p:spPr>
            <a:xfrm flipH="1">
              <a:off x="847371" y="4758624"/>
              <a:ext cx="428373" cy="232196"/>
            </a:xfrm>
            <a:custGeom>
              <a:avLst/>
              <a:gdLst/>
              <a:ahLst/>
              <a:cxnLst/>
              <a:rect l="l" t="t" r="r" b="b"/>
              <a:pathLst>
                <a:path w="27830" h="15085" extrusionOk="0">
                  <a:moveTo>
                    <a:pt x="571" y="1"/>
                  </a:moveTo>
                  <a:cubicBezTo>
                    <a:pt x="499" y="1"/>
                    <a:pt x="426" y="16"/>
                    <a:pt x="356" y="49"/>
                  </a:cubicBezTo>
                  <a:cubicBezTo>
                    <a:pt x="107" y="170"/>
                    <a:pt x="0" y="469"/>
                    <a:pt x="119" y="719"/>
                  </a:cubicBezTo>
                  <a:lnTo>
                    <a:pt x="6956" y="15085"/>
                  </a:lnTo>
                  <a:lnTo>
                    <a:pt x="27388" y="10493"/>
                  </a:lnTo>
                  <a:cubicBezTo>
                    <a:pt x="27659" y="10432"/>
                    <a:pt x="27829" y="10164"/>
                    <a:pt x="27767" y="9894"/>
                  </a:cubicBezTo>
                  <a:cubicBezTo>
                    <a:pt x="27715" y="9660"/>
                    <a:pt x="27507" y="9500"/>
                    <a:pt x="27278" y="9500"/>
                  </a:cubicBezTo>
                  <a:cubicBezTo>
                    <a:pt x="27242" y="9500"/>
                    <a:pt x="27206" y="9504"/>
                    <a:pt x="27169" y="9513"/>
                  </a:cubicBezTo>
                  <a:lnTo>
                    <a:pt x="7517" y="13932"/>
                  </a:lnTo>
                  <a:lnTo>
                    <a:pt x="1026" y="288"/>
                  </a:lnTo>
                  <a:cubicBezTo>
                    <a:pt x="939" y="107"/>
                    <a:pt x="759" y="1"/>
                    <a:pt x="5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3" name="Google Shape;3693;p49"/>
            <p:cNvSpPr/>
            <p:nvPr/>
          </p:nvSpPr>
          <p:spPr>
            <a:xfrm flipH="1">
              <a:off x="1021107" y="5087956"/>
              <a:ext cx="386367" cy="236829"/>
            </a:xfrm>
            <a:custGeom>
              <a:avLst/>
              <a:gdLst/>
              <a:ahLst/>
              <a:cxnLst/>
              <a:rect l="l" t="t" r="r" b="b"/>
              <a:pathLst>
                <a:path w="25101" h="15386" extrusionOk="0">
                  <a:moveTo>
                    <a:pt x="572" y="1"/>
                  </a:moveTo>
                  <a:cubicBezTo>
                    <a:pt x="499" y="1"/>
                    <a:pt x="425" y="17"/>
                    <a:pt x="354" y="51"/>
                  </a:cubicBezTo>
                  <a:cubicBezTo>
                    <a:pt x="105" y="171"/>
                    <a:pt x="0" y="470"/>
                    <a:pt x="120" y="721"/>
                  </a:cubicBezTo>
                  <a:lnTo>
                    <a:pt x="7161" y="15385"/>
                  </a:lnTo>
                  <a:lnTo>
                    <a:pt x="24693" y="9750"/>
                  </a:lnTo>
                  <a:cubicBezTo>
                    <a:pt x="24957" y="9664"/>
                    <a:pt x="25100" y="9382"/>
                    <a:pt x="25015" y="9118"/>
                  </a:cubicBezTo>
                  <a:cubicBezTo>
                    <a:pt x="24948" y="8905"/>
                    <a:pt x="24749" y="8770"/>
                    <a:pt x="24538" y="8770"/>
                  </a:cubicBezTo>
                  <a:cubicBezTo>
                    <a:pt x="24487" y="8770"/>
                    <a:pt x="24436" y="8778"/>
                    <a:pt x="24385" y="8794"/>
                  </a:cubicBezTo>
                  <a:lnTo>
                    <a:pt x="7686" y="14162"/>
                  </a:lnTo>
                  <a:lnTo>
                    <a:pt x="1024" y="286"/>
                  </a:lnTo>
                  <a:cubicBezTo>
                    <a:pt x="938" y="106"/>
                    <a:pt x="759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97" name="Google Shape;3697;p49"/>
          <p:cNvSpPr txBox="1">
            <a:spLocks noGrp="1"/>
          </p:cNvSpPr>
          <p:nvPr>
            <p:ph type="subTitle" idx="1"/>
          </p:nvPr>
        </p:nvSpPr>
        <p:spPr>
          <a:xfrm flipH="1">
            <a:off x="974505" y="3731059"/>
            <a:ext cx="3969728" cy="63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Aft>
                <a:spcPts val="1200"/>
              </a:spcAft>
            </a:pPr>
            <a:r>
              <a:rPr lang="en-US" sz="1900" b="1" dirty="0"/>
              <a:t>a type of hairpin, usually of metal or plastic, used to hold hair in place.</a:t>
            </a:r>
            <a:endParaRPr sz="1900" b="1" dirty="0"/>
          </a:p>
        </p:txBody>
      </p:sp>
      <p:grpSp>
        <p:nvGrpSpPr>
          <p:cNvPr id="3590" name="Google Shape;4108;p58">
            <a:extLst>
              <a:ext uri="{FF2B5EF4-FFF2-40B4-BE49-F238E27FC236}">
                <a16:creationId xmlns:a16="http://schemas.microsoft.com/office/drawing/2014/main" id="{F59FF682-B59F-48C0-42C9-EF58FD8AB9E2}"/>
              </a:ext>
            </a:extLst>
          </p:cNvPr>
          <p:cNvGrpSpPr/>
          <p:nvPr/>
        </p:nvGrpSpPr>
        <p:grpSpPr>
          <a:xfrm>
            <a:off x="5073706" y="1100518"/>
            <a:ext cx="2621821" cy="4167875"/>
            <a:chOff x="4504310" y="2298297"/>
            <a:chExt cx="1730118" cy="2750528"/>
          </a:xfrm>
        </p:grpSpPr>
        <p:sp>
          <p:nvSpPr>
            <p:cNvPr id="3591" name="Google Shape;4109;p58">
              <a:extLst>
                <a:ext uri="{FF2B5EF4-FFF2-40B4-BE49-F238E27FC236}">
                  <a16:creationId xmlns:a16="http://schemas.microsoft.com/office/drawing/2014/main" id="{2999A62C-C78F-C7AF-100F-28C614C68AFE}"/>
                </a:ext>
              </a:extLst>
            </p:cNvPr>
            <p:cNvSpPr/>
            <p:nvPr/>
          </p:nvSpPr>
          <p:spPr>
            <a:xfrm>
              <a:off x="5087825" y="3509775"/>
              <a:ext cx="273225" cy="281575"/>
            </a:xfrm>
            <a:custGeom>
              <a:avLst/>
              <a:gdLst/>
              <a:ahLst/>
              <a:cxnLst/>
              <a:rect l="l" t="t" r="r" b="b"/>
              <a:pathLst>
                <a:path w="10929" h="11263" extrusionOk="0">
                  <a:moveTo>
                    <a:pt x="4084" y="1"/>
                  </a:moveTo>
                  <a:cubicBezTo>
                    <a:pt x="2595" y="1"/>
                    <a:pt x="489" y="484"/>
                    <a:pt x="489" y="484"/>
                  </a:cubicBezTo>
                  <a:cubicBezTo>
                    <a:pt x="489" y="484"/>
                    <a:pt x="0" y="6548"/>
                    <a:pt x="49" y="7435"/>
                  </a:cubicBezTo>
                  <a:cubicBezTo>
                    <a:pt x="97" y="8323"/>
                    <a:pt x="4177" y="9549"/>
                    <a:pt x="5737" y="9629"/>
                  </a:cubicBezTo>
                  <a:cubicBezTo>
                    <a:pt x="7296" y="9707"/>
                    <a:pt x="8458" y="11262"/>
                    <a:pt x="8458" y="11262"/>
                  </a:cubicBezTo>
                  <a:cubicBezTo>
                    <a:pt x="8458" y="11262"/>
                    <a:pt x="10928" y="6791"/>
                    <a:pt x="10097" y="5048"/>
                  </a:cubicBezTo>
                  <a:cubicBezTo>
                    <a:pt x="9265" y="3307"/>
                    <a:pt x="6214" y="307"/>
                    <a:pt x="4831" y="57"/>
                  </a:cubicBezTo>
                  <a:cubicBezTo>
                    <a:pt x="4615" y="17"/>
                    <a:pt x="4360" y="1"/>
                    <a:pt x="4084" y="1"/>
                  </a:cubicBezTo>
                  <a:close/>
                </a:path>
              </a:pathLst>
            </a:custGeom>
            <a:solidFill>
              <a:srgbClr val="EEBE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2" name="Google Shape;4110;p58">
              <a:extLst>
                <a:ext uri="{FF2B5EF4-FFF2-40B4-BE49-F238E27FC236}">
                  <a16:creationId xmlns:a16="http://schemas.microsoft.com/office/drawing/2014/main" id="{58F9CD2D-1502-6971-1A65-78C2B65CAB70}"/>
                </a:ext>
              </a:extLst>
            </p:cNvPr>
            <p:cNvSpPr/>
            <p:nvPr/>
          </p:nvSpPr>
          <p:spPr>
            <a:xfrm>
              <a:off x="5088725" y="3661800"/>
              <a:ext cx="77525" cy="74175"/>
            </a:xfrm>
            <a:custGeom>
              <a:avLst/>
              <a:gdLst/>
              <a:ahLst/>
              <a:cxnLst/>
              <a:rect l="l" t="t" r="r" b="b"/>
              <a:pathLst>
                <a:path w="3101" h="2967" extrusionOk="0">
                  <a:moveTo>
                    <a:pt x="55" y="1"/>
                  </a:moveTo>
                  <a:cubicBezTo>
                    <a:pt x="19" y="641"/>
                    <a:pt x="0" y="1144"/>
                    <a:pt x="13" y="1354"/>
                  </a:cubicBezTo>
                  <a:cubicBezTo>
                    <a:pt x="41" y="1874"/>
                    <a:pt x="1457" y="2513"/>
                    <a:pt x="2938" y="2967"/>
                  </a:cubicBezTo>
                  <a:cubicBezTo>
                    <a:pt x="3101" y="1415"/>
                    <a:pt x="1623" y="173"/>
                    <a:pt x="55" y="1"/>
                  </a:cubicBezTo>
                  <a:close/>
                </a:path>
              </a:pathLst>
            </a:custGeom>
            <a:solidFill>
              <a:srgbClr val="DB82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3" name="Google Shape;4111;p58">
              <a:extLst>
                <a:ext uri="{FF2B5EF4-FFF2-40B4-BE49-F238E27FC236}">
                  <a16:creationId xmlns:a16="http://schemas.microsoft.com/office/drawing/2014/main" id="{79844A33-A0A0-8DFD-810C-47A7F5CBE757}"/>
                </a:ext>
              </a:extLst>
            </p:cNvPr>
            <p:cNvSpPr/>
            <p:nvPr/>
          </p:nvSpPr>
          <p:spPr>
            <a:xfrm>
              <a:off x="5090075" y="3509750"/>
              <a:ext cx="270975" cy="281600"/>
            </a:xfrm>
            <a:custGeom>
              <a:avLst/>
              <a:gdLst/>
              <a:ahLst/>
              <a:cxnLst/>
              <a:rect l="l" t="t" r="r" b="b"/>
              <a:pathLst>
                <a:path w="10839" h="11264" extrusionOk="0">
                  <a:moveTo>
                    <a:pt x="3992" y="0"/>
                  </a:moveTo>
                  <a:cubicBezTo>
                    <a:pt x="2503" y="0"/>
                    <a:pt x="397" y="484"/>
                    <a:pt x="397" y="484"/>
                  </a:cubicBezTo>
                  <a:cubicBezTo>
                    <a:pt x="397" y="484"/>
                    <a:pt x="114" y="4015"/>
                    <a:pt x="1" y="6083"/>
                  </a:cubicBezTo>
                  <a:cubicBezTo>
                    <a:pt x="1569" y="6255"/>
                    <a:pt x="3048" y="7497"/>
                    <a:pt x="2884" y="9049"/>
                  </a:cubicBezTo>
                  <a:cubicBezTo>
                    <a:pt x="3927" y="9368"/>
                    <a:pt x="5001" y="9597"/>
                    <a:pt x="5647" y="9630"/>
                  </a:cubicBezTo>
                  <a:cubicBezTo>
                    <a:pt x="7206" y="9708"/>
                    <a:pt x="8368" y="11263"/>
                    <a:pt x="8368" y="11263"/>
                  </a:cubicBezTo>
                  <a:cubicBezTo>
                    <a:pt x="8368" y="11263"/>
                    <a:pt x="10838" y="6790"/>
                    <a:pt x="10007" y="5047"/>
                  </a:cubicBezTo>
                  <a:cubicBezTo>
                    <a:pt x="9175" y="3306"/>
                    <a:pt x="6124" y="308"/>
                    <a:pt x="4740" y="56"/>
                  </a:cubicBezTo>
                  <a:cubicBezTo>
                    <a:pt x="4523" y="17"/>
                    <a:pt x="4269" y="0"/>
                    <a:pt x="3992" y="0"/>
                  </a:cubicBezTo>
                  <a:close/>
                </a:path>
              </a:pathLst>
            </a:custGeom>
            <a:solidFill>
              <a:srgbClr val="EF94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4" name="Google Shape;4112;p58">
              <a:extLst>
                <a:ext uri="{FF2B5EF4-FFF2-40B4-BE49-F238E27FC236}">
                  <a16:creationId xmlns:a16="http://schemas.microsoft.com/office/drawing/2014/main" id="{B87358D2-9AD9-8018-4C87-DD548C15D67A}"/>
                </a:ext>
              </a:extLst>
            </p:cNvPr>
            <p:cNvSpPr/>
            <p:nvPr/>
          </p:nvSpPr>
          <p:spPr>
            <a:xfrm>
              <a:off x="5193925" y="3583725"/>
              <a:ext cx="95150" cy="167300"/>
            </a:xfrm>
            <a:custGeom>
              <a:avLst/>
              <a:gdLst/>
              <a:ahLst/>
              <a:cxnLst/>
              <a:rect l="l" t="t" r="r" b="b"/>
              <a:pathLst>
                <a:path w="3806" h="6692" extrusionOk="0">
                  <a:moveTo>
                    <a:pt x="2269" y="1"/>
                  </a:moveTo>
                  <a:cubicBezTo>
                    <a:pt x="2269" y="1"/>
                    <a:pt x="2010" y="356"/>
                    <a:pt x="1570" y="356"/>
                  </a:cubicBezTo>
                  <a:cubicBezTo>
                    <a:pt x="1521" y="356"/>
                    <a:pt x="1471" y="352"/>
                    <a:pt x="1417" y="342"/>
                  </a:cubicBezTo>
                  <a:lnTo>
                    <a:pt x="1417" y="342"/>
                  </a:lnTo>
                  <a:cubicBezTo>
                    <a:pt x="1867" y="951"/>
                    <a:pt x="2257" y="1995"/>
                    <a:pt x="1184" y="1995"/>
                  </a:cubicBezTo>
                  <a:cubicBezTo>
                    <a:pt x="1153" y="1995"/>
                    <a:pt x="1122" y="1995"/>
                    <a:pt x="1089" y="1993"/>
                  </a:cubicBezTo>
                  <a:lnTo>
                    <a:pt x="1089" y="1993"/>
                  </a:lnTo>
                  <a:cubicBezTo>
                    <a:pt x="1277" y="2394"/>
                    <a:pt x="1920" y="3656"/>
                    <a:pt x="713" y="3747"/>
                  </a:cubicBezTo>
                  <a:cubicBezTo>
                    <a:pt x="1106" y="4333"/>
                    <a:pt x="1380" y="5398"/>
                    <a:pt x="157" y="5457"/>
                  </a:cubicBezTo>
                  <a:cubicBezTo>
                    <a:pt x="60" y="5794"/>
                    <a:pt x="0" y="6445"/>
                    <a:pt x="0" y="6445"/>
                  </a:cubicBezTo>
                  <a:lnTo>
                    <a:pt x="829" y="6585"/>
                  </a:lnTo>
                  <a:cubicBezTo>
                    <a:pt x="829" y="6585"/>
                    <a:pt x="1619" y="6603"/>
                    <a:pt x="1812" y="6691"/>
                  </a:cubicBezTo>
                  <a:cubicBezTo>
                    <a:pt x="1489" y="6073"/>
                    <a:pt x="1458" y="5456"/>
                    <a:pt x="1715" y="5012"/>
                  </a:cubicBezTo>
                  <a:cubicBezTo>
                    <a:pt x="1972" y="4569"/>
                    <a:pt x="2634" y="2699"/>
                    <a:pt x="2384" y="1175"/>
                  </a:cubicBezTo>
                  <a:lnTo>
                    <a:pt x="2384" y="1175"/>
                  </a:lnTo>
                  <a:cubicBezTo>
                    <a:pt x="3221" y="2231"/>
                    <a:pt x="3745" y="2261"/>
                    <a:pt x="3801" y="2261"/>
                  </a:cubicBezTo>
                  <a:cubicBezTo>
                    <a:pt x="3804" y="2261"/>
                    <a:pt x="3806" y="2261"/>
                    <a:pt x="3806" y="2261"/>
                  </a:cubicBezTo>
                  <a:cubicBezTo>
                    <a:pt x="3806" y="2261"/>
                    <a:pt x="2376" y="300"/>
                    <a:pt x="2269" y="1"/>
                  </a:cubicBezTo>
                  <a:close/>
                </a:path>
              </a:pathLst>
            </a:custGeom>
            <a:solidFill>
              <a:srgbClr val="DB82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5" name="Google Shape;4113;p58">
              <a:extLst>
                <a:ext uri="{FF2B5EF4-FFF2-40B4-BE49-F238E27FC236}">
                  <a16:creationId xmlns:a16="http://schemas.microsoft.com/office/drawing/2014/main" id="{88498245-5600-D2C5-62D3-E2FBB9D3C921}"/>
                </a:ext>
              </a:extLst>
            </p:cNvPr>
            <p:cNvSpPr/>
            <p:nvPr/>
          </p:nvSpPr>
          <p:spPr>
            <a:xfrm>
              <a:off x="5085900" y="3507800"/>
              <a:ext cx="277050" cy="287075"/>
            </a:xfrm>
            <a:custGeom>
              <a:avLst/>
              <a:gdLst/>
              <a:ahLst/>
              <a:cxnLst/>
              <a:rect l="l" t="t" r="r" b="b"/>
              <a:pathLst>
                <a:path w="11082" h="11483" extrusionOk="0">
                  <a:moveTo>
                    <a:pt x="4169" y="156"/>
                  </a:moveTo>
                  <a:cubicBezTo>
                    <a:pt x="4437" y="156"/>
                    <a:pt x="4684" y="172"/>
                    <a:pt x="4893" y="209"/>
                  </a:cubicBezTo>
                  <a:cubicBezTo>
                    <a:pt x="6269" y="460"/>
                    <a:pt x="9308" y="3495"/>
                    <a:pt x="10103" y="5158"/>
                  </a:cubicBezTo>
                  <a:cubicBezTo>
                    <a:pt x="10839" y="6701"/>
                    <a:pt x="8882" y="10524"/>
                    <a:pt x="8523" y="11200"/>
                  </a:cubicBezTo>
                  <a:cubicBezTo>
                    <a:pt x="8239" y="10856"/>
                    <a:pt x="7187" y="9700"/>
                    <a:pt x="5817" y="9631"/>
                  </a:cubicBezTo>
                  <a:cubicBezTo>
                    <a:pt x="4130" y="9545"/>
                    <a:pt x="245" y="8281"/>
                    <a:pt x="202" y="7509"/>
                  </a:cubicBezTo>
                  <a:cubicBezTo>
                    <a:pt x="157" y="6682"/>
                    <a:pt x="588" y="1243"/>
                    <a:pt x="636" y="626"/>
                  </a:cubicBezTo>
                  <a:lnTo>
                    <a:pt x="638" y="626"/>
                  </a:lnTo>
                  <a:cubicBezTo>
                    <a:pt x="979" y="550"/>
                    <a:pt x="2836" y="156"/>
                    <a:pt x="4169" y="156"/>
                  </a:cubicBezTo>
                  <a:close/>
                  <a:moveTo>
                    <a:pt x="4157" y="0"/>
                  </a:moveTo>
                  <a:cubicBezTo>
                    <a:pt x="2687" y="0"/>
                    <a:pt x="649" y="463"/>
                    <a:pt x="547" y="487"/>
                  </a:cubicBezTo>
                  <a:lnTo>
                    <a:pt x="492" y="499"/>
                  </a:lnTo>
                  <a:lnTo>
                    <a:pt x="487" y="556"/>
                  </a:lnTo>
                  <a:cubicBezTo>
                    <a:pt x="469" y="805"/>
                    <a:pt x="0" y="6635"/>
                    <a:pt x="49" y="7517"/>
                  </a:cubicBezTo>
                  <a:cubicBezTo>
                    <a:pt x="102" y="8513"/>
                    <a:pt x="4313" y="9709"/>
                    <a:pt x="5809" y="9785"/>
                  </a:cubicBezTo>
                  <a:cubicBezTo>
                    <a:pt x="7314" y="9860"/>
                    <a:pt x="8462" y="11373"/>
                    <a:pt x="8474" y="11387"/>
                  </a:cubicBezTo>
                  <a:lnTo>
                    <a:pt x="8545" y="11482"/>
                  </a:lnTo>
                  <a:lnTo>
                    <a:pt x="8603" y="11379"/>
                  </a:lnTo>
                  <a:cubicBezTo>
                    <a:pt x="8705" y="11194"/>
                    <a:pt x="11082" y="6850"/>
                    <a:pt x="10243" y="5093"/>
                  </a:cubicBezTo>
                  <a:cubicBezTo>
                    <a:pt x="9423" y="3375"/>
                    <a:pt x="6373" y="322"/>
                    <a:pt x="4921" y="58"/>
                  </a:cubicBezTo>
                  <a:cubicBezTo>
                    <a:pt x="4699" y="17"/>
                    <a:pt x="4438" y="0"/>
                    <a:pt x="4157" y="0"/>
                  </a:cubicBezTo>
                  <a:close/>
                </a:path>
              </a:pathLst>
            </a:custGeom>
            <a:solidFill>
              <a:srgbClr val="B55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6" name="Google Shape;4114;p58">
              <a:extLst>
                <a:ext uri="{FF2B5EF4-FFF2-40B4-BE49-F238E27FC236}">
                  <a16:creationId xmlns:a16="http://schemas.microsoft.com/office/drawing/2014/main" id="{B551C273-9606-5F87-5018-CA1B54EACF85}"/>
                </a:ext>
              </a:extLst>
            </p:cNvPr>
            <p:cNvSpPr/>
            <p:nvPr/>
          </p:nvSpPr>
          <p:spPr>
            <a:xfrm>
              <a:off x="5101750" y="2496175"/>
              <a:ext cx="287250" cy="1424100"/>
            </a:xfrm>
            <a:custGeom>
              <a:avLst/>
              <a:gdLst/>
              <a:ahLst/>
              <a:cxnLst/>
              <a:rect l="l" t="t" r="r" b="b"/>
              <a:pathLst>
                <a:path w="11490" h="56964" extrusionOk="0">
                  <a:moveTo>
                    <a:pt x="9972" y="0"/>
                  </a:moveTo>
                  <a:cubicBezTo>
                    <a:pt x="9288" y="0"/>
                    <a:pt x="8690" y="496"/>
                    <a:pt x="8581" y="1194"/>
                  </a:cubicBezTo>
                  <a:lnTo>
                    <a:pt x="121" y="55335"/>
                  </a:lnTo>
                  <a:cubicBezTo>
                    <a:pt x="1" y="56107"/>
                    <a:pt x="525" y="56826"/>
                    <a:pt x="1299" y="56946"/>
                  </a:cubicBezTo>
                  <a:cubicBezTo>
                    <a:pt x="1373" y="56958"/>
                    <a:pt x="1447" y="56963"/>
                    <a:pt x="1520" y="56963"/>
                  </a:cubicBezTo>
                  <a:cubicBezTo>
                    <a:pt x="2204" y="56963"/>
                    <a:pt x="2801" y="56468"/>
                    <a:pt x="2910" y="55770"/>
                  </a:cubicBezTo>
                  <a:lnTo>
                    <a:pt x="11369" y="1629"/>
                  </a:lnTo>
                  <a:cubicBezTo>
                    <a:pt x="11489" y="857"/>
                    <a:pt x="10965" y="138"/>
                    <a:pt x="10193" y="17"/>
                  </a:cubicBezTo>
                  <a:cubicBezTo>
                    <a:pt x="10118" y="6"/>
                    <a:pt x="10044" y="0"/>
                    <a:pt x="9972" y="0"/>
                  </a:cubicBezTo>
                  <a:close/>
                </a:path>
              </a:pathLst>
            </a:custGeom>
            <a:solidFill>
              <a:srgbClr val="966A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7" name="Google Shape;4115;p58">
              <a:extLst>
                <a:ext uri="{FF2B5EF4-FFF2-40B4-BE49-F238E27FC236}">
                  <a16:creationId xmlns:a16="http://schemas.microsoft.com/office/drawing/2014/main" id="{2E11ED52-6BDE-6760-AC15-BFE481FBC3B3}"/>
                </a:ext>
              </a:extLst>
            </p:cNvPr>
            <p:cNvSpPr/>
            <p:nvPr/>
          </p:nvSpPr>
          <p:spPr>
            <a:xfrm>
              <a:off x="5068500" y="3507800"/>
              <a:ext cx="188925" cy="215375"/>
            </a:xfrm>
            <a:custGeom>
              <a:avLst/>
              <a:gdLst/>
              <a:ahLst/>
              <a:cxnLst/>
              <a:rect l="l" t="t" r="r" b="b"/>
              <a:pathLst>
                <a:path w="7557" h="8615" extrusionOk="0">
                  <a:moveTo>
                    <a:pt x="3318" y="0"/>
                  </a:moveTo>
                  <a:cubicBezTo>
                    <a:pt x="3275" y="0"/>
                    <a:pt x="3232" y="1"/>
                    <a:pt x="3190" y="3"/>
                  </a:cubicBezTo>
                  <a:cubicBezTo>
                    <a:pt x="1489" y="67"/>
                    <a:pt x="596" y="723"/>
                    <a:pt x="596" y="723"/>
                  </a:cubicBezTo>
                  <a:cubicBezTo>
                    <a:pt x="245" y="1094"/>
                    <a:pt x="320" y="1863"/>
                    <a:pt x="818" y="2462"/>
                  </a:cubicBezTo>
                  <a:cubicBezTo>
                    <a:pt x="502" y="2682"/>
                    <a:pt x="259" y="3345"/>
                    <a:pt x="981" y="4372"/>
                  </a:cubicBezTo>
                  <a:cubicBezTo>
                    <a:pt x="114" y="4756"/>
                    <a:pt x="313" y="5461"/>
                    <a:pt x="684" y="6200"/>
                  </a:cubicBezTo>
                  <a:cubicBezTo>
                    <a:pt x="1" y="7017"/>
                    <a:pt x="604" y="8148"/>
                    <a:pt x="1332" y="8192"/>
                  </a:cubicBezTo>
                  <a:cubicBezTo>
                    <a:pt x="1608" y="8099"/>
                    <a:pt x="1924" y="7630"/>
                    <a:pt x="2746" y="7575"/>
                  </a:cubicBezTo>
                  <a:cubicBezTo>
                    <a:pt x="2773" y="7573"/>
                    <a:pt x="2801" y="7572"/>
                    <a:pt x="2828" y="7572"/>
                  </a:cubicBezTo>
                  <a:cubicBezTo>
                    <a:pt x="3638" y="7572"/>
                    <a:pt x="4650" y="8329"/>
                    <a:pt x="5174" y="8577"/>
                  </a:cubicBezTo>
                  <a:cubicBezTo>
                    <a:pt x="5228" y="8603"/>
                    <a:pt x="5285" y="8614"/>
                    <a:pt x="5343" y="8614"/>
                  </a:cubicBezTo>
                  <a:cubicBezTo>
                    <a:pt x="5873" y="8614"/>
                    <a:pt x="6504" y="7629"/>
                    <a:pt x="5730" y="6867"/>
                  </a:cubicBezTo>
                  <a:lnTo>
                    <a:pt x="5730" y="6867"/>
                  </a:lnTo>
                  <a:cubicBezTo>
                    <a:pt x="5744" y="6868"/>
                    <a:pt x="5758" y="6868"/>
                    <a:pt x="5773" y="6868"/>
                  </a:cubicBezTo>
                  <a:cubicBezTo>
                    <a:pt x="6284" y="6868"/>
                    <a:pt x="6883" y="6429"/>
                    <a:pt x="6076" y="5124"/>
                  </a:cubicBezTo>
                  <a:lnTo>
                    <a:pt x="6076" y="5124"/>
                  </a:lnTo>
                  <a:cubicBezTo>
                    <a:pt x="6152" y="5139"/>
                    <a:pt x="6224" y="5146"/>
                    <a:pt x="6291" y="5146"/>
                  </a:cubicBezTo>
                  <a:cubicBezTo>
                    <a:pt x="6989" y="5146"/>
                    <a:pt x="7175" y="4354"/>
                    <a:pt x="6403" y="3462"/>
                  </a:cubicBezTo>
                  <a:lnTo>
                    <a:pt x="6403" y="3462"/>
                  </a:lnTo>
                  <a:cubicBezTo>
                    <a:pt x="6457" y="3472"/>
                    <a:pt x="6515" y="3477"/>
                    <a:pt x="6573" y="3477"/>
                  </a:cubicBezTo>
                  <a:cubicBezTo>
                    <a:pt x="7027" y="3477"/>
                    <a:pt x="7557" y="3172"/>
                    <a:pt x="7214" y="2244"/>
                  </a:cubicBezTo>
                  <a:cubicBezTo>
                    <a:pt x="6836" y="1223"/>
                    <a:pt x="4987" y="0"/>
                    <a:pt x="3318" y="0"/>
                  </a:cubicBezTo>
                  <a:close/>
                </a:path>
              </a:pathLst>
            </a:custGeom>
            <a:solidFill>
              <a:srgbClr val="EF94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8" name="Google Shape;4116;p58">
              <a:extLst>
                <a:ext uri="{FF2B5EF4-FFF2-40B4-BE49-F238E27FC236}">
                  <a16:creationId xmlns:a16="http://schemas.microsoft.com/office/drawing/2014/main" id="{8A818AF2-488C-37FD-2EA5-FBB96681A9A0}"/>
                </a:ext>
              </a:extLst>
            </p:cNvPr>
            <p:cNvSpPr/>
            <p:nvPr/>
          </p:nvSpPr>
          <p:spPr>
            <a:xfrm>
              <a:off x="5068475" y="3505750"/>
              <a:ext cx="103825" cy="204775"/>
            </a:xfrm>
            <a:custGeom>
              <a:avLst/>
              <a:gdLst/>
              <a:ahLst/>
              <a:cxnLst/>
              <a:rect l="l" t="t" r="r" b="b"/>
              <a:pathLst>
                <a:path w="4153" h="8191" extrusionOk="0">
                  <a:moveTo>
                    <a:pt x="3301" y="0"/>
                  </a:moveTo>
                  <a:cubicBezTo>
                    <a:pt x="3264" y="0"/>
                    <a:pt x="3227" y="1"/>
                    <a:pt x="3191" y="2"/>
                  </a:cubicBezTo>
                  <a:cubicBezTo>
                    <a:pt x="1490" y="66"/>
                    <a:pt x="597" y="722"/>
                    <a:pt x="597" y="722"/>
                  </a:cubicBezTo>
                  <a:cubicBezTo>
                    <a:pt x="245" y="1093"/>
                    <a:pt x="321" y="1862"/>
                    <a:pt x="819" y="2461"/>
                  </a:cubicBezTo>
                  <a:cubicBezTo>
                    <a:pt x="502" y="2681"/>
                    <a:pt x="260" y="3344"/>
                    <a:pt x="982" y="4371"/>
                  </a:cubicBezTo>
                  <a:cubicBezTo>
                    <a:pt x="115" y="4753"/>
                    <a:pt x="314" y="5460"/>
                    <a:pt x="683" y="6199"/>
                  </a:cubicBezTo>
                  <a:cubicBezTo>
                    <a:pt x="0" y="7016"/>
                    <a:pt x="605" y="8147"/>
                    <a:pt x="1333" y="8191"/>
                  </a:cubicBezTo>
                  <a:cubicBezTo>
                    <a:pt x="1609" y="8098"/>
                    <a:pt x="1925" y="7629"/>
                    <a:pt x="2747" y="7574"/>
                  </a:cubicBezTo>
                  <a:cubicBezTo>
                    <a:pt x="3093" y="7550"/>
                    <a:pt x="3615" y="6042"/>
                    <a:pt x="3324" y="5829"/>
                  </a:cubicBezTo>
                  <a:cubicBezTo>
                    <a:pt x="3634" y="5618"/>
                    <a:pt x="4133" y="4429"/>
                    <a:pt x="3778" y="4119"/>
                  </a:cubicBezTo>
                  <a:cubicBezTo>
                    <a:pt x="4152" y="3513"/>
                    <a:pt x="4016" y="2414"/>
                    <a:pt x="3743" y="2019"/>
                  </a:cubicBezTo>
                  <a:cubicBezTo>
                    <a:pt x="3872" y="1768"/>
                    <a:pt x="3723" y="1306"/>
                    <a:pt x="3577" y="86"/>
                  </a:cubicBezTo>
                  <a:cubicBezTo>
                    <a:pt x="3577" y="86"/>
                    <a:pt x="3561" y="90"/>
                    <a:pt x="3549" y="90"/>
                  </a:cubicBezTo>
                  <a:cubicBezTo>
                    <a:pt x="3526" y="90"/>
                    <a:pt x="3515" y="79"/>
                    <a:pt x="3632" y="16"/>
                  </a:cubicBezTo>
                  <a:cubicBezTo>
                    <a:pt x="3522" y="5"/>
                    <a:pt x="3411" y="0"/>
                    <a:pt x="3301" y="0"/>
                  </a:cubicBezTo>
                  <a:close/>
                </a:path>
              </a:pathLst>
            </a:custGeom>
            <a:solidFill>
              <a:srgbClr val="DB82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9" name="Google Shape;4117;p58">
              <a:extLst>
                <a:ext uri="{FF2B5EF4-FFF2-40B4-BE49-F238E27FC236}">
                  <a16:creationId xmlns:a16="http://schemas.microsoft.com/office/drawing/2014/main" id="{59EB4004-ED12-715D-E0B4-FD0A50103824}"/>
                </a:ext>
              </a:extLst>
            </p:cNvPr>
            <p:cNvSpPr/>
            <p:nvPr/>
          </p:nvSpPr>
          <p:spPr>
            <a:xfrm>
              <a:off x="5147325" y="3649600"/>
              <a:ext cx="9150" cy="27625"/>
            </a:xfrm>
            <a:custGeom>
              <a:avLst/>
              <a:gdLst/>
              <a:ahLst/>
              <a:cxnLst/>
              <a:rect l="l" t="t" r="r" b="b"/>
              <a:pathLst>
                <a:path w="366" h="1105" extrusionOk="0">
                  <a:moveTo>
                    <a:pt x="232" y="0"/>
                  </a:moveTo>
                  <a:cubicBezTo>
                    <a:pt x="179" y="0"/>
                    <a:pt x="126" y="69"/>
                    <a:pt x="126" y="69"/>
                  </a:cubicBezTo>
                  <a:cubicBezTo>
                    <a:pt x="126" y="69"/>
                    <a:pt x="254" y="523"/>
                    <a:pt x="0" y="1104"/>
                  </a:cubicBezTo>
                  <a:cubicBezTo>
                    <a:pt x="203" y="987"/>
                    <a:pt x="365" y="343"/>
                    <a:pt x="317" y="116"/>
                  </a:cubicBezTo>
                  <a:cubicBezTo>
                    <a:pt x="298" y="28"/>
                    <a:pt x="265" y="0"/>
                    <a:pt x="232" y="0"/>
                  </a:cubicBezTo>
                  <a:close/>
                </a:path>
              </a:pathLst>
            </a:custGeom>
            <a:solidFill>
              <a:srgbClr val="B55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0" name="Google Shape;4118;p58">
              <a:extLst>
                <a:ext uri="{FF2B5EF4-FFF2-40B4-BE49-F238E27FC236}">
                  <a16:creationId xmlns:a16="http://schemas.microsoft.com/office/drawing/2014/main" id="{C6D03772-D5A5-46BB-8FEC-6DE79C2FFAB7}"/>
                </a:ext>
              </a:extLst>
            </p:cNvPr>
            <p:cNvSpPr/>
            <p:nvPr/>
          </p:nvSpPr>
          <p:spPr>
            <a:xfrm>
              <a:off x="5158125" y="3608425"/>
              <a:ext cx="9150" cy="27600"/>
            </a:xfrm>
            <a:custGeom>
              <a:avLst/>
              <a:gdLst/>
              <a:ahLst/>
              <a:cxnLst/>
              <a:rect l="l" t="t" r="r" b="b"/>
              <a:pathLst>
                <a:path w="366" h="1104" extrusionOk="0">
                  <a:moveTo>
                    <a:pt x="234" y="0"/>
                  </a:moveTo>
                  <a:cubicBezTo>
                    <a:pt x="181" y="0"/>
                    <a:pt x="126" y="70"/>
                    <a:pt x="126" y="70"/>
                  </a:cubicBezTo>
                  <a:cubicBezTo>
                    <a:pt x="126" y="70"/>
                    <a:pt x="254" y="523"/>
                    <a:pt x="1" y="1104"/>
                  </a:cubicBezTo>
                  <a:cubicBezTo>
                    <a:pt x="203" y="986"/>
                    <a:pt x="366" y="344"/>
                    <a:pt x="317" y="115"/>
                  </a:cubicBezTo>
                  <a:cubicBezTo>
                    <a:pt x="299" y="28"/>
                    <a:pt x="267" y="0"/>
                    <a:pt x="234" y="0"/>
                  </a:cubicBezTo>
                  <a:close/>
                </a:path>
              </a:pathLst>
            </a:custGeom>
            <a:solidFill>
              <a:srgbClr val="B55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1" name="Google Shape;4119;p58">
              <a:extLst>
                <a:ext uri="{FF2B5EF4-FFF2-40B4-BE49-F238E27FC236}">
                  <a16:creationId xmlns:a16="http://schemas.microsoft.com/office/drawing/2014/main" id="{0AE8C703-A539-7C4E-3BD5-7FA356424192}"/>
                </a:ext>
              </a:extLst>
            </p:cNvPr>
            <p:cNvSpPr/>
            <p:nvPr/>
          </p:nvSpPr>
          <p:spPr>
            <a:xfrm>
              <a:off x="5159775" y="3555975"/>
              <a:ext cx="11250" cy="27675"/>
            </a:xfrm>
            <a:custGeom>
              <a:avLst/>
              <a:gdLst/>
              <a:ahLst/>
              <a:cxnLst/>
              <a:rect l="l" t="t" r="r" b="b"/>
              <a:pathLst>
                <a:path w="450" h="1107" extrusionOk="0">
                  <a:moveTo>
                    <a:pt x="94" y="1"/>
                  </a:moveTo>
                  <a:cubicBezTo>
                    <a:pt x="29" y="1"/>
                    <a:pt x="1" y="113"/>
                    <a:pt x="1" y="113"/>
                  </a:cubicBezTo>
                  <a:cubicBezTo>
                    <a:pt x="1" y="113"/>
                    <a:pt x="304" y="473"/>
                    <a:pt x="314" y="1106"/>
                  </a:cubicBezTo>
                  <a:cubicBezTo>
                    <a:pt x="450" y="917"/>
                    <a:pt x="334" y="264"/>
                    <a:pt x="195" y="76"/>
                  </a:cubicBezTo>
                  <a:cubicBezTo>
                    <a:pt x="154" y="20"/>
                    <a:pt x="121" y="1"/>
                    <a:pt x="94" y="1"/>
                  </a:cubicBezTo>
                  <a:close/>
                </a:path>
              </a:pathLst>
            </a:custGeom>
            <a:solidFill>
              <a:srgbClr val="B55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2" name="Google Shape;4120;p58">
              <a:extLst>
                <a:ext uri="{FF2B5EF4-FFF2-40B4-BE49-F238E27FC236}">
                  <a16:creationId xmlns:a16="http://schemas.microsoft.com/office/drawing/2014/main" id="{230C611C-0554-6BA4-4E5F-65EB1112DA57}"/>
                </a:ext>
              </a:extLst>
            </p:cNvPr>
            <p:cNvSpPr/>
            <p:nvPr/>
          </p:nvSpPr>
          <p:spPr>
            <a:xfrm>
              <a:off x="5156650" y="3505850"/>
              <a:ext cx="7075" cy="28225"/>
            </a:xfrm>
            <a:custGeom>
              <a:avLst/>
              <a:gdLst/>
              <a:ahLst/>
              <a:cxnLst/>
              <a:rect l="l" t="t" r="r" b="b"/>
              <a:pathLst>
                <a:path w="283" h="1129" extrusionOk="0">
                  <a:moveTo>
                    <a:pt x="105" y="0"/>
                  </a:moveTo>
                  <a:cubicBezTo>
                    <a:pt x="48" y="0"/>
                    <a:pt x="0" y="87"/>
                    <a:pt x="0" y="87"/>
                  </a:cubicBezTo>
                  <a:cubicBezTo>
                    <a:pt x="0" y="87"/>
                    <a:pt x="202" y="513"/>
                    <a:pt x="50" y="1128"/>
                  </a:cubicBezTo>
                  <a:cubicBezTo>
                    <a:pt x="230" y="978"/>
                    <a:pt x="282" y="317"/>
                    <a:pt x="198" y="100"/>
                  </a:cubicBezTo>
                  <a:cubicBezTo>
                    <a:pt x="168" y="25"/>
                    <a:pt x="135" y="0"/>
                    <a:pt x="105" y="0"/>
                  </a:cubicBezTo>
                  <a:close/>
                </a:path>
              </a:pathLst>
            </a:custGeom>
            <a:solidFill>
              <a:srgbClr val="B55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3" name="Google Shape;4121;p58">
              <a:extLst>
                <a:ext uri="{FF2B5EF4-FFF2-40B4-BE49-F238E27FC236}">
                  <a16:creationId xmlns:a16="http://schemas.microsoft.com/office/drawing/2014/main" id="{469AB97D-97A2-E2BB-A7DC-D8D9952E8E82}"/>
                </a:ext>
              </a:extLst>
            </p:cNvPr>
            <p:cNvSpPr/>
            <p:nvPr/>
          </p:nvSpPr>
          <p:spPr>
            <a:xfrm>
              <a:off x="5072500" y="3503800"/>
              <a:ext cx="183450" cy="219225"/>
            </a:xfrm>
            <a:custGeom>
              <a:avLst/>
              <a:gdLst/>
              <a:ahLst/>
              <a:cxnLst/>
              <a:rect l="l" t="t" r="r" b="b"/>
              <a:pathLst>
                <a:path w="7338" h="8769" extrusionOk="0">
                  <a:moveTo>
                    <a:pt x="3154" y="153"/>
                  </a:moveTo>
                  <a:cubicBezTo>
                    <a:pt x="4790" y="153"/>
                    <a:pt x="6606" y="1334"/>
                    <a:pt x="6981" y="2347"/>
                  </a:cubicBezTo>
                  <a:cubicBezTo>
                    <a:pt x="7130" y="2747"/>
                    <a:pt x="7120" y="3060"/>
                    <a:pt x="6957" y="3256"/>
                  </a:cubicBezTo>
                  <a:cubicBezTo>
                    <a:pt x="6820" y="3421"/>
                    <a:pt x="6602" y="3477"/>
                    <a:pt x="6411" y="3477"/>
                  </a:cubicBezTo>
                  <a:cubicBezTo>
                    <a:pt x="6356" y="3477"/>
                    <a:pt x="6303" y="3472"/>
                    <a:pt x="6256" y="3464"/>
                  </a:cubicBezTo>
                  <a:lnTo>
                    <a:pt x="6043" y="3426"/>
                  </a:lnTo>
                  <a:lnTo>
                    <a:pt x="6184" y="3591"/>
                  </a:lnTo>
                  <a:cubicBezTo>
                    <a:pt x="6613" y="4086"/>
                    <a:pt x="6776" y="4606"/>
                    <a:pt x="6595" y="4914"/>
                  </a:cubicBezTo>
                  <a:cubicBezTo>
                    <a:pt x="6507" y="5066"/>
                    <a:pt x="6342" y="5147"/>
                    <a:pt x="6129" y="5147"/>
                  </a:cubicBezTo>
                  <a:cubicBezTo>
                    <a:pt x="6066" y="5147"/>
                    <a:pt x="6000" y="5140"/>
                    <a:pt x="5930" y="5126"/>
                  </a:cubicBezTo>
                  <a:lnTo>
                    <a:pt x="5756" y="5091"/>
                  </a:lnTo>
                  <a:lnTo>
                    <a:pt x="5848" y="5243"/>
                  </a:lnTo>
                  <a:cubicBezTo>
                    <a:pt x="6317" y="5998"/>
                    <a:pt x="6274" y="6396"/>
                    <a:pt x="6155" y="6598"/>
                  </a:cubicBezTo>
                  <a:cubicBezTo>
                    <a:pt x="6036" y="6798"/>
                    <a:pt x="5802" y="6868"/>
                    <a:pt x="5610" y="6868"/>
                  </a:cubicBezTo>
                  <a:cubicBezTo>
                    <a:pt x="5597" y="6868"/>
                    <a:pt x="5585" y="6868"/>
                    <a:pt x="5573" y="6867"/>
                  </a:cubicBezTo>
                  <a:lnTo>
                    <a:pt x="5371" y="6856"/>
                  </a:lnTo>
                  <a:lnTo>
                    <a:pt x="5371" y="6856"/>
                  </a:lnTo>
                  <a:lnTo>
                    <a:pt x="5515" y="6999"/>
                  </a:lnTo>
                  <a:cubicBezTo>
                    <a:pt x="5983" y="7459"/>
                    <a:pt x="5894" y="7987"/>
                    <a:pt x="5676" y="8299"/>
                  </a:cubicBezTo>
                  <a:cubicBezTo>
                    <a:pt x="5537" y="8498"/>
                    <a:pt x="5350" y="8614"/>
                    <a:pt x="5184" y="8614"/>
                  </a:cubicBezTo>
                  <a:cubicBezTo>
                    <a:pt x="5136" y="8614"/>
                    <a:pt x="5090" y="8604"/>
                    <a:pt x="5047" y="8584"/>
                  </a:cubicBezTo>
                  <a:cubicBezTo>
                    <a:pt x="4914" y="8521"/>
                    <a:pt x="4749" y="8424"/>
                    <a:pt x="4556" y="8313"/>
                  </a:cubicBezTo>
                  <a:cubicBezTo>
                    <a:pt x="4018" y="7999"/>
                    <a:pt x="3290" y="7572"/>
                    <a:pt x="2670" y="7572"/>
                  </a:cubicBezTo>
                  <a:cubicBezTo>
                    <a:pt x="2640" y="7572"/>
                    <a:pt x="2611" y="7573"/>
                    <a:pt x="2582" y="7575"/>
                  </a:cubicBezTo>
                  <a:cubicBezTo>
                    <a:pt x="2557" y="7577"/>
                    <a:pt x="2533" y="7578"/>
                    <a:pt x="2510" y="7581"/>
                  </a:cubicBezTo>
                  <a:cubicBezTo>
                    <a:pt x="1961" y="7635"/>
                    <a:pt x="1642" y="7866"/>
                    <a:pt x="1407" y="8037"/>
                  </a:cubicBezTo>
                  <a:cubicBezTo>
                    <a:pt x="1315" y="8104"/>
                    <a:pt x="1233" y="8162"/>
                    <a:pt x="1163" y="8191"/>
                  </a:cubicBezTo>
                  <a:cubicBezTo>
                    <a:pt x="854" y="8164"/>
                    <a:pt x="557" y="7920"/>
                    <a:pt x="403" y="7564"/>
                  </a:cubicBezTo>
                  <a:cubicBezTo>
                    <a:pt x="220" y="7151"/>
                    <a:pt x="289" y="6670"/>
                    <a:pt x="583" y="6325"/>
                  </a:cubicBezTo>
                  <a:lnTo>
                    <a:pt x="615" y="6286"/>
                  </a:lnTo>
                  <a:lnTo>
                    <a:pt x="593" y="6241"/>
                  </a:lnTo>
                  <a:cubicBezTo>
                    <a:pt x="389" y="5834"/>
                    <a:pt x="198" y="5368"/>
                    <a:pt x="328" y="5008"/>
                  </a:cubicBezTo>
                  <a:cubicBezTo>
                    <a:pt x="402" y="4802"/>
                    <a:pt x="574" y="4642"/>
                    <a:pt x="854" y="4518"/>
                  </a:cubicBezTo>
                  <a:lnTo>
                    <a:pt x="940" y="4480"/>
                  </a:lnTo>
                  <a:lnTo>
                    <a:pt x="886" y="4404"/>
                  </a:lnTo>
                  <a:cubicBezTo>
                    <a:pt x="435" y="3762"/>
                    <a:pt x="395" y="3312"/>
                    <a:pt x="442" y="3049"/>
                  </a:cubicBezTo>
                  <a:cubicBezTo>
                    <a:pt x="477" y="2855"/>
                    <a:pt x="572" y="2692"/>
                    <a:pt x="704" y="2601"/>
                  </a:cubicBezTo>
                  <a:lnTo>
                    <a:pt x="773" y="2553"/>
                  </a:lnTo>
                  <a:lnTo>
                    <a:pt x="718" y="2488"/>
                  </a:lnTo>
                  <a:cubicBezTo>
                    <a:pt x="264" y="1942"/>
                    <a:pt x="160" y="1212"/>
                    <a:pt x="488" y="858"/>
                  </a:cubicBezTo>
                  <a:cubicBezTo>
                    <a:pt x="563" y="805"/>
                    <a:pt x="1442" y="216"/>
                    <a:pt x="3033" y="155"/>
                  </a:cubicBezTo>
                  <a:cubicBezTo>
                    <a:pt x="3073" y="153"/>
                    <a:pt x="3114" y="153"/>
                    <a:pt x="3154" y="153"/>
                  </a:cubicBezTo>
                  <a:close/>
                  <a:moveTo>
                    <a:pt x="3156" y="1"/>
                  </a:moveTo>
                  <a:cubicBezTo>
                    <a:pt x="3113" y="1"/>
                    <a:pt x="3069" y="1"/>
                    <a:pt x="3026" y="3"/>
                  </a:cubicBezTo>
                  <a:cubicBezTo>
                    <a:pt x="1321" y="69"/>
                    <a:pt x="428" y="712"/>
                    <a:pt x="391" y="739"/>
                  </a:cubicBezTo>
                  <a:lnTo>
                    <a:pt x="380" y="748"/>
                  </a:lnTo>
                  <a:cubicBezTo>
                    <a:pt x="1" y="1149"/>
                    <a:pt x="79" y="1918"/>
                    <a:pt x="550" y="2528"/>
                  </a:cubicBezTo>
                  <a:cubicBezTo>
                    <a:pt x="417" y="2645"/>
                    <a:pt x="326" y="2819"/>
                    <a:pt x="290" y="3024"/>
                  </a:cubicBezTo>
                  <a:cubicBezTo>
                    <a:pt x="240" y="3306"/>
                    <a:pt x="275" y="3773"/>
                    <a:pt x="707" y="4419"/>
                  </a:cubicBezTo>
                  <a:cubicBezTo>
                    <a:pt x="438" y="4554"/>
                    <a:pt x="262" y="4736"/>
                    <a:pt x="182" y="4958"/>
                  </a:cubicBezTo>
                  <a:cubicBezTo>
                    <a:pt x="37" y="5359"/>
                    <a:pt x="222" y="5841"/>
                    <a:pt x="431" y="6267"/>
                  </a:cubicBezTo>
                  <a:cubicBezTo>
                    <a:pt x="126" y="6660"/>
                    <a:pt x="62" y="7165"/>
                    <a:pt x="261" y="7627"/>
                  </a:cubicBezTo>
                  <a:cubicBezTo>
                    <a:pt x="441" y="8042"/>
                    <a:pt x="796" y="8324"/>
                    <a:pt x="1167" y="8347"/>
                  </a:cubicBezTo>
                  <a:lnTo>
                    <a:pt x="1183" y="8347"/>
                  </a:lnTo>
                  <a:lnTo>
                    <a:pt x="1197" y="8342"/>
                  </a:lnTo>
                  <a:cubicBezTo>
                    <a:pt x="1293" y="8310"/>
                    <a:pt x="1388" y="8241"/>
                    <a:pt x="1498" y="8162"/>
                  </a:cubicBezTo>
                  <a:cubicBezTo>
                    <a:pt x="1728" y="7995"/>
                    <a:pt x="2043" y="7766"/>
                    <a:pt x="2591" y="7729"/>
                  </a:cubicBezTo>
                  <a:cubicBezTo>
                    <a:pt x="2616" y="7727"/>
                    <a:pt x="2641" y="7726"/>
                    <a:pt x="2667" y="7726"/>
                  </a:cubicBezTo>
                  <a:cubicBezTo>
                    <a:pt x="3246" y="7726"/>
                    <a:pt x="3956" y="8140"/>
                    <a:pt x="4480" y="8446"/>
                  </a:cubicBezTo>
                  <a:cubicBezTo>
                    <a:pt x="4674" y="8560"/>
                    <a:pt x="4841" y="8657"/>
                    <a:pt x="4981" y="8725"/>
                  </a:cubicBezTo>
                  <a:cubicBezTo>
                    <a:pt x="5043" y="8753"/>
                    <a:pt x="5112" y="8768"/>
                    <a:pt x="5182" y="8768"/>
                  </a:cubicBezTo>
                  <a:cubicBezTo>
                    <a:pt x="5199" y="8768"/>
                    <a:pt x="5217" y="8767"/>
                    <a:pt x="5235" y="8765"/>
                  </a:cubicBezTo>
                  <a:cubicBezTo>
                    <a:pt x="5435" y="8746"/>
                    <a:pt x="5646" y="8612"/>
                    <a:pt x="5803" y="8388"/>
                  </a:cubicBezTo>
                  <a:cubicBezTo>
                    <a:pt x="6036" y="8056"/>
                    <a:pt x="6143" y="7511"/>
                    <a:pt x="5737" y="7014"/>
                  </a:cubicBezTo>
                  <a:cubicBezTo>
                    <a:pt x="5944" y="6988"/>
                    <a:pt x="6163" y="6889"/>
                    <a:pt x="6289" y="6678"/>
                  </a:cubicBezTo>
                  <a:cubicBezTo>
                    <a:pt x="6422" y="6454"/>
                    <a:pt x="6483" y="6036"/>
                    <a:pt x="6063" y="5301"/>
                  </a:cubicBezTo>
                  <a:lnTo>
                    <a:pt x="6063" y="5301"/>
                  </a:lnTo>
                  <a:cubicBezTo>
                    <a:pt x="6085" y="5302"/>
                    <a:pt x="6107" y="5303"/>
                    <a:pt x="6129" y="5303"/>
                  </a:cubicBezTo>
                  <a:cubicBezTo>
                    <a:pt x="6399" y="5303"/>
                    <a:pt x="6611" y="5196"/>
                    <a:pt x="6729" y="4993"/>
                  </a:cubicBezTo>
                  <a:cubicBezTo>
                    <a:pt x="6928" y="4653"/>
                    <a:pt x="6807" y="4141"/>
                    <a:pt x="6417" y="3632"/>
                  </a:cubicBezTo>
                  <a:cubicBezTo>
                    <a:pt x="6646" y="3632"/>
                    <a:pt x="6907" y="3560"/>
                    <a:pt x="7076" y="3356"/>
                  </a:cubicBezTo>
                  <a:cubicBezTo>
                    <a:pt x="7216" y="3188"/>
                    <a:pt x="7338" y="2867"/>
                    <a:pt x="7126" y="2296"/>
                  </a:cubicBezTo>
                  <a:cubicBezTo>
                    <a:pt x="6734" y="1236"/>
                    <a:pt x="4851" y="1"/>
                    <a:pt x="3156" y="1"/>
                  </a:cubicBezTo>
                  <a:close/>
                </a:path>
              </a:pathLst>
            </a:custGeom>
            <a:solidFill>
              <a:srgbClr val="B55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4" name="Google Shape;4122;p58">
              <a:extLst>
                <a:ext uri="{FF2B5EF4-FFF2-40B4-BE49-F238E27FC236}">
                  <a16:creationId xmlns:a16="http://schemas.microsoft.com/office/drawing/2014/main" id="{9D08033E-7631-5D5E-A1C2-A55264FB0F5B}"/>
                </a:ext>
              </a:extLst>
            </p:cNvPr>
            <p:cNvSpPr/>
            <p:nvPr/>
          </p:nvSpPr>
          <p:spPr>
            <a:xfrm>
              <a:off x="5089000" y="3552725"/>
              <a:ext cx="133950" cy="35100"/>
            </a:xfrm>
            <a:custGeom>
              <a:avLst/>
              <a:gdLst/>
              <a:ahLst/>
              <a:cxnLst/>
              <a:rect l="l" t="t" r="r" b="b"/>
              <a:pathLst>
                <a:path w="5358" h="1404" extrusionOk="0">
                  <a:moveTo>
                    <a:pt x="2842" y="1"/>
                  </a:moveTo>
                  <a:cubicBezTo>
                    <a:pt x="2329" y="18"/>
                    <a:pt x="1875" y="115"/>
                    <a:pt x="1397" y="210"/>
                  </a:cubicBezTo>
                  <a:cubicBezTo>
                    <a:pt x="926" y="312"/>
                    <a:pt x="457" y="428"/>
                    <a:pt x="0" y="582"/>
                  </a:cubicBezTo>
                  <a:lnTo>
                    <a:pt x="1427" y="386"/>
                  </a:lnTo>
                  <a:lnTo>
                    <a:pt x="2138" y="293"/>
                  </a:lnTo>
                  <a:cubicBezTo>
                    <a:pt x="2365" y="266"/>
                    <a:pt x="2597" y="232"/>
                    <a:pt x="2808" y="232"/>
                  </a:cubicBezTo>
                  <a:cubicBezTo>
                    <a:pt x="2817" y="232"/>
                    <a:pt x="2826" y="232"/>
                    <a:pt x="2835" y="232"/>
                  </a:cubicBezTo>
                  <a:cubicBezTo>
                    <a:pt x="3287" y="253"/>
                    <a:pt x="3732" y="425"/>
                    <a:pt x="4152" y="636"/>
                  </a:cubicBezTo>
                  <a:cubicBezTo>
                    <a:pt x="4571" y="852"/>
                    <a:pt x="4971" y="1117"/>
                    <a:pt x="5358" y="1404"/>
                  </a:cubicBezTo>
                  <a:cubicBezTo>
                    <a:pt x="5030" y="1045"/>
                    <a:pt x="4654" y="735"/>
                    <a:pt x="4239" y="481"/>
                  </a:cubicBezTo>
                  <a:cubicBezTo>
                    <a:pt x="3824" y="226"/>
                    <a:pt x="3355" y="30"/>
                    <a:pt x="2842" y="1"/>
                  </a:cubicBezTo>
                  <a:close/>
                </a:path>
              </a:pathLst>
            </a:custGeom>
            <a:solidFill>
              <a:srgbClr val="B55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5" name="Google Shape;4123;p58">
              <a:extLst>
                <a:ext uri="{FF2B5EF4-FFF2-40B4-BE49-F238E27FC236}">
                  <a16:creationId xmlns:a16="http://schemas.microsoft.com/office/drawing/2014/main" id="{988EA718-BC85-200B-86DF-742358611177}"/>
                </a:ext>
              </a:extLst>
            </p:cNvPr>
            <p:cNvSpPr/>
            <p:nvPr/>
          </p:nvSpPr>
          <p:spPr>
            <a:xfrm>
              <a:off x="5093025" y="3605475"/>
              <a:ext cx="125075" cy="26550"/>
            </a:xfrm>
            <a:custGeom>
              <a:avLst/>
              <a:gdLst/>
              <a:ahLst/>
              <a:cxnLst/>
              <a:rect l="l" t="t" r="r" b="b"/>
              <a:pathLst>
                <a:path w="5003" h="1062" extrusionOk="0">
                  <a:moveTo>
                    <a:pt x="2673" y="0"/>
                  </a:moveTo>
                  <a:cubicBezTo>
                    <a:pt x="2646" y="0"/>
                    <a:pt x="2620" y="1"/>
                    <a:pt x="2594" y="3"/>
                  </a:cubicBezTo>
                  <a:cubicBezTo>
                    <a:pt x="2157" y="25"/>
                    <a:pt x="1720" y="72"/>
                    <a:pt x="1288" y="139"/>
                  </a:cubicBezTo>
                  <a:cubicBezTo>
                    <a:pt x="857" y="207"/>
                    <a:pt x="426" y="279"/>
                    <a:pt x="0" y="382"/>
                  </a:cubicBezTo>
                  <a:cubicBezTo>
                    <a:pt x="439" y="374"/>
                    <a:pt x="873" y="345"/>
                    <a:pt x="1306" y="318"/>
                  </a:cubicBezTo>
                  <a:cubicBezTo>
                    <a:pt x="1740" y="294"/>
                    <a:pt x="2174" y="251"/>
                    <a:pt x="2602" y="235"/>
                  </a:cubicBezTo>
                  <a:cubicBezTo>
                    <a:pt x="2631" y="233"/>
                    <a:pt x="2661" y="232"/>
                    <a:pt x="2689" y="232"/>
                  </a:cubicBezTo>
                  <a:cubicBezTo>
                    <a:pt x="2864" y="232"/>
                    <a:pt x="3026" y="270"/>
                    <a:pt x="3205" y="324"/>
                  </a:cubicBezTo>
                  <a:cubicBezTo>
                    <a:pt x="3408" y="381"/>
                    <a:pt x="3607" y="462"/>
                    <a:pt x="3809" y="539"/>
                  </a:cubicBezTo>
                  <a:cubicBezTo>
                    <a:pt x="4208" y="700"/>
                    <a:pt x="4603" y="883"/>
                    <a:pt x="5002" y="1062"/>
                  </a:cubicBezTo>
                  <a:cubicBezTo>
                    <a:pt x="4650" y="802"/>
                    <a:pt x="4274" y="572"/>
                    <a:pt x="3883" y="376"/>
                  </a:cubicBezTo>
                  <a:cubicBezTo>
                    <a:pt x="3685" y="274"/>
                    <a:pt x="3482" y="186"/>
                    <a:pt x="3272" y="114"/>
                  </a:cubicBezTo>
                  <a:cubicBezTo>
                    <a:pt x="3091" y="51"/>
                    <a:pt x="2876" y="0"/>
                    <a:pt x="2673" y="0"/>
                  </a:cubicBezTo>
                  <a:close/>
                </a:path>
              </a:pathLst>
            </a:custGeom>
            <a:solidFill>
              <a:srgbClr val="B55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6" name="Google Shape;4124;p58">
              <a:extLst>
                <a:ext uri="{FF2B5EF4-FFF2-40B4-BE49-F238E27FC236}">
                  <a16:creationId xmlns:a16="http://schemas.microsoft.com/office/drawing/2014/main" id="{50AE8C7B-EB6C-3A7A-9455-1E9DE5AE1EB2}"/>
                </a:ext>
              </a:extLst>
            </p:cNvPr>
            <p:cNvSpPr/>
            <p:nvPr/>
          </p:nvSpPr>
          <p:spPr>
            <a:xfrm>
              <a:off x="5085575" y="3648125"/>
              <a:ext cx="126150" cy="29275"/>
            </a:xfrm>
            <a:custGeom>
              <a:avLst/>
              <a:gdLst/>
              <a:ahLst/>
              <a:cxnLst/>
              <a:rect l="l" t="t" r="r" b="b"/>
              <a:pathLst>
                <a:path w="5046" h="1171" extrusionOk="0">
                  <a:moveTo>
                    <a:pt x="2588" y="1"/>
                  </a:moveTo>
                  <a:cubicBezTo>
                    <a:pt x="2145" y="1"/>
                    <a:pt x="1715" y="64"/>
                    <a:pt x="1293" y="151"/>
                  </a:cubicBezTo>
                  <a:cubicBezTo>
                    <a:pt x="854" y="244"/>
                    <a:pt x="422" y="353"/>
                    <a:pt x="1" y="504"/>
                  </a:cubicBezTo>
                  <a:lnTo>
                    <a:pt x="1321" y="327"/>
                  </a:lnTo>
                  <a:cubicBezTo>
                    <a:pt x="1726" y="282"/>
                    <a:pt x="2132" y="232"/>
                    <a:pt x="2530" y="232"/>
                  </a:cubicBezTo>
                  <a:cubicBezTo>
                    <a:pt x="2563" y="232"/>
                    <a:pt x="2596" y="232"/>
                    <a:pt x="2629" y="233"/>
                  </a:cubicBezTo>
                  <a:cubicBezTo>
                    <a:pt x="3050" y="233"/>
                    <a:pt x="3459" y="400"/>
                    <a:pt x="3863" y="568"/>
                  </a:cubicBezTo>
                  <a:cubicBezTo>
                    <a:pt x="4264" y="746"/>
                    <a:pt x="4654" y="956"/>
                    <a:pt x="5045" y="1171"/>
                  </a:cubicBezTo>
                  <a:cubicBezTo>
                    <a:pt x="4707" y="876"/>
                    <a:pt x="4336" y="621"/>
                    <a:pt x="3941" y="408"/>
                  </a:cubicBezTo>
                  <a:cubicBezTo>
                    <a:pt x="3546" y="198"/>
                    <a:pt x="3113" y="9"/>
                    <a:pt x="2635" y="1"/>
                  </a:cubicBezTo>
                  <a:cubicBezTo>
                    <a:pt x="2619" y="1"/>
                    <a:pt x="2603" y="1"/>
                    <a:pt x="2588" y="1"/>
                  </a:cubicBezTo>
                  <a:close/>
                </a:path>
              </a:pathLst>
            </a:custGeom>
            <a:solidFill>
              <a:srgbClr val="B55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7" name="Google Shape;4125;p58">
              <a:extLst>
                <a:ext uri="{FF2B5EF4-FFF2-40B4-BE49-F238E27FC236}">
                  <a16:creationId xmlns:a16="http://schemas.microsoft.com/office/drawing/2014/main" id="{F842FA6C-9C2C-C1DD-6D79-51F138DF0D76}"/>
                </a:ext>
              </a:extLst>
            </p:cNvPr>
            <p:cNvSpPr/>
            <p:nvPr/>
          </p:nvSpPr>
          <p:spPr>
            <a:xfrm>
              <a:off x="5100300" y="3432975"/>
              <a:ext cx="389525" cy="469525"/>
            </a:xfrm>
            <a:custGeom>
              <a:avLst/>
              <a:gdLst/>
              <a:ahLst/>
              <a:cxnLst/>
              <a:rect l="l" t="t" r="r" b="b"/>
              <a:pathLst>
                <a:path w="15581" h="18781" extrusionOk="0">
                  <a:moveTo>
                    <a:pt x="1111" y="1"/>
                  </a:moveTo>
                  <a:cubicBezTo>
                    <a:pt x="1" y="1"/>
                    <a:pt x="1102" y="2422"/>
                    <a:pt x="2343" y="2850"/>
                  </a:cubicBezTo>
                  <a:cubicBezTo>
                    <a:pt x="3629" y="3292"/>
                    <a:pt x="4264" y="3437"/>
                    <a:pt x="4679" y="3965"/>
                  </a:cubicBezTo>
                  <a:cubicBezTo>
                    <a:pt x="5092" y="4495"/>
                    <a:pt x="7234" y="8371"/>
                    <a:pt x="7670" y="8585"/>
                  </a:cubicBezTo>
                  <a:cubicBezTo>
                    <a:pt x="8105" y="8801"/>
                    <a:pt x="6880" y="12648"/>
                    <a:pt x="6880" y="12648"/>
                  </a:cubicBezTo>
                  <a:cubicBezTo>
                    <a:pt x="6880" y="12648"/>
                    <a:pt x="8378" y="15243"/>
                    <a:pt x="8517" y="18229"/>
                  </a:cubicBezTo>
                  <a:cubicBezTo>
                    <a:pt x="9311" y="18622"/>
                    <a:pt x="10058" y="18781"/>
                    <a:pt x="10748" y="18781"/>
                  </a:cubicBezTo>
                  <a:cubicBezTo>
                    <a:pt x="13692" y="18781"/>
                    <a:pt x="15580" y="15877"/>
                    <a:pt x="15580" y="15877"/>
                  </a:cubicBezTo>
                  <a:cubicBezTo>
                    <a:pt x="15580" y="15877"/>
                    <a:pt x="9797" y="3926"/>
                    <a:pt x="8619" y="3007"/>
                  </a:cubicBezTo>
                  <a:cubicBezTo>
                    <a:pt x="7812" y="2377"/>
                    <a:pt x="5256" y="1287"/>
                    <a:pt x="3308" y="606"/>
                  </a:cubicBezTo>
                  <a:cubicBezTo>
                    <a:pt x="2414" y="293"/>
                    <a:pt x="1648" y="67"/>
                    <a:pt x="1235" y="9"/>
                  </a:cubicBezTo>
                  <a:cubicBezTo>
                    <a:pt x="1213" y="6"/>
                    <a:pt x="1192" y="5"/>
                    <a:pt x="1172" y="3"/>
                  </a:cubicBezTo>
                  <a:cubicBezTo>
                    <a:pt x="1151" y="1"/>
                    <a:pt x="1130" y="1"/>
                    <a:pt x="1111" y="1"/>
                  </a:cubicBezTo>
                  <a:close/>
                </a:path>
              </a:pathLst>
            </a:custGeom>
            <a:solidFill>
              <a:srgbClr val="EF94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4126;p58">
              <a:extLst>
                <a:ext uri="{FF2B5EF4-FFF2-40B4-BE49-F238E27FC236}">
                  <a16:creationId xmlns:a16="http://schemas.microsoft.com/office/drawing/2014/main" id="{D4947667-8EF3-C9FE-D55F-A6154A4EC416}"/>
                </a:ext>
              </a:extLst>
            </p:cNvPr>
            <p:cNvSpPr/>
            <p:nvPr/>
          </p:nvSpPr>
          <p:spPr>
            <a:xfrm>
              <a:off x="5278600" y="3736625"/>
              <a:ext cx="107275" cy="163825"/>
            </a:xfrm>
            <a:custGeom>
              <a:avLst/>
              <a:gdLst/>
              <a:ahLst/>
              <a:cxnLst/>
              <a:rect l="l" t="t" r="r" b="b"/>
              <a:pathLst>
                <a:path w="4291" h="6553" extrusionOk="0">
                  <a:moveTo>
                    <a:pt x="2655" y="0"/>
                  </a:moveTo>
                  <a:cubicBezTo>
                    <a:pt x="2074" y="735"/>
                    <a:pt x="1020" y="1245"/>
                    <a:pt x="1" y="1258"/>
                  </a:cubicBezTo>
                  <a:cubicBezTo>
                    <a:pt x="561" y="1726"/>
                    <a:pt x="1294" y="4050"/>
                    <a:pt x="1385" y="6002"/>
                  </a:cubicBezTo>
                  <a:cubicBezTo>
                    <a:pt x="2178" y="6394"/>
                    <a:pt x="2924" y="6552"/>
                    <a:pt x="3613" y="6552"/>
                  </a:cubicBezTo>
                  <a:cubicBezTo>
                    <a:pt x="3845" y="6552"/>
                    <a:pt x="4071" y="6534"/>
                    <a:pt x="4290" y="6501"/>
                  </a:cubicBezTo>
                  <a:cubicBezTo>
                    <a:pt x="3841" y="4415"/>
                    <a:pt x="2871" y="2190"/>
                    <a:pt x="2655" y="0"/>
                  </a:cubicBezTo>
                  <a:close/>
                </a:path>
              </a:pathLst>
            </a:custGeom>
            <a:solidFill>
              <a:srgbClr val="DB82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4127;p58">
              <a:extLst>
                <a:ext uri="{FF2B5EF4-FFF2-40B4-BE49-F238E27FC236}">
                  <a16:creationId xmlns:a16="http://schemas.microsoft.com/office/drawing/2014/main" id="{A839E9F9-6B11-9A49-B5D2-1BF9EF128E90}"/>
                </a:ext>
              </a:extLst>
            </p:cNvPr>
            <p:cNvSpPr/>
            <p:nvPr/>
          </p:nvSpPr>
          <p:spPr>
            <a:xfrm>
              <a:off x="5125400" y="3430950"/>
              <a:ext cx="55850" cy="33775"/>
            </a:xfrm>
            <a:custGeom>
              <a:avLst/>
              <a:gdLst/>
              <a:ahLst/>
              <a:cxnLst/>
              <a:rect l="l" t="t" r="r" b="b"/>
              <a:pathLst>
                <a:path w="2234" h="1351" extrusionOk="0">
                  <a:moveTo>
                    <a:pt x="172" y="1"/>
                  </a:moveTo>
                  <a:cubicBezTo>
                    <a:pt x="171" y="1"/>
                    <a:pt x="169" y="1"/>
                    <a:pt x="168" y="1"/>
                  </a:cubicBezTo>
                  <a:cubicBezTo>
                    <a:pt x="0" y="377"/>
                    <a:pt x="257" y="808"/>
                    <a:pt x="461" y="912"/>
                  </a:cubicBezTo>
                  <a:cubicBezTo>
                    <a:pt x="666" y="1019"/>
                    <a:pt x="2019" y="1351"/>
                    <a:pt x="2019" y="1351"/>
                  </a:cubicBezTo>
                  <a:cubicBezTo>
                    <a:pt x="2019" y="1351"/>
                    <a:pt x="2152" y="660"/>
                    <a:pt x="2234" y="593"/>
                  </a:cubicBezTo>
                  <a:cubicBezTo>
                    <a:pt x="1307" y="261"/>
                    <a:pt x="330" y="1"/>
                    <a:pt x="172" y="1"/>
                  </a:cubicBezTo>
                  <a:close/>
                </a:path>
              </a:pathLst>
            </a:custGeom>
            <a:solidFill>
              <a:srgbClr val="FFD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4128;p58">
              <a:extLst>
                <a:ext uri="{FF2B5EF4-FFF2-40B4-BE49-F238E27FC236}">
                  <a16:creationId xmlns:a16="http://schemas.microsoft.com/office/drawing/2014/main" id="{6DB997F8-4ED0-211B-6CB0-8B560CF250E3}"/>
                </a:ext>
              </a:extLst>
            </p:cNvPr>
            <p:cNvSpPr/>
            <p:nvPr/>
          </p:nvSpPr>
          <p:spPr>
            <a:xfrm>
              <a:off x="5110875" y="3429000"/>
              <a:ext cx="381175" cy="473300"/>
            </a:xfrm>
            <a:custGeom>
              <a:avLst/>
              <a:gdLst/>
              <a:ahLst/>
              <a:cxnLst/>
              <a:rect l="l" t="t" r="r" b="b"/>
              <a:pathLst>
                <a:path w="15247" h="18932" extrusionOk="0">
                  <a:moveTo>
                    <a:pt x="685" y="0"/>
                  </a:moveTo>
                  <a:cubicBezTo>
                    <a:pt x="322" y="0"/>
                    <a:pt x="209" y="234"/>
                    <a:pt x="173" y="384"/>
                  </a:cubicBezTo>
                  <a:cubicBezTo>
                    <a:pt x="0" y="1106"/>
                    <a:pt x="910" y="2660"/>
                    <a:pt x="1895" y="3000"/>
                  </a:cubicBezTo>
                  <a:cubicBezTo>
                    <a:pt x="2088" y="3066"/>
                    <a:pt x="2265" y="3125"/>
                    <a:pt x="2429" y="3180"/>
                  </a:cubicBezTo>
                  <a:cubicBezTo>
                    <a:pt x="3349" y="3488"/>
                    <a:pt x="3856" y="3657"/>
                    <a:pt x="4194" y="4088"/>
                  </a:cubicBezTo>
                  <a:cubicBezTo>
                    <a:pt x="4342" y="4276"/>
                    <a:pt x="4735" y="4898"/>
                    <a:pt x="5156" y="5639"/>
                  </a:cubicBezTo>
                  <a:cubicBezTo>
                    <a:pt x="6573" y="8133"/>
                    <a:pt x="7222" y="8548"/>
                    <a:pt x="7222" y="8548"/>
                  </a:cubicBezTo>
                  <a:cubicBezTo>
                    <a:pt x="6891" y="8241"/>
                    <a:pt x="5936" y="6642"/>
                    <a:pt x="5289" y="5560"/>
                  </a:cubicBezTo>
                  <a:cubicBezTo>
                    <a:pt x="4849" y="4824"/>
                    <a:pt x="4470" y="4190"/>
                    <a:pt x="4317" y="3994"/>
                  </a:cubicBezTo>
                  <a:cubicBezTo>
                    <a:pt x="3950" y="3526"/>
                    <a:pt x="3427" y="3351"/>
                    <a:pt x="2478" y="3033"/>
                  </a:cubicBezTo>
                  <a:cubicBezTo>
                    <a:pt x="2315" y="2978"/>
                    <a:pt x="2138" y="2918"/>
                    <a:pt x="1946" y="2853"/>
                  </a:cubicBezTo>
                  <a:cubicBezTo>
                    <a:pt x="1048" y="2544"/>
                    <a:pt x="168" y="1078"/>
                    <a:pt x="325" y="420"/>
                  </a:cubicBezTo>
                  <a:cubicBezTo>
                    <a:pt x="367" y="241"/>
                    <a:pt x="487" y="154"/>
                    <a:pt x="688" y="154"/>
                  </a:cubicBezTo>
                  <a:cubicBezTo>
                    <a:pt x="723" y="154"/>
                    <a:pt x="762" y="157"/>
                    <a:pt x="802" y="162"/>
                  </a:cubicBezTo>
                  <a:cubicBezTo>
                    <a:pt x="2166" y="351"/>
                    <a:pt x="7010" y="2254"/>
                    <a:pt x="8150" y="3144"/>
                  </a:cubicBezTo>
                  <a:cubicBezTo>
                    <a:pt x="9265" y="4015"/>
                    <a:pt x="14700" y="15184"/>
                    <a:pt x="15069" y="15947"/>
                  </a:cubicBezTo>
                  <a:cubicBezTo>
                    <a:pt x="14840" y="16277"/>
                    <a:pt x="13017" y="18775"/>
                    <a:pt x="10308" y="18775"/>
                  </a:cubicBezTo>
                  <a:cubicBezTo>
                    <a:pt x="9645" y="18775"/>
                    <a:pt x="8928" y="18625"/>
                    <a:pt x="8169" y="18257"/>
                  </a:cubicBezTo>
                  <a:cubicBezTo>
                    <a:pt x="8075" y="16415"/>
                    <a:pt x="7532" y="14880"/>
                    <a:pt x="7082" y="13854"/>
                  </a:cubicBezTo>
                  <a:lnTo>
                    <a:pt x="6854" y="13707"/>
                  </a:lnTo>
                  <a:lnTo>
                    <a:pt x="6854" y="13707"/>
                  </a:lnTo>
                  <a:cubicBezTo>
                    <a:pt x="7305" y="14723"/>
                    <a:pt x="7931" y="16446"/>
                    <a:pt x="8017" y="18310"/>
                  </a:cubicBezTo>
                  <a:lnTo>
                    <a:pt x="8020" y="18355"/>
                  </a:lnTo>
                  <a:lnTo>
                    <a:pt x="8061" y="18376"/>
                  </a:lnTo>
                  <a:cubicBezTo>
                    <a:pt x="8861" y="18771"/>
                    <a:pt x="9616" y="18931"/>
                    <a:pt x="10313" y="18931"/>
                  </a:cubicBezTo>
                  <a:cubicBezTo>
                    <a:pt x="10464" y="18931"/>
                    <a:pt x="10612" y="18924"/>
                    <a:pt x="10756" y="18910"/>
                  </a:cubicBezTo>
                  <a:cubicBezTo>
                    <a:pt x="13464" y="18642"/>
                    <a:pt x="15201" y="16030"/>
                    <a:pt x="15223" y="15995"/>
                  </a:cubicBezTo>
                  <a:lnTo>
                    <a:pt x="15246" y="15959"/>
                  </a:lnTo>
                  <a:lnTo>
                    <a:pt x="15228" y="15920"/>
                  </a:lnTo>
                  <a:cubicBezTo>
                    <a:pt x="14991" y="15430"/>
                    <a:pt x="9422" y="3941"/>
                    <a:pt x="8244" y="3022"/>
                  </a:cubicBezTo>
                  <a:cubicBezTo>
                    <a:pt x="7092" y="2123"/>
                    <a:pt x="2201" y="200"/>
                    <a:pt x="823" y="10"/>
                  </a:cubicBezTo>
                  <a:cubicBezTo>
                    <a:pt x="773" y="3"/>
                    <a:pt x="728" y="0"/>
                    <a:pt x="685" y="0"/>
                  </a:cubicBezTo>
                  <a:close/>
                </a:path>
              </a:pathLst>
            </a:custGeom>
            <a:solidFill>
              <a:srgbClr val="B55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4129;p58">
              <a:extLst>
                <a:ext uri="{FF2B5EF4-FFF2-40B4-BE49-F238E27FC236}">
                  <a16:creationId xmlns:a16="http://schemas.microsoft.com/office/drawing/2014/main" id="{0BE90CA4-8075-5CCB-D1D1-4D8F0B250555}"/>
                </a:ext>
              </a:extLst>
            </p:cNvPr>
            <p:cNvSpPr/>
            <p:nvPr/>
          </p:nvSpPr>
          <p:spPr>
            <a:xfrm>
              <a:off x="5195800" y="3454375"/>
              <a:ext cx="11950" cy="27425"/>
            </a:xfrm>
            <a:custGeom>
              <a:avLst/>
              <a:gdLst/>
              <a:ahLst/>
              <a:cxnLst/>
              <a:rect l="l" t="t" r="r" b="b"/>
              <a:pathLst>
                <a:path w="478" h="1097" extrusionOk="0">
                  <a:moveTo>
                    <a:pt x="387" y="1"/>
                  </a:moveTo>
                  <a:cubicBezTo>
                    <a:pt x="361" y="1"/>
                    <a:pt x="327" y="19"/>
                    <a:pt x="285" y="71"/>
                  </a:cubicBezTo>
                  <a:cubicBezTo>
                    <a:pt x="141" y="254"/>
                    <a:pt x="0" y="903"/>
                    <a:pt x="129" y="1097"/>
                  </a:cubicBezTo>
                  <a:cubicBezTo>
                    <a:pt x="162" y="464"/>
                    <a:pt x="478" y="116"/>
                    <a:pt x="478" y="116"/>
                  </a:cubicBezTo>
                  <a:cubicBezTo>
                    <a:pt x="478" y="116"/>
                    <a:pt x="454" y="1"/>
                    <a:pt x="387" y="1"/>
                  </a:cubicBezTo>
                  <a:close/>
                </a:path>
              </a:pathLst>
            </a:custGeom>
            <a:solidFill>
              <a:srgbClr val="B55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4130;p58">
              <a:extLst>
                <a:ext uri="{FF2B5EF4-FFF2-40B4-BE49-F238E27FC236}">
                  <a16:creationId xmlns:a16="http://schemas.microsoft.com/office/drawing/2014/main" id="{D8DE62BF-47D8-9555-7552-B5AF5D7CA2E1}"/>
                </a:ext>
              </a:extLst>
            </p:cNvPr>
            <p:cNvSpPr/>
            <p:nvPr/>
          </p:nvSpPr>
          <p:spPr>
            <a:xfrm>
              <a:off x="5272025" y="3705350"/>
              <a:ext cx="90625" cy="63550"/>
            </a:xfrm>
            <a:custGeom>
              <a:avLst/>
              <a:gdLst/>
              <a:ahLst/>
              <a:cxnLst/>
              <a:rect l="l" t="t" r="r" b="b"/>
              <a:pathLst>
                <a:path w="3625" h="2542" extrusionOk="0">
                  <a:moveTo>
                    <a:pt x="3624" y="0"/>
                  </a:moveTo>
                  <a:lnTo>
                    <a:pt x="3369" y="533"/>
                  </a:lnTo>
                  <a:cubicBezTo>
                    <a:pt x="3263" y="697"/>
                    <a:pt x="3173" y="874"/>
                    <a:pt x="3054" y="1031"/>
                  </a:cubicBezTo>
                  <a:cubicBezTo>
                    <a:pt x="2826" y="1348"/>
                    <a:pt x="2550" y="1629"/>
                    <a:pt x="2235" y="1864"/>
                  </a:cubicBezTo>
                  <a:cubicBezTo>
                    <a:pt x="1916" y="2085"/>
                    <a:pt x="1557" y="2244"/>
                    <a:pt x="1178" y="2330"/>
                  </a:cubicBezTo>
                  <a:cubicBezTo>
                    <a:pt x="972" y="2378"/>
                    <a:pt x="758" y="2402"/>
                    <a:pt x="546" y="2402"/>
                  </a:cubicBezTo>
                  <a:cubicBezTo>
                    <a:pt x="373" y="2402"/>
                    <a:pt x="201" y="2386"/>
                    <a:pt x="37" y="2352"/>
                  </a:cubicBezTo>
                  <a:lnTo>
                    <a:pt x="0" y="2503"/>
                  </a:lnTo>
                  <a:cubicBezTo>
                    <a:pt x="153" y="2529"/>
                    <a:pt x="304" y="2541"/>
                    <a:pt x="455" y="2541"/>
                  </a:cubicBezTo>
                  <a:cubicBezTo>
                    <a:pt x="709" y="2541"/>
                    <a:pt x="960" y="2506"/>
                    <a:pt x="1205" y="2443"/>
                  </a:cubicBezTo>
                  <a:cubicBezTo>
                    <a:pt x="1593" y="2341"/>
                    <a:pt x="1960" y="2166"/>
                    <a:pt x="2281" y="1925"/>
                  </a:cubicBezTo>
                  <a:cubicBezTo>
                    <a:pt x="2592" y="1677"/>
                    <a:pt x="2865" y="1383"/>
                    <a:pt x="3086" y="1052"/>
                  </a:cubicBezTo>
                  <a:cubicBezTo>
                    <a:pt x="3202" y="891"/>
                    <a:pt x="3286" y="711"/>
                    <a:pt x="3386" y="542"/>
                  </a:cubicBezTo>
                  <a:lnTo>
                    <a:pt x="3624" y="0"/>
                  </a:lnTo>
                  <a:close/>
                </a:path>
              </a:pathLst>
            </a:custGeom>
            <a:solidFill>
              <a:srgbClr val="B55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4131;p58">
              <a:extLst>
                <a:ext uri="{FF2B5EF4-FFF2-40B4-BE49-F238E27FC236}">
                  <a16:creationId xmlns:a16="http://schemas.microsoft.com/office/drawing/2014/main" id="{5EB3E705-5938-E949-ADB6-053078B9F3B6}"/>
                </a:ext>
              </a:extLst>
            </p:cNvPr>
            <p:cNvSpPr/>
            <p:nvPr/>
          </p:nvSpPr>
          <p:spPr>
            <a:xfrm>
              <a:off x="5305900" y="3778275"/>
              <a:ext cx="239825" cy="193500"/>
            </a:xfrm>
            <a:custGeom>
              <a:avLst/>
              <a:gdLst/>
              <a:ahLst/>
              <a:cxnLst/>
              <a:rect l="l" t="t" r="r" b="b"/>
              <a:pathLst>
                <a:path w="9593" h="7740" extrusionOk="0">
                  <a:moveTo>
                    <a:pt x="6471" y="1"/>
                  </a:moveTo>
                  <a:cubicBezTo>
                    <a:pt x="3538" y="2396"/>
                    <a:pt x="1351" y="2691"/>
                    <a:pt x="451" y="2691"/>
                  </a:cubicBezTo>
                  <a:cubicBezTo>
                    <a:pt x="157" y="2691"/>
                    <a:pt x="0" y="2660"/>
                    <a:pt x="0" y="2660"/>
                  </a:cubicBezTo>
                  <a:lnTo>
                    <a:pt x="0" y="2660"/>
                  </a:lnTo>
                  <a:cubicBezTo>
                    <a:pt x="0" y="2660"/>
                    <a:pt x="25" y="5809"/>
                    <a:pt x="470" y="7422"/>
                  </a:cubicBezTo>
                  <a:cubicBezTo>
                    <a:pt x="1444" y="7645"/>
                    <a:pt x="2331" y="7739"/>
                    <a:pt x="3136" y="7739"/>
                  </a:cubicBezTo>
                  <a:cubicBezTo>
                    <a:pt x="7689" y="7739"/>
                    <a:pt x="9592" y="4711"/>
                    <a:pt x="9592" y="4711"/>
                  </a:cubicBezTo>
                  <a:cubicBezTo>
                    <a:pt x="9592" y="4711"/>
                    <a:pt x="8432" y="2910"/>
                    <a:pt x="64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4132;p58">
              <a:extLst>
                <a:ext uri="{FF2B5EF4-FFF2-40B4-BE49-F238E27FC236}">
                  <a16:creationId xmlns:a16="http://schemas.microsoft.com/office/drawing/2014/main" id="{700A128A-94FB-6BB0-48D8-07426E098DCD}"/>
                </a:ext>
              </a:extLst>
            </p:cNvPr>
            <p:cNvSpPr/>
            <p:nvPr/>
          </p:nvSpPr>
          <p:spPr>
            <a:xfrm>
              <a:off x="5314750" y="3884300"/>
              <a:ext cx="706600" cy="1164525"/>
            </a:xfrm>
            <a:custGeom>
              <a:avLst/>
              <a:gdLst/>
              <a:ahLst/>
              <a:cxnLst/>
              <a:rect l="l" t="t" r="r" b="b"/>
              <a:pathLst>
                <a:path w="28264" h="46581" extrusionOk="0">
                  <a:moveTo>
                    <a:pt x="8933" y="1"/>
                  </a:moveTo>
                  <a:cubicBezTo>
                    <a:pt x="6218" y="2384"/>
                    <a:pt x="3002" y="2754"/>
                    <a:pt x="1266" y="2754"/>
                  </a:cubicBezTo>
                  <a:cubicBezTo>
                    <a:pt x="483" y="2754"/>
                    <a:pt x="0" y="2679"/>
                    <a:pt x="0" y="2679"/>
                  </a:cubicBezTo>
                  <a:lnTo>
                    <a:pt x="0" y="2679"/>
                  </a:lnTo>
                  <a:cubicBezTo>
                    <a:pt x="2023" y="21675"/>
                    <a:pt x="11763" y="46012"/>
                    <a:pt x="11763" y="46012"/>
                  </a:cubicBezTo>
                  <a:cubicBezTo>
                    <a:pt x="11763" y="46012"/>
                    <a:pt x="12997" y="46580"/>
                    <a:pt x="15928" y="46580"/>
                  </a:cubicBezTo>
                  <a:cubicBezTo>
                    <a:pt x="18560" y="46580"/>
                    <a:pt x="22560" y="46122"/>
                    <a:pt x="28263" y="44385"/>
                  </a:cubicBezTo>
                  <a:cubicBezTo>
                    <a:pt x="19507" y="18549"/>
                    <a:pt x="11895" y="3933"/>
                    <a:pt x="89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4133;p58">
              <a:extLst>
                <a:ext uri="{FF2B5EF4-FFF2-40B4-BE49-F238E27FC236}">
                  <a16:creationId xmlns:a16="http://schemas.microsoft.com/office/drawing/2014/main" id="{94EB56AD-394D-0459-2F27-3274CB8B2959}"/>
                </a:ext>
              </a:extLst>
            </p:cNvPr>
            <p:cNvSpPr/>
            <p:nvPr/>
          </p:nvSpPr>
          <p:spPr>
            <a:xfrm>
              <a:off x="5460550" y="3884300"/>
              <a:ext cx="560800" cy="1149150"/>
            </a:xfrm>
            <a:custGeom>
              <a:avLst/>
              <a:gdLst/>
              <a:ahLst/>
              <a:cxnLst/>
              <a:rect l="l" t="t" r="r" b="b"/>
              <a:pathLst>
                <a:path w="22432" h="45966" extrusionOk="0">
                  <a:moveTo>
                    <a:pt x="3101" y="1"/>
                  </a:moveTo>
                  <a:cubicBezTo>
                    <a:pt x="2183" y="804"/>
                    <a:pt x="1134" y="1445"/>
                    <a:pt x="0" y="1894"/>
                  </a:cubicBezTo>
                  <a:cubicBezTo>
                    <a:pt x="3060" y="7314"/>
                    <a:pt x="8167" y="22646"/>
                    <a:pt x="16070" y="45965"/>
                  </a:cubicBezTo>
                  <a:cubicBezTo>
                    <a:pt x="17902" y="45627"/>
                    <a:pt x="20012" y="45123"/>
                    <a:pt x="22431" y="44385"/>
                  </a:cubicBezTo>
                  <a:cubicBezTo>
                    <a:pt x="13675" y="18549"/>
                    <a:pt x="6063" y="3933"/>
                    <a:pt x="3101" y="1"/>
                  </a:cubicBezTo>
                  <a:close/>
                </a:path>
              </a:pathLst>
            </a:custGeom>
            <a:solidFill>
              <a:srgbClr val="FFFFFF">
                <a:alpha val="14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4134;p58">
              <a:extLst>
                <a:ext uri="{FF2B5EF4-FFF2-40B4-BE49-F238E27FC236}">
                  <a16:creationId xmlns:a16="http://schemas.microsoft.com/office/drawing/2014/main" id="{07BF781B-2A33-CB76-C62F-05090592C43D}"/>
                </a:ext>
              </a:extLst>
            </p:cNvPr>
            <p:cNvSpPr/>
            <p:nvPr/>
          </p:nvSpPr>
          <p:spPr>
            <a:xfrm>
              <a:off x="4504310" y="2298297"/>
              <a:ext cx="1730118" cy="876906"/>
            </a:xfrm>
            <a:custGeom>
              <a:avLst/>
              <a:gdLst/>
              <a:ahLst/>
              <a:cxnLst/>
              <a:rect l="l" t="t" r="r" b="b"/>
              <a:pathLst>
                <a:path w="53071" h="34788" extrusionOk="0">
                  <a:moveTo>
                    <a:pt x="6409" y="0"/>
                  </a:moveTo>
                  <a:cubicBezTo>
                    <a:pt x="5104" y="0"/>
                    <a:pt x="3964" y="945"/>
                    <a:pt x="3756" y="2276"/>
                  </a:cubicBezTo>
                  <a:lnTo>
                    <a:pt x="231" y="24844"/>
                  </a:lnTo>
                  <a:cubicBezTo>
                    <a:pt x="1" y="26315"/>
                    <a:pt x="1000" y="27685"/>
                    <a:pt x="2472" y="27915"/>
                  </a:cubicBezTo>
                  <a:lnTo>
                    <a:pt x="46243" y="34754"/>
                  </a:lnTo>
                  <a:cubicBezTo>
                    <a:pt x="46385" y="34777"/>
                    <a:pt x="46526" y="34787"/>
                    <a:pt x="46665" y="34787"/>
                  </a:cubicBezTo>
                  <a:cubicBezTo>
                    <a:pt x="47968" y="34787"/>
                    <a:pt x="49106" y="33842"/>
                    <a:pt x="49314" y="32512"/>
                  </a:cubicBezTo>
                  <a:lnTo>
                    <a:pt x="52841" y="9943"/>
                  </a:lnTo>
                  <a:cubicBezTo>
                    <a:pt x="53071" y="8472"/>
                    <a:pt x="52070" y="7102"/>
                    <a:pt x="50598" y="6872"/>
                  </a:cubicBezTo>
                  <a:lnTo>
                    <a:pt x="6829" y="33"/>
                  </a:lnTo>
                  <a:cubicBezTo>
                    <a:pt x="6688" y="11"/>
                    <a:pt x="6547" y="0"/>
                    <a:pt x="6409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3694" name="Google Shape;3694;p49"/>
          <p:cNvSpPr/>
          <p:nvPr/>
        </p:nvSpPr>
        <p:spPr>
          <a:xfrm rot="387011">
            <a:off x="5253300" y="1619985"/>
            <a:ext cx="2130678" cy="40910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sz="900" b="1" dirty="0">
                <a:solidFill>
                  <a:schemeClr val="accent1"/>
                </a:solidFill>
                <a:latin typeface="Amasis MT Pro" panose="02040504050005020304" pitchFamily="18" charset="0"/>
              </a:rPr>
              <a:t>bobby pin</a:t>
            </a:r>
          </a:p>
        </p:txBody>
      </p:sp>
      <p:pic>
        <p:nvPicPr>
          <p:cNvPr id="5122" name="Picture 2" descr="How to make bobby pins stay in place all-day | Be Beautiful India">
            <a:extLst>
              <a:ext uri="{FF2B5EF4-FFF2-40B4-BE49-F238E27FC236}">
                <a16:creationId xmlns:a16="http://schemas.microsoft.com/office/drawing/2014/main" id="{1BA5959F-D117-7119-649E-90A13242EC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5" r="7545"/>
          <a:stretch/>
        </p:blipFill>
        <p:spPr bwMode="auto">
          <a:xfrm>
            <a:off x="1286635" y="1157160"/>
            <a:ext cx="3422930" cy="21767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69851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6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9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6" name="Google Shape;3776;p50"/>
          <p:cNvSpPr txBox="1">
            <a:spLocks noGrp="1"/>
          </p:cNvSpPr>
          <p:nvPr>
            <p:ph type="body" idx="1"/>
          </p:nvPr>
        </p:nvSpPr>
        <p:spPr>
          <a:xfrm>
            <a:off x="850789" y="940585"/>
            <a:ext cx="3858900" cy="73446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b="1" dirty="0"/>
              <a:t>No longer used , useful or needed, usually because something newer and better has replaced it</a:t>
            </a:r>
            <a:endParaRPr sz="1800" b="1" dirty="0"/>
          </a:p>
        </p:txBody>
      </p:sp>
      <p:grpSp>
        <p:nvGrpSpPr>
          <p:cNvPr id="2" name="Google Shape;4180;p59">
            <a:extLst>
              <a:ext uri="{FF2B5EF4-FFF2-40B4-BE49-F238E27FC236}">
                <a16:creationId xmlns:a16="http://schemas.microsoft.com/office/drawing/2014/main" id="{288B7ED6-7D51-CF55-13A3-3719BF533A94}"/>
              </a:ext>
            </a:extLst>
          </p:cNvPr>
          <p:cNvGrpSpPr/>
          <p:nvPr/>
        </p:nvGrpSpPr>
        <p:grpSpPr>
          <a:xfrm>
            <a:off x="5349085" y="404603"/>
            <a:ext cx="3017397" cy="4727770"/>
            <a:chOff x="1493900" y="2348275"/>
            <a:chExt cx="1635800" cy="2692125"/>
          </a:xfrm>
        </p:grpSpPr>
        <p:sp>
          <p:nvSpPr>
            <p:cNvPr id="3" name="Google Shape;4181;p59">
              <a:extLst>
                <a:ext uri="{FF2B5EF4-FFF2-40B4-BE49-F238E27FC236}">
                  <a16:creationId xmlns:a16="http://schemas.microsoft.com/office/drawing/2014/main" id="{C8117DBD-8E2C-A360-A7B7-CE8ED4C8213F}"/>
                </a:ext>
              </a:extLst>
            </p:cNvPr>
            <p:cNvSpPr/>
            <p:nvPr/>
          </p:nvSpPr>
          <p:spPr>
            <a:xfrm>
              <a:off x="2774175" y="2922550"/>
              <a:ext cx="169950" cy="375400"/>
            </a:xfrm>
            <a:custGeom>
              <a:avLst/>
              <a:gdLst/>
              <a:ahLst/>
              <a:cxnLst/>
              <a:rect l="l" t="t" r="r" b="b"/>
              <a:pathLst>
                <a:path w="6798" h="15016" extrusionOk="0">
                  <a:moveTo>
                    <a:pt x="3450" y="1"/>
                  </a:moveTo>
                  <a:cubicBezTo>
                    <a:pt x="3377" y="1"/>
                    <a:pt x="3325" y="5"/>
                    <a:pt x="3302" y="13"/>
                  </a:cubicBezTo>
                  <a:cubicBezTo>
                    <a:pt x="3073" y="85"/>
                    <a:pt x="1" y="5074"/>
                    <a:pt x="1" y="5074"/>
                  </a:cubicBezTo>
                  <a:cubicBezTo>
                    <a:pt x="1" y="5074"/>
                    <a:pt x="19" y="5118"/>
                    <a:pt x="52" y="5198"/>
                  </a:cubicBezTo>
                  <a:cubicBezTo>
                    <a:pt x="250" y="5674"/>
                    <a:pt x="967" y="7405"/>
                    <a:pt x="1338" y="8365"/>
                  </a:cubicBezTo>
                  <a:cubicBezTo>
                    <a:pt x="1772" y="9486"/>
                    <a:pt x="1122" y="14836"/>
                    <a:pt x="1122" y="14836"/>
                  </a:cubicBezTo>
                  <a:lnTo>
                    <a:pt x="5352" y="15016"/>
                  </a:lnTo>
                  <a:cubicBezTo>
                    <a:pt x="5352" y="15016"/>
                    <a:pt x="6797" y="4749"/>
                    <a:pt x="6581" y="2436"/>
                  </a:cubicBezTo>
                  <a:cubicBezTo>
                    <a:pt x="6386" y="360"/>
                    <a:pt x="4087" y="1"/>
                    <a:pt x="3450" y="1"/>
                  </a:cubicBezTo>
                  <a:close/>
                </a:path>
              </a:pathLst>
            </a:custGeom>
            <a:solidFill>
              <a:srgbClr val="EEBE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4182;p59">
              <a:extLst>
                <a:ext uri="{FF2B5EF4-FFF2-40B4-BE49-F238E27FC236}">
                  <a16:creationId xmlns:a16="http://schemas.microsoft.com/office/drawing/2014/main" id="{7F56E570-C35E-6ABD-FA0B-1C4BD29DB6B9}"/>
                </a:ext>
              </a:extLst>
            </p:cNvPr>
            <p:cNvSpPr/>
            <p:nvPr/>
          </p:nvSpPr>
          <p:spPr>
            <a:xfrm>
              <a:off x="2772175" y="2920775"/>
              <a:ext cx="173700" cy="379075"/>
            </a:xfrm>
            <a:custGeom>
              <a:avLst/>
              <a:gdLst/>
              <a:ahLst/>
              <a:cxnLst/>
              <a:rect l="l" t="t" r="r" b="b"/>
              <a:pathLst>
                <a:path w="6948" h="15163" extrusionOk="0">
                  <a:moveTo>
                    <a:pt x="3488" y="143"/>
                  </a:moveTo>
                  <a:cubicBezTo>
                    <a:pt x="3496" y="143"/>
                    <a:pt x="3504" y="143"/>
                    <a:pt x="3512" y="143"/>
                  </a:cubicBezTo>
                  <a:cubicBezTo>
                    <a:pt x="3825" y="143"/>
                    <a:pt x="4757" y="240"/>
                    <a:pt x="5523" y="748"/>
                  </a:cubicBezTo>
                  <a:cubicBezTo>
                    <a:pt x="6160" y="1169"/>
                    <a:pt x="6517" y="1764"/>
                    <a:pt x="6588" y="2513"/>
                  </a:cubicBezTo>
                  <a:cubicBezTo>
                    <a:pt x="6793" y="4696"/>
                    <a:pt x="5491" y="14133"/>
                    <a:pt x="5368" y="15013"/>
                  </a:cubicBezTo>
                  <a:lnTo>
                    <a:pt x="1282" y="14838"/>
                  </a:lnTo>
                  <a:cubicBezTo>
                    <a:pt x="1363" y="14149"/>
                    <a:pt x="1896" y="9474"/>
                    <a:pt x="1485" y="8409"/>
                  </a:cubicBezTo>
                  <a:cubicBezTo>
                    <a:pt x="1102" y="7418"/>
                    <a:pt x="347" y="5596"/>
                    <a:pt x="198" y="5241"/>
                  </a:cubicBezTo>
                  <a:lnTo>
                    <a:pt x="162" y="5152"/>
                  </a:lnTo>
                  <a:cubicBezTo>
                    <a:pt x="1363" y="3199"/>
                    <a:pt x="3208" y="280"/>
                    <a:pt x="3412" y="150"/>
                  </a:cubicBezTo>
                  <a:cubicBezTo>
                    <a:pt x="3437" y="145"/>
                    <a:pt x="3463" y="143"/>
                    <a:pt x="3488" y="143"/>
                  </a:cubicBezTo>
                  <a:close/>
                  <a:moveTo>
                    <a:pt x="3529" y="0"/>
                  </a:moveTo>
                  <a:cubicBezTo>
                    <a:pt x="3448" y="0"/>
                    <a:pt x="3389" y="6"/>
                    <a:pt x="3360" y="15"/>
                  </a:cubicBezTo>
                  <a:cubicBezTo>
                    <a:pt x="3125" y="89"/>
                    <a:pt x="745" y="3930"/>
                    <a:pt x="19" y="5106"/>
                  </a:cubicBezTo>
                  <a:lnTo>
                    <a:pt x="1" y="5138"/>
                  </a:lnTo>
                  <a:lnTo>
                    <a:pt x="66" y="5296"/>
                  </a:lnTo>
                  <a:cubicBezTo>
                    <a:pt x="214" y="5651"/>
                    <a:pt x="969" y="7471"/>
                    <a:pt x="1351" y="8461"/>
                  </a:cubicBezTo>
                  <a:cubicBezTo>
                    <a:pt x="1774" y="9552"/>
                    <a:pt x="1136" y="14844"/>
                    <a:pt x="1130" y="14897"/>
                  </a:cubicBezTo>
                  <a:lnTo>
                    <a:pt x="1120" y="14976"/>
                  </a:lnTo>
                  <a:lnTo>
                    <a:pt x="5495" y="15162"/>
                  </a:lnTo>
                  <a:lnTo>
                    <a:pt x="5504" y="15098"/>
                  </a:lnTo>
                  <a:cubicBezTo>
                    <a:pt x="5518" y="14995"/>
                    <a:pt x="6948" y="4795"/>
                    <a:pt x="6733" y="2499"/>
                  </a:cubicBezTo>
                  <a:cubicBezTo>
                    <a:pt x="6658" y="1703"/>
                    <a:pt x="6279" y="1074"/>
                    <a:pt x="5604" y="627"/>
                  </a:cubicBezTo>
                  <a:cubicBezTo>
                    <a:pt x="4856" y="131"/>
                    <a:pt x="3923" y="0"/>
                    <a:pt x="3529" y="0"/>
                  </a:cubicBezTo>
                  <a:close/>
                </a:path>
              </a:pathLst>
            </a:custGeom>
            <a:solidFill>
              <a:srgbClr val="BF81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4183;p59">
              <a:extLst>
                <a:ext uri="{FF2B5EF4-FFF2-40B4-BE49-F238E27FC236}">
                  <a16:creationId xmlns:a16="http://schemas.microsoft.com/office/drawing/2014/main" id="{424B02C5-702B-3692-A2D9-2F30C483C2F5}"/>
                </a:ext>
              </a:extLst>
            </p:cNvPr>
            <p:cNvSpPr/>
            <p:nvPr/>
          </p:nvSpPr>
          <p:spPr>
            <a:xfrm>
              <a:off x="2805850" y="3131375"/>
              <a:ext cx="92025" cy="29675"/>
            </a:xfrm>
            <a:custGeom>
              <a:avLst/>
              <a:gdLst/>
              <a:ahLst/>
              <a:cxnLst/>
              <a:rect l="l" t="t" r="r" b="b"/>
              <a:pathLst>
                <a:path w="3681" h="1187" extrusionOk="0">
                  <a:moveTo>
                    <a:pt x="143" y="1"/>
                  </a:moveTo>
                  <a:lnTo>
                    <a:pt x="1" y="23"/>
                  </a:lnTo>
                  <a:cubicBezTo>
                    <a:pt x="8" y="76"/>
                    <a:pt x="210" y="1186"/>
                    <a:pt x="2569" y="1186"/>
                  </a:cubicBezTo>
                  <a:cubicBezTo>
                    <a:pt x="2902" y="1186"/>
                    <a:pt x="3681" y="970"/>
                    <a:pt x="3681" y="970"/>
                  </a:cubicBezTo>
                  <a:lnTo>
                    <a:pt x="3681" y="970"/>
                  </a:lnTo>
                  <a:cubicBezTo>
                    <a:pt x="3269" y="1019"/>
                    <a:pt x="2905" y="1040"/>
                    <a:pt x="2583" y="1040"/>
                  </a:cubicBezTo>
                  <a:cubicBezTo>
                    <a:pt x="345" y="1040"/>
                    <a:pt x="146" y="12"/>
                    <a:pt x="143" y="1"/>
                  </a:cubicBezTo>
                  <a:close/>
                </a:path>
              </a:pathLst>
            </a:custGeom>
            <a:solidFill>
              <a:srgbClr val="BF81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4184;p59">
              <a:extLst>
                <a:ext uri="{FF2B5EF4-FFF2-40B4-BE49-F238E27FC236}">
                  <a16:creationId xmlns:a16="http://schemas.microsoft.com/office/drawing/2014/main" id="{FD241F56-03C1-6A0D-A3F0-374D6C0C7A39}"/>
                </a:ext>
              </a:extLst>
            </p:cNvPr>
            <p:cNvSpPr/>
            <p:nvPr/>
          </p:nvSpPr>
          <p:spPr>
            <a:xfrm>
              <a:off x="1676075" y="2922550"/>
              <a:ext cx="169950" cy="375400"/>
            </a:xfrm>
            <a:custGeom>
              <a:avLst/>
              <a:gdLst/>
              <a:ahLst/>
              <a:cxnLst/>
              <a:rect l="l" t="t" r="r" b="b"/>
              <a:pathLst>
                <a:path w="6798" h="15016" extrusionOk="0">
                  <a:moveTo>
                    <a:pt x="3348" y="1"/>
                  </a:moveTo>
                  <a:cubicBezTo>
                    <a:pt x="2712" y="1"/>
                    <a:pt x="412" y="360"/>
                    <a:pt x="218" y="2436"/>
                  </a:cubicBezTo>
                  <a:cubicBezTo>
                    <a:pt x="1" y="4749"/>
                    <a:pt x="1448" y="15016"/>
                    <a:pt x="1448" y="15016"/>
                  </a:cubicBezTo>
                  <a:lnTo>
                    <a:pt x="5678" y="14836"/>
                  </a:lnTo>
                  <a:cubicBezTo>
                    <a:pt x="5678" y="14836"/>
                    <a:pt x="5026" y="9486"/>
                    <a:pt x="5460" y="8365"/>
                  </a:cubicBezTo>
                  <a:cubicBezTo>
                    <a:pt x="5831" y="7405"/>
                    <a:pt x="6548" y="5674"/>
                    <a:pt x="6746" y="5198"/>
                  </a:cubicBezTo>
                  <a:lnTo>
                    <a:pt x="6797" y="5074"/>
                  </a:lnTo>
                  <a:cubicBezTo>
                    <a:pt x="6797" y="5074"/>
                    <a:pt x="3725" y="85"/>
                    <a:pt x="3496" y="13"/>
                  </a:cubicBezTo>
                  <a:cubicBezTo>
                    <a:pt x="3473" y="5"/>
                    <a:pt x="3421" y="1"/>
                    <a:pt x="3348" y="1"/>
                  </a:cubicBezTo>
                  <a:close/>
                </a:path>
              </a:pathLst>
            </a:custGeom>
            <a:solidFill>
              <a:srgbClr val="EEBE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4185;p59">
              <a:extLst>
                <a:ext uri="{FF2B5EF4-FFF2-40B4-BE49-F238E27FC236}">
                  <a16:creationId xmlns:a16="http://schemas.microsoft.com/office/drawing/2014/main" id="{C2BD2962-0D19-B627-7734-3C7FC3CB6CDC}"/>
                </a:ext>
              </a:extLst>
            </p:cNvPr>
            <p:cNvSpPr/>
            <p:nvPr/>
          </p:nvSpPr>
          <p:spPr>
            <a:xfrm>
              <a:off x="1674325" y="2920800"/>
              <a:ext cx="173725" cy="379075"/>
            </a:xfrm>
            <a:custGeom>
              <a:avLst/>
              <a:gdLst/>
              <a:ahLst/>
              <a:cxnLst/>
              <a:rect l="l" t="t" r="r" b="b"/>
              <a:pathLst>
                <a:path w="6949" h="15163" extrusionOk="0">
                  <a:moveTo>
                    <a:pt x="3460" y="142"/>
                  </a:moveTo>
                  <a:cubicBezTo>
                    <a:pt x="3485" y="142"/>
                    <a:pt x="3512" y="144"/>
                    <a:pt x="3538" y="149"/>
                  </a:cubicBezTo>
                  <a:cubicBezTo>
                    <a:pt x="3740" y="279"/>
                    <a:pt x="5583" y="3198"/>
                    <a:pt x="6787" y="5151"/>
                  </a:cubicBezTo>
                  <a:lnTo>
                    <a:pt x="6750" y="5240"/>
                  </a:lnTo>
                  <a:cubicBezTo>
                    <a:pt x="6601" y="5595"/>
                    <a:pt x="5846" y="7417"/>
                    <a:pt x="5463" y="8408"/>
                  </a:cubicBezTo>
                  <a:cubicBezTo>
                    <a:pt x="5051" y="9473"/>
                    <a:pt x="5585" y="14148"/>
                    <a:pt x="5666" y="14837"/>
                  </a:cubicBezTo>
                  <a:lnTo>
                    <a:pt x="1580" y="15012"/>
                  </a:lnTo>
                  <a:cubicBezTo>
                    <a:pt x="1456" y="14132"/>
                    <a:pt x="155" y="4695"/>
                    <a:pt x="360" y="2512"/>
                  </a:cubicBezTo>
                  <a:cubicBezTo>
                    <a:pt x="431" y="1762"/>
                    <a:pt x="788" y="1168"/>
                    <a:pt x="1425" y="747"/>
                  </a:cubicBezTo>
                  <a:cubicBezTo>
                    <a:pt x="2191" y="239"/>
                    <a:pt x="3123" y="142"/>
                    <a:pt x="3436" y="142"/>
                  </a:cubicBezTo>
                  <a:cubicBezTo>
                    <a:pt x="3444" y="142"/>
                    <a:pt x="3452" y="142"/>
                    <a:pt x="3460" y="142"/>
                  </a:cubicBezTo>
                  <a:close/>
                  <a:moveTo>
                    <a:pt x="3416" y="0"/>
                  </a:moveTo>
                  <a:cubicBezTo>
                    <a:pt x="3021" y="0"/>
                    <a:pt x="2090" y="133"/>
                    <a:pt x="1345" y="626"/>
                  </a:cubicBezTo>
                  <a:cubicBezTo>
                    <a:pt x="670" y="1074"/>
                    <a:pt x="290" y="1704"/>
                    <a:pt x="216" y="2499"/>
                  </a:cubicBezTo>
                  <a:cubicBezTo>
                    <a:pt x="0" y="4795"/>
                    <a:pt x="1431" y="14995"/>
                    <a:pt x="1446" y="15097"/>
                  </a:cubicBezTo>
                  <a:lnTo>
                    <a:pt x="1455" y="15163"/>
                  </a:lnTo>
                  <a:lnTo>
                    <a:pt x="5827" y="14976"/>
                  </a:lnTo>
                  <a:lnTo>
                    <a:pt x="5818" y="14898"/>
                  </a:lnTo>
                  <a:cubicBezTo>
                    <a:pt x="5813" y="14845"/>
                    <a:pt x="5174" y="9553"/>
                    <a:pt x="5597" y="8461"/>
                  </a:cubicBezTo>
                  <a:cubicBezTo>
                    <a:pt x="5981" y="7472"/>
                    <a:pt x="6736" y="5650"/>
                    <a:pt x="6883" y="5296"/>
                  </a:cubicBezTo>
                  <a:lnTo>
                    <a:pt x="6949" y="5138"/>
                  </a:lnTo>
                  <a:lnTo>
                    <a:pt x="6930" y="5107"/>
                  </a:lnTo>
                  <a:cubicBezTo>
                    <a:pt x="6205" y="3931"/>
                    <a:pt x="3823" y="89"/>
                    <a:pt x="3588" y="16"/>
                  </a:cubicBezTo>
                  <a:cubicBezTo>
                    <a:pt x="3558" y="6"/>
                    <a:pt x="3499" y="0"/>
                    <a:pt x="3416" y="0"/>
                  </a:cubicBezTo>
                  <a:close/>
                </a:path>
              </a:pathLst>
            </a:custGeom>
            <a:solidFill>
              <a:srgbClr val="BF81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4186;p59">
              <a:extLst>
                <a:ext uri="{FF2B5EF4-FFF2-40B4-BE49-F238E27FC236}">
                  <a16:creationId xmlns:a16="http://schemas.microsoft.com/office/drawing/2014/main" id="{E85CBEA5-6360-64E1-C02E-0C1F6D392C80}"/>
                </a:ext>
              </a:extLst>
            </p:cNvPr>
            <p:cNvSpPr/>
            <p:nvPr/>
          </p:nvSpPr>
          <p:spPr>
            <a:xfrm>
              <a:off x="1722325" y="3131375"/>
              <a:ext cx="92050" cy="29675"/>
            </a:xfrm>
            <a:custGeom>
              <a:avLst/>
              <a:gdLst/>
              <a:ahLst/>
              <a:cxnLst/>
              <a:rect l="l" t="t" r="r" b="b"/>
              <a:pathLst>
                <a:path w="3682" h="1187" extrusionOk="0">
                  <a:moveTo>
                    <a:pt x="3538" y="1"/>
                  </a:moveTo>
                  <a:cubicBezTo>
                    <a:pt x="3536" y="12"/>
                    <a:pt x="3336" y="1040"/>
                    <a:pt x="1098" y="1040"/>
                  </a:cubicBezTo>
                  <a:cubicBezTo>
                    <a:pt x="776" y="1040"/>
                    <a:pt x="412" y="1019"/>
                    <a:pt x="0" y="970"/>
                  </a:cubicBezTo>
                  <a:lnTo>
                    <a:pt x="0" y="970"/>
                  </a:lnTo>
                  <a:cubicBezTo>
                    <a:pt x="0" y="970"/>
                    <a:pt x="780" y="1186"/>
                    <a:pt x="1112" y="1186"/>
                  </a:cubicBezTo>
                  <a:cubicBezTo>
                    <a:pt x="3471" y="1186"/>
                    <a:pt x="3673" y="76"/>
                    <a:pt x="3682" y="23"/>
                  </a:cubicBezTo>
                  <a:lnTo>
                    <a:pt x="3538" y="1"/>
                  </a:lnTo>
                  <a:close/>
                </a:path>
              </a:pathLst>
            </a:custGeom>
            <a:solidFill>
              <a:srgbClr val="BF81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4187;p59">
              <a:extLst>
                <a:ext uri="{FF2B5EF4-FFF2-40B4-BE49-F238E27FC236}">
                  <a16:creationId xmlns:a16="http://schemas.microsoft.com/office/drawing/2014/main" id="{4EFC9403-CF0A-4F7A-4127-42578F1EFF14}"/>
                </a:ext>
              </a:extLst>
            </p:cNvPr>
            <p:cNvSpPr/>
            <p:nvPr/>
          </p:nvSpPr>
          <p:spPr>
            <a:xfrm>
              <a:off x="1686787" y="2348275"/>
              <a:ext cx="1263421" cy="848400"/>
            </a:xfrm>
            <a:custGeom>
              <a:avLst/>
              <a:gdLst/>
              <a:ahLst/>
              <a:cxnLst/>
              <a:rect l="l" t="t" r="r" b="b"/>
              <a:pathLst>
                <a:path w="43638" h="33936" extrusionOk="0">
                  <a:moveTo>
                    <a:pt x="4164" y="0"/>
                  </a:moveTo>
                  <a:cubicBezTo>
                    <a:pt x="1857" y="0"/>
                    <a:pt x="0" y="1856"/>
                    <a:pt x="0" y="4164"/>
                  </a:cubicBezTo>
                  <a:lnTo>
                    <a:pt x="0" y="29771"/>
                  </a:lnTo>
                  <a:cubicBezTo>
                    <a:pt x="0" y="32078"/>
                    <a:pt x="1857" y="33935"/>
                    <a:pt x="4164" y="33935"/>
                  </a:cubicBezTo>
                  <a:lnTo>
                    <a:pt x="39473" y="33935"/>
                  </a:lnTo>
                  <a:cubicBezTo>
                    <a:pt x="41780" y="33935"/>
                    <a:pt x="43637" y="32078"/>
                    <a:pt x="43637" y="29771"/>
                  </a:cubicBezTo>
                  <a:lnTo>
                    <a:pt x="43637" y="4164"/>
                  </a:lnTo>
                  <a:cubicBezTo>
                    <a:pt x="43637" y="1856"/>
                    <a:pt x="41780" y="0"/>
                    <a:pt x="39473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" name="Google Shape;4188;p59">
              <a:extLst>
                <a:ext uri="{FF2B5EF4-FFF2-40B4-BE49-F238E27FC236}">
                  <a16:creationId xmlns:a16="http://schemas.microsoft.com/office/drawing/2014/main" id="{039D49F9-56B9-FD4F-8481-82FC702C37A4}"/>
                </a:ext>
              </a:extLst>
            </p:cNvPr>
            <p:cNvSpPr/>
            <p:nvPr/>
          </p:nvSpPr>
          <p:spPr>
            <a:xfrm>
              <a:off x="1590225" y="2789300"/>
              <a:ext cx="279325" cy="494400"/>
            </a:xfrm>
            <a:custGeom>
              <a:avLst/>
              <a:gdLst/>
              <a:ahLst/>
              <a:cxnLst/>
              <a:rect l="l" t="t" r="r" b="b"/>
              <a:pathLst>
                <a:path w="11173" h="19776" extrusionOk="0">
                  <a:moveTo>
                    <a:pt x="6184" y="0"/>
                  </a:moveTo>
                  <a:cubicBezTo>
                    <a:pt x="6128" y="0"/>
                    <a:pt x="6076" y="3"/>
                    <a:pt x="6028" y="10"/>
                  </a:cubicBezTo>
                  <a:cubicBezTo>
                    <a:pt x="4177" y="283"/>
                    <a:pt x="4014" y="1746"/>
                    <a:pt x="4014" y="1746"/>
                  </a:cubicBezTo>
                  <a:cubicBezTo>
                    <a:pt x="4014" y="1746"/>
                    <a:pt x="2749" y="2162"/>
                    <a:pt x="2893" y="3753"/>
                  </a:cubicBezTo>
                  <a:cubicBezTo>
                    <a:pt x="2459" y="3825"/>
                    <a:pt x="0" y="6790"/>
                    <a:pt x="1591" y="12719"/>
                  </a:cubicBezTo>
                  <a:cubicBezTo>
                    <a:pt x="2476" y="16017"/>
                    <a:pt x="2265" y="18352"/>
                    <a:pt x="1901" y="19776"/>
                  </a:cubicBezTo>
                  <a:lnTo>
                    <a:pt x="5431" y="19776"/>
                  </a:lnTo>
                  <a:cubicBezTo>
                    <a:pt x="5367" y="18639"/>
                    <a:pt x="5279" y="16841"/>
                    <a:pt x="5279" y="14996"/>
                  </a:cubicBezTo>
                  <a:cubicBezTo>
                    <a:pt x="5279" y="12104"/>
                    <a:pt x="4302" y="7910"/>
                    <a:pt x="4700" y="7549"/>
                  </a:cubicBezTo>
                  <a:cubicBezTo>
                    <a:pt x="4811" y="7448"/>
                    <a:pt x="4965" y="7401"/>
                    <a:pt x="5129" y="7401"/>
                  </a:cubicBezTo>
                  <a:cubicBezTo>
                    <a:pt x="5550" y="7401"/>
                    <a:pt x="6035" y="7715"/>
                    <a:pt x="6028" y="8235"/>
                  </a:cubicBezTo>
                  <a:cubicBezTo>
                    <a:pt x="6019" y="8834"/>
                    <a:pt x="6700" y="9357"/>
                    <a:pt x="7201" y="9357"/>
                  </a:cubicBezTo>
                  <a:cubicBezTo>
                    <a:pt x="7306" y="9357"/>
                    <a:pt x="7403" y="9334"/>
                    <a:pt x="7484" y="9285"/>
                  </a:cubicBezTo>
                  <a:cubicBezTo>
                    <a:pt x="7923" y="9014"/>
                    <a:pt x="7636" y="8082"/>
                    <a:pt x="7597" y="7960"/>
                  </a:cubicBezTo>
                  <a:lnTo>
                    <a:pt x="7597" y="7960"/>
                  </a:lnTo>
                  <a:cubicBezTo>
                    <a:pt x="7616" y="8011"/>
                    <a:pt x="7643" y="8058"/>
                    <a:pt x="7675" y="8102"/>
                  </a:cubicBezTo>
                  <a:cubicBezTo>
                    <a:pt x="7755" y="8217"/>
                    <a:pt x="7912" y="8384"/>
                    <a:pt x="8208" y="8561"/>
                  </a:cubicBezTo>
                  <a:cubicBezTo>
                    <a:pt x="8298" y="8586"/>
                    <a:pt x="8383" y="8599"/>
                    <a:pt x="8461" y="8599"/>
                  </a:cubicBezTo>
                  <a:cubicBezTo>
                    <a:pt x="8944" y="8599"/>
                    <a:pt x="9164" y="8092"/>
                    <a:pt x="8822" y="6754"/>
                  </a:cubicBezTo>
                  <a:lnTo>
                    <a:pt x="8822" y="6754"/>
                  </a:lnTo>
                  <a:cubicBezTo>
                    <a:pt x="8968" y="6862"/>
                    <a:pt x="9095" y="6910"/>
                    <a:pt x="9204" y="6910"/>
                  </a:cubicBezTo>
                  <a:cubicBezTo>
                    <a:pt x="9688" y="6910"/>
                    <a:pt x="9818" y="5967"/>
                    <a:pt x="9680" y="5160"/>
                  </a:cubicBezTo>
                  <a:lnTo>
                    <a:pt x="9680" y="5160"/>
                  </a:lnTo>
                  <a:cubicBezTo>
                    <a:pt x="9768" y="5360"/>
                    <a:pt x="10069" y="5503"/>
                    <a:pt x="10357" y="5503"/>
                  </a:cubicBezTo>
                  <a:cubicBezTo>
                    <a:pt x="10569" y="5503"/>
                    <a:pt x="10774" y="5425"/>
                    <a:pt x="10883" y="5235"/>
                  </a:cubicBezTo>
                  <a:cubicBezTo>
                    <a:pt x="11173" y="4729"/>
                    <a:pt x="10170" y="2637"/>
                    <a:pt x="9677" y="1800"/>
                  </a:cubicBezTo>
                  <a:cubicBezTo>
                    <a:pt x="9232" y="1047"/>
                    <a:pt x="7163" y="0"/>
                    <a:pt x="6184" y="0"/>
                  </a:cubicBezTo>
                  <a:close/>
                </a:path>
              </a:pathLst>
            </a:custGeom>
            <a:solidFill>
              <a:srgbClr val="EEBE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4189;p59">
              <a:extLst>
                <a:ext uri="{FF2B5EF4-FFF2-40B4-BE49-F238E27FC236}">
                  <a16:creationId xmlns:a16="http://schemas.microsoft.com/office/drawing/2014/main" id="{526EBFDA-6B2C-84CB-0259-358CAF397609}"/>
                </a:ext>
              </a:extLst>
            </p:cNvPr>
            <p:cNvSpPr/>
            <p:nvPr/>
          </p:nvSpPr>
          <p:spPr>
            <a:xfrm>
              <a:off x="1841650" y="2882075"/>
              <a:ext cx="22025" cy="37100"/>
            </a:xfrm>
            <a:custGeom>
              <a:avLst/>
              <a:gdLst/>
              <a:ahLst/>
              <a:cxnLst/>
              <a:rect l="l" t="t" r="r" b="b"/>
              <a:pathLst>
                <a:path w="881" h="1484" extrusionOk="0">
                  <a:moveTo>
                    <a:pt x="464" y="0"/>
                  </a:moveTo>
                  <a:lnTo>
                    <a:pt x="464" y="0"/>
                  </a:lnTo>
                  <a:cubicBezTo>
                    <a:pt x="464" y="0"/>
                    <a:pt x="536" y="337"/>
                    <a:pt x="0" y="573"/>
                  </a:cubicBezTo>
                  <a:cubicBezTo>
                    <a:pt x="278" y="1278"/>
                    <a:pt x="370" y="1478"/>
                    <a:pt x="567" y="1483"/>
                  </a:cubicBezTo>
                  <a:cubicBezTo>
                    <a:pt x="572" y="1483"/>
                    <a:pt x="576" y="1483"/>
                    <a:pt x="580" y="1483"/>
                  </a:cubicBezTo>
                  <a:cubicBezTo>
                    <a:pt x="766" y="1483"/>
                    <a:pt x="833" y="1383"/>
                    <a:pt x="856" y="1170"/>
                  </a:cubicBezTo>
                  <a:cubicBezTo>
                    <a:pt x="881" y="954"/>
                    <a:pt x="682" y="23"/>
                    <a:pt x="464" y="0"/>
                  </a:cubicBezTo>
                  <a:close/>
                </a:path>
              </a:pathLst>
            </a:custGeom>
            <a:solidFill>
              <a:srgbClr val="FFD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4190;p59">
              <a:extLst>
                <a:ext uri="{FF2B5EF4-FFF2-40B4-BE49-F238E27FC236}">
                  <a16:creationId xmlns:a16="http://schemas.microsoft.com/office/drawing/2014/main" id="{D5E5D18B-1928-6507-5AD8-68C53A1A2523}"/>
                </a:ext>
              </a:extLst>
            </p:cNvPr>
            <p:cNvSpPr/>
            <p:nvPr/>
          </p:nvSpPr>
          <p:spPr>
            <a:xfrm>
              <a:off x="1815525" y="2920550"/>
              <a:ext cx="20750" cy="36425"/>
            </a:xfrm>
            <a:custGeom>
              <a:avLst/>
              <a:gdLst/>
              <a:ahLst/>
              <a:cxnLst/>
              <a:rect l="l" t="t" r="r" b="b"/>
              <a:pathLst>
                <a:path w="830" h="1457" extrusionOk="0">
                  <a:moveTo>
                    <a:pt x="634" y="0"/>
                  </a:moveTo>
                  <a:cubicBezTo>
                    <a:pt x="634" y="1"/>
                    <a:pt x="587" y="342"/>
                    <a:pt x="1" y="381"/>
                  </a:cubicBezTo>
                  <a:cubicBezTo>
                    <a:pt x="21" y="1137"/>
                    <a:pt x="40" y="1358"/>
                    <a:pt x="223" y="1429"/>
                  </a:cubicBezTo>
                  <a:cubicBezTo>
                    <a:pt x="270" y="1447"/>
                    <a:pt x="311" y="1456"/>
                    <a:pt x="348" y="1456"/>
                  </a:cubicBezTo>
                  <a:cubicBezTo>
                    <a:pt x="457" y="1456"/>
                    <a:pt x="530" y="1379"/>
                    <a:pt x="602" y="1233"/>
                  </a:cubicBezTo>
                  <a:cubicBezTo>
                    <a:pt x="699" y="1037"/>
                    <a:pt x="829" y="98"/>
                    <a:pt x="634" y="0"/>
                  </a:cubicBezTo>
                  <a:close/>
                </a:path>
              </a:pathLst>
            </a:custGeom>
            <a:solidFill>
              <a:srgbClr val="FFD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4191;p59">
              <a:extLst>
                <a:ext uri="{FF2B5EF4-FFF2-40B4-BE49-F238E27FC236}">
                  <a16:creationId xmlns:a16="http://schemas.microsoft.com/office/drawing/2014/main" id="{6521F729-5AA1-5C67-77F9-F1F421A63F1D}"/>
                </a:ext>
              </a:extLst>
            </p:cNvPr>
            <p:cNvSpPr/>
            <p:nvPr/>
          </p:nvSpPr>
          <p:spPr>
            <a:xfrm>
              <a:off x="1797200" y="2967100"/>
              <a:ext cx="20750" cy="36425"/>
            </a:xfrm>
            <a:custGeom>
              <a:avLst/>
              <a:gdLst/>
              <a:ahLst/>
              <a:cxnLst/>
              <a:rect l="l" t="t" r="r" b="b"/>
              <a:pathLst>
                <a:path w="830" h="1457" extrusionOk="0">
                  <a:moveTo>
                    <a:pt x="632" y="1"/>
                  </a:moveTo>
                  <a:cubicBezTo>
                    <a:pt x="632" y="1"/>
                    <a:pt x="585" y="342"/>
                    <a:pt x="1" y="381"/>
                  </a:cubicBezTo>
                  <a:cubicBezTo>
                    <a:pt x="20" y="1138"/>
                    <a:pt x="40" y="1358"/>
                    <a:pt x="222" y="1429"/>
                  </a:cubicBezTo>
                  <a:cubicBezTo>
                    <a:pt x="268" y="1447"/>
                    <a:pt x="310" y="1456"/>
                    <a:pt x="347" y="1456"/>
                  </a:cubicBezTo>
                  <a:cubicBezTo>
                    <a:pt x="455" y="1456"/>
                    <a:pt x="528" y="1379"/>
                    <a:pt x="601" y="1233"/>
                  </a:cubicBezTo>
                  <a:cubicBezTo>
                    <a:pt x="698" y="1037"/>
                    <a:pt x="829" y="96"/>
                    <a:pt x="632" y="1"/>
                  </a:cubicBezTo>
                  <a:close/>
                </a:path>
              </a:pathLst>
            </a:custGeom>
            <a:solidFill>
              <a:srgbClr val="FFD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4192;p59">
              <a:extLst>
                <a:ext uri="{FF2B5EF4-FFF2-40B4-BE49-F238E27FC236}">
                  <a16:creationId xmlns:a16="http://schemas.microsoft.com/office/drawing/2014/main" id="{5C04D57E-46D6-3F5E-C2D0-A859DF70931D}"/>
                </a:ext>
              </a:extLst>
            </p:cNvPr>
            <p:cNvSpPr/>
            <p:nvPr/>
          </p:nvSpPr>
          <p:spPr>
            <a:xfrm>
              <a:off x="1765150" y="2994275"/>
              <a:ext cx="19525" cy="27575"/>
            </a:xfrm>
            <a:custGeom>
              <a:avLst/>
              <a:gdLst/>
              <a:ahLst/>
              <a:cxnLst/>
              <a:rect l="l" t="t" r="r" b="b"/>
              <a:pathLst>
                <a:path w="781" h="1103" extrusionOk="0">
                  <a:moveTo>
                    <a:pt x="583" y="0"/>
                  </a:moveTo>
                  <a:cubicBezTo>
                    <a:pt x="583" y="0"/>
                    <a:pt x="565" y="242"/>
                    <a:pt x="53" y="242"/>
                  </a:cubicBezTo>
                  <a:cubicBezTo>
                    <a:pt x="36" y="242"/>
                    <a:pt x="19" y="242"/>
                    <a:pt x="0" y="242"/>
                  </a:cubicBezTo>
                  <a:lnTo>
                    <a:pt x="0" y="242"/>
                  </a:lnTo>
                  <a:cubicBezTo>
                    <a:pt x="82" y="829"/>
                    <a:pt x="119" y="1000"/>
                    <a:pt x="303" y="1070"/>
                  </a:cubicBezTo>
                  <a:cubicBezTo>
                    <a:pt x="359" y="1092"/>
                    <a:pt x="407" y="1102"/>
                    <a:pt x="448" y="1102"/>
                  </a:cubicBezTo>
                  <a:cubicBezTo>
                    <a:pt x="540" y="1102"/>
                    <a:pt x="600" y="1049"/>
                    <a:pt x="653" y="949"/>
                  </a:cubicBezTo>
                  <a:cubicBezTo>
                    <a:pt x="730" y="807"/>
                    <a:pt x="780" y="91"/>
                    <a:pt x="583" y="0"/>
                  </a:cubicBezTo>
                  <a:close/>
                </a:path>
              </a:pathLst>
            </a:custGeom>
            <a:solidFill>
              <a:srgbClr val="FFD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4193;p59">
              <a:extLst>
                <a:ext uri="{FF2B5EF4-FFF2-40B4-BE49-F238E27FC236}">
                  <a16:creationId xmlns:a16="http://schemas.microsoft.com/office/drawing/2014/main" id="{CC1A0DB3-46E6-A023-0CC1-39CE95D5E388}"/>
                </a:ext>
              </a:extLst>
            </p:cNvPr>
            <p:cNvSpPr/>
            <p:nvPr/>
          </p:nvSpPr>
          <p:spPr>
            <a:xfrm>
              <a:off x="1590225" y="2789325"/>
              <a:ext cx="183200" cy="494375"/>
            </a:xfrm>
            <a:custGeom>
              <a:avLst/>
              <a:gdLst/>
              <a:ahLst/>
              <a:cxnLst/>
              <a:rect l="l" t="t" r="r" b="b"/>
              <a:pathLst>
                <a:path w="7328" h="19775" extrusionOk="0">
                  <a:moveTo>
                    <a:pt x="6184" y="0"/>
                  </a:moveTo>
                  <a:cubicBezTo>
                    <a:pt x="6128" y="0"/>
                    <a:pt x="6076" y="4"/>
                    <a:pt x="6028" y="11"/>
                  </a:cubicBezTo>
                  <a:cubicBezTo>
                    <a:pt x="4175" y="282"/>
                    <a:pt x="4014" y="1746"/>
                    <a:pt x="4014" y="1746"/>
                  </a:cubicBezTo>
                  <a:cubicBezTo>
                    <a:pt x="4014" y="1746"/>
                    <a:pt x="2749" y="2161"/>
                    <a:pt x="2893" y="3752"/>
                  </a:cubicBezTo>
                  <a:cubicBezTo>
                    <a:pt x="2459" y="3824"/>
                    <a:pt x="0" y="6789"/>
                    <a:pt x="1591" y="12718"/>
                  </a:cubicBezTo>
                  <a:cubicBezTo>
                    <a:pt x="2476" y="16016"/>
                    <a:pt x="2265" y="18351"/>
                    <a:pt x="1901" y="19775"/>
                  </a:cubicBezTo>
                  <a:lnTo>
                    <a:pt x="4205" y="19775"/>
                  </a:lnTo>
                  <a:cubicBezTo>
                    <a:pt x="4286" y="18322"/>
                    <a:pt x="4431" y="16428"/>
                    <a:pt x="5281" y="15509"/>
                  </a:cubicBezTo>
                  <a:cubicBezTo>
                    <a:pt x="5279" y="15357"/>
                    <a:pt x="5279" y="15203"/>
                    <a:pt x="5279" y="15048"/>
                  </a:cubicBezTo>
                  <a:cubicBezTo>
                    <a:pt x="3315" y="14640"/>
                    <a:pt x="2755" y="12784"/>
                    <a:pt x="2321" y="9846"/>
                  </a:cubicBezTo>
                  <a:cubicBezTo>
                    <a:pt x="1851" y="6664"/>
                    <a:pt x="3550" y="5597"/>
                    <a:pt x="4275" y="5290"/>
                  </a:cubicBezTo>
                  <a:cubicBezTo>
                    <a:pt x="4275" y="5290"/>
                    <a:pt x="4382" y="3845"/>
                    <a:pt x="5340" y="3555"/>
                  </a:cubicBezTo>
                  <a:cubicBezTo>
                    <a:pt x="5340" y="3555"/>
                    <a:pt x="5051" y="2290"/>
                    <a:pt x="6189" y="1693"/>
                  </a:cubicBezTo>
                  <a:cubicBezTo>
                    <a:pt x="6189" y="590"/>
                    <a:pt x="7328" y="283"/>
                    <a:pt x="7328" y="283"/>
                  </a:cubicBezTo>
                  <a:cubicBezTo>
                    <a:pt x="7322" y="274"/>
                    <a:pt x="7315" y="266"/>
                    <a:pt x="7309" y="257"/>
                  </a:cubicBezTo>
                  <a:cubicBezTo>
                    <a:pt x="6884" y="100"/>
                    <a:pt x="6483" y="0"/>
                    <a:pt x="6184" y="0"/>
                  </a:cubicBezTo>
                  <a:close/>
                </a:path>
              </a:pathLst>
            </a:custGeom>
            <a:solidFill>
              <a:srgbClr val="EAB1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4194;p59">
              <a:extLst>
                <a:ext uri="{FF2B5EF4-FFF2-40B4-BE49-F238E27FC236}">
                  <a16:creationId xmlns:a16="http://schemas.microsoft.com/office/drawing/2014/main" id="{2D9BB0E6-C441-83CB-5A1F-D2F43DE715B4}"/>
                </a:ext>
              </a:extLst>
            </p:cNvPr>
            <p:cNvSpPr/>
            <p:nvPr/>
          </p:nvSpPr>
          <p:spPr>
            <a:xfrm>
              <a:off x="1596825" y="2787525"/>
              <a:ext cx="275125" cy="496175"/>
            </a:xfrm>
            <a:custGeom>
              <a:avLst/>
              <a:gdLst/>
              <a:ahLst/>
              <a:cxnLst/>
              <a:rect l="l" t="t" r="r" b="b"/>
              <a:pathLst>
                <a:path w="11005" h="19847" extrusionOk="0">
                  <a:moveTo>
                    <a:pt x="5912" y="0"/>
                  </a:moveTo>
                  <a:cubicBezTo>
                    <a:pt x="5855" y="0"/>
                    <a:pt x="5802" y="4"/>
                    <a:pt x="5753" y="11"/>
                  </a:cubicBezTo>
                  <a:cubicBezTo>
                    <a:pt x="4051" y="261"/>
                    <a:pt x="3731" y="1513"/>
                    <a:pt x="3684" y="1766"/>
                  </a:cubicBezTo>
                  <a:cubicBezTo>
                    <a:pt x="3463" y="1857"/>
                    <a:pt x="2450" y="2357"/>
                    <a:pt x="2552" y="3774"/>
                  </a:cubicBezTo>
                  <a:cubicBezTo>
                    <a:pt x="2373" y="3856"/>
                    <a:pt x="2109" y="4144"/>
                    <a:pt x="1861" y="4527"/>
                  </a:cubicBezTo>
                  <a:cubicBezTo>
                    <a:pt x="1261" y="5459"/>
                    <a:pt x="1" y="8133"/>
                    <a:pt x="1257" y="12810"/>
                  </a:cubicBezTo>
                  <a:cubicBezTo>
                    <a:pt x="2138" y="16095"/>
                    <a:pt x="1919" y="18431"/>
                    <a:pt x="1557" y="19847"/>
                  </a:cubicBezTo>
                  <a:lnTo>
                    <a:pt x="1705" y="19847"/>
                  </a:lnTo>
                  <a:cubicBezTo>
                    <a:pt x="2068" y="18405"/>
                    <a:pt x="2278" y="16055"/>
                    <a:pt x="1398" y="12771"/>
                  </a:cubicBezTo>
                  <a:cubicBezTo>
                    <a:pt x="157" y="8150"/>
                    <a:pt x="1393" y="5520"/>
                    <a:pt x="1983" y="4604"/>
                  </a:cubicBezTo>
                  <a:cubicBezTo>
                    <a:pt x="2309" y="4097"/>
                    <a:pt x="2568" y="3907"/>
                    <a:pt x="2641" y="3895"/>
                  </a:cubicBezTo>
                  <a:lnTo>
                    <a:pt x="2707" y="3884"/>
                  </a:lnTo>
                  <a:lnTo>
                    <a:pt x="2701" y="3818"/>
                  </a:lnTo>
                  <a:cubicBezTo>
                    <a:pt x="2563" y="2305"/>
                    <a:pt x="3723" y="1903"/>
                    <a:pt x="3772" y="1885"/>
                  </a:cubicBezTo>
                  <a:lnTo>
                    <a:pt x="3816" y="1871"/>
                  </a:lnTo>
                  <a:lnTo>
                    <a:pt x="3822" y="1826"/>
                  </a:lnTo>
                  <a:cubicBezTo>
                    <a:pt x="3824" y="1812"/>
                    <a:pt x="3997" y="413"/>
                    <a:pt x="5773" y="153"/>
                  </a:cubicBezTo>
                  <a:cubicBezTo>
                    <a:pt x="5822" y="147"/>
                    <a:pt x="5870" y="144"/>
                    <a:pt x="5919" y="144"/>
                  </a:cubicBezTo>
                  <a:cubicBezTo>
                    <a:pt x="6859" y="144"/>
                    <a:pt x="8923" y="1184"/>
                    <a:pt x="9350" y="1909"/>
                  </a:cubicBezTo>
                  <a:cubicBezTo>
                    <a:pt x="9905" y="2849"/>
                    <a:pt x="10807" y="4830"/>
                    <a:pt x="10556" y="5270"/>
                  </a:cubicBezTo>
                  <a:cubicBezTo>
                    <a:pt x="10461" y="5436"/>
                    <a:pt x="10281" y="5502"/>
                    <a:pt x="10093" y="5502"/>
                  </a:cubicBezTo>
                  <a:cubicBezTo>
                    <a:pt x="10005" y="5502"/>
                    <a:pt x="9916" y="5488"/>
                    <a:pt x="9833" y="5462"/>
                  </a:cubicBezTo>
                  <a:cubicBezTo>
                    <a:pt x="9689" y="5417"/>
                    <a:pt x="9546" y="5331"/>
                    <a:pt x="9488" y="5220"/>
                  </a:cubicBezTo>
                  <a:cubicBezTo>
                    <a:pt x="9480" y="5170"/>
                    <a:pt x="9471" y="5121"/>
                    <a:pt x="9460" y="5074"/>
                  </a:cubicBezTo>
                  <a:lnTo>
                    <a:pt x="9258" y="4592"/>
                  </a:lnTo>
                  <a:lnTo>
                    <a:pt x="9317" y="5083"/>
                  </a:lnTo>
                  <a:cubicBezTo>
                    <a:pt x="9313" y="5144"/>
                    <a:pt x="9322" y="5206"/>
                    <a:pt x="9349" y="5262"/>
                  </a:cubicBezTo>
                  <a:cubicBezTo>
                    <a:pt x="9455" y="5915"/>
                    <a:pt x="9383" y="6673"/>
                    <a:pt x="9087" y="6864"/>
                  </a:cubicBezTo>
                  <a:cubicBezTo>
                    <a:pt x="9042" y="6893"/>
                    <a:pt x="8993" y="6908"/>
                    <a:pt x="8938" y="6908"/>
                  </a:cubicBezTo>
                  <a:cubicBezTo>
                    <a:pt x="8840" y="6908"/>
                    <a:pt x="8727" y="6861"/>
                    <a:pt x="8600" y="6767"/>
                  </a:cubicBezTo>
                  <a:lnTo>
                    <a:pt x="8437" y="6646"/>
                  </a:lnTo>
                  <a:lnTo>
                    <a:pt x="8437" y="6646"/>
                  </a:lnTo>
                  <a:lnTo>
                    <a:pt x="8487" y="6842"/>
                  </a:lnTo>
                  <a:cubicBezTo>
                    <a:pt x="8766" y="7931"/>
                    <a:pt x="8638" y="8341"/>
                    <a:pt x="8481" y="8494"/>
                  </a:cubicBezTo>
                  <a:cubicBezTo>
                    <a:pt x="8411" y="8563"/>
                    <a:pt x="8316" y="8598"/>
                    <a:pt x="8197" y="8598"/>
                  </a:cubicBezTo>
                  <a:cubicBezTo>
                    <a:pt x="8130" y="8598"/>
                    <a:pt x="8055" y="8587"/>
                    <a:pt x="7972" y="8565"/>
                  </a:cubicBezTo>
                  <a:cubicBezTo>
                    <a:pt x="7689" y="8394"/>
                    <a:pt x="7543" y="8234"/>
                    <a:pt x="7469" y="8133"/>
                  </a:cubicBezTo>
                  <a:cubicBezTo>
                    <a:pt x="7443" y="8095"/>
                    <a:pt x="7421" y="8054"/>
                    <a:pt x="7404" y="8012"/>
                  </a:cubicBezTo>
                  <a:cubicBezTo>
                    <a:pt x="7401" y="8003"/>
                    <a:pt x="7397" y="7996"/>
                    <a:pt x="7397" y="7995"/>
                  </a:cubicBezTo>
                  <a:lnTo>
                    <a:pt x="7258" y="8035"/>
                  </a:lnTo>
                  <a:cubicBezTo>
                    <a:pt x="7261" y="8045"/>
                    <a:pt x="7264" y="8053"/>
                    <a:pt x="7267" y="8062"/>
                  </a:cubicBezTo>
                  <a:cubicBezTo>
                    <a:pt x="7363" y="8353"/>
                    <a:pt x="7520" y="9086"/>
                    <a:pt x="7183" y="9293"/>
                  </a:cubicBezTo>
                  <a:cubicBezTo>
                    <a:pt x="7115" y="9335"/>
                    <a:pt x="7030" y="9356"/>
                    <a:pt x="6935" y="9356"/>
                  </a:cubicBezTo>
                  <a:cubicBezTo>
                    <a:pt x="6788" y="9356"/>
                    <a:pt x="6617" y="9306"/>
                    <a:pt x="6447" y="9208"/>
                  </a:cubicBezTo>
                  <a:cubicBezTo>
                    <a:pt x="6162" y="9047"/>
                    <a:pt x="5830" y="8714"/>
                    <a:pt x="5836" y="8308"/>
                  </a:cubicBezTo>
                  <a:cubicBezTo>
                    <a:pt x="5841" y="7956"/>
                    <a:pt x="5636" y="7650"/>
                    <a:pt x="5286" y="7494"/>
                  </a:cubicBezTo>
                  <a:cubicBezTo>
                    <a:pt x="5148" y="7431"/>
                    <a:pt x="5004" y="7401"/>
                    <a:pt x="4867" y="7401"/>
                  </a:cubicBezTo>
                  <a:cubicBezTo>
                    <a:pt x="4681" y="7401"/>
                    <a:pt x="4509" y="7457"/>
                    <a:pt x="4387" y="7567"/>
                  </a:cubicBezTo>
                  <a:cubicBezTo>
                    <a:pt x="4163" y="7771"/>
                    <a:pt x="4281" y="8734"/>
                    <a:pt x="4525" y="10562"/>
                  </a:cubicBezTo>
                  <a:cubicBezTo>
                    <a:pt x="4611" y="11211"/>
                    <a:pt x="4932" y="12666"/>
                    <a:pt x="4932" y="12666"/>
                  </a:cubicBezTo>
                  <a:cubicBezTo>
                    <a:pt x="4854" y="11930"/>
                    <a:pt x="4755" y="11197"/>
                    <a:pt x="4668" y="10543"/>
                  </a:cubicBezTo>
                  <a:cubicBezTo>
                    <a:pt x="4491" y="9212"/>
                    <a:pt x="4306" y="7837"/>
                    <a:pt x="4484" y="7675"/>
                  </a:cubicBezTo>
                  <a:cubicBezTo>
                    <a:pt x="4579" y="7589"/>
                    <a:pt x="4715" y="7545"/>
                    <a:pt x="4865" y="7545"/>
                  </a:cubicBezTo>
                  <a:cubicBezTo>
                    <a:pt x="4981" y="7545"/>
                    <a:pt x="5106" y="7571"/>
                    <a:pt x="5225" y="7625"/>
                  </a:cubicBezTo>
                  <a:cubicBezTo>
                    <a:pt x="5521" y="7758"/>
                    <a:pt x="5695" y="8014"/>
                    <a:pt x="5690" y="8306"/>
                  </a:cubicBezTo>
                  <a:cubicBezTo>
                    <a:pt x="5684" y="8776"/>
                    <a:pt x="6054" y="9155"/>
                    <a:pt x="6373" y="9335"/>
                  </a:cubicBezTo>
                  <a:cubicBezTo>
                    <a:pt x="6568" y="9446"/>
                    <a:pt x="6763" y="9502"/>
                    <a:pt x="6935" y="9502"/>
                  </a:cubicBezTo>
                  <a:cubicBezTo>
                    <a:pt x="7056" y="9502"/>
                    <a:pt x="7165" y="9474"/>
                    <a:pt x="7256" y="9418"/>
                  </a:cubicBezTo>
                  <a:cubicBezTo>
                    <a:pt x="7577" y="9221"/>
                    <a:pt x="7559" y="8734"/>
                    <a:pt x="7494" y="8385"/>
                  </a:cubicBezTo>
                  <a:lnTo>
                    <a:pt x="7494" y="8385"/>
                  </a:lnTo>
                  <a:cubicBezTo>
                    <a:pt x="7618" y="8504"/>
                    <a:pt x="7756" y="8609"/>
                    <a:pt x="7905" y="8695"/>
                  </a:cubicBezTo>
                  <a:lnTo>
                    <a:pt x="7924" y="8703"/>
                  </a:lnTo>
                  <a:cubicBezTo>
                    <a:pt x="8023" y="8730"/>
                    <a:pt x="8114" y="8743"/>
                    <a:pt x="8197" y="8743"/>
                  </a:cubicBezTo>
                  <a:cubicBezTo>
                    <a:pt x="8355" y="8743"/>
                    <a:pt x="8484" y="8695"/>
                    <a:pt x="8583" y="8599"/>
                  </a:cubicBezTo>
                  <a:cubicBezTo>
                    <a:pt x="8832" y="8353"/>
                    <a:pt x="8862" y="7810"/>
                    <a:pt x="8669" y="6982"/>
                  </a:cubicBezTo>
                  <a:lnTo>
                    <a:pt x="8669" y="6982"/>
                  </a:lnTo>
                  <a:cubicBezTo>
                    <a:pt x="8773" y="7034"/>
                    <a:pt x="8862" y="7053"/>
                    <a:pt x="8939" y="7053"/>
                  </a:cubicBezTo>
                  <a:cubicBezTo>
                    <a:pt x="9033" y="7053"/>
                    <a:pt x="9108" y="7024"/>
                    <a:pt x="9165" y="6988"/>
                  </a:cubicBezTo>
                  <a:cubicBezTo>
                    <a:pt x="9487" y="6781"/>
                    <a:pt x="9587" y="6114"/>
                    <a:pt x="9521" y="5469"/>
                  </a:cubicBezTo>
                  <a:lnTo>
                    <a:pt x="9521" y="5469"/>
                  </a:lnTo>
                  <a:cubicBezTo>
                    <a:pt x="9602" y="5528"/>
                    <a:pt x="9693" y="5572"/>
                    <a:pt x="9789" y="5602"/>
                  </a:cubicBezTo>
                  <a:cubicBezTo>
                    <a:pt x="9885" y="5631"/>
                    <a:pt x="9988" y="5648"/>
                    <a:pt x="10091" y="5648"/>
                  </a:cubicBezTo>
                  <a:cubicBezTo>
                    <a:pt x="10326" y="5648"/>
                    <a:pt x="10556" y="5561"/>
                    <a:pt x="10681" y="5343"/>
                  </a:cubicBezTo>
                  <a:cubicBezTo>
                    <a:pt x="11004" y="4775"/>
                    <a:pt x="9909" y="2575"/>
                    <a:pt x="9474" y="1835"/>
                  </a:cubicBezTo>
                  <a:cubicBezTo>
                    <a:pt x="9019" y="1065"/>
                    <a:pt x="6908" y="0"/>
                    <a:pt x="5912" y="0"/>
                  </a:cubicBezTo>
                  <a:close/>
                </a:path>
              </a:pathLst>
            </a:custGeom>
            <a:solidFill>
              <a:srgbClr val="BF81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4195;p59">
              <a:extLst>
                <a:ext uri="{FF2B5EF4-FFF2-40B4-BE49-F238E27FC236}">
                  <a16:creationId xmlns:a16="http://schemas.microsoft.com/office/drawing/2014/main" id="{6E8B7D50-E6E4-3A7E-65D1-A92F405DB472}"/>
                </a:ext>
              </a:extLst>
            </p:cNvPr>
            <p:cNvSpPr/>
            <p:nvPr/>
          </p:nvSpPr>
          <p:spPr>
            <a:xfrm>
              <a:off x="1670675" y="2922150"/>
              <a:ext cx="110150" cy="67575"/>
            </a:xfrm>
            <a:custGeom>
              <a:avLst/>
              <a:gdLst/>
              <a:ahLst/>
              <a:cxnLst/>
              <a:rect l="l" t="t" r="r" b="b"/>
              <a:pathLst>
                <a:path w="4406" h="2703" extrusionOk="0">
                  <a:moveTo>
                    <a:pt x="1513" y="1"/>
                  </a:moveTo>
                  <a:cubicBezTo>
                    <a:pt x="1062" y="1"/>
                    <a:pt x="557" y="150"/>
                    <a:pt x="0" y="517"/>
                  </a:cubicBezTo>
                  <a:lnTo>
                    <a:pt x="4406" y="2702"/>
                  </a:lnTo>
                  <a:cubicBezTo>
                    <a:pt x="4406" y="2702"/>
                    <a:pt x="3437" y="1"/>
                    <a:pt x="1513" y="1"/>
                  </a:cubicBezTo>
                  <a:close/>
                </a:path>
              </a:pathLst>
            </a:custGeom>
            <a:solidFill>
              <a:srgbClr val="EEBE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4196;p59">
              <a:extLst>
                <a:ext uri="{FF2B5EF4-FFF2-40B4-BE49-F238E27FC236}">
                  <a16:creationId xmlns:a16="http://schemas.microsoft.com/office/drawing/2014/main" id="{434A150A-BE66-1069-5435-87E006C8E24F}"/>
                </a:ext>
              </a:extLst>
            </p:cNvPr>
            <p:cNvSpPr/>
            <p:nvPr/>
          </p:nvSpPr>
          <p:spPr>
            <a:xfrm>
              <a:off x="1671650" y="2920325"/>
              <a:ext cx="110825" cy="70025"/>
            </a:xfrm>
            <a:custGeom>
              <a:avLst/>
              <a:gdLst/>
              <a:ahLst/>
              <a:cxnLst/>
              <a:rect l="l" t="t" r="r" b="b"/>
              <a:pathLst>
                <a:path w="4433" h="2801" extrusionOk="0">
                  <a:moveTo>
                    <a:pt x="1467" y="1"/>
                  </a:moveTo>
                  <a:cubicBezTo>
                    <a:pt x="1316" y="1"/>
                    <a:pt x="1165" y="17"/>
                    <a:pt x="1017" y="49"/>
                  </a:cubicBezTo>
                  <a:cubicBezTo>
                    <a:pt x="660" y="124"/>
                    <a:pt x="1" y="650"/>
                    <a:pt x="1" y="650"/>
                  </a:cubicBezTo>
                  <a:cubicBezTo>
                    <a:pt x="509" y="315"/>
                    <a:pt x="1003" y="147"/>
                    <a:pt x="1475" y="147"/>
                  </a:cubicBezTo>
                  <a:cubicBezTo>
                    <a:pt x="1686" y="147"/>
                    <a:pt x="1893" y="180"/>
                    <a:pt x="2094" y="248"/>
                  </a:cubicBezTo>
                  <a:cubicBezTo>
                    <a:pt x="3540" y="728"/>
                    <a:pt x="4290" y="2780"/>
                    <a:pt x="4298" y="2800"/>
                  </a:cubicBezTo>
                  <a:lnTo>
                    <a:pt x="4433" y="2752"/>
                  </a:lnTo>
                  <a:cubicBezTo>
                    <a:pt x="4403" y="2664"/>
                    <a:pt x="3651" y="614"/>
                    <a:pt x="2140" y="110"/>
                  </a:cubicBezTo>
                  <a:cubicBezTo>
                    <a:pt x="1922" y="37"/>
                    <a:pt x="1695" y="1"/>
                    <a:pt x="1467" y="1"/>
                  </a:cubicBezTo>
                  <a:close/>
                </a:path>
              </a:pathLst>
            </a:custGeom>
            <a:solidFill>
              <a:srgbClr val="BF81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4197;p59">
              <a:extLst>
                <a:ext uri="{FF2B5EF4-FFF2-40B4-BE49-F238E27FC236}">
                  <a16:creationId xmlns:a16="http://schemas.microsoft.com/office/drawing/2014/main" id="{0441A290-9382-52F8-829C-B8A298262D12}"/>
                </a:ext>
              </a:extLst>
            </p:cNvPr>
            <p:cNvSpPr/>
            <p:nvPr/>
          </p:nvSpPr>
          <p:spPr>
            <a:xfrm>
              <a:off x="1691300" y="2875750"/>
              <a:ext cx="121125" cy="83075"/>
            </a:xfrm>
            <a:custGeom>
              <a:avLst/>
              <a:gdLst/>
              <a:ahLst/>
              <a:cxnLst/>
              <a:rect l="l" t="t" r="r" b="b"/>
              <a:pathLst>
                <a:path w="4845" h="3323" extrusionOk="0">
                  <a:moveTo>
                    <a:pt x="1133" y="1"/>
                  </a:moveTo>
                  <a:cubicBezTo>
                    <a:pt x="1121" y="1"/>
                    <a:pt x="1109" y="1"/>
                    <a:pt x="1097" y="1"/>
                  </a:cubicBezTo>
                  <a:cubicBezTo>
                    <a:pt x="715" y="9"/>
                    <a:pt x="1" y="414"/>
                    <a:pt x="1" y="414"/>
                  </a:cubicBezTo>
                  <a:cubicBezTo>
                    <a:pt x="385" y="235"/>
                    <a:pt x="768" y="146"/>
                    <a:pt x="1146" y="146"/>
                  </a:cubicBezTo>
                  <a:cubicBezTo>
                    <a:pt x="1446" y="146"/>
                    <a:pt x="1742" y="203"/>
                    <a:pt x="2033" y="316"/>
                  </a:cubicBezTo>
                  <a:cubicBezTo>
                    <a:pt x="3714" y="969"/>
                    <a:pt x="4702" y="3299"/>
                    <a:pt x="4712" y="3323"/>
                  </a:cubicBezTo>
                  <a:lnTo>
                    <a:pt x="4845" y="3268"/>
                  </a:lnTo>
                  <a:cubicBezTo>
                    <a:pt x="4804" y="3169"/>
                    <a:pt x="3824" y="858"/>
                    <a:pt x="2087" y="181"/>
                  </a:cubicBezTo>
                  <a:cubicBezTo>
                    <a:pt x="1783" y="62"/>
                    <a:pt x="1459" y="1"/>
                    <a:pt x="1133" y="1"/>
                  </a:cubicBezTo>
                  <a:close/>
                </a:path>
              </a:pathLst>
            </a:custGeom>
            <a:solidFill>
              <a:srgbClr val="BF81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4198;p59">
              <a:extLst>
                <a:ext uri="{FF2B5EF4-FFF2-40B4-BE49-F238E27FC236}">
                  <a16:creationId xmlns:a16="http://schemas.microsoft.com/office/drawing/2014/main" id="{EEB6A4C9-AA69-4FCD-7002-7DD1E767E18A}"/>
                </a:ext>
              </a:extLst>
            </p:cNvPr>
            <p:cNvSpPr/>
            <p:nvPr/>
          </p:nvSpPr>
          <p:spPr>
            <a:xfrm>
              <a:off x="1704375" y="2828425"/>
              <a:ext cx="129550" cy="89850"/>
            </a:xfrm>
            <a:custGeom>
              <a:avLst/>
              <a:gdLst/>
              <a:ahLst/>
              <a:cxnLst/>
              <a:rect l="l" t="t" r="r" b="b"/>
              <a:pathLst>
                <a:path w="5182" h="3594" extrusionOk="0">
                  <a:moveTo>
                    <a:pt x="1350" y="0"/>
                  </a:moveTo>
                  <a:cubicBezTo>
                    <a:pt x="829" y="0"/>
                    <a:pt x="1" y="181"/>
                    <a:pt x="1" y="181"/>
                  </a:cubicBezTo>
                  <a:cubicBezTo>
                    <a:pt x="314" y="131"/>
                    <a:pt x="609" y="108"/>
                    <a:pt x="886" y="108"/>
                  </a:cubicBezTo>
                  <a:cubicBezTo>
                    <a:pt x="4214" y="108"/>
                    <a:pt x="5006" y="3440"/>
                    <a:pt x="5040" y="3593"/>
                  </a:cubicBezTo>
                  <a:lnTo>
                    <a:pt x="5181" y="3562"/>
                  </a:lnTo>
                  <a:cubicBezTo>
                    <a:pt x="5174" y="3526"/>
                    <a:pt x="4444" y="442"/>
                    <a:pt x="1554" y="13"/>
                  </a:cubicBezTo>
                  <a:cubicBezTo>
                    <a:pt x="1495" y="4"/>
                    <a:pt x="1426" y="0"/>
                    <a:pt x="1350" y="0"/>
                  </a:cubicBezTo>
                  <a:close/>
                </a:path>
              </a:pathLst>
            </a:custGeom>
            <a:solidFill>
              <a:srgbClr val="BF81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4199;p59">
              <a:extLst>
                <a:ext uri="{FF2B5EF4-FFF2-40B4-BE49-F238E27FC236}">
                  <a16:creationId xmlns:a16="http://schemas.microsoft.com/office/drawing/2014/main" id="{38D05D23-FD86-3BA8-0CAF-EB413E4F9A23}"/>
                </a:ext>
              </a:extLst>
            </p:cNvPr>
            <p:cNvSpPr/>
            <p:nvPr/>
          </p:nvSpPr>
          <p:spPr>
            <a:xfrm>
              <a:off x="2750675" y="2789300"/>
              <a:ext cx="279350" cy="494400"/>
            </a:xfrm>
            <a:custGeom>
              <a:avLst/>
              <a:gdLst/>
              <a:ahLst/>
              <a:cxnLst/>
              <a:rect l="l" t="t" r="r" b="b"/>
              <a:pathLst>
                <a:path w="11174" h="19776" extrusionOk="0">
                  <a:moveTo>
                    <a:pt x="4990" y="0"/>
                  </a:moveTo>
                  <a:cubicBezTo>
                    <a:pt x="4010" y="0"/>
                    <a:pt x="1941" y="1047"/>
                    <a:pt x="1497" y="1800"/>
                  </a:cubicBezTo>
                  <a:cubicBezTo>
                    <a:pt x="1003" y="2637"/>
                    <a:pt x="1" y="4729"/>
                    <a:pt x="291" y="5235"/>
                  </a:cubicBezTo>
                  <a:cubicBezTo>
                    <a:pt x="399" y="5425"/>
                    <a:pt x="604" y="5503"/>
                    <a:pt x="817" y="5503"/>
                  </a:cubicBezTo>
                  <a:cubicBezTo>
                    <a:pt x="1105" y="5503"/>
                    <a:pt x="1405" y="5360"/>
                    <a:pt x="1493" y="5160"/>
                  </a:cubicBezTo>
                  <a:lnTo>
                    <a:pt x="1493" y="5160"/>
                  </a:lnTo>
                  <a:cubicBezTo>
                    <a:pt x="1355" y="5968"/>
                    <a:pt x="1485" y="6909"/>
                    <a:pt x="1970" y="6909"/>
                  </a:cubicBezTo>
                  <a:cubicBezTo>
                    <a:pt x="2079" y="6909"/>
                    <a:pt x="2206" y="6861"/>
                    <a:pt x="2352" y="6754"/>
                  </a:cubicBezTo>
                  <a:lnTo>
                    <a:pt x="2352" y="6754"/>
                  </a:lnTo>
                  <a:cubicBezTo>
                    <a:pt x="2009" y="8092"/>
                    <a:pt x="2230" y="8599"/>
                    <a:pt x="2713" y="8599"/>
                  </a:cubicBezTo>
                  <a:cubicBezTo>
                    <a:pt x="2791" y="8599"/>
                    <a:pt x="2875" y="8586"/>
                    <a:pt x="2966" y="8561"/>
                  </a:cubicBezTo>
                  <a:cubicBezTo>
                    <a:pt x="3262" y="8384"/>
                    <a:pt x="3417" y="8217"/>
                    <a:pt x="3498" y="8102"/>
                  </a:cubicBezTo>
                  <a:cubicBezTo>
                    <a:pt x="3531" y="8058"/>
                    <a:pt x="3556" y="8010"/>
                    <a:pt x="3576" y="7960"/>
                  </a:cubicBezTo>
                  <a:lnTo>
                    <a:pt x="3576" y="7960"/>
                  </a:lnTo>
                  <a:cubicBezTo>
                    <a:pt x="3537" y="8082"/>
                    <a:pt x="3251" y="9014"/>
                    <a:pt x="3689" y="9283"/>
                  </a:cubicBezTo>
                  <a:cubicBezTo>
                    <a:pt x="3771" y="9333"/>
                    <a:pt x="3868" y="9356"/>
                    <a:pt x="3973" y="9356"/>
                  </a:cubicBezTo>
                  <a:cubicBezTo>
                    <a:pt x="4475" y="9356"/>
                    <a:pt x="5155" y="8833"/>
                    <a:pt x="5146" y="8235"/>
                  </a:cubicBezTo>
                  <a:cubicBezTo>
                    <a:pt x="5138" y="7714"/>
                    <a:pt x="5624" y="7400"/>
                    <a:pt x="6045" y="7400"/>
                  </a:cubicBezTo>
                  <a:cubicBezTo>
                    <a:pt x="6209" y="7400"/>
                    <a:pt x="6362" y="7447"/>
                    <a:pt x="6474" y="7548"/>
                  </a:cubicBezTo>
                  <a:cubicBezTo>
                    <a:pt x="6870" y="7910"/>
                    <a:pt x="5894" y="12104"/>
                    <a:pt x="5894" y="14996"/>
                  </a:cubicBezTo>
                  <a:cubicBezTo>
                    <a:pt x="5894" y="16841"/>
                    <a:pt x="5806" y="18639"/>
                    <a:pt x="5742" y="19776"/>
                  </a:cubicBezTo>
                  <a:lnTo>
                    <a:pt x="9271" y="19776"/>
                  </a:lnTo>
                  <a:cubicBezTo>
                    <a:pt x="8909" y="18352"/>
                    <a:pt x="8697" y="16017"/>
                    <a:pt x="9582" y="12719"/>
                  </a:cubicBezTo>
                  <a:cubicBezTo>
                    <a:pt x="11173" y="6790"/>
                    <a:pt x="8715" y="3825"/>
                    <a:pt x="8281" y="3753"/>
                  </a:cubicBezTo>
                  <a:cubicBezTo>
                    <a:pt x="8425" y="2162"/>
                    <a:pt x="7160" y="1746"/>
                    <a:pt x="7160" y="1746"/>
                  </a:cubicBezTo>
                  <a:cubicBezTo>
                    <a:pt x="7160" y="1746"/>
                    <a:pt x="6997" y="281"/>
                    <a:pt x="5146" y="10"/>
                  </a:cubicBezTo>
                  <a:cubicBezTo>
                    <a:pt x="5097" y="3"/>
                    <a:pt x="5045" y="0"/>
                    <a:pt x="4990" y="0"/>
                  </a:cubicBezTo>
                  <a:close/>
                </a:path>
              </a:pathLst>
            </a:custGeom>
            <a:solidFill>
              <a:srgbClr val="EEBE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4200;p59">
              <a:extLst>
                <a:ext uri="{FF2B5EF4-FFF2-40B4-BE49-F238E27FC236}">
                  <a16:creationId xmlns:a16="http://schemas.microsoft.com/office/drawing/2014/main" id="{92E98653-0F6B-0714-3250-4431DA861F0E}"/>
                </a:ext>
              </a:extLst>
            </p:cNvPr>
            <p:cNvSpPr/>
            <p:nvPr/>
          </p:nvSpPr>
          <p:spPr>
            <a:xfrm>
              <a:off x="2756550" y="2882075"/>
              <a:ext cx="22025" cy="37100"/>
            </a:xfrm>
            <a:custGeom>
              <a:avLst/>
              <a:gdLst/>
              <a:ahLst/>
              <a:cxnLst/>
              <a:rect l="l" t="t" r="r" b="b"/>
              <a:pathLst>
                <a:path w="881" h="1484" extrusionOk="0">
                  <a:moveTo>
                    <a:pt x="416" y="0"/>
                  </a:moveTo>
                  <a:lnTo>
                    <a:pt x="416" y="0"/>
                  </a:lnTo>
                  <a:cubicBezTo>
                    <a:pt x="198" y="23"/>
                    <a:pt x="1" y="954"/>
                    <a:pt x="24" y="1170"/>
                  </a:cubicBezTo>
                  <a:cubicBezTo>
                    <a:pt x="49" y="1383"/>
                    <a:pt x="115" y="1483"/>
                    <a:pt x="301" y="1483"/>
                  </a:cubicBezTo>
                  <a:cubicBezTo>
                    <a:pt x="305" y="1483"/>
                    <a:pt x="310" y="1483"/>
                    <a:pt x="314" y="1483"/>
                  </a:cubicBezTo>
                  <a:cubicBezTo>
                    <a:pt x="510" y="1478"/>
                    <a:pt x="604" y="1278"/>
                    <a:pt x="881" y="573"/>
                  </a:cubicBezTo>
                  <a:cubicBezTo>
                    <a:pt x="344" y="337"/>
                    <a:pt x="416" y="0"/>
                    <a:pt x="416" y="0"/>
                  </a:cubicBezTo>
                  <a:close/>
                </a:path>
              </a:pathLst>
            </a:custGeom>
            <a:solidFill>
              <a:srgbClr val="FFD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4201;p59">
              <a:extLst>
                <a:ext uri="{FF2B5EF4-FFF2-40B4-BE49-F238E27FC236}">
                  <a16:creationId xmlns:a16="http://schemas.microsoft.com/office/drawing/2014/main" id="{B1875310-859A-3ACF-F63E-F00C92C4CAAC}"/>
                </a:ext>
              </a:extLst>
            </p:cNvPr>
            <p:cNvSpPr/>
            <p:nvPr/>
          </p:nvSpPr>
          <p:spPr>
            <a:xfrm>
              <a:off x="2783925" y="2920550"/>
              <a:ext cx="20725" cy="36425"/>
            </a:xfrm>
            <a:custGeom>
              <a:avLst/>
              <a:gdLst/>
              <a:ahLst/>
              <a:cxnLst/>
              <a:rect l="l" t="t" r="r" b="b"/>
              <a:pathLst>
                <a:path w="829" h="1457" extrusionOk="0">
                  <a:moveTo>
                    <a:pt x="198" y="0"/>
                  </a:moveTo>
                  <a:cubicBezTo>
                    <a:pt x="1" y="98"/>
                    <a:pt x="132" y="1037"/>
                    <a:pt x="229" y="1233"/>
                  </a:cubicBezTo>
                  <a:cubicBezTo>
                    <a:pt x="300" y="1379"/>
                    <a:pt x="374" y="1456"/>
                    <a:pt x="483" y="1456"/>
                  </a:cubicBezTo>
                  <a:cubicBezTo>
                    <a:pt x="520" y="1456"/>
                    <a:pt x="562" y="1447"/>
                    <a:pt x="608" y="1429"/>
                  </a:cubicBezTo>
                  <a:cubicBezTo>
                    <a:pt x="790" y="1358"/>
                    <a:pt x="810" y="1137"/>
                    <a:pt x="829" y="381"/>
                  </a:cubicBezTo>
                  <a:cubicBezTo>
                    <a:pt x="245" y="342"/>
                    <a:pt x="198" y="1"/>
                    <a:pt x="198" y="0"/>
                  </a:cubicBezTo>
                  <a:close/>
                </a:path>
              </a:pathLst>
            </a:custGeom>
            <a:solidFill>
              <a:srgbClr val="FFD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4202;p59">
              <a:extLst>
                <a:ext uri="{FF2B5EF4-FFF2-40B4-BE49-F238E27FC236}">
                  <a16:creationId xmlns:a16="http://schemas.microsoft.com/office/drawing/2014/main" id="{A2023766-36FB-9630-C6E6-76C89B10DCF3}"/>
                </a:ext>
              </a:extLst>
            </p:cNvPr>
            <p:cNvSpPr/>
            <p:nvPr/>
          </p:nvSpPr>
          <p:spPr>
            <a:xfrm>
              <a:off x="2802300" y="2967100"/>
              <a:ext cx="20725" cy="36425"/>
            </a:xfrm>
            <a:custGeom>
              <a:avLst/>
              <a:gdLst/>
              <a:ahLst/>
              <a:cxnLst/>
              <a:rect l="l" t="t" r="r" b="b"/>
              <a:pathLst>
                <a:path w="829" h="1457" extrusionOk="0">
                  <a:moveTo>
                    <a:pt x="196" y="1"/>
                  </a:moveTo>
                  <a:cubicBezTo>
                    <a:pt x="0" y="96"/>
                    <a:pt x="130" y="1037"/>
                    <a:pt x="227" y="1233"/>
                  </a:cubicBezTo>
                  <a:cubicBezTo>
                    <a:pt x="299" y="1379"/>
                    <a:pt x="374" y="1456"/>
                    <a:pt x="482" y="1456"/>
                  </a:cubicBezTo>
                  <a:cubicBezTo>
                    <a:pt x="519" y="1456"/>
                    <a:pt x="560" y="1447"/>
                    <a:pt x="606" y="1429"/>
                  </a:cubicBezTo>
                  <a:cubicBezTo>
                    <a:pt x="789" y="1358"/>
                    <a:pt x="808" y="1138"/>
                    <a:pt x="828" y="381"/>
                  </a:cubicBezTo>
                  <a:cubicBezTo>
                    <a:pt x="244" y="342"/>
                    <a:pt x="196" y="1"/>
                    <a:pt x="196" y="1"/>
                  </a:cubicBezTo>
                  <a:close/>
                </a:path>
              </a:pathLst>
            </a:custGeom>
            <a:solidFill>
              <a:srgbClr val="FFD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4203;p59">
              <a:extLst>
                <a:ext uri="{FF2B5EF4-FFF2-40B4-BE49-F238E27FC236}">
                  <a16:creationId xmlns:a16="http://schemas.microsoft.com/office/drawing/2014/main" id="{25ED69C2-D432-90FE-A718-9EE2305C7388}"/>
                </a:ext>
              </a:extLst>
            </p:cNvPr>
            <p:cNvSpPr/>
            <p:nvPr/>
          </p:nvSpPr>
          <p:spPr>
            <a:xfrm>
              <a:off x="2835525" y="2994275"/>
              <a:ext cx="19525" cy="27575"/>
            </a:xfrm>
            <a:custGeom>
              <a:avLst/>
              <a:gdLst/>
              <a:ahLst/>
              <a:cxnLst/>
              <a:rect l="l" t="t" r="r" b="b"/>
              <a:pathLst>
                <a:path w="781" h="1103" extrusionOk="0">
                  <a:moveTo>
                    <a:pt x="200" y="0"/>
                  </a:moveTo>
                  <a:cubicBezTo>
                    <a:pt x="1" y="91"/>
                    <a:pt x="51" y="807"/>
                    <a:pt x="127" y="949"/>
                  </a:cubicBezTo>
                  <a:cubicBezTo>
                    <a:pt x="182" y="1049"/>
                    <a:pt x="242" y="1102"/>
                    <a:pt x="334" y="1102"/>
                  </a:cubicBezTo>
                  <a:cubicBezTo>
                    <a:pt x="376" y="1102"/>
                    <a:pt x="423" y="1092"/>
                    <a:pt x="480" y="1070"/>
                  </a:cubicBezTo>
                  <a:cubicBezTo>
                    <a:pt x="663" y="1000"/>
                    <a:pt x="699" y="829"/>
                    <a:pt x="781" y="242"/>
                  </a:cubicBezTo>
                  <a:lnTo>
                    <a:pt x="781" y="242"/>
                  </a:lnTo>
                  <a:cubicBezTo>
                    <a:pt x="762" y="242"/>
                    <a:pt x="745" y="242"/>
                    <a:pt x="728" y="242"/>
                  </a:cubicBezTo>
                  <a:cubicBezTo>
                    <a:pt x="216" y="242"/>
                    <a:pt x="200" y="0"/>
                    <a:pt x="200" y="0"/>
                  </a:cubicBezTo>
                  <a:close/>
                </a:path>
              </a:pathLst>
            </a:custGeom>
            <a:solidFill>
              <a:srgbClr val="FFD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4204;p59">
              <a:extLst>
                <a:ext uri="{FF2B5EF4-FFF2-40B4-BE49-F238E27FC236}">
                  <a16:creationId xmlns:a16="http://schemas.microsoft.com/office/drawing/2014/main" id="{040F5F61-7B83-E349-D180-2537535182E2}"/>
                </a:ext>
              </a:extLst>
            </p:cNvPr>
            <p:cNvSpPr/>
            <p:nvPr/>
          </p:nvSpPr>
          <p:spPr>
            <a:xfrm>
              <a:off x="2846775" y="2789275"/>
              <a:ext cx="183200" cy="494425"/>
            </a:xfrm>
            <a:custGeom>
              <a:avLst/>
              <a:gdLst/>
              <a:ahLst/>
              <a:cxnLst/>
              <a:rect l="l" t="t" r="r" b="b"/>
              <a:pathLst>
                <a:path w="7328" h="19777" extrusionOk="0">
                  <a:moveTo>
                    <a:pt x="0" y="285"/>
                  </a:moveTo>
                  <a:cubicBezTo>
                    <a:pt x="0" y="285"/>
                    <a:pt x="0" y="285"/>
                    <a:pt x="0" y="285"/>
                  </a:cubicBezTo>
                  <a:cubicBezTo>
                    <a:pt x="0" y="285"/>
                    <a:pt x="0" y="285"/>
                    <a:pt x="0" y="285"/>
                  </a:cubicBezTo>
                  <a:close/>
                  <a:moveTo>
                    <a:pt x="1146" y="1"/>
                  </a:moveTo>
                  <a:cubicBezTo>
                    <a:pt x="847" y="1"/>
                    <a:pt x="446" y="100"/>
                    <a:pt x="20" y="257"/>
                  </a:cubicBezTo>
                  <a:cubicBezTo>
                    <a:pt x="14" y="267"/>
                    <a:pt x="6" y="274"/>
                    <a:pt x="0" y="285"/>
                  </a:cubicBezTo>
                  <a:lnTo>
                    <a:pt x="0" y="285"/>
                  </a:lnTo>
                  <a:cubicBezTo>
                    <a:pt x="0" y="285"/>
                    <a:pt x="0" y="285"/>
                    <a:pt x="0" y="285"/>
                  </a:cubicBezTo>
                  <a:cubicBezTo>
                    <a:pt x="6" y="285"/>
                    <a:pt x="1140" y="595"/>
                    <a:pt x="1140" y="1695"/>
                  </a:cubicBezTo>
                  <a:cubicBezTo>
                    <a:pt x="2279" y="2292"/>
                    <a:pt x="1989" y="3555"/>
                    <a:pt x="1989" y="3555"/>
                  </a:cubicBezTo>
                  <a:cubicBezTo>
                    <a:pt x="2947" y="3845"/>
                    <a:pt x="3054" y="5291"/>
                    <a:pt x="3054" y="5291"/>
                  </a:cubicBezTo>
                  <a:cubicBezTo>
                    <a:pt x="3778" y="5599"/>
                    <a:pt x="5478" y="6666"/>
                    <a:pt x="5008" y="9846"/>
                  </a:cubicBezTo>
                  <a:cubicBezTo>
                    <a:pt x="4575" y="12786"/>
                    <a:pt x="4012" y="14642"/>
                    <a:pt x="2050" y="15050"/>
                  </a:cubicBezTo>
                  <a:cubicBezTo>
                    <a:pt x="2050" y="15204"/>
                    <a:pt x="2049" y="15357"/>
                    <a:pt x="2047" y="15511"/>
                  </a:cubicBezTo>
                  <a:cubicBezTo>
                    <a:pt x="2899" y="16430"/>
                    <a:pt x="3041" y="18324"/>
                    <a:pt x="3123" y="19777"/>
                  </a:cubicBezTo>
                  <a:lnTo>
                    <a:pt x="5427" y="19777"/>
                  </a:lnTo>
                  <a:cubicBezTo>
                    <a:pt x="5065" y="18353"/>
                    <a:pt x="4852" y="16018"/>
                    <a:pt x="5738" y="12720"/>
                  </a:cubicBezTo>
                  <a:cubicBezTo>
                    <a:pt x="7328" y="6789"/>
                    <a:pt x="4871" y="3826"/>
                    <a:pt x="4435" y="3753"/>
                  </a:cubicBezTo>
                  <a:cubicBezTo>
                    <a:pt x="4581" y="2163"/>
                    <a:pt x="3316" y="1747"/>
                    <a:pt x="3316" y="1747"/>
                  </a:cubicBezTo>
                  <a:cubicBezTo>
                    <a:pt x="3316" y="1747"/>
                    <a:pt x="3153" y="282"/>
                    <a:pt x="1302" y="11"/>
                  </a:cubicBezTo>
                  <a:cubicBezTo>
                    <a:pt x="1253" y="4"/>
                    <a:pt x="1201" y="1"/>
                    <a:pt x="1146" y="1"/>
                  </a:cubicBezTo>
                  <a:close/>
                </a:path>
              </a:pathLst>
            </a:custGeom>
            <a:solidFill>
              <a:srgbClr val="EAB1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4205;p59">
              <a:extLst>
                <a:ext uri="{FF2B5EF4-FFF2-40B4-BE49-F238E27FC236}">
                  <a16:creationId xmlns:a16="http://schemas.microsoft.com/office/drawing/2014/main" id="{429C6E86-CEDD-A45D-F5A8-D0D29B6F1A45}"/>
                </a:ext>
              </a:extLst>
            </p:cNvPr>
            <p:cNvSpPr/>
            <p:nvPr/>
          </p:nvSpPr>
          <p:spPr>
            <a:xfrm>
              <a:off x="2748250" y="2787475"/>
              <a:ext cx="275125" cy="496200"/>
            </a:xfrm>
            <a:custGeom>
              <a:avLst/>
              <a:gdLst/>
              <a:ahLst/>
              <a:cxnLst/>
              <a:rect l="l" t="t" r="r" b="b"/>
              <a:pathLst>
                <a:path w="11005" h="19848" extrusionOk="0">
                  <a:moveTo>
                    <a:pt x="5093" y="1"/>
                  </a:moveTo>
                  <a:cubicBezTo>
                    <a:pt x="4097" y="1"/>
                    <a:pt x="1986" y="1064"/>
                    <a:pt x="1531" y="1836"/>
                  </a:cubicBezTo>
                  <a:cubicBezTo>
                    <a:pt x="1096" y="2573"/>
                    <a:pt x="1" y="4775"/>
                    <a:pt x="325" y="5342"/>
                  </a:cubicBezTo>
                  <a:cubicBezTo>
                    <a:pt x="449" y="5561"/>
                    <a:pt x="680" y="5648"/>
                    <a:pt x="914" y="5648"/>
                  </a:cubicBezTo>
                  <a:cubicBezTo>
                    <a:pt x="1017" y="5648"/>
                    <a:pt x="1120" y="5632"/>
                    <a:pt x="1216" y="5602"/>
                  </a:cubicBezTo>
                  <a:cubicBezTo>
                    <a:pt x="1312" y="5572"/>
                    <a:pt x="1402" y="5529"/>
                    <a:pt x="1484" y="5469"/>
                  </a:cubicBezTo>
                  <a:lnTo>
                    <a:pt x="1484" y="5469"/>
                  </a:lnTo>
                  <a:cubicBezTo>
                    <a:pt x="1418" y="6116"/>
                    <a:pt x="1520" y="6781"/>
                    <a:pt x="1841" y="6987"/>
                  </a:cubicBezTo>
                  <a:cubicBezTo>
                    <a:pt x="1897" y="7024"/>
                    <a:pt x="1972" y="7054"/>
                    <a:pt x="2066" y="7054"/>
                  </a:cubicBezTo>
                  <a:cubicBezTo>
                    <a:pt x="2143" y="7054"/>
                    <a:pt x="2233" y="7034"/>
                    <a:pt x="2336" y="6982"/>
                  </a:cubicBezTo>
                  <a:lnTo>
                    <a:pt x="2336" y="6982"/>
                  </a:lnTo>
                  <a:cubicBezTo>
                    <a:pt x="2143" y="7810"/>
                    <a:pt x="2173" y="8354"/>
                    <a:pt x="2424" y="8598"/>
                  </a:cubicBezTo>
                  <a:cubicBezTo>
                    <a:pt x="2522" y="8695"/>
                    <a:pt x="2651" y="8744"/>
                    <a:pt x="2808" y="8744"/>
                  </a:cubicBezTo>
                  <a:cubicBezTo>
                    <a:pt x="2891" y="8744"/>
                    <a:pt x="2983" y="8731"/>
                    <a:pt x="3081" y="8703"/>
                  </a:cubicBezTo>
                  <a:lnTo>
                    <a:pt x="3100" y="8695"/>
                  </a:lnTo>
                  <a:cubicBezTo>
                    <a:pt x="3249" y="8609"/>
                    <a:pt x="3387" y="8504"/>
                    <a:pt x="3510" y="8385"/>
                  </a:cubicBezTo>
                  <a:lnTo>
                    <a:pt x="3510" y="8385"/>
                  </a:lnTo>
                  <a:cubicBezTo>
                    <a:pt x="3448" y="8734"/>
                    <a:pt x="3429" y="9221"/>
                    <a:pt x="3748" y="9419"/>
                  </a:cubicBezTo>
                  <a:cubicBezTo>
                    <a:pt x="3840" y="9475"/>
                    <a:pt x="3950" y="9503"/>
                    <a:pt x="4071" y="9503"/>
                  </a:cubicBezTo>
                  <a:cubicBezTo>
                    <a:pt x="4243" y="9503"/>
                    <a:pt x="4437" y="9446"/>
                    <a:pt x="4632" y="9336"/>
                  </a:cubicBezTo>
                  <a:cubicBezTo>
                    <a:pt x="4951" y="9156"/>
                    <a:pt x="5322" y="8777"/>
                    <a:pt x="5315" y="8307"/>
                  </a:cubicBezTo>
                  <a:cubicBezTo>
                    <a:pt x="5311" y="8014"/>
                    <a:pt x="5485" y="7759"/>
                    <a:pt x="5780" y="7626"/>
                  </a:cubicBezTo>
                  <a:cubicBezTo>
                    <a:pt x="5899" y="7572"/>
                    <a:pt x="6024" y="7545"/>
                    <a:pt x="6140" y="7545"/>
                  </a:cubicBezTo>
                  <a:cubicBezTo>
                    <a:pt x="6290" y="7545"/>
                    <a:pt x="6427" y="7589"/>
                    <a:pt x="6522" y="7676"/>
                  </a:cubicBezTo>
                  <a:cubicBezTo>
                    <a:pt x="6699" y="7837"/>
                    <a:pt x="6516" y="9212"/>
                    <a:pt x="6337" y="10543"/>
                  </a:cubicBezTo>
                  <a:cubicBezTo>
                    <a:pt x="6250" y="11199"/>
                    <a:pt x="6152" y="11931"/>
                    <a:pt x="6074" y="12667"/>
                  </a:cubicBezTo>
                  <a:cubicBezTo>
                    <a:pt x="6074" y="12667"/>
                    <a:pt x="6394" y="11212"/>
                    <a:pt x="6481" y="10562"/>
                  </a:cubicBezTo>
                  <a:cubicBezTo>
                    <a:pt x="6726" y="8734"/>
                    <a:pt x="6843" y="7771"/>
                    <a:pt x="6619" y="7568"/>
                  </a:cubicBezTo>
                  <a:cubicBezTo>
                    <a:pt x="6497" y="7458"/>
                    <a:pt x="6326" y="7401"/>
                    <a:pt x="6140" y="7401"/>
                  </a:cubicBezTo>
                  <a:cubicBezTo>
                    <a:pt x="6004" y="7401"/>
                    <a:pt x="5859" y="7432"/>
                    <a:pt x="5720" y="7494"/>
                  </a:cubicBezTo>
                  <a:cubicBezTo>
                    <a:pt x="5371" y="7651"/>
                    <a:pt x="5166" y="7956"/>
                    <a:pt x="5170" y="8308"/>
                  </a:cubicBezTo>
                  <a:cubicBezTo>
                    <a:pt x="5177" y="8716"/>
                    <a:pt x="4845" y="9048"/>
                    <a:pt x="4561" y="9209"/>
                  </a:cubicBezTo>
                  <a:cubicBezTo>
                    <a:pt x="4391" y="9306"/>
                    <a:pt x="4219" y="9356"/>
                    <a:pt x="4071" y="9356"/>
                  </a:cubicBezTo>
                  <a:cubicBezTo>
                    <a:pt x="3976" y="9356"/>
                    <a:pt x="3892" y="9336"/>
                    <a:pt x="3824" y="9293"/>
                  </a:cubicBezTo>
                  <a:cubicBezTo>
                    <a:pt x="3487" y="9087"/>
                    <a:pt x="3644" y="8354"/>
                    <a:pt x="3739" y="8063"/>
                  </a:cubicBezTo>
                  <a:cubicBezTo>
                    <a:pt x="3745" y="8047"/>
                    <a:pt x="3747" y="8037"/>
                    <a:pt x="3748" y="8036"/>
                  </a:cubicBezTo>
                  <a:lnTo>
                    <a:pt x="3609" y="7994"/>
                  </a:lnTo>
                  <a:cubicBezTo>
                    <a:pt x="3609" y="7997"/>
                    <a:pt x="3606" y="8003"/>
                    <a:pt x="3603" y="8012"/>
                  </a:cubicBezTo>
                  <a:cubicBezTo>
                    <a:pt x="3586" y="8055"/>
                    <a:pt x="3564" y="8095"/>
                    <a:pt x="3537" y="8131"/>
                  </a:cubicBezTo>
                  <a:cubicBezTo>
                    <a:pt x="3463" y="8235"/>
                    <a:pt x="3318" y="8395"/>
                    <a:pt x="3034" y="8565"/>
                  </a:cubicBezTo>
                  <a:cubicBezTo>
                    <a:pt x="2952" y="8587"/>
                    <a:pt x="2877" y="8598"/>
                    <a:pt x="2809" y="8598"/>
                  </a:cubicBezTo>
                  <a:cubicBezTo>
                    <a:pt x="2690" y="8598"/>
                    <a:pt x="2595" y="8564"/>
                    <a:pt x="2525" y="8495"/>
                  </a:cubicBezTo>
                  <a:cubicBezTo>
                    <a:pt x="2369" y="8341"/>
                    <a:pt x="2240" y="7931"/>
                    <a:pt x="2519" y="6843"/>
                  </a:cubicBezTo>
                  <a:lnTo>
                    <a:pt x="2569" y="6645"/>
                  </a:lnTo>
                  <a:lnTo>
                    <a:pt x="2406" y="6767"/>
                  </a:lnTo>
                  <a:cubicBezTo>
                    <a:pt x="2279" y="6861"/>
                    <a:pt x="2166" y="6908"/>
                    <a:pt x="2068" y="6908"/>
                  </a:cubicBezTo>
                  <a:cubicBezTo>
                    <a:pt x="2014" y="6908"/>
                    <a:pt x="1964" y="6894"/>
                    <a:pt x="1919" y="6864"/>
                  </a:cubicBezTo>
                  <a:cubicBezTo>
                    <a:pt x="1623" y="6673"/>
                    <a:pt x="1551" y="5915"/>
                    <a:pt x="1658" y="5262"/>
                  </a:cubicBezTo>
                  <a:cubicBezTo>
                    <a:pt x="1683" y="5206"/>
                    <a:pt x="1694" y="5145"/>
                    <a:pt x="1689" y="5084"/>
                  </a:cubicBezTo>
                  <a:lnTo>
                    <a:pt x="1749" y="4592"/>
                  </a:lnTo>
                  <a:lnTo>
                    <a:pt x="1547" y="5074"/>
                  </a:lnTo>
                  <a:cubicBezTo>
                    <a:pt x="1536" y="5121"/>
                    <a:pt x="1526" y="5170"/>
                    <a:pt x="1518" y="5219"/>
                  </a:cubicBezTo>
                  <a:cubicBezTo>
                    <a:pt x="1460" y="5330"/>
                    <a:pt x="1318" y="5417"/>
                    <a:pt x="1174" y="5463"/>
                  </a:cubicBezTo>
                  <a:cubicBezTo>
                    <a:pt x="1091" y="5488"/>
                    <a:pt x="1002" y="5503"/>
                    <a:pt x="914" y="5503"/>
                  </a:cubicBezTo>
                  <a:cubicBezTo>
                    <a:pt x="726" y="5503"/>
                    <a:pt x="545" y="5437"/>
                    <a:pt x="450" y="5270"/>
                  </a:cubicBezTo>
                  <a:cubicBezTo>
                    <a:pt x="200" y="4830"/>
                    <a:pt x="1102" y="2847"/>
                    <a:pt x="1656" y="1908"/>
                  </a:cubicBezTo>
                  <a:cubicBezTo>
                    <a:pt x="2084" y="1184"/>
                    <a:pt x="4148" y="144"/>
                    <a:pt x="5087" y="144"/>
                  </a:cubicBezTo>
                  <a:cubicBezTo>
                    <a:pt x="5136" y="144"/>
                    <a:pt x="5185" y="148"/>
                    <a:pt x="5232" y="154"/>
                  </a:cubicBezTo>
                  <a:cubicBezTo>
                    <a:pt x="7008" y="414"/>
                    <a:pt x="7183" y="1811"/>
                    <a:pt x="7184" y="1826"/>
                  </a:cubicBezTo>
                  <a:lnTo>
                    <a:pt x="7191" y="1872"/>
                  </a:lnTo>
                  <a:lnTo>
                    <a:pt x="7235" y="1886"/>
                  </a:lnTo>
                  <a:cubicBezTo>
                    <a:pt x="7283" y="1903"/>
                    <a:pt x="8444" y="2306"/>
                    <a:pt x="8306" y="3817"/>
                  </a:cubicBezTo>
                  <a:lnTo>
                    <a:pt x="8300" y="3884"/>
                  </a:lnTo>
                  <a:lnTo>
                    <a:pt x="8365" y="3895"/>
                  </a:lnTo>
                  <a:cubicBezTo>
                    <a:pt x="8439" y="3908"/>
                    <a:pt x="8697" y="4097"/>
                    <a:pt x="9023" y="4605"/>
                  </a:cubicBezTo>
                  <a:cubicBezTo>
                    <a:pt x="9612" y="5521"/>
                    <a:pt x="10849" y="8150"/>
                    <a:pt x="9609" y="12772"/>
                  </a:cubicBezTo>
                  <a:cubicBezTo>
                    <a:pt x="8729" y="16056"/>
                    <a:pt x="8938" y="18405"/>
                    <a:pt x="9302" y="19847"/>
                  </a:cubicBezTo>
                  <a:lnTo>
                    <a:pt x="9447" y="19847"/>
                  </a:lnTo>
                  <a:cubicBezTo>
                    <a:pt x="9086" y="18432"/>
                    <a:pt x="8866" y="16097"/>
                    <a:pt x="9748" y="12809"/>
                  </a:cubicBezTo>
                  <a:cubicBezTo>
                    <a:pt x="11004" y="8131"/>
                    <a:pt x="9743" y="5458"/>
                    <a:pt x="9144" y="4526"/>
                  </a:cubicBezTo>
                  <a:cubicBezTo>
                    <a:pt x="8898" y="4143"/>
                    <a:pt x="8632" y="3854"/>
                    <a:pt x="8455" y="3773"/>
                  </a:cubicBezTo>
                  <a:cubicBezTo>
                    <a:pt x="8555" y="2356"/>
                    <a:pt x="7542" y="1856"/>
                    <a:pt x="7321" y="1765"/>
                  </a:cubicBezTo>
                  <a:cubicBezTo>
                    <a:pt x="7274" y="1512"/>
                    <a:pt x="6954" y="260"/>
                    <a:pt x="5252" y="11"/>
                  </a:cubicBezTo>
                  <a:cubicBezTo>
                    <a:pt x="5203" y="4"/>
                    <a:pt x="5150" y="1"/>
                    <a:pt x="5093" y="1"/>
                  </a:cubicBezTo>
                  <a:close/>
                </a:path>
              </a:pathLst>
            </a:custGeom>
            <a:solidFill>
              <a:srgbClr val="BF81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4206;p59">
              <a:extLst>
                <a:ext uri="{FF2B5EF4-FFF2-40B4-BE49-F238E27FC236}">
                  <a16:creationId xmlns:a16="http://schemas.microsoft.com/office/drawing/2014/main" id="{7D21B316-A5CB-BC0C-BD11-004B01EBF73A}"/>
                </a:ext>
              </a:extLst>
            </p:cNvPr>
            <p:cNvSpPr/>
            <p:nvPr/>
          </p:nvSpPr>
          <p:spPr>
            <a:xfrm>
              <a:off x="2839400" y="2922150"/>
              <a:ext cx="110175" cy="67575"/>
            </a:xfrm>
            <a:custGeom>
              <a:avLst/>
              <a:gdLst/>
              <a:ahLst/>
              <a:cxnLst/>
              <a:rect l="l" t="t" r="r" b="b"/>
              <a:pathLst>
                <a:path w="4407" h="2703" extrusionOk="0">
                  <a:moveTo>
                    <a:pt x="2893" y="1"/>
                  </a:moveTo>
                  <a:cubicBezTo>
                    <a:pt x="969" y="1"/>
                    <a:pt x="1" y="2702"/>
                    <a:pt x="1" y="2702"/>
                  </a:cubicBezTo>
                  <a:lnTo>
                    <a:pt x="4406" y="517"/>
                  </a:lnTo>
                  <a:cubicBezTo>
                    <a:pt x="3849" y="150"/>
                    <a:pt x="3345" y="1"/>
                    <a:pt x="2893" y="1"/>
                  </a:cubicBezTo>
                  <a:close/>
                </a:path>
              </a:pathLst>
            </a:custGeom>
            <a:solidFill>
              <a:srgbClr val="EEBE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4207;p59">
              <a:extLst>
                <a:ext uri="{FF2B5EF4-FFF2-40B4-BE49-F238E27FC236}">
                  <a16:creationId xmlns:a16="http://schemas.microsoft.com/office/drawing/2014/main" id="{0B3E44EE-4CD1-7088-5DA1-4BAB768D8AE9}"/>
                </a:ext>
              </a:extLst>
            </p:cNvPr>
            <p:cNvSpPr/>
            <p:nvPr/>
          </p:nvSpPr>
          <p:spPr>
            <a:xfrm>
              <a:off x="2837675" y="2920325"/>
              <a:ext cx="110900" cy="70025"/>
            </a:xfrm>
            <a:custGeom>
              <a:avLst/>
              <a:gdLst/>
              <a:ahLst/>
              <a:cxnLst/>
              <a:rect l="l" t="t" r="r" b="b"/>
              <a:pathLst>
                <a:path w="4436" h="2801" extrusionOk="0">
                  <a:moveTo>
                    <a:pt x="2967" y="1"/>
                  </a:moveTo>
                  <a:cubicBezTo>
                    <a:pt x="2739" y="1"/>
                    <a:pt x="2513" y="37"/>
                    <a:pt x="2295" y="110"/>
                  </a:cubicBezTo>
                  <a:cubicBezTo>
                    <a:pt x="782" y="614"/>
                    <a:pt x="32" y="2664"/>
                    <a:pt x="1" y="2752"/>
                  </a:cubicBezTo>
                  <a:lnTo>
                    <a:pt x="137" y="2800"/>
                  </a:lnTo>
                  <a:cubicBezTo>
                    <a:pt x="145" y="2780"/>
                    <a:pt x="897" y="728"/>
                    <a:pt x="2341" y="248"/>
                  </a:cubicBezTo>
                  <a:cubicBezTo>
                    <a:pt x="2543" y="180"/>
                    <a:pt x="2750" y="147"/>
                    <a:pt x="2961" y="147"/>
                  </a:cubicBezTo>
                  <a:cubicBezTo>
                    <a:pt x="3434" y="147"/>
                    <a:pt x="3927" y="315"/>
                    <a:pt x="4436" y="650"/>
                  </a:cubicBezTo>
                  <a:cubicBezTo>
                    <a:pt x="4436" y="650"/>
                    <a:pt x="3777" y="124"/>
                    <a:pt x="3418" y="49"/>
                  </a:cubicBezTo>
                  <a:cubicBezTo>
                    <a:pt x="3269" y="17"/>
                    <a:pt x="3118" y="1"/>
                    <a:pt x="2967" y="1"/>
                  </a:cubicBezTo>
                  <a:close/>
                </a:path>
              </a:pathLst>
            </a:custGeom>
            <a:solidFill>
              <a:srgbClr val="BF81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4208;p59">
              <a:extLst>
                <a:ext uri="{FF2B5EF4-FFF2-40B4-BE49-F238E27FC236}">
                  <a16:creationId xmlns:a16="http://schemas.microsoft.com/office/drawing/2014/main" id="{8D524DE6-BF46-F65B-4790-097AB83C9CF2}"/>
                </a:ext>
              </a:extLst>
            </p:cNvPr>
            <p:cNvSpPr/>
            <p:nvPr/>
          </p:nvSpPr>
          <p:spPr>
            <a:xfrm>
              <a:off x="2807775" y="2875750"/>
              <a:ext cx="121150" cy="83075"/>
            </a:xfrm>
            <a:custGeom>
              <a:avLst/>
              <a:gdLst/>
              <a:ahLst/>
              <a:cxnLst/>
              <a:rect l="l" t="t" r="r" b="b"/>
              <a:pathLst>
                <a:path w="4846" h="3323" extrusionOk="0">
                  <a:moveTo>
                    <a:pt x="3713" y="1"/>
                  </a:moveTo>
                  <a:cubicBezTo>
                    <a:pt x="3386" y="1"/>
                    <a:pt x="3063" y="62"/>
                    <a:pt x="2760" y="181"/>
                  </a:cubicBezTo>
                  <a:cubicBezTo>
                    <a:pt x="1021" y="858"/>
                    <a:pt x="41" y="3169"/>
                    <a:pt x="0" y="3268"/>
                  </a:cubicBezTo>
                  <a:lnTo>
                    <a:pt x="133" y="3323"/>
                  </a:lnTo>
                  <a:cubicBezTo>
                    <a:pt x="143" y="3299"/>
                    <a:pt x="1133" y="969"/>
                    <a:pt x="2811" y="316"/>
                  </a:cubicBezTo>
                  <a:cubicBezTo>
                    <a:pt x="3103" y="203"/>
                    <a:pt x="3399" y="146"/>
                    <a:pt x="3699" y="146"/>
                  </a:cubicBezTo>
                  <a:cubicBezTo>
                    <a:pt x="4077" y="146"/>
                    <a:pt x="4460" y="235"/>
                    <a:pt x="4846" y="414"/>
                  </a:cubicBezTo>
                  <a:cubicBezTo>
                    <a:pt x="4846" y="414"/>
                    <a:pt x="4130" y="9"/>
                    <a:pt x="3749" y="1"/>
                  </a:cubicBezTo>
                  <a:cubicBezTo>
                    <a:pt x="3737" y="1"/>
                    <a:pt x="3725" y="1"/>
                    <a:pt x="3713" y="1"/>
                  </a:cubicBezTo>
                  <a:close/>
                </a:path>
              </a:pathLst>
            </a:custGeom>
            <a:solidFill>
              <a:srgbClr val="BF81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4209;p59">
              <a:extLst>
                <a:ext uri="{FF2B5EF4-FFF2-40B4-BE49-F238E27FC236}">
                  <a16:creationId xmlns:a16="http://schemas.microsoft.com/office/drawing/2014/main" id="{B4167D9A-B5AA-7D4A-83DC-CB5C5000AAA1}"/>
                </a:ext>
              </a:extLst>
            </p:cNvPr>
            <p:cNvSpPr/>
            <p:nvPr/>
          </p:nvSpPr>
          <p:spPr>
            <a:xfrm>
              <a:off x="2786325" y="2828425"/>
              <a:ext cx="129500" cy="89850"/>
            </a:xfrm>
            <a:custGeom>
              <a:avLst/>
              <a:gdLst/>
              <a:ahLst/>
              <a:cxnLst/>
              <a:rect l="l" t="t" r="r" b="b"/>
              <a:pathLst>
                <a:path w="5180" h="3594" extrusionOk="0">
                  <a:moveTo>
                    <a:pt x="3832" y="0"/>
                  </a:moveTo>
                  <a:cubicBezTo>
                    <a:pt x="3756" y="0"/>
                    <a:pt x="3686" y="4"/>
                    <a:pt x="3627" y="13"/>
                  </a:cubicBezTo>
                  <a:cubicBezTo>
                    <a:pt x="736" y="442"/>
                    <a:pt x="8" y="3526"/>
                    <a:pt x="0" y="3562"/>
                  </a:cubicBezTo>
                  <a:lnTo>
                    <a:pt x="141" y="3593"/>
                  </a:lnTo>
                  <a:cubicBezTo>
                    <a:pt x="174" y="3440"/>
                    <a:pt x="966" y="108"/>
                    <a:pt x="4294" y="108"/>
                  </a:cubicBezTo>
                  <a:cubicBezTo>
                    <a:pt x="4571" y="108"/>
                    <a:pt x="4866" y="131"/>
                    <a:pt x="5179" y="181"/>
                  </a:cubicBezTo>
                  <a:cubicBezTo>
                    <a:pt x="5179" y="181"/>
                    <a:pt x="4352" y="0"/>
                    <a:pt x="3832" y="0"/>
                  </a:cubicBezTo>
                  <a:close/>
                </a:path>
              </a:pathLst>
            </a:custGeom>
            <a:solidFill>
              <a:srgbClr val="BF81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3" name="Google Shape;4210;p59">
              <a:extLst>
                <a:ext uri="{FF2B5EF4-FFF2-40B4-BE49-F238E27FC236}">
                  <a16:creationId xmlns:a16="http://schemas.microsoft.com/office/drawing/2014/main" id="{61F66932-8CE3-7FD0-82CF-45C2BC8353C5}"/>
                </a:ext>
              </a:extLst>
            </p:cNvPr>
            <p:cNvSpPr/>
            <p:nvPr/>
          </p:nvSpPr>
          <p:spPr>
            <a:xfrm>
              <a:off x="1493900" y="3360575"/>
              <a:ext cx="469650" cy="1679825"/>
            </a:xfrm>
            <a:custGeom>
              <a:avLst/>
              <a:gdLst/>
              <a:ahLst/>
              <a:cxnLst/>
              <a:rect l="l" t="t" r="r" b="b"/>
              <a:pathLst>
                <a:path w="18786" h="67193" extrusionOk="0">
                  <a:moveTo>
                    <a:pt x="5035" y="1"/>
                  </a:moveTo>
                  <a:cubicBezTo>
                    <a:pt x="5035" y="1"/>
                    <a:pt x="1173" y="16297"/>
                    <a:pt x="127" y="35919"/>
                  </a:cubicBezTo>
                  <a:cubicBezTo>
                    <a:pt x="0" y="38318"/>
                    <a:pt x="2998" y="62884"/>
                    <a:pt x="2967" y="65356"/>
                  </a:cubicBezTo>
                  <a:cubicBezTo>
                    <a:pt x="7819" y="66850"/>
                    <a:pt x="12052" y="67192"/>
                    <a:pt x="14915" y="67192"/>
                  </a:cubicBezTo>
                  <a:cubicBezTo>
                    <a:pt x="17343" y="67192"/>
                    <a:pt x="18786" y="66946"/>
                    <a:pt x="18786" y="66946"/>
                  </a:cubicBezTo>
                  <a:cubicBezTo>
                    <a:pt x="18786" y="66946"/>
                    <a:pt x="14916" y="41475"/>
                    <a:pt x="14985" y="38650"/>
                  </a:cubicBezTo>
                  <a:cubicBezTo>
                    <a:pt x="15221" y="28757"/>
                    <a:pt x="15561" y="5844"/>
                    <a:pt x="13806" y="1"/>
                  </a:cubicBezTo>
                  <a:cubicBezTo>
                    <a:pt x="12957" y="100"/>
                    <a:pt x="11699" y="134"/>
                    <a:pt x="10400" y="134"/>
                  </a:cubicBezTo>
                  <a:cubicBezTo>
                    <a:pt x="7802" y="134"/>
                    <a:pt x="5035" y="1"/>
                    <a:pt x="50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4" name="Google Shape;4211;p59">
              <a:extLst>
                <a:ext uri="{FF2B5EF4-FFF2-40B4-BE49-F238E27FC236}">
                  <a16:creationId xmlns:a16="http://schemas.microsoft.com/office/drawing/2014/main" id="{5DC0C2B8-8111-C904-E4F6-86F9BF02D5F4}"/>
                </a:ext>
              </a:extLst>
            </p:cNvPr>
            <p:cNvSpPr/>
            <p:nvPr/>
          </p:nvSpPr>
          <p:spPr>
            <a:xfrm>
              <a:off x="1689825" y="3360575"/>
              <a:ext cx="273775" cy="1679750"/>
            </a:xfrm>
            <a:custGeom>
              <a:avLst/>
              <a:gdLst/>
              <a:ahLst/>
              <a:cxnLst/>
              <a:rect l="l" t="t" r="r" b="b"/>
              <a:pathLst>
                <a:path w="10951" h="67190" extrusionOk="0">
                  <a:moveTo>
                    <a:pt x="5969" y="1"/>
                  </a:moveTo>
                  <a:cubicBezTo>
                    <a:pt x="5122" y="101"/>
                    <a:pt x="3871" y="133"/>
                    <a:pt x="2576" y="133"/>
                  </a:cubicBezTo>
                  <a:cubicBezTo>
                    <a:pt x="2206" y="133"/>
                    <a:pt x="1832" y="130"/>
                    <a:pt x="1463" y="126"/>
                  </a:cubicBezTo>
                  <a:lnTo>
                    <a:pt x="1463" y="126"/>
                  </a:lnTo>
                  <a:cubicBezTo>
                    <a:pt x="3145" y="6169"/>
                    <a:pt x="296" y="29590"/>
                    <a:pt x="60" y="39416"/>
                  </a:cubicBezTo>
                  <a:cubicBezTo>
                    <a:pt x="0" y="41878"/>
                    <a:pt x="2539" y="61894"/>
                    <a:pt x="3192" y="66990"/>
                  </a:cubicBezTo>
                  <a:cubicBezTo>
                    <a:pt x="4665" y="67139"/>
                    <a:pt x="5976" y="67190"/>
                    <a:pt x="7083" y="67190"/>
                  </a:cubicBezTo>
                  <a:cubicBezTo>
                    <a:pt x="9508" y="67190"/>
                    <a:pt x="10950" y="66944"/>
                    <a:pt x="10950" y="66944"/>
                  </a:cubicBezTo>
                  <a:cubicBezTo>
                    <a:pt x="10950" y="66944"/>
                    <a:pt x="7080" y="41475"/>
                    <a:pt x="7148" y="38650"/>
                  </a:cubicBezTo>
                  <a:cubicBezTo>
                    <a:pt x="7386" y="28757"/>
                    <a:pt x="7726" y="5844"/>
                    <a:pt x="5969" y="1"/>
                  </a:cubicBezTo>
                  <a:close/>
                </a:path>
              </a:pathLst>
            </a:custGeom>
            <a:solidFill>
              <a:srgbClr val="FFFFFF">
                <a:alpha val="14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5" name="Google Shape;4212;p59">
              <a:extLst>
                <a:ext uri="{FF2B5EF4-FFF2-40B4-BE49-F238E27FC236}">
                  <a16:creationId xmlns:a16="http://schemas.microsoft.com/office/drawing/2014/main" id="{5D7A2A33-5EE1-1EAD-B504-096C3854888B}"/>
                </a:ext>
              </a:extLst>
            </p:cNvPr>
            <p:cNvSpPr/>
            <p:nvPr/>
          </p:nvSpPr>
          <p:spPr>
            <a:xfrm>
              <a:off x="1616725" y="3262650"/>
              <a:ext cx="224000" cy="128725"/>
            </a:xfrm>
            <a:custGeom>
              <a:avLst/>
              <a:gdLst/>
              <a:ahLst/>
              <a:cxnLst/>
              <a:rect l="l" t="t" r="r" b="b"/>
              <a:pathLst>
                <a:path w="8960" h="5149" extrusionOk="0">
                  <a:moveTo>
                    <a:pt x="935" y="1"/>
                  </a:moveTo>
                  <a:cubicBezTo>
                    <a:pt x="935" y="1"/>
                    <a:pt x="537" y="1324"/>
                    <a:pt x="0" y="4651"/>
                  </a:cubicBezTo>
                  <a:cubicBezTo>
                    <a:pt x="1123" y="5024"/>
                    <a:pt x="2493" y="5149"/>
                    <a:pt x="3820" y="5149"/>
                  </a:cubicBezTo>
                  <a:cubicBezTo>
                    <a:pt x="6475" y="5149"/>
                    <a:pt x="8960" y="4651"/>
                    <a:pt x="8960" y="4651"/>
                  </a:cubicBezTo>
                  <a:cubicBezTo>
                    <a:pt x="8960" y="4651"/>
                    <a:pt x="8888" y="3169"/>
                    <a:pt x="8238" y="1"/>
                  </a:cubicBezTo>
                  <a:cubicBezTo>
                    <a:pt x="7153" y="319"/>
                    <a:pt x="5980" y="425"/>
                    <a:pt x="4898" y="425"/>
                  </a:cubicBezTo>
                  <a:cubicBezTo>
                    <a:pt x="2735" y="425"/>
                    <a:pt x="935" y="1"/>
                    <a:pt x="9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6" name="Google Shape;4213;p59">
              <a:extLst>
                <a:ext uri="{FF2B5EF4-FFF2-40B4-BE49-F238E27FC236}">
                  <a16:creationId xmlns:a16="http://schemas.microsoft.com/office/drawing/2014/main" id="{30970879-622D-38CA-1888-C6DCAF1FF732}"/>
                </a:ext>
              </a:extLst>
            </p:cNvPr>
            <p:cNvSpPr/>
            <p:nvPr/>
          </p:nvSpPr>
          <p:spPr>
            <a:xfrm>
              <a:off x="2608175" y="3360575"/>
              <a:ext cx="521525" cy="1663800"/>
            </a:xfrm>
            <a:custGeom>
              <a:avLst/>
              <a:gdLst/>
              <a:ahLst/>
              <a:cxnLst/>
              <a:rect l="l" t="t" r="r" b="b"/>
              <a:pathLst>
                <a:path w="20861" h="66552" extrusionOk="0">
                  <a:moveTo>
                    <a:pt x="7040" y="1"/>
                  </a:moveTo>
                  <a:cubicBezTo>
                    <a:pt x="5284" y="5842"/>
                    <a:pt x="5624" y="28749"/>
                    <a:pt x="5861" y="38645"/>
                  </a:cubicBezTo>
                  <a:cubicBezTo>
                    <a:pt x="5928" y="41474"/>
                    <a:pt x="0" y="66152"/>
                    <a:pt x="0" y="66152"/>
                  </a:cubicBezTo>
                  <a:cubicBezTo>
                    <a:pt x="0" y="66152"/>
                    <a:pt x="1862" y="66552"/>
                    <a:pt x="4906" y="66552"/>
                  </a:cubicBezTo>
                  <a:cubicBezTo>
                    <a:pt x="7730" y="66552"/>
                    <a:pt x="11572" y="66208"/>
                    <a:pt x="15887" y="64880"/>
                  </a:cubicBezTo>
                  <a:cubicBezTo>
                    <a:pt x="18746" y="58525"/>
                    <a:pt x="20861" y="38747"/>
                    <a:pt x="20751" y="36551"/>
                  </a:cubicBezTo>
                  <a:cubicBezTo>
                    <a:pt x="19755" y="16648"/>
                    <a:pt x="15810" y="1"/>
                    <a:pt x="15810" y="1"/>
                  </a:cubicBezTo>
                  <a:cubicBezTo>
                    <a:pt x="15810" y="1"/>
                    <a:pt x="13044" y="134"/>
                    <a:pt x="10445" y="134"/>
                  </a:cubicBezTo>
                  <a:cubicBezTo>
                    <a:pt x="9146" y="134"/>
                    <a:pt x="7889" y="100"/>
                    <a:pt x="70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7" name="Google Shape;4214;p59">
              <a:extLst>
                <a:ext uri="{FF2B5EF4-FFF2-40B4-BE49-F238E27FC236}">
                  <a16:creationId xmlns:a16="http://schemas.microsoft.com/office/drawing/2014/main" id="{05223B8D-66B0-CBCC-E8FA-39BA1D4D3BA1}"/>
                </a:ext>
              </a:extLst>
            </p:cNvPr>
            <p:cNvSpPr/>
            <p:nvPr/>
          </p:nvSpPr>
          <p:spPr>
            <a:xfrm>
              <a:off x="2608200" y="3360575"/>
              <a:ext cx="521500" cy="1663825"/>
            </a:xfrm>
            <a:custGeom>
              <a:avLst/>
              <a:gdLst/>
              <a:ahLst/>
              <a:cxnLst/>
              <a:rect l="l" t="t" r="r" b="b"/>
              <a:pathLst>
                <a:path w="20860" h="66553" extrusionOk="0">
                  <a:moveTo>
                    <a:pt x="15809" y="1"/>
                  </a:moveTo>
                  <a:cubicBezTo>
                    <a:pt x="15809" y="1"/>
                    <a:pt x="14075" y="84"/>
                    <a:pt x="12063" y="118"/>
                  </a:cubicBezTo>
                  <a:cubicBezTo>
                    <a:pt x="12497" y="2972"/>
                    <a:pt x="14708" y="18476"/>
                    <a:pt x="14337" y="36456"/>
                  </a:cubicBezTo>
                  <a:cubicBezTo>
                    <a:pt x="14291" y="38653"/>
                    <a:pt x="10787" y="58234"/>
                    <a:pt x="7485" y="64371"/>
                  </a:cubicBezTo>
                  <a:cubicBezTo>
                    <a:pt x="5092" y="64926"/>
                    <a:pt x="2651" y="65247"/>
                    <a:pt x="197" y="65330"/>
                  </a:cubicBezTo>
                  <a:cubicBezTo>
                    <a:pt x="70" y="65859"/>
                    <a:pt x="1" y="66152"/>
                    <a:pt x="1" y="66152"/>
                  </a:cubicBezTo>
                  <a:cubicBezTo>
                    <a:pt x="1" y="66152"/>
                    <a:pt x="1865" y="66553"/>
                    <a:pt x="4911" y="66553"/>
                  </a:cubicBezTo>
                  <a:cubicBezTo>
                    <a:pt x="7735" y="66553"/>
                    <a:pt x="11575" y="66208"/>
                    <a:pt x="15887" y="64882"/>
                  </a:cubicBezTo>
                  <a:cubicBezTo>
                    <a:pt x="18745" y="58525"/>
                    <a:pt x="20860" y="38747"/>
                    <a:pt x="20750" y="36551"/>
                  </a:cubicBezTo>
                  <a:cubicBezTo>
                    <a:pt x="19754" y="16648"/>
                    <a:pt x="15809" y="1"/>
                    <a:pt x="15809" y="1"/>
                  </a:cubicBezTo>
                  <a:close/>
                </a:path>
              </a:pathLst>
            </a:custGeom>
            <a:solidFill>
              <a:srgbClr val="FFFFFF">
                <a:alpha val="14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8" name="Google Shape;4215;p59">
              <a:extLst>
                <a:ext uri="{FF2B5EF4-FFF2-40B4-BE49-F238E27FC236}">
                  <a16:creationId xmlns:a16="http://schemas.microsoft.com/office/drawing/2014/main" id="{042A122B-7718-5A76-F7C4-75B1A062C895}"/>
                </a:ext>
              </a:extLst>
            </p:cNvPr>
            <p:cNvSpPr/>
            <p:nvPr/>
          </p:nvSpPr>
          <p:spPr>
            <a:xfrm>
              <a:off x="2782475" y="3262650"/>
              <a:ext cx="224025" cy="128725"/>
            </a:xfrm>
            <a:custGeom>
              <a:avLst/>
              <a:gdLst/>
              <a:ahLst/>
              <a:cxnLst/>
              <a:rect l="l" t="t" r="r" b="b"/>
              <a:pathLst>
                <a:path w="8961" h="5149" extrusionOk="0">
                  <a:moveTo>
                    <a:pt x="724" y="1"/>
                  </a:moveTo>
                  <a:cubicBezTo>
                    <a:pt x="73" y="3169"/>
                    <a:pt x="1" y="4651"/>
                    <a:pt x="1" y="4651"/>
                  </a:cubicBezTo>
                  <a:cubicBezTo>
                    <a:pt x="1" y="4651"/>
                    <a:pt x="2485" y="5149"/>
                    <a:pt x="5140" y="5149"/>
                  </a:cubicBezTo>
                  <a:cubicBezTo>
                    <a:pt x="6467" y="5149"/>
                    <a:pt x="7837" y="5024"/>
                    <a:pt x="8960" y="4651"/>
                  </a:cubicBezTo>
                  <a:cubicBezTo>
                    <a:pt x="8423" y="1324"/>
                    <a:pt x="8025" y="1"/>
                    <a:pt x="8025" y="1"/>
                  </a:cubicBezTo>
                  <a:cubicBezTo>
                    <a:pt x="8025" y="1"/>
                    <a:pt x="6226" y="425"/>
                    <a:pt x="4063" y="425"/>
                  </a:cubicBezTo>
                  <a:cubicBezTo>
                    <a:pt x="2981" y="425"/>
                    <a:pt x="1808" y="319"/>
                    <a:pt x="7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77" name="Google Shape;3777;p50"/>
          <p:cNvGrpSpPr/>
          <p:nvPr/>
        </p:nvGrpSpPr>
        <p:grpSpPr>
          <a:xfrm>
            <a:off x="4849890" y="3471878"/>
            <a:ext cx="2166135" cy="2204530"/>
            <a:chOff x="658816" y="3875056"/>
            <a:chExt cx="1769862" cy="1801086"/>
          </a:xfrm>
        </p:grpSpPr>
        <p:sp>
          <p:nvSpPr>
            <p:cNvPr id="3778" name="Google Shape;3778;p50"/>
            <p:cNvSpPr/>
            <p:nvPr/>
          </p:nvSpPr>
          <p:spPr>
            <a:xfrm flipH="1">
              <a:off x="1674625" y="5389061"/>
              <a:ext cx="141642" cy="176783"/>
            </a:xfrm>
            <a:custGeom>
              <a:avLst/>
              <a:gdLst/>
              <a:ahLst/>
              <a:cxnLst/>
              <a:rect l="l" t="t" r="r" b="b"/>
              <a:pathLst>
                <a:path w="9202" h="11485" extrusionOk="0">
                  <a:moveTo>
                    <a:pt x="7862" y="0"/>
                  </a:moveTo>
                  <a:cubicBezTo>
                    <a:pt x="7842" y="0"/>
                    <a:pt x="7822" y="2"/>
                    <a:pt x="7801" y="5"/>
                  </a:cubicBezTo>
                  <a:cubicBezTo>
                    <a:pt x="7568" y="36"/>
                    <a:pt x="7405" y="252"/>
                    <a:pt x="7439" y="484"/>
                  </a:cubicBezTo>
                  <a:lnTo>
                    <a:pt x="8274" y="6355"/>
                  </a:lnTo>
                  <a:lnTo>
                    <a:pt x="259" y="10683"/>
                  </a:lnTo>
                  <a:cubicBezTo>
                    <a:pt x="87" y="10776"/>
                    <a:pt x="1" y="10973"/>
                    <a:pt x="49" y="11162"/>
                  </a:cubicBezTo>
                  <a:cubicBezTo>
                    <a:pt x="97" y="11351"/>
                    <a:pt x="268" y="11485"/>
                    <a:pt x="462" y="11485"/>
                  </a:cubicBezTo>
                  <a:cubicBezTo>
                    <a:pt x="532" y="11483"/>
                    <a:pt x="602" y="11465"/>
                    <a:pt x="664" y="11431"/>
                  </a:cubicBezTo>
                  <a:lnTo>
                    <a:pt x="9202" y="6825"/>
                  </a:lnTo>
                  <a:lnTo>
                    <a:pt x="8281" y="366"/>
                  </a:lnTo>
                  <a:cubicBezTo>
                    <a:pt x="8252" y="154"/>
                    <a:pt x="8070" y="0"/>
                    <a:pt x="7862" y="0"/>
                  </a:cubicBezTo>
                  <a:close/>
                </a:path>
              </a:pathLst>
            </a:custGeom>
            <a:solidFill>
              <a:srgbClr val="8CC4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9" name="Google Shape;3779;p50"/>
            <p:cNvSpPr/>
            <p:nvPr/>
          </p:nvSpPr>
          <p:spPr>
            <a:xfrm flipH="1">
              <a:off x="1402746" y="5296486"/>
              <a:ext cx="287717" cy="178076"/>
            </a:xfrm>
            <a:custGeom>
              <a:avLst/>
              <a:gdLst/>
              <a:ahLst/>
              <a:cxnLst/>
              <a:rect l="l" t="t" r="r" b="b"/>
              <a:pathLst>
                <a:path w="18692" h="11569" extrusionOk="0">
                  <a:moveTo>
                    <a:pt x="18120" y="0"/>
                  </a:moveTo>
                  <a:cubicBezTo>
                    <a:pt x="17933" y="0"/>
                    <a:pt x="17753" y="105"/>
                    <a:pt x="17667" y="286"/>
                  </a:cubicBezTo>
                  <a:lnTo>
                    <a:pt x="12838" y="10345"/>
                  </a:lnTo>
                  <a:lnTo>
                    <a:pt x="718" y="6447"/>
                  </a:lnTo>
                  <a:cubicBezTo>
                    <a:pt x="667" y="6431"/>
                    <a:pt x="615" y="6423"/>
                    <a:pt x="563" y="6423"/>
                  </a:cubicBezTo>
                  <a:cubicBezTo>
                    <a:pt x="351" y="6423"/>
                    <a:pt x="154" y="6558"/>
                    <a:pt x="85" y="6772"/>
                  </a:cubicBezTo>
                  <a:cubicBezTo>
                    <a:pt x="0" y="7036"/>
                    <a:pt x="145" y="7318"/>
                    <a:pt x="411" y="7403"/>
                  </a:cubicBezTo>
                  <a:lnTo>
                    <a:pt x="13363" y="11568"/>
                  </a:lnTo>
                  <a:lnTo>
                    <a:pt x="18571" y="720"/>
                  </a:lnTo>
                  <a:cubicBezTo>
                    <a:pt x="18691" y="471"/>
                    <a:pt x="18586" y="170"/>
                    <a:pt x="18337" y="50"/>
                  </a:cubicBezTo>
                  <a:cubicBezTo>
                    <a:pt x="18267" y="16"/>
                    <a:pt x="18193" y="0"/>
                    <a:pt x="18120" y="0"/>
                  </a:cubicBezTo>
                  <a:close/>
                </a:path>
              </a:pathLst>
            </a:custGeom>
            <a:solidFill>
              <a:srgbClr val="FF81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0" name="Google Shape;3780;p50"/>
            <p:cNvSpPr/>
            <p:nvPr/>
          </p:nvSpPr>
          <p:spPr>
            <a:xfrm flipH="1">
              <a:off x="1072480" y="3875056"/>
              <a:ext cx="654935" cy="1236341"/>
            </a:xfrm>
            <a:custGeom>
              <a:avLst/>
              <a:gdLst/>
              <a:ahLst/>
              <a:cxnLst/>
              <a:rect l="l" t="t" r="r" b="b"/>
              <a:pathLst>
                <a:path w="42549" h="80321" extrusionOk="0">
                  <a:moveTo>
                    <a:pt x="19479" y="0"/>
                  </a:moveTo>
                  <a:cubicBezTo>
                    <a:pt x="14561" y="0"/>
                    <a:pt x="10368" y="9188"/>
                    <a:pt x="10793" y="16409"/>
                  </a:cubicBezTo>
                  <a:cubicBezTo>
                    <a:pt x="9828" y="19411"/>
                    <a:pt x="5751" y="22138"/>
                    <a:pt x="3039" y="25516"/>
                  </a:cubicBezTo>
                  <a:cubicBezTo>
                    <a:pt x="328" y="28895"/>
                    <a:pt x="0" y="34589"/>
                    <a:pt x="4523" y="38906"/>
                  </a:cubicBezTo>
                  <a:cubicBezTo>
                    <a:pt x="9046" y="43225"/>
                    <a:pt x="1039" y="49464"/>
                    <a:pt x="884" y="54225"/>
                  </a:cubicBezTo>
                  <a:cubicBezTo>
                    <a:pt x="729" y="58989"/>
                    <a:pt x="6428" y="60952"/>
                    <a:pt x="8399" y="66283"/>
                  </a:cubicBezTo>
                  <a:cubicBezTo>
                    <a:pt x="10369" y="71615"/>
                    <a:pt x="11813" y="78236"/>
                    <a:pt x="17456" y="80076"/>
                  </a:cubicBezTo>
                  <a:cubicBezTo>
                    <a:pt x="17973" y="80244"/>
                    <a:pt x="18495" y="80320"/>
                    <a:pt x="19018" y="80320"/>
                  </a:cubicBezTo>
                  <a:cubicBezTo>
                    <a:pt x="24209" y="80320"/>
                    <a:pt x="29454" y="72784"/>
                    <a:pt x="29454" y="72784"/>
                  </a:cubicBezTo>
                  <a:cubicBezTo>
                    <a:pt x="29454" y="72784"/>
                    <a:pt x="42548" y="60910"/>
                    <a:pt x="34196" y="50393"/>
                  </a:cubicBezTo>
                  <a:cubicBezTo>
                    <a:pt x="25842" y="39875"/>
                    <a:pt x="37461" y="43579"/>
                    <a:pt x="36889" y="34682"/>
                  </a:cubicBezTo>
                  <a:cubicBezTo>
                    <a:pt x="36318" y="25785"/>
                    <a:pt x="26820" y="25994"/>
                    <a:pt x="25348" y="19314"/>
                  </a:cubicBezTo>
                  <a:cubicBezTo>
                    <a:pt x="23877" y="12633"/>
                    <a:pt x="28121" y="5246"/>
                    <a:pt x="22166" y="947"/>
                  </a:cubicBezTo>
                  <a:cubicBezTo>
                    <a:pt x="21262" y="295"/>
                    <a:pt x="20359" y="0"/>
                    <a:pt x="194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1" name="Google Shape;3781;p50"/>
            <p:cNvSpPr/>
            <p:nvPr/>
          </p:nvSpPr>
          <p:spPr>
            <a:xfrm flipH="1">
              <a:off x="1418016" y="3952564"/>
              <a:ext cx="133930" cy="1185222"/>
            </a:xfrm>
            <a:custGeom>
              <a:avLst/>
              <a:gdLst/>
              <a:ahLst/>
              <a:cxnLst/>
              <a:rect l="l" t="t" r="r" b="b"/>
              <a:pathLst>
                <a:path w="8701" h="77000" extrusionOk="0">
                  <a:moveTo>
                    <a:pt x="8223" y="0"/>
                  </a:moveTo>
                  <a:cubicBezTo>
                    <a:pt x="8044" y="0"/>
                    <a:pt x="7877" y="114"/>
                    <a:pt x="7818" y="294"/>
                  </a:cubicBezTo>
                  <a:cubicBezTo>
                    <a:pt x="1" y="24032"/>
                    <a:pt x="7222" y="76111"/>
                    <a:pt x="7295" y="76632"/>
                  </a:cubicBezTo>
                  <a:cubicBezTo>
                    <a:pt x="7325" y="76842"/>
                    <a:pt x="7506" y="76999"/>
                    <a:pt x="7718" y="76999"/>
                  </a:cubicBezTo>
                  <a:cubicBezTo>
                    <a:pt x="7738" y="76999"/>
                    <a:pt x="7758" y="76996"/>
                    <a:pt x="7776" y="76993"/>
                  </a:cubicBezTo>
                  <a:cubicBezTo>
                    <a:pt x="8010" y="76961"/>
                    <a:pt x="8172" y="76746"/>
                    <a:pt x="8139" y="76513"/>
                  </a:cubicBezTo>
                  <a:cubicBezTo>
                    <a:pt x="8065" y="75992"/>
                    <a:pt x="871" y="24112"/>
                    <a:pt x="8627" y="559"/>
                  </a:cubicBezTo>
                  <a:cubicBezTo>
                    <a:pt x="8700" y="337"/>
                    <a:pt x="8578" y="95"/>
                    <a:pt x="8356" y="21"/>
                  </a:cubicBezTo>
                  <a:cubicBezTo>
                    <a:pt x="8312" y="7"/>
                    <a:pt x="8267" y="0"/>
                    <a:pt x="82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2" name="Google Shape;3782;p50"/>
            <p:cNvSpPr/>
            <p:nvPr/>
          </p:nvSpPr>
          <p:spPr>
            <a:xfrm flipH="1">
              <a:off x="1367142" y="4167265"/>
              <a:ext cx="205613" cy="98189"/>
            </a:xfrm>
            <a:custGeom>
              <a:avLst/>
              <a:gdLst/>
              <a:ahLst/>
              <a:cxnLst/>
              <a:rect l="l" t="t" r="r" b="b"/>
              <a:pathLst>
                <a:path w="13358" h="6379" extrusionOk="0">
                  <a:moveTo>
                    <a:pt x="474" y="1"/>
                  </a:moveTo>
                  <a:cubicBezTo>
                    <a:pt x="358" y="1"/>
                    <a:pt x="243" y="47"/>
                    <a:pt x="160" y="138"/>
                  </a:cubicBezTo>
                  <a:cubicBezTo>
                    <a:pt x="1" y="312"/>
                    <a:pt x="11" y="581"/>
                    <a:pt x="185" y="739"/>
                  </a:cubicBezTo>
                  <a:lnTo>
                    <a:pt x="6298" y="6378"/>
                  </a:lnTo>
                  <a:lnTo>
                    <a:pt x="13128" y="1304"/>
                  </a:lnTo>
                  <a:cubicBezTo>
                    <a:pt x="13317" y="1165"/>
                    <a:pt x="13357" y="898"/>
                    <a:pt x="13217" y="709"/>
                  </a:cubicBezTo>
                  <a:cubicBezTo>
                    <a:pt x="13133" y="597"/>
                    <a:pt x="13004" y="537"/>
                    <a:pt x="12874" y="537"/>
                  </a:cubicBezTo>
                  <a:cubicBezTo>
                    <a:pt x="12785" y="537"/>
                    <a:pt x="12696" y="564"/>
                    <a:pt x="12620" y="621"/>
                  </a:cubicBezTo>
                  <a:lnTo>
                    <a:pt x="6358" y="5274"/>
                  </a:lnTo>
                  <a:lnTo>
                    <a:pt x="761" y="113"/>
                  </a:lnTo>
                  <a:cubicBezTo>
                    <a:pt x="680" y="38"/>
                    <a:pt x="577" y="1"/>
                    <a:pt x="4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3" name="Google Shape;3783;p50"/>
            <p:cNvSpPr/>
            <p:nvPr/>
          </p:nvSpPr>
          <p:spPr>
            <a:xfrm flipH="1">
              <a:off x="1258386" y="4412271"/>
              <a:ext cx="383535" cy="177753"/>
            </a:xfrm>
            <a:custGeom>
              <a:avLst/>
              <a:gdLst/>
              <a:ahLst/>
              <a:cxnLst/>
              <a:rect l="l" t="t" r="r" b="b"/>
              <a:pathLst>
                <a:path w="24917" h="11548" extrusionOk="0">
                  <a:moveTo>
                    <a:pt x="24436" y="1"/>
                  </a:moveTo>
                  <a:cubicBezTo>
                    <a:pt x="24346" y="1"/>
                    <a:pt x="24256" y="29"/>
                    <a:pt x="24178" y="88"/>
                  </a:cubicBezTo>
                  <a:lnTo>
                    <a:pt x="10588" y="10458"/>
                  </a:lnTo>
                  <a:lnTo>
                    <a:pt x="746" y="2237"/>
                  </a:lnTo>
                  <a:cubicBezTo>
                    <a:pt x="667" y="2172"/>
                    <a:pt x="571" y="2141"/>
                    <a:pt x="477" y="2141"/>
                  </a:cubicBezTo>
                  <a:cubicBezTo>
                    <a:pt x="355" y="2141"/>
                    <a:pt x="234" y="2193"/>
                    <a:pt x="149" y="2293"/>
                  </a:cubicBezTo>
                  <a:cubicBezTo>
                    <a:pt x="0" y="2474"/>
                    <a:pt x="22" y="2739"/>
                    <a:pt x="199" y="2890"/>
                  </a:cubicBezTo>
                  <a:lnTo>
                    <a:pt x="10565" y="11548"/>
                  </a:lnTo>
                  <a:lnTo>
                    <a:pt x="24695" y="765"/>
                  </a:lnTo>
                  <a:cubicBezTo>
                    <a:pt x="24882" y="621"/>
                    <a:pt x="24917" y="354"/>
                    <a:pt x="24775" y="168"/>
                  </a:cubicBezTo>
                  <a:cubicBezTo>
                    <a:pt x="24691" y="58"/>
                    <a:pt x="24564" y="1"/>
                    <a:pt x="244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4" name="Google Shape;3784;p50"/>
            <p:cNvSpPr/>
            <p:nvPr/>
          </p:nvSpPr>
          <p:spPr>
            <a:xfrm flipH="1">
              <a:off x="1279706" y="4719055"/>
              <a:ext cx="347024" cy="174089"/>
            </a:xfrm>
            <a:custGeom>
              <a:avLst/>
              <a:gdLst/>
              <a:ahLst/>
              <a:cxnLst/>
              <a:rect l="l" t="t" r="r" b="b"/>
              <a:pathLst>
                <a:path w="22545" h="11310" extrusionOk="0">
                  <a:moveTo>
                    <a:pt x="22069" y="0"/>
                  </a:moveTo>
                  <a:cubicBezTo>
                    <a:pt x="21963" y="0"/>
                    <a:pt x="21856" y="40"/>
                    <a:pt x="21773" y="121"/>
                  </a:cubicBezTo>
                  <a:lnTo>
                    <a:pt x="10798" y="10182"/>
                  </a:lnTo>
                  <a:lnTo>
                    <a:pt x="741" y="1840"/>
                  </a:lnTo>
                  <a:cubicBezTo>
                    <a:pt x="663" y="1778"/>
                    <a:pt x="570" y="1748"/>
                    <a:pt x="477" y="1748"/>
                  </a:cubicBezTo>
                  <a:cubicBezTo>
                    <a:pt x="354" y="1748"/>
                    <a:pt x="232" y="1801"/>
                    <a:pt x="148" y="1903"/>
                  </a:cubicBezTo>
                  <a:cubicBezTo>
                    <a:pt x="1" y="2081"/>
                    <a:pt x="23" y="2345"/>
                    <a:pt x="198" y="2497"/>
                  </a:cubicBezTo>
                  <a:lnTo>
                    <a:pt x="10826" y="11310"/>
                  </a:lnTo>
                  <a:lnTo>
                    <a:pt x="22349" y="747"/>
                  </a:lnTo>
                  <a:cubicBezTo>
                    <a:pt x="22530" y="590"/>
                    <a:pt x="22545" y="315"/>
                    <a:pt x="22383" y="137"/>
                  </a:cubicBezTo>
                  <a:cubicBezTo>
                    <a:pt x="22299" y="47"/>
                    <a:pt x="22184" y="0"/>
                    <a:pt x="220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5" name="Google Shape;3785;p50"/>
            <p:cNvSpPr/>
            <p:nvPr/>
          </p:nvSpPr>
          <p:spPr>
            <a:xfrm flipH="1">
              <a:off x="1546580" y="5192444"/>
              <a:ext cx="882098" cy="406393"/>
            </a:xfrm>
            <a:custGeom>
              <a:avLst/>
              <a:gdLst/>
              <a:ahLst/>
              <a:cxnLst/>
              <a:rect l="l" t="t" r="r" b="b"/>
              <a:pathLst>
                <a:path w="57307" h="26402" extrusionOk="0">
                  <a:moveTo>
                    <a:pt x="16085" y="1"/>
                  </a:moveTo>
                  <a:cubicBezTo>
                    <a:pt x="11262" y="1"/>
                    <a:pt x="5916" y="561"/>
                    <a:pt x="0" y="1848"/>
                  </a:cubicBezTo>
                  <a:cubicBezTo>
                    <a:pt x="13241" y="7385"/>
                    <a:pt x="21434" y="26401"/>
                    <a:pt x="46194" y="26401"/>
                  </a:cubicBezTo>
                  <a:cubicBezTo>
                    <a:pt x="49572" y="26401"/>
                    <a:pt x="53257" y="26047"/>
                    <a:pt x="57306" y="25257"/>
                  </a:cubicBezTo>
                  <a:cubicBezTo>
                    <a:pt x="57306" y="25257"/>
                    <a:pt x="48472" y="1"/>
                    <a:pt x="160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6" name="Google Shape;3786;p50"/>
            <p:cNvSpPr/>
            <p:nvPr/>
          </p:nvSpPr>
          <p:spPr>
            <a:xfrm flipH="1">
              <a:off x="1500861" y="5227519"/>
              <a:ext cx="823776" cy="388907"/>
            </a:xfrm>
            <a:custGeom>
              <a:avLst/>
              <a:gdLst/>
              <a:ahLst/>
              <a:cxnLst/>
              <a:rect l="l" t="t" r="r" b="b"/>
              <a:pathLst>
                <a:path w="53518" h="25266" extrusionOk="0">
                  <a:moveTo>
                    <a:pt x="437" y="0"/>
                  </a:moveTo>
                  <a:cubicBezTo>
                    <a:pt x="434" y="0"/>
                    <a:pt x="432" y="1"/>
                    <a:pt x="429" y="2"/>
                  </a:cubicBezTo>
                  <a:cubicBezTo>
                    <a:pt x="197" y="2"/>
                    <a:pt x="8" y="187"/>
                    <a:pt x="5" y="421"/>
                  </a:cubicBezTo>
                  <a:cubicBezTo>
                    <a:pt x="0" y="653"/>
                    <a:pt x="184" y="845"/>
                    <a:pt x="416" y="852"/>
                  </a:cubicBezTo>
                  <a:cubicBezTo>
                    <a:pt x="21600" y="1510"/>
                    <a:pt x="52486" y="24940"/>
                    <a:pt x="52797" y="25177"/>
                  </a:cubicBezTo>
                  <a:cubicBezTo>
                    <a:pt x="52870" y="25234"/>
                    <a:pt x="52961" y="25264"/>
                    <a:pt x="53054" y="25265"/>
                  </a:cubicBezTo>
                  <a:lnTo>
                    <a:pt x="53054" y="25264"/>
                  </a:lnTo>
                  <a:cubicBezTo>
                    <a:pt x="53238" y="25264"/>
                    <a:pt x="53400" y="25147"/>
                    <a:pt x="53459" y="24973"/>
                  </a:cubicBezTo>
                  <a:cubicBezTo>
                    <a:pt x="53517" y="24801"/>
                    <a:pt x="53459" y="24611"/>
                    <a:pt x="53315" y="24499"/>
                  </a:cubicBezTo>
                  <a:cubicBezTo>
                    <a:pt x="53002" y="24261"/>
                    <a:pt x="21901" y="667"/>
                    <a:pt x="443" y="2"/>
                  </a:cubicBezTo>
                  <a:cubicBezTo>
                    <a:pt x="441" y="1"/>
                    <a:pt x="439" y="0"/>
                    <a:pt x="4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7" name="Google Shape;3787;p50"/>
            <p:cNvSpPr/>
            <p:nvPr/>
          </p:nvSpPr>
          <p:spPr>
            <a:xfrm flipH="1">
              <a:off x="2059210" y="5198908"/>
              <a:ext cx="124371" cy="151493"/>
            </a:xfrm>
            <a:custGeom>
              <a:avLst/>
              <a:gdLst/>
              <a:ahLst/>
              <a:cxnLst/>
              <a:rect l="l" t="t" r="r" b="b"/>
              <a:pathLst>
                <a:path w="8080" h="9842" extrusionOk="0">
                  <a:moveTo>
                    <a:pt x="3287" y="0"/>
                  </a:moveTo>
                  <a:cubicBezTo>
                    <a:pt x="3157" y="0"/>
                    <a:pt x="3028" y="55"/>
                    <a:pt x="2947" y="165"/>
                  </a:cubicBezTo>
                  <a:cubicBezTo>
                    <a:pt x="2808" y="355"/>
                    <a:pt x="2835" y="611"/>
                    <a:pt x="3023" y="749"/>
                  </a:cubicBezTo>
                  <a:cubicBezTo>
                    <a:pt x="3269" y="992"/>
                    <a:pt x="5354" y="3812"/>
                    <a:pt x="6796" y="5787"/>
                  </a:cubicBezTo>
                  <a:lnTo>
                    <a:pt x="272" y="9035"/>
                  </a:lnTo>
                  <a:cubicBezTo>
                    <a:pt x="93" y="9122"/>
                    <a:pt x="1" y="9321"/>
                    <a:pt x="46" y="9513"/>
                  </a:cubicBezTo>
                  <a:cubicBezTo>
                    <a:pt x="91" y="9705"/>
                    <a:pt x="263" y="9842"/>
                    <a:pt x="460" y="9842"/>
                  </a:cubicBezTo>
                  <a:cubicBezTo>
                    <a:pt x="527" y="9840"/>
                    <a:pt x="591" y="9825"/>
                    <a:pt x="649" y="9795"/>
                  </a:cubicBezTo>
                  <a:lnTo>
                    <a:pt x="8079" y="6101"/>
                  </a:lnTo>
                  <a:lnTo>
                    <a:pt x="7782" y="5693"/>
                  </a:lnTo>
                  <a:cubicBezTo>
                    <a:pt x="5992" y="3237"/>
                    <a:pt x="3805" y="272"/>
                    <a:pt x="3555" y="86"/>
                  </a:cubicBezTo>
                  <a:cubicBezTo>
                    <a:pt x="3476" y="29"/>
                    <a:pt x="3381" y="0"/>
                    <a:pt x="32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8" name="Google Shape;3788;p50"/>
            <p:cNvSpPr/>
            <p:nvPr/>
          </p:nvSpPr>
          <p:spPr>
            <a:xfrm flipH="1">
              <a:off x="1842491" y="5268028"/>
              <a:ext cx="142981" cy="211955"/>
            </a:xfrm>
            <a:custGeom>
              <a:avLst/>
              <a:gdLst/>
              <a:ahLst/>
              <a:cxnLst/>
              <a:rect l="l" t="t" r="r" b="b"/>
              <a:pathLst>
                <a:path w="9289" h="13770" extrusionOk="0">
                  <a:moveTo>
                    <a:pt x="7569" y="0"/>
                  </a:moveTo>
                  <a:cubicBezTo>
                    <a:pt x="7546" y="0"/>
                    <a:pt x="7523" y="2"/>
                    <a:pt x="7499" y="6"/>
                  </a:cubicBezTo>
                  <a:cubicBezTo>
                    <a:pt x="7265" y="44"/>
                    <a:pt x="7107" y="267"/>
                    <a:pt x="7148" y="501"/>
                  </a:cubicBezTo>
                  <a:lnTo>
                    <a:pt x="8358" y="7829"/>
                  </a:lnTo>
                  <a:lnTo>
                    <a:pt x="235" y="12985"/>
                  </a:lnTo>
                  <a:cubicBezTo>
                    <a:pt x="74" y="13087"/>
                    <a:pt x="1" y="13282"/>
                    <a:pt x="54" y="13464"/>
                  </a:cubicBezTo>
                  <a:cubicBezTo>
                    <a:pt x="106" y="13646"/>
                    <a:pt x="273" y="13770"/>
                    <a:pt x="464" y="13770"/>
                  </a:cubicBezTo>
                  <a:cubicBezTo>
                    <a:pt x="544" y="13770"/>
                    <a:pt x="622" y="13747"/>
                    <a:pt x="691" y="13703"/>
                  </a:cubicBezTo>
                  <a:lnTo>
                    <a:pt x="9289" y="8246"/>
                  </a:lnTo>
                  <a:lnTo>
                    <a:pt x="7989" y="362"/>
                  </a:lnTo>
                  <a:cubicBezTo>
                    <a:pt x="7957" y="150"/>
                    <a:pt x="7776" y="0"/>
                    <a:pt x="75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9" name="Google Shape;3789;p50"/>
            <p:cNvSpPr/>
            <p:nvPr/>
          </p:nvSpPr>
          <p:spPr>
            <a:xfrm flipH="1">
              <a:off x="1677280" y="4772261"/>
              <a:ext cx="733668" cy="608050"/>
            </a:xfrm>
            <a:custGeom>
              <a:avLst/>
              <a:gdLst/>
              <a:ahLst/>
              <a:cxnLst/>
              <a:rect l="l" t="t" r="r" b="b"/>
              <a:pathLst>
                <a:path w="47664" h="39503" extrusionOk="0">
                  <a:moveTo>
                    <a:pt x="1" y="0"/>
                  </a:moveTo>
                  <a:cubicBezTo>
                    <a:pt x="12473" y="10513"/>
                    <a:pt x="13509" y="35678"/>
                    <a:pt x="47663" y="39503"/>
                  </a:cubicBezTo>
                  <a:cubicBezTo>
                    <a:pt x="47663" y="39503"/>
                    <a:pt x="46524" y="420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0" name="Google Shape;3790;p50"/>
            <p:cNvSpPr/>
            <p:nvPr/>
          </p:nvSpPr>
          <p:spPr>
            <a:xfrm flipH="1">
              <a:off x="1639133" y="4810260"/>
              <a:ext cx="679056" cy="616670"/>
            </a:xfrm>
            <a:custGeom>
              <a:avLst/>
              <a:gdLst/>
              <a:ahLst/>
              <a:cxnLst/>
              <a:rect l="l" t="t" r="r" b="b"/>
              <a:pathLst>
                <a:path w="44116" h="40063" extrusionOk="0">
                  <a:moveTo>
                    <a:pt x="566" y="0"/>
                  </a:moveTo>
                  <a:cubicBezTo>
                    <a:pt x="359" y="0"/>
                    <a:pt x="166" y="129"/>
                    <a:pt x="94" y="337"/>
                  </a:cubicBezTo>
                  <a:cubicBezTo>
                    <a:pt x="0" y="602"/>
                    <a:pt x="144" y="891"/>
                    <a:pt x="411" y="978"/>
                  </a:cubicBezTo>
                  <a:cubicBezTo>
                    <a:pt x="20402" y="7944"/>
                    <a:pt x="42838" y="39531"/>
                    <a:pt x="43062" y="39849"/>
                  </a:cubicBezTo>
                  <a:cubicBezTo>
                    <a:pt x="43155" y="39983"/>
                    <a:pt x="43309" y="40063"/>
                    <a:pt x="43473" y="40063"/>
                  </a:cubicBezTo>
                  <a:cubicBezTo>
                    <a:pt x="43879" y="40063"/>
                    <a:pt x="44116" y="39603"/>
                    <a:pt x="43882" y="39273"/>
                  </a:cubicBezTo>
                  <a:cubicBezTo>
                    <a:pt x="43655" y="38950"/>
                    <a:pt x="21037" y="7103"/>
                    <a:pt x="742" y="32"/>
                  </a:cubicBezTo>
                  <a:cubicBezTo>
                    <a:pt x="684" y="11"/>
                    <a:pt x="625" y="0"/>
                    <a:pt x="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1" name="Google Shape;3791;p50"/>
            <p:cNvSpPr/>
            <p:nvPr/>
          </p:nvSpPr>
          <p:spPr>
            <a:xfrm flipH="1">
              <a:off x="1677280" y="4772261"/>
              <a:ext cx="733668" cy="608050"/>
            </a:xfrm>
            <a:custGeom>
              <a:avLst/>
              <a:gdLst/>
              <a:ahLst/>
              <a:cxnLst/>
              <a:rect l="l" t="t" r="r" b="b"/>
              <a:pathLst>
                <a:path w="47664" h="39503" extrusionOk="0">
                  <a:moveTo>
                    <a:pt x="1" y="0"/>
                  </a:moveTo>
                  <a:cubicBezTo>
                    <a:pt x="12473" y="10513"/>
                    <a:pt x="13509" y="35678"/>
                    <a:pt x="47663" y="39503"/>
                  </a:cubicBezTo>
                  <a:cubicBezTo>
                    <a:pt x="47663" y="39503"/>
                    <a:pt x="46524" y="4201"/>
                    <a:pt x="1" y="0"/>
                  </a:cubicBezTo>
                  <a:close/>
                </a:path>
              </a:pathLst>
            </a:custGeom>
            <a:solidFill>
              <a:srgbClr val="6D9EEB">
                <a:alpha val="41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2" name="Google Shape;3792;p50"/>
            <p:cNvSpPr/>
            <p:nvPr/>
          </p:nvSpPr>
          <p:spPr>
            <a:xfrm flipH="1">
              <a:off x="2078447" y="4838349"/>
              <a:ext cx="136839" cy="134515"/>
            </a:xfrm>
            <a:custGeom>
              <a:avLst/>
              <a:gdLst/>
              <a:ahLst/>
              <a:cxnLst/>
              <a:rect l="l" t="t" r="r" b="b"/>
              <a:pathLst>
                <a:path w="8890" h="8739" extrusionOk="0">
                  <a:moveTo>
                    <a:pt x="5905" y="1"/>
                  </a:moveTo>
                  <a:cubicBezTo>
                    <a:pt x="5807" y="1"/>
                    <a:pt x="5709" y="29"/>
                    <a:pt x="5625" y="90"/>
                  </a:cubicBezTo>
                  <a:cubicBezTo>
                    <a:pt x="5401" y="254"/>
                    <a:pt x="5339" y="548"/>
                    <a:pt x="5503" y="772"/>
                  </a:cubicBezTo>
                  <a:cubicBezTo>
                    <a:pt x="5667" y="1088"/>
                    <a:pt x="6779" y="4314"/>
                    <a:pt x="7560" y="6613"/>
                  </a:cubicBezTo>
                  <a:lnTo>
                    <a:pt x="450" y="7741"/>
                  </a:lnTo>
                  <a:cubicBezTo>
                    <a:pt x="188" y="7779"/>
                    <a:pt x="1" y="8013"/>
                    <a:pt x="23" y="8276"/>
                  </a:cubicBezTo>
                  <a:cubicBezTo>
                    <a:pt x="42" y="8537"/>
                    <a:pt x="260" y="8738"/>
                    <a:pt x="521" y="8738"/>
                  </a:cubicBezTo>
                  <a:cubicBezTo>
                    <a:pt x="523" y="8738"/>
                    <a:pt x="525" y="8738"/>
                    <a:pt x="527" y="8738"/>
                  </a:cubicBezTo>
                  <a:cubicBezTo>
                    <a:pt x="554" y="8738"/>
                    <a:pt x="581" y="8737"/>
                    <a:pt x="606" y="8733"/>
                  </a:cubicBezTo>
                  <a:lnTo>
                    <a:pt x="8889" y="7420"/>
                  </a:lnTo>
                  <a:lnTo>
                    <a:pt x="8701" y="6855"/>
                  </a:lnTo>
                  <a:cubicBezTo>
                    <a:pt x="7284" y="2660"/>
                    <a:pt x="6490" y="428"/>
                    <a:pt x="6337" y="219"/>
                  </a:cubicBezTo>
                  <a:cubicBezTo>
                    <a:pt x="6235" y="80"/>
                    <a:pt x="6070" y="1"/>
                    <a:pt x="59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3" name="Google Shape;3793;p50"/>
            <p:cNvSpPr/>
            <p:nvPr/>
          </p:nvSpPr>
          <p:spPr>
            <a:xfrm flipH="1">
              <a:off x="1884765" y="4983560"/>
              <a:ext cx="180415" cy="172319"/>
            </a:xfrm>
            <a:custGeom>
              <a:avLst/>
              <a:gdLst/>
              <a:ahLst/>
              <a:cxnLst/>
              <a:rect l="l" t="t" r="r" b="b"/>
              <a:pathLst>
                <a:path w="11721" h="11195" extrusionOk="0">
                  <a:moveTo>
                    <a:pt x="11198" y="1"/>
                  </a:moveTo>
                  <a:cubicBezTo>
                    <a:pt x="10947" y="1"/>
                    <a:pt x="10724" y="176"/>
                    <a:pt x="10688" y="430"/>
                  </a:cubicBezTo>
                  <a:lnTo>
                    <a:pt x="9652" y="7736"/>
                  </a:lnTo>
                  <a:lnTo>
                    <a:pt x="406" y="10207"/>
                  </a:lnTo>
                  <a:cubicBezTo>
                    <a:pt x="161" y="10270"/>
                    <a:pt x="0" y="10506"/>
                    <a:pt x="34" y="10758"/>
                  </a:cubicBezTo>
                  <a:cubicBezTo>
                    <a:pt x="67" y="11008"/>
                    <a:pt x="281" y="11194"/>
                    <a:pt x="532" y="11194"/>
                  </a:cubicBezTo>
                  <a:cubicBezTo>
                    <a:pt x="533" y="11194"/>
                    <a:pt x="534" y="11194"/>
                    <a:pt x="535" y="11194"/>
                  </a:cubicBezTo>
                  <a:cubicBezTo>
                    <a:pt x="578" y="11193"/>
                    <a:pt x="623" y="11188"/>
                    <a:pt x="665" y="11178"/>
                  </a:cubicBezTo>
                  <a:lnTo>
                    <a:pt x="10551" y="8533"/>
                  </a:lnTo>
                  <a:lnTo>
                    <a:pt x="11681" y="572"/>
                  </a:lnTo>
                  <a:cubicBezTo>
                    <a:pt x="11721" y="298"/>
                    <a:pt x="11530" y="42"/>
                    <a:pt x="11255" y="3"/>
                  </a:cubicBezTo>
                  <a:cubicBezTo>
                    <a:pt x="11236" y="2"/>
                    <a:pt x="11217" y="1"/>
                    <a:pt x="111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4" name="Google Shape;3794;p50"/>
            <p:cNvSpPr/>
            <p:nvPr/>
          </p:nvSpPr>
          <p:spPr>
            <a:xfrm flipH="1">
              <a:off x="1755237" y="5150935"/>
              <a:ext cx="174166" cy="137517"/>
            </a:xfrm>
            <a:custGeom>
              <a:avLst/>
              <a:gdLst/>
              <a:ahLst/>
              <a:cxnLst/>
              <a:rect l="l" t="t" r="r" b="b"/>
              <a:pathLst>
                <a:path w="11315" h="8934" extrusionOk="0">
                  <a:moveTo>
                    <a:pt x="10767" y="0"/>
                  </a:moveTo>
                  <a:cubicBezTo>
                    <a:pt x="10527" y="0"/>
                    <a:pt x="10321" y="179"/>
                    <a:pt x="10280" y="423"/>
                  </a:cubicBezTo>
                  <a:lnTo>
                    <a:pt x="9326" y="6224"/>
                  </a:lnTo>
                  <a:lnTo>
                    <a:pt x="436" y="7940"/>
                  </a:lnTo>
                  <a:cubicBezTo>
                    <a:pt x="179" y="7985"/>
                    <a:pt x="0" y="8221"/>
                    <a:pt x="25" y="8480"/>
                  </a:cubicBezTo>
                  <a:cubicBezTo>
                    <a:pt x="50" y="8738"/>
                    <a:pt x="265" y="8934"/>
                    <a:pt x="523" y="8934"/>
                  </a:cubicBezTo>
                  <a:cubicBezTo>
                    <a:pt x="525" y="8934"/>
                    <a:pt x="527" y="8934"/>
                    <a:pt x="530" y="8934"/>
                  </a:cubicBezTo>
                  <a:cubicBezTo>
                    <a:pt x="563" y="8934"/>
                    <a:pt x="595" y="8931"/>
                    <a:pt x="627" y="8926"/>
                  </a:cubicBezTo>
                  <a:lnTo>
                    <a:pt x="10205" y="7076"/>
                  </a:lnTo>
                  <a:lnTo>
                    <a:pt x="11270" y="585"/>
                  </a:lnTo>
                  <a:cubicBezTo>
                    <a:pt x="11315" y="311"/>
                    <a:pt x="11129" y="54"/>
                    <a:pt x="10857" y="9"/>
                  </a:cubicBezTo>
                  <a:cubicBezTo>
                    <a:pt x="10826" y="3"/>
                    <a:pt x="10796" y="0"/>
                    <a:pt x="107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5" name="Google Shape;3795;p50"/>
            <p:cNvSpPr/>
            <p:nvPr/>
          </p:nvSpPr>
          <p:spPr>
            <a:xfrm flipH="1">
              <a:off x="1324676" y="4680316"/>
              <a:ext cx="628799" cy="979625"/>
            </a:xfrm>
            <a:custGeom>
              <a:avLst/>
              <a:gdLst/>
              <a:ahLst/>
              <a:cxnLst/>
              <a:rect l="l" t="t" r="r" b="b"/>
              <a:pathLst>
                <a:path w="40851" h="63643" extrusionOk="0">
                  <a:moveTo>
                    <a:pt x="6468" y="1"/>
                  </a:moveTo>
                  <a:cubicBezTo>
                    <a:pt x="5113" y="1"/>
                    <a:pt x="3930" y="611"/>
                    <a:pt x="3121" y="2041"/>
                  </a:cubicBezTo>
                  <a:cubicBezTo>
                    <a:pt x="0" y="7558"/>
                    <a:pt x="5990" y="11822"/>
                    <a:pt x="7245" y="17590"/>
                  </a:cubicBezTo>
                  <a:cubicBezTo>
                    <a:pt x="8499" y="23359"/>
                    <a:pt x="974" y="26619"/>
                    <a:pt x="3734" y="33801"/>
                  </a:cubicBezTo>
                  <a:cubicBezTo>
                    <a:pt x="6493" y="40982"/>
                    <a:pt x="14267" y="33891"/>
                    <a:pt x="11509" y="45149"/>
                  </a:cubicBezTo>
                  <a:cubicBezTo>
                    <a:pt x="8750" y="56407"/>
                    <a:pt x="23296" y="60998"/>
                    <a:pt x="23296" y="60998"/>
                  </a:cubicBezTo>
                  <a:cubicBezTo>
                    <a:pt x="23296" y="60998"/>
                    <a:pt x="27791" y="63643"/>
                    <a:pt x="31661" y="63643"/>
                  </a:cubicBezTo>
                  <a:cubicBezTo>
                    <a:pt x="33042" y="63643"/>
                    <a:pt x="34344" y="63306"/>
                    <a:pt x="35334" y="62392"/>
                  </a:cubicBezTo>
                  <a:cubicBezTo>
                    <a:pt x="39097" y="58915"/>
                    <a:pt x="37842" y="53202"/>
                    <a:pt x="37466" y="48312"/>
                  </a:cubicBezTo>
                  <a:cubicBezTo>
                    <a:pt x="37090" y="43422"/>
                    <a:pt x="40851" y="39828"/>
                    <a:pt x="39011" y="36149"/>
                  </a:cubicBezTo>
                  <a:cubicBezTo>
                    <a:pt x="37174" y="32471"/>
                    <a:pt x="28646" y="30465"/>
                    <a:pt x="30636" y="25449"/>
                  </a:cubicBezTo>
                  <a:cubicBezTo>
                    <a:pt x="32626" y="20432"/>
                    <a:pt x="30318" y="16086"/>
                    <a:pt x="26973" y="14413"/>
                  </a:cubicBezTo>
                  <a:cubicBezTo>
                    <a:pt x="23630" y="12741"/>
                    <a:pt x="19450" y="12073"/>
                    <a:pt x="17610" y="10066"/>
                  </a:cubicBezTo>
                  <a:cubicBezTo>
                    <a:pt x="15629" y="4988"/>
                    <a:pt x="10343" y="1"/>
                    <a:pt x="64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6" name="Google Shape;3796;p50"/>
            <p:cNvSpPr/>
            <p:nvPr/>
          </p:nvSpPr>
          <p:spPr>
            <a:xfrm flipH="1">
              <a:off x="1412562" y="4744388"/>
              <a:ext cx="445690" cy="931754"/>
            </a:xfrm>
            <a:custGeom>
              <a:avLst/>
              <a:gdLst/>
              <a:ahLst/>
              <a:cxnLst/>
              <a:rect l="l" t="t" r="r" b="b"/>
              <a:pathLst>
                <a:path w="28955" h="60533" extrusionOk="0">
                  <a:moveTo>
                    <a:pt x="557" y="1"/>
                  </a:moveTo>
                  <a:cubicBezTo>
                    <a:pt x="435" y="1"/>
                    <a:pt x="311" y="45"/>
                    <a:pt x="214" y="136"/>
                  </a:cubicBezTo>
                  <a:cubicBezTo>
                    <a:pt x="12" y="324"/>
                    <a:pt x="0" y="642"/>
                    <a:pt x="189" y="844"/>
                  </a:cubicBezTo>
                  <a:cubicBezTo>
                    <a:pt x="14736" y="16492"/>
                    <a:pt x="27784" y="59739"/>
                    <a:pt x="27914" y="60175"/>
                  </a:cubicBezTo>
                  <a:cubicBezTo>
                    <a:pt x="27977" y="60387"/>
                    <a:pt x="28173" y="60533"/>
                    <a:pt x="28395" y="60533"/>
                  </a:cubicBezTo>
                  <a:cubicBezTo>
                    <a:pt x="28444" y="60533"/>
                    <a:pt x="28492" y="60524"/>
                    <a:pt x="28539" y="60511"/>
                  </a:cubicBezTo>
                  <a:cubicBezTo>
                    <a:pt x="28803" y="60432"/>
                    <a:pt x="28955" y="60152"/>
                    <a:pt x="28875" y="59886"/>
                  </a:cubicBezTo>
                  <a:cubicBezTo>
                    <a:pt x="28746" y="59450"/>
                    <a:pt x="15630" y="15980"/>
                    <a:pt x="924" y="161"/>
                  </a:cubicBezTo>
                  <a:cubicBezTo>
                    <a:pt x="825" y="54"/>
                    <a:pt x="692" y="1"/>
                    <a:pt x="557" y="1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7" name="Google Shape;3797;p50"/>
            <p:cNvSpPr/>
            <p:nvPr/>
          </p:nvSpPr>
          <p:spPr>
            <a:xfrm flipH="1">
              <a:off x="1653722" y="4862250"/>
              <a:ext cx="163884" cy="114289"/>
            </a:xfrm>
            <a:custGeom>
              <a:avLst/>
              <a:gdLst/>
              <a:ahLst/>
              <a:cxnLst/>
              <a:rect l="l" t="t" r="r" b="b"/>
              <a:pathLst>
                <a:path w="10647" h="7425" extrusionOk="0">
                  <a:moveTo>
                    <a:pt x="10078" y="0"/>
                  </a:moveTo>
                  <a:cubicBezTo>
                    <a:pt x="9881" y="0"/>
                    <a:pt x="9695" y="117"/>
                    <a:pt x="9616" y="310"/>
                  </a:cubicBezTo>
                  <a:lnTo>
                    <a:pt x="7130" y="6270"/>
                  </a:lnTo>
                  <a:lnTo>
                    <a:pt x="652" y="4901"/>
                  </a:lnTo>
                  <a:cubicBezTo>
                    <a:pt x="618" y="4894"/>
                    <a:pt x="583" y="4891"/>
                    <a:pt x="549" y="4891"/>
                  </a:cubicBezTo>
                  <a:cubicBezTo>
                    <a:pt x="317" y="4891"/>
                    <a:pt x="108" y="5053"/>
                    <a:pt x="57" y="5289"/>
                  </a:cubicBezTo>
                  <a:cubicBezTo>
                    <a:pt x="1" y="5560"/>
                    <a:pt x="174" y="5825"/>
                    <a:pt x="445" y="5884"/>
                  </a:cubicBezTo>
                  <a:lnTo>
                    <a:pt x="7736" y="7424"/>
                  </a:lnTo>
                  <a:lnTo>
                    <a:pt x="10542" y="694"/>
                  </a:lnTo>
                  <a:cubicBezTo>
                    <a:pt x="10647" y="439"/>
                    <a:pt x="10527" y="146"/>
                    <a:pt x="10271" y="39"/>
                  </a:cubicBezTo>
                  <a:cubicBezTo>
                    <a:pt x="10208" y="13"/>
                    <a:pt x="10142" y="0"/>
                    <a:pt x="10078" y="0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8" name="Google Shape;3798;p50"/>
            <p:cNvSpPr/>
            <p:nvPr/>
          </p:nvSpPr>
          <p:spPr>
            <a:xfrm flipH="1">
              <a:off x="1499227" y="5055235"/>
              <a:ext cx="318425" cy="174520"/>
            </a:xfrm>
            <a:custGeom>
              <a:avLst/>
              <a:gdLst/>
              <a:ahLst/>
              <a:cxnLst/>
              <a:rect l="l" t="t" r="r" b="b"/>
              <a:pathLst>
                <a:path w="20687" h="11338" extrusionOk="0">
                  <a:moveTo>
                    <a:pt x="20113" y="0"/>
                  </a:moveTo>
                  <a:cubicBezTo>
                    <a:pt x="19925" y="0"/>
                    <a:pt x="19746" y="106"/>
                    <a:pt x="19660" y="287"/>
                  </a:cubicBezTo>
                  <a:lnTo>
                    <a:pt x="14951" y="10185"/>
                  </a:lnTo>
                  <a:lnTo>
                    <a:pt x="662" y="6970"/>
                  </a:lnTo>
                  <a:cubicBezTo>
                    <a:pt x="625" y="6962"/>
                    <a:pt x="589" y="6958"/>
                    <a:pt x="552" y="6958"/>
                  </a:cubicBezTo>
                  <a:cubicBezTo>
                    <a:pt x="322" y="6958"/>
                    <a:pt x="114" y="7117"/>
                    <a:pt x="62" y="7351"/>
                  </a:cubicBezTo>
                  <a:cubicBezTo>
                    <a:pt x="0" y="7622"/>
                    <a:pt x="171" y="7889"/>
                    <a:pt x="441" y="7951"/>
                  </a:cubicBezTo>
                  <a:lnTo>
                    <a:pt x="15512" y="11338"/>
                  </a:lnTo>
                  <a:lnTo>
                    <a:pt x="20566" y="718"/>
                  </a:lnTo>
                  <a:cubicBezTo>
                    <a:pt x="20686" y="467"/>
                    <a:pt x="20579" y="168"/>
                    <a:pt x="20329" y="50"/>
                  </a:cubicBezTo>
                  <a:cubicBezTo>
                    <a:pt x="20259" y="16"/>
                    <a:pt x="20185" y="0"/>
                    <a:pt x="20113" y="0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9" name="Google Shape;3799;p50"/>
            <p:cNvSpPr/>
            <p:nvPr/>
          </p:nvSpPr>
          <p:spPr>
            <a:xfrm flipH="1">
              <a:off x="658816" y="4243988"/>
              <a:ext cx="858409" cy="1337331"/>
            </a:xfrm>
            <a:custGeom>
              <a:avLst/>
              <a:gdLst/>
              <a:ahLst/>
              <a:cxnLst/>
              <a:rect l="l" t="t" r="r" b="b"/>
              <a:pathLst>
                <a:path w="55768" h="86882" extrusionOk="0">
                  <a:moveTo>
                    <a:pt x="46938" y="0"/>
                  </a:moveTo>
                  <a:cubicBezTo>
                    <a:pt x="41647" y="0"/>
                    <a:pt x="34433" y="6807"/>
                    <a:pt x="31727" y="13740"/>
                  </a:cubicBezTo>
                  <a:cubicBezTo>
                    <a:pt x="29216" y="16480"/>
                    <a:pt x="23510" y="17393"/>
                    <a:pt x="18945" y="19675"/>
                  </a:cubicBezTo>
                  <a:cubicBezTo>
                    <a:pt x="14381" y="21957"/>
                    <a:pt x="11229" y="27892"/>
                    <a:pt x="13946" y="34740"/>
                  </a:cubicBezTo>
                  <a:cubicBezTo>
                    <a:pt x="16663" y="41587"/>
                    <a:pt x="5023" y="44326"/>
                    <a:pt x="2511" y="49348"/>
                  </a:cubicBezTo>
                  <a:cubicBezTo>
                    <a:pt x="0" y="54369"/>
                    <a:pt x="5136" y="59276"/>
                    <a:pt x="4622" y="65952"/>
                  </a:cubicBezTo>
                  <a:cubicBezTo>
                    <a:pt x="4109" y="72629"/>
                    <a:pt x="2398" y="80428"/>
                    <a:pt x="7532" y="85173"/>
                  </a:cubicBezTo>
                  <a:cubicBezTo>
                    <a:pt x="8883" y="86422"/>
                    <a:pt x="10661" y="86882"/>
                    <a:pt x="12547" y="86882"/>
                  </a:cubicBezTo>
                  <a:cubicBezTo>
                    <a:pt x="17831" y="86882"/>
                    <a:pt x="23966" y="83272"/>
                    <a:pt x="23966" y="83272"/>
                  </a:cubicBezTo>
                  <a:cubicBezTo>
                    <a:pt x="23966" y="83272"/>
                    <a:pt x="43823" y="77003"/>
                    <a:pt x="40057" y="61635"/>
                  </a:cubicBezTo>
                  <a:cubicBezTo>
                    <a:pt x="36291" y="46267"/>
                    <a:pt x="46904" y="55948"/>
                    <a:pt x="50672" y="46143"/>
                  </a:cubicBezTo>
                  <a:cubicBezTo>
                    <a:pt x="54438" y="36338"/>
                    <a:pt x="44166" y="31887"/>
                    <a:pt x="45878" y="24012"/>
                  </a:cubicBezTo>
                  <a:cubicBezTo>
                    <a:pt x="47589" y="16138"/>
                    <a:pt x="55768" y="10317"/>
                    <a:pt x="51507" y="2785"/>
                  </a:cubicBezTo>
                  <a:cubicBezTo>
                    <a:pt x="50403" y="833"/>
                    <a:pt x="48788" y="0"/>
                    <a:pt x="469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0" name="Google Shape;3800;p50"/>
            <p:cNvSpPr/>
            <p:nvPr/>
          </p:nvSpPr>
          <p:spPr>
            <a:xfrm flipH="1">
              <a:off x="658816" y="4243988"/>
              <a:ext cx="858409" cy="1337331"/>
            </a:xfrm>
            <a:custGeom>
              <a:avLst/>
              <a:gdLst/>
              <a:ahLst/>
              <a:cxnLst/>
              <a:rect l="l" t="t" r="r" b="b"/>
              <a:pathLst>
                <a:path w="55768" h="86882" extrusionOk="0">
                  <a:moveTo>
                    <a:pt x="46938" y="0"/>
                  </a:moveTo>
                  <a:cubicBezTo>
                    <a:pt x="41647" y="0"/>
                    <a:pt x="34433" y="6807"/>
                    <a:pt x="31727" y="13740"/>
                  </a:cubicBezTo>
                  <a:cubicBezTo>
                    <a:pt x="29216" y="16480"/>
                    <a:pt x="23510" y="17393"/>
                    <a:pt x="18945" y="19675"/>
                  </a:cubicBezTo>
                  <a:cubicBezTo>
                    <a:pt x="14381" y="21957"/>
                    <a:pt x="11229" y="27892"/>
                    <a:pt x="13946" y="34740"/>
                  </a:cubicBezTo>
                  <a:cubicBezTo>
                    <a:pt x="16663" y="41587"/>
                    <a:pt x="5023" y="44326"/>
                    <a:pt x="2511" y="49348"/>
                  </a:cubicBezTo>
                  <a:cubicBezTo>
                    <a:pt x="0" y="54369"/>
                    <a:pt x="5136" y="59276"/>
                    <a:pt x="4622" y="65952"/>
                  </a:cubicBezTo>
                  <a:cubicBezTo>
                    <a:pt x="4109" y="72629"/>
                    <a:pt x="2398" y="80428"/>
                    <a:pt x="7532" y="85173"/>
                  </a:cubicBezTo>
                  <a:cubicBezTo>
                    <a:pt x="8883" y="86422"/>
                    <a:pt x="10661" y="86882"/>
                    <a:pt x="12547" y="86882"/>
                  </a:cubicBezTo>
                  <a:cubicBezTo>
                    <a:pt x="17831" y="86882"/>
                    <a:pt x="23966" y="83272"/>
                    <a:pt x="23966" y="83272"/>
                  </a:cubicBezTo>
                  <a:cubicBezTo>
                    <a:pt x="23966" y="83272"/>
                    <a:pt x="43823" y="77003"/>
                    <a:pt x="40057" y="61635"/>
                  </a:cubicBezTo>
                  <a:cubicBezTo>
                    <a:pt x="36291" y="46267"/>
                    <a:pt x="46904" y="55948"/>
                    <a:pt x="50672" y="46143"/>
                  </a:cubicBezTo>
                  <a:cubicBezTo>
                    <a:pt x="54438" y="36338"/>
                    <a:pt x="44166" y="31887"/>
                    <a:pt x="45878" y="24012"/>
                  </a:cubicBezTo>
                  <a:cubicBezTo>
                    <a:pt x="47589" y="16138"/>
                    <a:pt x="55768" y="10317"/>
                    <a:pt x="51507" y="2785"/>
                  </a:cubicBezTo>
                  <a:cubicBezTo>
                    <a:pt x="50403" y="833"/>
                    <a:pt x="48788" y="0"/>
                    <a:pt x="46938" y="0"/>
                  </a:cubicBezTo>
                  <a:close/>
                </a:path>
              </a:pathLst>
            </a:custGeom>
            <a:solidFill>
              <a:srgbClr val="6D9EEB">
                <a:alpha val="41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1" name="Google Shape;3801;p50"/>
            <p:cNvSpPr/>
            <p:nvPr/>
          </p:nvSpPr>
          <p:spPr>
            <a:xfrm flipH="1">
              <a:off x="791960" y="4334255"/>
              <a:ext cx="602155" cy="1266356"/>
            </a:xfrm>
            <a:custGeom>
              <a:avLst/>
              <a:gdLst/>
              <a:ahLst/>
              <a:cxnLst/>
              <a:rect l="l" t="t" r="r" b="b"/>
              <a:pathLst>
                <a:path w="39120" h="82271" extrusionOk="0">
                  <a:moveTo>
                    <a:pt x="38564" y="0"/>
                  </a:moveTo>
                  <a:cubicBezTo>
                    <a:pt x="38430" y="0"/>
                    <a:pt x="38296" y="54"/>
                    <a:pt x="38197" y="160"/>
                  </a:cubicBezTo>
                  <a:cubicBezTo>
                    <a:pt x="18149" y="21726"/>
                    <a:pt x="258" y="81027"/>
                    <a:pt x="79" y="81624"/>
                  </a:cubicBezTo>
                  <a:cubicBezTo>
                    <a:pt x="1" y="81889"/>
                    <a:pt x="151" y="82170"/>
                    <a:pt x="417" y="82249"/>
                  </a:cubicBezTo>
                  <a:cubicBezTo>
                    <a:pt x="464" y="82262"/>
                    <a:pt x="512" y="82270"/>
                    <a:pt x="561" y="82270"/>
                  </a:cubicBezTo>
                  <a:cubicBezTo>
                    <a:pt x="781" y="82270"/>
                    <a:pt x="977" y="82125"/>
                    <a:pt x="1040" y="81913"/>
                  </a:cubicBezTo>
                  <a:cubicBezTo>
                    <a:pt x="1221" y="81318"/>
                    <a:pt x="19043" y="22239"/>
                    <a:pt x="38930" y="843"/>
                  </a:cubicBezTo>
                  <a:cubicBezTo>
                    <a:pt x="39119" y="641"/>
                    <a:pt x="39109" y="323"/>
                    <a:pt x="38905" y="135"/>
                  </a:cubicBezTo>
                  <a:cubicBezTo>
                    <a:pt x="38809" y="45"/>
                    <a:pt x="38686" y="0"/>
                    <a:pt x="385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2" name="Google Shape;3802;p50"/>
            <p:cNvSpPr/>
            <p:nvPr/>
          </p:nvSpPr>
          <p:spPr>
            <a:xfrm flipH="1">
              <a:off x="847457" y="4495181"/>
              <a:ext cx="217481" cy="149923"/>
            </a:xfrm>
            <a:custGeom>
              <a:avLst/>
              <a:gdLst/>
              <a:ahLst/>
              <a:cxnLst/>
              <a:rect l="l" t="t" r="r" b="b"/>
              <a:pathLst>
                <a:path w="14129" h="9740" extrusionOk="0">
                  <a:moveTo>
                    <a:pt x="572" y="0"/>
                  </a:moveTo>
                  <a:cubicBezTo>
                    <a:pt x="507" y="0"/>
                    <a:pt x="442" y="13"/>
                    <a:pt x="378" y="39"/>
                  </a:cubicBezTo>
                  <a:cubicBezTo>
                    <a:pt x="123" y="146"/>
                    <a:pt x="1" y="438"/>
                    <a:pt x="108" y="694"/>
                  </a:cubicBezTo>
                  <a:lnTo>
                    <a:pt x="3879" y="9740"/>
                  </a:lnTo>
                  <a:lnTo>
                    <a:pt x="13684" y="7668"/>
                  </a:lnTo>
                  <a:cubicBezTo>
                    <a:pt x="13955" y="7611"/>
                    <a:pt x="14129" y="7345"/>
                    <a:pt x="14072" y="7075"/>
                  </a:cubicBezTo>
                  <a:cubicBezTo>
                    <a:pt x="14020" y="6834"/>
                    <a:pt x="13806" y="6679"/>
                    <a:pt x="13572" y="6679"/>
                  </a:cubicBezTo>
                  <a:cubicBezTo>
                    <a:pt x="13540" y="6679"/>
                    <a:pt x="13509" y="6681"/>
                    <a:pt x="13477" y="6687"/>
                  </a:cubicBezTo>
                  <a:lnTo>
                    <a:pt x="4485" y="8587"/>
                  </a:lnTo>
                  <a:lnTo>
                    <a:pt x="1033" y="308"/>
                  </a:lnTo>
                  <a:cubicBezTo>
                    <a:pt x="953" y="116"/>
                    <a:pt x="767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3" name="Google Shape;3803;p50"/>
            <p:cNvSpPr/>
            <p:nvPr/>
          </p:nvSpPr>
          <p:spPr>
            <a:xfrm flipH="1">
              <a:off x="847371" y="4758624"/>
              <a:ext cx="428373" cy="232196"/>
            </a:xfrm>
            <a:custGeom>
              <a:avLst/>
              <a:gdLst/>
              <a:ahLst/>
              <a:cxnLst/>
              <a:rect l="l" t="t" r="r" b="b"/>
              <a:pathLst>
                <a:path w="27830" h="15085" extrusionOk="0">
                  <a:moveTo>
                    <a:pt x="571" y="1"/>
                  </a:moveTo>
                  <a:cubicBezTo>
                    <a:pt x="499" y="1"/>
                    <a:pt x="426" y="16"/>
                    <a:pt x="356" y="49"/>
                  </a:cubicBezTo>
                  <a:cubicBezTo>
                    <a:pt x="107" y="170"/>
                    <a:pt x="0" y="469"/>
                    <a:pt x="119" y="719"/>
                  </a:cubicBezTo>
                  <a:lnTo>
                    <a:pt x="6956" y="15085"/>
                  </a:lnTo>
                  <a:lnTo>
                    <a:pt x="27388" y="10493"/>
                  </a:lnTo>
                  <a:cubicBezTo>
                    <a:pt x="27659" y="10432"/>
                    <a:pt x="27829" y="10164"/>
                    <a:pt x="27767" y="9894"/>
                  </a:cubicBezTo>
                  <a:cubicBezTo>
                    <a:pt x="27715" y="9660"/>
                    <a:pt x="27507" y="9500"/>
                    <a:pt x="27278" y="9500"/>
                  </a:cubicBezTo>
                  <a:cubicBezTo>
                    <a:pt x="27242" y="9500"/>
                    <a:pt x="27206" y="9504"/>
                    <a:pt x="27169" y="9513"/>
                  </a:cubicBezTo>
                  <a:lnTo>
                    <a:pt x="7517" y="13932"/>
                  </a:lnTo>
                  <a:lnTo>
                    <a:pt x="1026" y="288"/>
                  </a:lnTo>
                  <a:cubicBezTo>
                    <a:pt x="939" y="107"/>
                    <a:pt x="759" y="1"/>
                    <a:pt x="5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4" name="Google Shape;3804;p50"/>
            <p:cNvSpPr/>
            <p:nvPr/>
          </p:nvSpPr>
          <p:spPr>
            <a:xfrm flipH="1">
              <a:off x="1021107" y="5087956"/>
              <a:ext cx="386367" cy="236829"/>
            </a:xfrm>
            <a:custGeom>
              <a:avLst/>
              <a:gdLst/>
              <a:ahLst/>
              <a:cxnLst/>
              <a:rect l="l" t="t" r="r" b="b"/>
              <a:pathLst>
                <a:path w="25101" h="15386" extrusionOk="0">
                  <a:moveTo>
                    <a:pt x="572" y="1"/>
                  </a:moveTo>
                  <a:cubicBezTo>
                    <a:pt x="499" y="1"/>
                    <a:pt x="425" y="17"/>
                    <a:pt x="354" y="51"/>
                  </a:cubicBezTo>
                  <a:cubicBezTo>
                    <a:pt x="105" y="171"/>
                    <a:pt x="0" y="470"/>
                    <a:pt x="120" y="721"/>
                  </a:cubicBezTo>
                  <a:lnTo>
                    <a:pt x="7161" y="15385"/>
                  </a:lnTo>
                  <a:lnTo>
                    <a:pt x="24693" y="9750"/>
                  </a:lnTo>
                  <a:cubicBezTo>
                    <a:pt x="24957" y="9664"/>
                    <a:pt x="25100" y="9382"/>
                    <a:pt x="25015" y="9118"/>
                  </a:cubicBezTo>
                  <a:cubicBezTo>
                    <a:pt x="24948" y="8905"/>
                    <a:pt x="24749" y="8770"/>
                    <a:pt x="24538" y="8770"/>
                  </a:cubicBezTo>
                  <a:cubicBezTo>
                    <a:pt x="24487" y="8770"/>
                    <a:pt x="24436" y="8778"/>
                    <a:pt x="24385" y="8794"/>
                  </a:cubicBezTo>
                  <a:lnTo>
                    <a:pt x="7686" y="14162"/>
                  </a:lnTo>
                  <a:lnTo>
                    <a:pt x="1024" y="286"/>
                  </a:lnTo>
                  <a:cubicBezTo>
                    <a:pt x="938" y="106"/>
                    <a:pt x="759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05" name="Google Shape;3805;p50"/>
          <p:cNvGrpSpPr/>
          <p:nvPr/>
        </p:nvGrpSpPr>
        <p:grpSpPr>
          <a:xfrm flipH="1">
            <a:off x="7141403" y="3180297"/>
            <a:ext cx="2166135" cy="2204530"/>
            <a:chOff x="658816" y="3875056"/>
            <a:chExt cx="1769862" cy="1801086"/>
          </a:xfrm>
        </p:grpSpPr>
        <p:sp>
          <p:nvSpPr>
            <p:cNvPr id="3806" name="Google Shape;3806;p50"/>
            <p:cNvSpPr/>
            <p:nvPr/>
          </p:nvSpPr>
          <p:spPr>
            <a:xfrm flipH="1">
              <a:off x="1674625" y="5389061"/>
              <a:ext cx="141642" cy="176783"/>
            </a:xfrm>
            <a:custGeom>
              <a:avLst/>
              <a:gdLst/>
              <a:ahLst/>
              <a:cxnLst/>
              <a:rect l="l" t="t" r="r" b="b"/>
              <a:pathLst>
                <a:path w="9202" h="11485" extrusionOk="0">
                  <a:moveTo>
                    <a:pt x="7862" y="0"/>
                  </a:moveTo>
                  <a:cubicBezTo>
                    <a:pt x="7842" y="0"/>
                    <a:pt x="7822" y="2"/>
                    <a:pt x="7801" y="5"/>
                  </a:cubicBezTo>
                  <a:cubicBezTo>
                    <a:pt x="7568" y="36"/>
                    <a:pt x="7405" y="252"/>
                    <a:pt x="7439" y="484"/>
                  </a:cubicBezTo>
                  <a:lnTo>
                    <a:pt x="8274" y="6355"/>
                  </a:lnTo>
                  <a:lnTo>
                    <a:pt x="259" y="10683"/>
                  </a:lnTo>
                  <a:cubicBezTo>
                    <a:pt x="87" y="10776"/>
                    <a:pt x="1" y="10973"/>
                    <a:pt x="49" y="11162"/>
                  </a:cubicBezTo>
                  <a:cubicBezTo>
                    <a:pt x="97" y="11351"/>
                    <a:pt x="268" y="11485"/>
                    <a:pt x="462" y="11485"/>
                  </a:cubicBezTo>
                  <a:cubicBezTo>
                    <a:pt x="532" y="11483"/>
                    <a:pt x="602" y="11465"/>
                    <a:pt x="664" y="11431"/>
                  </a:cubicBezTo>
                  <a:lnTo>
                    <a:pt x="9202" y="6825"/>
                  </a:lnTo>
                  <a:lnTo>
                    <a:pt x="8281" y="366"/>
                  </a:lnTo>
                  <a:cubicBezTo>
                    <a:pt x="8252" y="154"/>
                    <a:pt x="8070" y="0"/>
                    <a:pt x="7862" y="0"/>
                  </a:cubicBezTo>
                  <a:close/>
                </a:path>
              </a:pathLst>
            </a:custGeom>
            <a:solidFill>
              <a:srgbClr val="8CC4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7" name="Google Shape;3807;p50"/>
            <p:cNvSpPr/>
            <p:nvPr/>
          </p:nvSpPr>
          <p:spPr>
            <a:xfrm flipH="1">
              <a:off x="1402746" y="5296486"/>
              <a:ext cx="287717" cy="178076"/>
            </a:xfrm>
            <a:custGeom>
              <a:avLst/>
              <a:gdLst/>
              <a:ahLst/>
              <a:cxnLst/>
              <a:rect l="l" t="t" r="r" b="b"/>
              <a:pathLst>
                <a:path w="18692" h="11569" extrusionOk="0">
                  <a:moveTo>
                    <a:pt x="18120" y="0"/>
                  </a:moveTo>
                  <a:cubicBezTo>
                    <a:pt x="17933" y="0"/>
                    <a:pt x="17753" y="105"/>
                    <a:pt x="17667" y="286"/>
                  </a:cubicBezTo>
                  <a:lnTo>
                    <a:pt x="12838" y="10345"/>
                  </a:lnTo>
                  <a:lnTo>
                    <a:pt x="718" y="6447"/>
                  </a:lnTo>
                  <a:cubicBezTo>
                    <a:pt x="667" y="6431"/>
                    <a:pt x="615" y="6423"/>
                    <a:pt x="563" y="6423"/>
                  </a:cubicBezTo>
                  <a:cubicBezTo>
                    <a:pt x="351" y="6423"/>
                    <a:pt x="154" y="6558"/>
                    <a:pt x="85" y="6772"/>
                  </a:cubicBezTo>
                  <a:cubicBezTo>
                    <a:pt x="0" y="7036"/>
                    <a:pt x="145" y="7318"/>
                    <a:pt x="411" y="7403"/>
                  </a:cubicBezTo>
                  <a:lnTo>
                    <a:pt x="13363" y="11568"/>
                  </a:lnTo>
                  <a:lnTo>
                    <a:pt x="18571" y="720"/>
                  </a:lnTo>
                  <a:cubicBezTo>
                    <a:pt x="18691" y="471"/>
                    <a:pt x="18586" y="170"/>
                    <a:pt x="18337" y="50"/>
                  </a:cubicBezTo>
                  <a:cubicBezTo>
                    <a:pt x="18267" y="16"/>
                    <a:pt x="18193" y="0"/>
                    <a:pt x="18120" y="0"/>
                  </a:cubicBezTo>
                  <a:close/>
                </a:path>
              </a:pathLst>
            </a:custGeom>
            <a:solidFill>
              <a:srgbClr val="FF81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8" name="Google Shape;3808;p50"/>
            <p:cNvSpPr/>
            <p:nvPr/>
          </p:nvSpPr>
          <p:spPr>
            <a:xfrm flipH="1">
              <a:off x="1072480" y="3875056"/>
              <a:ext cx="654935" cy="1236341"/>
            </a:xfrm>
            <a:custGeom>
              <a:avLst/>
              <a:gdLst/>
              <a:ahLst/>
              <a:cxnLst/>
              <a:rect l="l" t="t" r="r" b="b"/>
              <a:pathLst>
                <a:path w="42549" h="80321" extrusionOk="0">
                  <a:moveTo>
                    <a:pt x="19479" y="0"/>
                  </a:moveTo>
                  <a:cubicBezTo>
                    <a:pt x="14561" y="0"/>
                    <a:pt x="10368" y="9188"/>
                    <a:pt x="10793" y="16409"/>
                  </a:cubicBezTo>
                  <a:cubicBezTo>
                    <a:pt x="9828" y="19411"/>
                    <a:pt x="5751" y="22138"/>
                    <a:pt x="3039" y="25516"/>
                  </a:cubicBezTo>
                  <a:cubicBezTo>
                    <a:pt x="328" y="28895"/>
                    <a:pt x="0" y="34589"/>
                    <a:pt x="4523" y="38906"/>
                  </a:cubicBezTo>
                  <a:cubicBezTo>
                    <a:pt x="9046" y="43225"/>
                    <a:pt x="1039" y="49464"/>
                    <a:pt x="884" y="54225"/>
                  </a:cubicBezTo>
                  <a:cubicBezTo>
                    <a:pt x="729" y="58989"/>
                    <a:pt x="6428" y="60952"/>
                    <a:pt x="8399" y="66283"/>
                  </a:cubicBezTo>
                  <a:cubicBezTo>
                    <a:pt x="10369" y="71615"/>
                    <a:pt x="11813" y="78236"/>
                    <a:pt x="17456" y="80076"/>
                  </a:cubicBezTo>
                  <a:cubicBezTo>
                    <a:pt x="17973" y="80244"/>
                    <a:pt x="18495" y="80320"/>
                    <a:pt x="19018" y="80320"/>
                  </a:cubicBezTo>
                  <a:cubicBezTo>
                    <a:pt x="24209" y="80320"/>
                    <a:pt x="29454" y="72784"/>
                    <a:pt x="29454" y="72784"/>
                  </a:cubicBezTo>
                  <a:cubicBezTo>
                    <a:pt x="29454" y="72784"/>
                    <a:pt x="42548" y="60910"/>
                    <a:pt x="34196" y="50393"/>
                  </a:cubicBezTo>
                  <a:cubicBezTo>
                    <a:pt x="25842" y="39875"/>
                    <a:pt x="37461" y="43579"/>
                    <a:pt x="36889" y="34682"/>
                  </a:cubicBezTo>
                  <a:cubicBezTo>
                    <a:pt x="36318" y="25785"/>
                    <a:pt x="26820" y="25994"/>
                    <a:pt x="25348" y="19314"/>
                  </a:cubicBezTo>
                  <a:cubicBezTo>
                    <a:pt x="23877" y="12633"/>
                    <a:pt x="28121" y="5246"/>
                    <a:pt x="22166" y="947"/>
                  </a:cubicBezTo>
                  <a:cubicBezTo>
                    <a:pt x="21262" y="295"/>
                    <a:pt x="20359" y="0"/>
                    <a:pt x="194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9" name="Google Shape;3809;p50"/>
            <p:cNvSpPr/>
            <p:nvPr/>
          </p:nvSpPr>
          <p:spPr>
            <a:xfrm flipH="1">
              <a:off x="1418016" y="3952564"/>
              <a:ext cx="133930" cy="1185222"/>
            </a:xfrm>
            <a:custGeom>
              <a:avLst/>
              <a:gdLst/>
              <a:ahLst/>
              <a:cxnLst/>
              <a:rect l="l" t="t" r="r" b="b"/>
              <a:pathLst>
                <a:path w="8701" h="77000" extrusionOk="0">
                  <a:moveTo>
                    <a:pt x="8223" y="0"/>
                  </a:moveTo>
                  <a:cubicBezTo>
                    <a:pt x="8044" y="0"/>
                    <a:pt x="7877" y="114"/>
                    <a:pt x="7818" y="294"/>
                  </a:cubicBezTo>
                  <a:cubicBezTo>
                    <a:pt x="1" y="24032"/>
                    <a:pt x="7222" y="76111"/>
                    <a:pt x="7295" y="76632"/>
                  </a:cubicBezTo>
                  <a:cubicBezTo>
                    <a:pt x="7325" y="76842"/>
                    <a:pt x="7506" y="76999"/>
                    <a:pt x="7718" y="76999"/>
                  </a:cubicBezTo>
                  <a:cubicBezTo>
                    <a:pt x="7738" y="76999"/>
                    <a:pt x="7758" y="76996"/>
                    <a:pt x="7776" y="76993"/>
                  </a:cubicBezTo>
                  <a:cubicBezTo>
                    <a:pt x="8010" y="76961"/>
                    <a:pt x="8172" y="76746"/>
                    <a:pt x="8139" y="76513"/>
                  </a:cubicBezTo>
                  <a:cubicBezTo>
                    <a:pt x="8065" y="75992"/>
                    <a:pt x="871" y="24112"/>
                    <a:pt x="8627" y="559"/>
                  </a:cubicBezTo>
                  <a:cubicBezTo>
                    <a:pt x="8700" y="337"/>
                    <a:pt x="8578" y="95"/>
                    <a:pt x="8356" y="21"/>
                  </a:cubicBezTo>
                  <a:cubicBezTo>
                    <a:pt x="8312" y="7"/>
                    <a:pt x="8267" y="0"/>
                    <a:pt x="82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0" name="Google Shape;3810;p50"/>
            <p:cNvSpPr/>
            <p:nvPr/>
          </p:nvSpPr>
          <p:spPr>
            <a:xfrm flipH="1">
              <a:off x="1367142" y="4167265"/>
              <a:ext cx="205613" cy="98189"/>
            </a:xfrm>
            <a:custGeom>
              <a:avLst/>
              <a:gdLst/>
              <a:ahLst/>
              <a:cxnLst/>
              <a:rect l="l" t="t" r="r" b="b"/>
              <a:pathLst>
                <a:path w="13358" h="6379" extrusionOk="0">
                  <a:moveTo>
                    <a:pt x="474" y="1"/>
                  </a:moveTo>
                  <a:cubicBezTo>
                    <a:pt x="358" y="1"/>
                    <a:pt x="243" y="47"/>
                    <a:pt x="160" y="138"/>
                  </a:cubicBezTo>
                  <a:cubicBezTo>
                    <a:pt x="1" y="312"/>
                    <a:pt x="11" y="581"/>
                    <a:pt x="185" y="739"/>
                  </a:cubicBezTo>
                  <a:lnTo>
                    <a:pt x="6298" y="6378"/>
                  </a:lnTo>
                  <a:lnTo>
                    <a:pt x="13128" y="1304"/>
                  </a:lnTo>
                  <a:cubicBezTo>
                    <a:pt x="13317" y="1165"/>
                    <a:pt x="13357" y="898"/>
                    <a:pt x="13217" y="709"/>
                  </a:cubicBezTo>
                  <a:cubicBezTo>
                    <a:pt x="13133" y="597"/>
                    <a:pt x="13004" y="537"/>
                    <a:pt x="12874" y="537"/>
                  </a:cubicBezTo>
                  <a:cubicBezTo>
                    <a:pt x="12785" y="537"/>
                    <a:pt x="12696" y="564"/>
                    <a:pt x="12620" y="621"/>
                  </a:cubicBezTo>
                  <a:lnTo>
                    <a:pt x="6358" y="5274"/>
                  </a:lnTo>
                  <a:lnTo>
                    <a:pt x="761" y="113"/>
                  </a:lnTo>
                  <a:cubicBezTo>
                    <a:pt x="680" y="38"/>
                    <a:pt x="577" y="1"/>
                    <a:pt x="4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1" name="Google Shape;3811;p50"/>
            <p:cNvSpPr/>
            <p:nvPr/>
          </p:nvSpPr>
          <p:spPr>
            <a:xfrm flipH="1">
              <a:off x="1258386" y="4412271"/>
              <a:ext cx="383535" cy="177753"/>
            </a:xfrm>
            <a:custGeom>
              <a:avLst/>
              <a:gdLst/>
              <a:ahLst/>
              <a:cxnLst/>
              <a:rect l="l" t="t" r="r" b="b"/>
              <a:pathLst>
                <a:path w="24917" h="11548" extrusionOk="0">
                  <a:moveTo>
                    <a:pt x="24436" y="1"/>
                  </a:moveTo>
                  <a:cubicBezTo>
                    <a:pt x="24346" y="1"/>
                    <a:pt x="24256" y="29"/>
                    <a:pt x="24178" y="88"/>
                  </a:cubicBezTo>
                  <a:lnTo>
                    <a:pt x="10588" y="10458"/>
                  </a:lnTo>
                  <a:lnTo>
                    <a:pt x="746" y="2237"/>
                  </a:lnTo>
                  <a:cubicBezTo>
                    <a:pt x="667" y="2172"/>
                    <a:pt x="571" y="2141"/>
                    <a:pt x="477" y="2141"/>
                  </a:cubicBezTo>
                  <a:cubicBezTo>
                    <a:pt x="355" y="2141"/>
                    <a:pt x="234" y="2193"/>
                    <a:pt x="149" y="2293"/>
                  </a:cubicBezTo>
                  <a:cubicBezTo>
                    <a:pt x="0" y="2474"/>
                    <a:pt x="22" y="2739"/>
                    <a:pt x="199" y="2890"/>
                  </a:cubicBezTo>
                  <a:lnTo>
                    <a:pt x="10565" y="11548"/>
                  </a:lnTo>
                  <a:lnTo>
                    <a:pt x="24695" y="765"/>
                  </a:lnTo>
                  <a:cubicBezTo>
                    <a:pt x="24882" y="621"/>
                    <a:pt x="24917" y="354"/>
                    <a:pt x="24775" y="168"/>
                  </a:cubicBezTo>
                  <a:cubicBezTo>
                    <a:pt x="24691" y="58"/>
                    <a:pt x="24564" y="1"/>
                    <a:pt x="244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2" name="Google Shape;3812;p50"/>
            <p:cNvSpPr/>
            <p:nvPr/>
          </p:nvSpPr>
          <p:spPr>
            <a:xfrm flipH="1">
              <a:off x="1279706" y="4719055"/>
              <a:ext cx="347024" cy="174089"/>
            </a:xfrm>
            <a:custGeom>
              <a:avLst/>
              <a:gdLst/>
              <a:ahLst/>
              <a:cxnLst/>
              <a:rect l="l" t="t" r="r" b="b"/>
              <a:pathLst>
                <a:path w="22545" h="11310" extrusionOk="0">
                  <a:moveTo>
                    <a:pt x="22069" y="0"/>
                  </a:moveTo>
                  <a:cubicBezTo>
                    <a:pt x="21963" y="0"/>
                    <a:pt x="21856" y="40"/>
                    <a:pt x="21773" y="121"/>
                  </a:cubicBezTo>
                  <a:lnTo>
                    <a:pt x="10798" y="10182"/>
                  </a:lnTo>
                  <a:lnTo>
                    <a:pt x="741" y="1840"/>
                  </a:lnTo>
                  <a:cubicBezTo>
                    <a:pt x="663" y="1778"/>
                    <a:pt x="570" y="1748"/>
                    <a:pt x="477" y="1748"/>
                  </a:cubicBezTo>
                  <a:cubicBezTo>
                    <a:pt x="354" y="1748"/>
                    <a:pt x="232" y="1801"/>
                    <a:pt x="148" y="1903"/>
                  </a:cubicBezTo>
                  <a:cubicBezTo>
                    <a:pt x="1" y="2081"/>
                    <a:pt x="23" y="2345"/>
                    <a:pt x="198" y="2497"/>
                  </a:cubicBezTo>
                  <a:lnTo>
                    <a:pt x="10826" y="11310"/>
                  </a:lnTo>
                  <a:lnTo>
                    <a:pt x="22349" y="747"/>
                  </a:lnTo>
                  <a:cubicBezTo>
                    <a:pt x="22530" y="590"/>
                    <a:pt x="22545" y="315"/>
                    <a:pt x="22383" y="137"/>
                  </a:cubicBezTo>
                  <a:cubicBezTo>
                    <a:pt x="22299" y="47"/>
                    <a:pt x="22184" y="0"/>
                    <a:pt x="220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3" name="Google Shape;3813;p50"/>
            <p:cNvSpPr/>
            <p:nvPr/>
          </p:nvSpPr>
          <p:spPr>
            <a:xfrm flipH="1">
              <a:off x="1546580" y="5192444"/>
              <a:ext cx="882098" cy="406393"/>
            </a:xfrm>
            <a:custGeom>
              <a:avLst/>
              <a:gdLst/>
              <a:ahLst/>
              <a:cxnLst/>
              <a:rect l="l" t="t" r="r" b="b"/>
              <a:pathLst>
                <a:path w="57307" h="26402" extrusionOk="0">
                  <a:moveTo>
                    <a:pt x="16085" y="1"/>
                  </a:moveTo>
                  <a:cubicBezTo>
                    <a:pt x="11262" y="1"/>
                    <a:pt x="5916" y="561"/>
                    <a:pt x="0" y="1848"/>
                  </a:cubicBezTo>
                  <a:cubicBezTo>
                    <a:pt x="13241" y="7385"/>
                    <a:pt x="21434" y="26401"/>
                    <a:pt x="46194" y="26401"/>
                  </a:cubicBezTo>
                  <a:cubicBezTo>
                    <a:pt x="49572" y="26401"/>
                    <a:pt x="53257" y="26047"/>
                    <a:pt x="57306" y="25257"/>
                  </a:cubicBezTo>
                  <a:cubicBezTo>
                    <a:pt x="57306" y="25257"/>
                    <a:pt x="48472" y="1"/>
                    <a:pt x="160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4" name="Google Shape;3814;p50"/>
            <p:cNvSpPr/>
            <p:nvPr/>
          </p:nvSpPr>
          <p:spPr>
            <a:xfrm flipH="1">
              <a:off x="1500861" y="5227519"/>
              <a:ext cx="823776" cy="388907"/>
            </a:xfrm>
            <a:custGeom>
              <a:avLst/>
              <a:gdLst/>
              <a:ahLst/>
              <a:cxnLst/>
              <a:rect l="l" t="t" r="r" b="b"/>
              <a:pathLst>
                <a:path w="53518" h="25266" extrusionOk="0">
                  <a:moveTo>
                    <a:pt x="437" y="0"/>
                  </a:moveTo>
                  <a:cubicBezTo>
                    <a:pt x="434" y="0"/>
                    <a:pt x="432" y="1"/>
                    <a:pt x="429" y="2"/>
                  </a:cubicBezTo>
                  <a:cubicBezTo>
                    <a:pt x="197" y="2"/>
                    <a:pt x="8" y="187"/>
                    <a:pt x="5" y="421"/>
                  </a:cubicBezTo>
                  <a:cubicBezTo>
                    <a:pt x="0" y="653"/>
                    <a:pt x="184" y="845"/>
                    <a:pt x="416" y="852"/>
                  </a:cubicBezTo>
                  <a:cubicBezTo>
                    <a:pt x="21600" y="1510"/>
                    <a:pt x="52486" y="24940"/>
                    <a:pt x="52797" y="25177"/>
                  </a:cubicBezTo>
                  <a:cubicBezTo>
                    <a:pt x="52870" y="25234"/>
                    <a:pt x="52961" y="25264"/>
                    <a:pt x="53054" y="25265"/>
                  </a:cubicBezTo>
                  <a:lnTo>
                    <a:pt x="53054" y="25264"/>
                  </a:lnTo>
                  <a:cubicBezTo>
                    <a:pt x="53238" y="25264"/>
                    <a:pt x="53400" y="25147"/>
                    <a:pt x="53459" y="24973"/>
                  </a:cubicBezTo>
                  <a:cubicBezTo>
                    <a:pt x="53517" y="24801"/>
                    <a:pt x="53459" y="24611"/>
                    <a:pt x="53315" y="24499"/>
                  </a:cubicBezTo>
                  <a:cubicBezTo>
                    <a:pt x="53002" y="24261"/>
                    <a:pt x="21901" y="667"/>
                    <a:pt x="443" y="2"/>
                  </a:cubicBezTo>
                  <a:cubicBezTo>
                    <a:pt x="441" y="1"/>
                    <a:pt x="439" y="0"/>
                    <a:pt x="4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5" name="Google Shape;3815;p50"/>
            <p:cNvSpPr/>
            <p:nvPr/>
          </p:nvSpPr>
          <p:spPr>
            <a:xfrm flipH="1">
              <a:off x="2059210" y="5198908"/>
              <a:ext cx="124371" cy="151493"/>
            </a:xfrm>
            <a:custGeom>
              <a:avLst/>
              <a:gdLst/>
              <a:ahLst/>
              <a:cxnLst/>
              <a:rect l="l" t="t" r="r" b="b"/>
              <a:pathLst>
                <a:path w="8080" h="9842" extrusionOk="0">
                  <a:moveTo>
                    <a:pt x="3287" y="0"/>
                  </a:moveTo>
                  <a:cubicBezTo>
                    <a:pt x="3157" y="0"/>
                    <a:pt x="3028" y="55"/>
                    <a:pt x="2947" y="165"/>
                  </a:cubicBezTo>
                  <a:cubicBezTo>
                    <a:pt x="2808" y="355"/>
                    <a:pt x="2835" y="611"/>
                    <a:pt x="3023" y="749"/>
                  </a:cubicBezTo>
                  <a:cubicBezTo>
                    <a:pt x="3269" y="992"/>
                    <a:pt x="5354" y="3812"/>
                    <a:pt x="6796" y="5787"/>
                  </a:cubicBezTo>
                  <a:lnTo>
                    <a:pt x="272" y="9035"/>
                  </a:lnTo>
                  <a:cubicBezTo>
                    <a:pt x="93" y="9122"/>
                    <a:pt x="1" y="9321"/>
                    <a:pt x="46" y="9513"/>
                  </a:cubicBezTo>
                  <a:cubicBezTo>
                    <a:pt x="91" y="9705"/>
                    <a:pt x="263" y="9842"/>
                    <a:pt x="460" y="9842"/>
                  </a:cubicBezTo>
                  <a:cubicBezTo>
                    <a:pt x="527" y="9840"/>
                    <a:pt x="591" y="9825"/>
                    <a:pt x="649" y="9795"/>
                  </a:cubicBezTo>
                  <a:lnTo>
                    <a:pt x="8079" y="6101"/>
                  </a:lnTo>
                  <a:lnTo>
                    <a:pt x="7782" y="5693"/>
                  </a:lnTo>
                  <a:cubicBezTo>
                    <a:pt x="5992" y="3237"/>
                    <a:pt x="3805" y="272"/>
                    <a:pt x="3555" y="86"/>
                  </a:cubicBezTo>
                  <a:cubicBezTo>
                    <a:pt x="3476" y="29"/>
                    <a:pt x="3381" y="0"/>
                    <a:pt x="32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6" name="Google Shape;3816;p50"/>
            <p:cNvSpPr/>
            <p:nvPr/>
          </p:nvSpPr>
          <p:spPr>
            <a:xfrm flipH="1">
              <a:off x="1842491" y="5268028"/>
              <a:ext cx="142981" cy="211955"/>
            </a:xfrm>
            <a:custGeom>
              <a:avLst/>
              <a:gdLst/>
              <a:ahLst/>
              <a:cxnLst/>
              <a:rect l="l" t="t" r="r" b="b"/>
              <a:pathLst>
                <a:path w="9289" h="13770" extrusionOk="0">
                  <a:moveTo>
                    <a:pt x="7569" y="0"/>
                  </a:moveTo>
                  <a:cubicBezTo>
                    <a:pt x="7546" y="0"/>
                    <a:pt x="7523" y="2"/>
                    <a:pt x="7499" y="6"/>
                  </a:cubicBezTo>
                  <a:cubicBezTo>
                    <a:pt x="7265" y="44"/>
                    <a:pt x="7107" y="267"/>
                    <a:pt x="7148" y="501"/>
                  </a:cubicBezTo>
                  <a:lnTo>
                    <a:pt x="8358" y="7829"/>
                  </a:lnTo>
                  <a:lnTo>
                    <a:pt x="235" y="12985"/>
                  </a:lnTo>
                  <a:cubicBezTo>
                    <a:pt x="74" y="13087"/>
                    <a:pt x="1" y="13282"/>
                    <a:pt x="54" y="13464"/>
                  </a:cubicBezTo>
                  <a:cubicBezTo>
                    <a:pt x="106" y="13646"/>
                    <a:pt x="273" y="13770"/>
                    <a:pt x="464" y="13770"/>
                  </a:cubicBezTo>
                  <a:cubicBezTo>
                    <a:pt x="544" y="13770"/>
                    <a:pt x="622" y="13747"/>
                    <a:pt x="691" y="13703"/>
                  </a:cubicBezTo>
                  <a:lnTo>
                    <a:pt x="9289" y="8246"/>
                  </a:lnTo>
                  <a:lnTo>
                    <a:pt x="7989" y="362"/>
                  </a:lnTo>
                  <a:cubicBezTo>
                    <a:pt x="7957" y="150"/>
                    <a:pt x="7776" y="0"/>
                    <a:pt x="75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7" name="Google Shape;3817;p50"/>
            <p:cNvSpPr/>
            <p:nvPr/>
          </p:nvSpPr>
          <p:spPr>
            <a:xfrm flipH="1">
              <a:off x="1677280" y="4772261"/>
              <a:ext cx="733668" cy="608050"/>
            </a:xfrm>
            <a:custGeom>
              <a:avLst/>
              <a:gdLst/>
              <a:ahLst/>
              <a:cxnLst/>
              <a:rect l="l" t="t" r="r" b="b"/>
              <a:pathLst>
                <a:path w="47664" h="39503" extrusionOk="0">
                  <a:moveTo>
                    <a:pt x="1" y="0"/>
                  </a:moveTo>
                  <a:cubicBezTo>
                    <a:pt x="12473" y="10513"/>
                    <a:pt x="13509" y="35678"/>
                    <a:pt x="47663" y="39503"/>
                  </a:cubicBezTo>
                  <a:cubicBezTo>
                    <a:pt x="47663" y="39503"/>
                    <a:pt x="46524" y="420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8" name="Google Shape;3818;p50"/>
            <p:cNvSpPr/>
            <p:nvPr/>
          </p:nvSpPr>
          <p:spPr>
            <a:xfrm flipH="1">
              <a:off x="1639133" y="4810260"/>
              <a:ext cx="679056" cy="616670"/>
            </a:xfrm>
            <a:custGeom>
              <a:avLst/>
              <a:gdLst/>
              <a:ahLst/>
              <a:cxnLst/>
              <a:rect l="l" t="t" r="r" b="b"/>
              <a:pathLst>
                <a:path w="44116" h="40063" extrusionOk="0">
                  <a:moveTo>
                    <a:pt x="566" y="0"/>
                  </a:moveTo>
                  <a:cubicBezTo>
                    <a:pt x="359" y="0"/>
                    <a:pt x="166" y="129"/>
                    <a:pt x="94" y="337"/>
                  </a:cubicBezTo>
                  <a:cubicBezTo>
                    <a:pt x="0" y="602"/>
                    <a:pt x="144" y="891"/>
                    <a:pt x="411" y="978"/>
                  </a:cubicBezTo>
                  <a:cubicBezTo>
                    <a:pt x="20402" y="7944"/>
                    <a:pt x="42838" y="39531"/>
                    <a:pt x="43062" y="39849"/>
                  </a:cubicBezTo>
                  <a:cubicBezTo>
                    <a:pt x="43155" y="39983"/>
                    <a:pt x="43309" y="40063"/>
                    <a:pt x="43473" y="40063"/>
                  </a:cubicBezTo>
                  <a:cubicBezTo>
                    <a:pt x="43879" y="40063"/>
                    <a:pt x="44116" y="39603"/>
                    <a:pt x="43882" y="39273"/>
                  </a:cubicBezTo>
                  <a:cubicBezTo>
                    <a:pt x="43655" y="38950"/>
                    <a:pt x="21037" y="7103"/>
                    <a:pt x="742" y="32"/>
                  </a:cubicBezTo>
                  <a:cubicBezTo>
                    <a:pt x="684" y="11"/>
                    <a:pt x="625" y="0"/>
                    <a:pt x="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9" name="Google Shape;3819;p50"/>
            <p:cNvSpPr/>
            <p:nvPr/>
          </p:nvSpPr>
          <p:spPr>
            <a:xfrm flipH="1">
              <a:off x="1677280" y="4772261"/>
              <a:ext cx="733668" cy="608050"/>
            </a:xfrm>
            <a:custGeom>
              <a:avLst/>
              <a:gdLst/>
              <a:ahLst/>
              <a:cxnLst/>
              <a:rect l="l" t="t" r="r" b="b"/>
              <a:pathLst>
                <a:path w="47664" h="39503" extrusionOk="0">
                  <a:moveTo>
                    <a:pt x="1" y="0"/>
                  </a:moveTo>
                  <a:cubicBezTo>
                    <a:pt x="12473" y="10513"/>
                    <a:pt x="13509" y="35678"/>
                    <a:pt x="47663" y="39503"/>
                  </a:cubicBezTo>
                  <a:cubicBezTo>
                    <a:pt x="47663" y="39503"/>
                    <a:pt x="46524" y="4201"/>
                    <a:pt x="1" y="0"/>
                  </a:cubicBezTo>
                  <a:close/>
                </a:path>
              </a:pathLst>
            </a:custGeom>
            <a:solidFill>
              <a:srgbClr val="6D9EEB">
                <a:alpha val="41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0" name="Google Shape;3820;p50"/>
            <p:cNvSpPr/>
            <p:nvPr/>
          </p:nvSpPr>
          <p:spPr>
            <a:xfrm flipH="1">
              <a:off x="2078447" y="4838349"/>
              <a:ext cx="136839" cy="134515"/>
            </a:xfrm>
            <a:custGeom>
              <a:avLst/>
              <a:gdLst/>
              <a:ahLst/>
              <a:cxnLst/>
              <a:rect l="l" t="t" r="r" b="b"/>
              <a:pathLst>
                <a:path w="8890" h="8739" extrusionOk="0">
                  <a:moveTo>
                    <a:pt x="5905" y="1"/>
                  </a:moveTo>
                  <a:cubicBezTo>
                    <a:pt x="5807" y="1"/>
                    <a:pt x="5709" y="29"/>
                    <a:pt x="5625" y="90"/>
                  </a:cubicBezTo>
                  <a:cubicBezTo>
                    <a:pt x="5401" y="254"/>
                    <a:pt x="5339" y="548"/>
                    <a:pt x="5503" y="772"/>
                  </a:cubicBezTo>
                  <a:cubicBezTo>
                    <a:pt x="5667" y="1088"/>
                    <a:pt x="6779" y="4314"/>
                    <a:pt x="7560" y="6613"/>
                  </a:cubicBezTo>
                  <a:lnTo>
                    <a:pt x="450" y="7741"/>
                  </a:lnTo>
                  <a:cubicBezTo>
                    <a:pt x="188" y="7779"/>
                    <a:pt x="1" y="8013"/>
                    <a:pt x="23" y="8276"/>
                  </a:cubicBezTo>
                  <a:cubicBezTo>
                    <a:pt x="42" y="8537"/>
                    <a:pt x="260" y="8738"/>
                    <a:pt x="521" y="8738"/>
                  </a:cubicBezTo>
                  <a:cubicBezTo>
                    <a:pt x="523" y="8738"/>
                    <a:pt x="525" y="8738"/>
                    <a:pt x="527" y="8738"/>
                  </a:cubicBezTo>
                  <a:cubicBezTo>
                    <a:pt x="554" y="8738"/>
                    <a:pt x="581" y="8737"/>
                    <a:pt x="606" y="8733"/>
                  </a:cubicBezTo>
                  <a:lnTo>
                    <a:pt x="8889" y="7420"/>
                  </a:lnTo>
                  <a:lnTo>
                    <a:pt x="8701" y="6855"/>
                  </a:lnTo>
                  <a:cubicBezTo>
                    <a:pt x="7284" y="2660"/>
                    <a:pt x="6490" y="428"/>
                    <a:pt x="6337" y="219"/>
                  </a:cubicBezTo>
                  <a:cubicBezTo>
                    <a:pt x="6235" y="80"/>
                    <a:pt x="6070" y="1"/>
                    <a:pt x="59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1" name="Google Shape;3821;p50"/>
            <p:cNvSpPr/>
            <p:nvPr/>
          </p:nvSpPr>
          <p:spPr>
            <a:xfrm flipH="1">
              <a:off x="1884765" y="4983560"/>
              <a:ext cx="180415" cy="172319"/>
            </a:xfrm>
            <a:custGeom>
              <a:avLst/>
              <a:gdLst/>
              <a:ahLst/>
              <a:cxnLst/>
              <a:rect l="l" t="t" r="r" b="b"/>
              <a:pathLst>
                <a:path w="11721" h="11195" extrusionOk="0">
                  <a:moveTo>
                    <a:pt x="11198" y="1"/>
                  </a:moveTo>
                  <a:cubicBezTo>
                    <a:pt x="10947" y="1"/>
                    <a:pt x="10724" y="176"/>
                    <a:pt x="10688" y="430"/>
                  </a:cubicBezTo>
                  <a:lnTo>
                    <a:pt x="9652" y="7736"/>
                  </a:lnTo>
                  <a:lnTo>
                    <a:pt x="406" y="10207"/>
                  </a:lnTo>
                  <a:cubicBezTo>
                    <a:pt x="161" y="10270"/>
                    <a:pt x="0" y="10506"/>
                    <a:pt x="34" y="10758"/>
                  </a:cubicBezTo>
                  <a:cubicBezTo>
                    <a:pt x="67" y="11008"/>
                    <a:pt x="281" y="11194"/>
                    <a:pt x="532" y="11194"/>
                  </a:cubicBezTo>
                  <a:cubicBezTo>
                    <a:pt x="533" y="11194"/>
                    <a:pt x="534" y="11194"/>
                    <a:pt x="535" y="11194"/>
                  </a:cubicBezTo>
                  <a:cubicBezTo>
                    <a:pt x="578" y="11193"/>
                    <a:pt x="623" y="11188"/>
                    <a:pt x="665" y="11178"/>
                  </a:cubicBezTo>
                  <a:lnTo>
                    <a:pt x="10551" y="8533"/>
                  </a:lnTo>
                  <a:lnTo>
                    <a:pt x="11681" y="572"/>
                  </a:lnTo>
                  <a:cubicBezTo>
                    <a:pt x="11721" y="298"/>
                    <a:pt x="11530" y="42"/>
                    <a:pt x="11255" y="3"/>
                  </a:cubicBezTo>
                  <a:cubicBezTo>
                    <a:pt x="11236" y="2"/>
                    <a:pt x="11217" y="1"/>
                    <a:pt x="111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2" name="Google Shape;3822;p50"/>
            <p:cNvSpPr/>
            <p:nvPr/>
          </p:nvSpPr>
          <p:spPr>
            <a:xfrm flipH="1">
              <a:off x="1755237" y="5150935"/>
              <a:ext cx="174166" cy="137517"/>
            </a:xfrm>
            <a:custGeom>
              <a:avLst/>
              <a:gdLst/>
              <a:ahLst/>
              <a:cxnLst/>
              <a:rect l="l" t="t" r="r" b="b"/>
              <a:pathLst>
                <a:path w="11315" h="8934" extrusionOk="0">
                  <a:moveTo>
                    <a:pt x="10767" y="0"/>
                  </a:moveTo>
                  <a:cubicBezTo>
                    <a:pt x="10527" y="0"/>
                    <a:pt x="10321" y="179"/>
                    <a:pt x="10280" y="423"/>
                  </a:cubicBezTo>
                  <a:lnTo>
                    <a:pt x="9326" y="6224"/>
                  </a:lnTo>
                  <a:lnTo>
                    <a:pt x="436" y="7940"/>
                  </a:lnTo>
                  <a:cubicBezTo>
                    <a:pt x="179" y="7985"/>
                    <a:pt x="0" y="8221"/>
                    <a:pt x="25" y="8480"/>
                  </a:cubicBezTo>
                  <a:cubicBezTo>
                    <a:pt x="50" y="8738"/>
                    <a:pt x="265" y="8934"/>
                    <a:pt x="523" y="8934"/>
                  </a:cubicBezTo>
                  <a:cubicBezTo>
                    <a:pt x="525" y="8934"/>
                    <a:pt x="527" y="8934"/>
                    <a:pt x="530" y="8934"/>
                  </a:cubicBezTo>
                  <a:cubicBezTo>
                    <a:pt x="563" y="8934"/>
                    <a:pt x="595" y="8931"/>
                    <a:pt x="627" y="8926"/>
                  </a:cubicBezTo>
                  <a:lnTo>
                    <a:pt x="10205" y="7076"/>
                  </a:lnTo>
                  <a:lnTo>
                    <a:pt x="11270" y="585"/>
                  </a:lnTo>
                  <a:cubicBezTo>
                    <a:pt x="11315" y="311"/>
                    <a:pt x="11129" y="54"/>
                    <a:pt x="10857" y="9"/>
                  </a:cubicBezTo>
                  <a:cubicBezTo>
                    <a:pt x="10826" y="3"/>
                    <a:pt x="10796" y="0"/>
                    <a:pt x="107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3" name="Google Shape;3823;p50"/>
            <p:cNvSpPr/>
            <p:nvPr/>
          </p:nvSpPr>
          <p:spPr>
            <a:xfrm flipH="1">
              <a:off x="1324676" y="4680316"/>
              <a:ext cx="628799" cy="979625"/>
            </a:xfrm>
            <a:custGeom>
              <a:avLst/>
              <a:gdLst/>
              <a:ahLst/>
              <a:cxnLst/>
              <a:rect l="l" t="t" r="r" b="b"/>
              <a:pathLst>
                <a:path w="40851" h="63643" extrusionOk="0">
                  <a:moveTo>
                    <a:pt x="6468" y="1"/>
                  </a:moveTo>
                  <a:cubicBezTo>
                    <a:pt x="5113" y="1"/>
                    <a:pt x="3930" y="611"/>
                    <a:pt x="3121" y="2041"/>
                  </a:cubicBezTo>
                  <a:cubicBezTo>
                    <a:pt x="0" y="7558"/>
                    <a:pt x="5990" y="11822"/>
                    <a:pt x="7245" y="17590"/>
                  </a:cubicBezTo>
                  <a:cubicBezTo>
                    <a:pt x="8499" y="23359"/>
                    <a:pt x="974" y="26619"/>
                    <a:pt x="3734" y="33801"/>
                  </a:cubicBezTo>
                  <a:cubicBezTo>
                    <a:pt x="6493" y="40982"/>
                    <a:pt x="14267" y="33891"/>
                    <a:pt x="11509" y="45149"/>
                  </a:cubicBezTo>
                  <a:cubicBezTo>
                    <a:pt x="8750" y="56407"/>
                    <a:pt x="23296" y="60998"/>
                    <a:pt x="23296" y="60998"/>
                  </a:cubicBezTo>
                  <a:cubicBezTo>
                    <a:pt x="23296" y="60998"/>
                    <a:pt x="27791" y="63643"/>
                    <a:pt x="31661" y="63643"/>
                  </a:cubicBezTo>
                  <a:cubicBezTo>
                    <a:pt x="33042" y="63643"/>
                    <a:pt x="34344" y="63306"/>
                    <a:pt x="35334" y="62392"/>
                  </a:cubicBezTo>
                  <a:cubicBezTo>
                    <a:pt x="39097" y="58915"/>
                    <a:pt x="37842" y="53202"/>
                    <a:pt x="37466" y="48312"/>
                  </a:cubicBezTo>
                  <a:cubicBezTo>
                    <a:pt x="37090" y="43422"/>
                    <a:pt x="40851" y="39828"/>
                    <a:pt x="39011" y="36149"/>
                  </a:cubicBezTo>
                  <a:cubicBezTo>
                    <a:pt x="37174" y="32471"/>
                    <a:pt x="28646" y="30465"/>
                    <a:pt x="30636" y="25449"/>
                  </a:cubicBezTo>
                  <a:cubicBezTo>
                    <a:pt x="32626" y="20432"/>
                    <a:pt x="30318" y="16086"/>
                    <a:pt x="26973" y="14413"/>
                  </a:cubicBezTo>
                  <a:cubicBezTo>
                    <a:pt x="23630" y="12741"/>
                    <a:pt x="19450" y="12073"/>
                    <a:pt x="17610" y="10066"/>
                  </a:cubicBezTo>
                  <a:cubicBezTo>
                    <a:pt x="15629" y="4988"/>
                    <a:pt x="10343" y="1"/>
                    <a:pt x="64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4" name="Google Shape;3824;p50"/>
            <p:cNvSpPr/>
            <p:nvPr/>
          </p:nvSpPr>
          <p:spPr>
            <a:xfrm flipH="1">
              <a:off x="1412562" y="4744388"/>
              <a:ext cx="445690" cy="931754"/>
            </a:xfrm>
            <a:custGeom>
              <a:avLst/>
              <a:gdLst/>
              <a:ahLst/>
              <a:cxnLst/>
              <a:rect l="l" t="t" r="r" b="b"/>
              <a:pathLst>
                <a:path w="28955" h="60533" extrusionOk="0">
                  <a:moveTo>
                    <a:pt x="557" y="1"/>
                  </a:moveTo>
                  <a:cubicBezTo>
                    <a:pt x="435" y="1"/>
                    <a:pt x="311" y="45"/>
                    <a:pt x="214" y="136"/>
                  </a:cubicBezTo>
                  <a:cubicBezTo>
                    <a:pt x="12" y="324"/>
                    <a:pt x="0" y="642"/>
                    <a:pt x="189" y="844"/>
                  </a:cubicBezTo>
                  <a:cubicBezTo>
                    <a:pt x="14736" y="16492"/>
                    <a:pt x="27784" y="59739"/>
                    <a:pt x="27914" y="60175"/>
                  </a:cubicBezTo>
                  <a:cubicBezTo>
                    <a:pt x="27977" y="60387"/>
                    <a:pt x="28173" y="60533"/>
                    <a:pt x="28395" y="60533"/>
                  </a:cubicBezTo>
                  <a:cubicBezTo>
                    <a:pt x="28444" y="60533"/>
                    <a:pt x="28492" y="60524"/>
                    <a:pt x="28539" y="60511"/>
                  </a:cubicBezTo>
                  <a:cubicBezTo>
                    <a:pt x="28803" y="60432"/>
                    <a:pt x="28955" y="60152"/>
                    <a:pt x="28875" y="59886"/>
                  </a:cubicBezTo>
                  <a:cubicBezTo>
                    <a:pt x="28746" y="59450"/>
                    <a:pt x="15630" y="15980"/>
                    <a:pt x="924" y="161"/>
                  </a:cubicBezTo>
                  <a:cubicBezTo>
                    <a:pt x="825" y="54"/>
                    <a:pt x="692" y="1"/>
                    <a:pt x="5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5" name="Google Shape;3825;p50"/>
            <p:cNvSpPr/>
            <p:nvPr/>
          </p:nvSpPr>
          <p:spPr>
            <a:xfrm flipH="1">
              <a:off x="1653722" y="4862250"/>
              <a:ext cx="163884" cy="114289"/>
            </a:xfrm>
            <a:custGeom>
              <a:avLst/>
              <a:gdLst/>
              <a:ahLst/>
              <a:cxnLst/>
              <a:rect l="l" t="t" r="r" b="b"/>
              <a:pathLst>
                <a:path w="10647" h="7425" extrusionOk="0">
                  <a:moveTo>
                    <a:pt x="10078" y="0"/>
                  </a:moveTo>
                  <a:cubicBezTo>
                    <a:pt x="9881" y="0"/>
                    <a:pt x="9695" y="117"/>
                    <a:pt x="9616" y="310"/>
                  </a:cubicBezTo>
                  <a:lnTo>
                    <a:pt x="7130" y="6270"/>
                  </a:lnTo>
                  <a:lnTo>
                    <a:pt x="652" y="4901"/>
                  </a:lnTo>
                  <a:cubicBezTo>
                    <a:pt x="618" y="4894"/>
                    <a:pt x="583" y="4891"/>
                    <a:pt x="549" y="4891"/>
                  </a:cubicBezTo>
                  <a:cubicBezTo>
                    <a:pt x="317" y="4891"/>
                    <a:pt x="108" y="5053"/>
                    <a:pt x="57" y="5289"/>
                  </a:cubicBezTo>
                  <a:cubicBezTo>
                    <a:pt x="1" y="5560"/>
                    <a:pt x="174" y="5825"/>
                    <a:pt x="445" y="5884"/>
                  </a:cubicBezTo>
                  <a:lnTo>
                    <a:pt x="7736" y="7424"/>
                  </a:lnTo>
                  <a:lnTo>
                    <a:pt x="10542" y="694"/>
                  </a:lnTo>
                  <a:cubicBezTo>
                    <a:pt x="10647" y="439"/>
                    <a:pt x="10527" y="146"/>
                    <a:pt x="10271" y="39"/>
                  </a:cubicBezTo>
                  <a:cubicBezTo>
                    <a:pt x="10208" y="13"/>
                    <a:pt x="10142" y="0"/>
                    <a:pt x="100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6" name="Google Shape;3826;p50"/>
            <p:cNvSpPr/>
            <p:nvPr/>
          </p:nvSpPr>
          <p:spPr>
            <a:xfrm flipH="1">
              <a:off x="1499227" y="5055235"/>
              <a:ext cx="318425" cy="174520"/>
            </a:xfrm>
            <a:custGeom>
              <a:avLst/>
              <a:gdLst/>
              <a:ahLst/>
              <a:cxnLst/>
              <a:rect l="l" t="t" r="r" b="b"/>
              <a:pathLst>
                <a:path w="20687" h="11338" extrusionOk="0">
                  <a:moveTo>
                    <a:pt x="20113" y="0"/>
                  </a:moveTo>
                  <a:cubicBezTo>
                    <a:pt x="19925" y="0"/>
                    <a:pt x="19746" y="106"/>
                    <a:pt x="19660" y="287"/>
                  </a:cubicBezTo>
                  <a:lnTo>
                    <a:pt x="14951" y="10185"/>
                  </a:lnTo>
                  <a:lnTo>
                    <a:pt x="662" y="6970"/>
                  </a:lnTo>
                  <a:cubicBezTo>
                    <a:pt x="625" y="6962"/>
                    <a:pt x="589" y="6958"/>
                    <a:pt x="552" y="6958"/>
                  </a:cubicBezTo>
                  <a:cubicBezTo>
                    <a:pt x="322" y="6958"/>
                    <a:pt x="114" y="7117"/>
                    <a:pt x="62" y="7351"/>
                  </a:cubicBezTo>
                  <a:cubicBezTo>
                    <a:pt x="0" y="7622"/>
                    <a:pt x="171" y="7889"/>
                    <a:pt x="441" y="7951"/>
                  </a:cubicBezTo>
                  <a:lnTo>
                    <a:pt x="15512" y="11338"/>
                  </a:lnTo>
                  <a:lnTo>
                    <a:pt x="20566" y="718"/>
                  </a:lnTo>
                  <a:cubicBezTo>
                    <a:pt x="20686" y="467"/>
                    <a:pt x="20579" y="168"/>
                    <a:pt x="20329" y="50"/>
                  </a:cubicBezTo>
                  <a:cubicBezTo>
                    <a:pt x="20259" y="16"/>
                    <a:pt x="20185" y="0"/>
                    <a:pt x="20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7" name="Google Shape;3827;p50"/>
            <p:cNvSpPr/>
            <p:nvPr/>
          </p:nvSpPr>
          <p:spPr>
            <a:xfrm flipH="1">
              <a:off x="658816" y="4243988"/>
              <a:ext cx="858409" cy="1337331"/>
            </a:xfrm>
            <a:custGeom>
              <a:avLst/>
              <a:gdLst/>
              <a:ahLst/>
              <a:cxnLst/>
              <a:rect l="l" t="t" r="r" b="b"/>
              <a:pathLst>
                <a:path w="55768" h="86882" extrusionOk="0">
                  <a:moveTo>
                    <a:pt x="46938" y="0"/>
                  </a:moveTo>
                  <a:cubicBezTo>
                    <a:pt x="41647" y="0"/>
                    <a:pt x="34433" y="6807"/>
                    <a:pt x="31727" y="13740"/>
                  </a:cubicBezTo>
                  <a:cubicBezTo>
                    <a:pt x="29216" y="16480"/>
                    <a:pt x="23510" y="17393"/>
                    <a:pt x="18945" y="19675"/>
                  </a:cubicBezTo>
                  <a:cubicBezTo>
                    <a:pt x="14381" y="21957"/>
                    <a:pt x="11229" y="27892"/>
                    <a:pt x="13946" y="34740"/>
                  </a:cubicBezTo>
                  <a:cubicBezTo>
                    <a:pt x="16663" y="41587"/>
                    <a:pt x="5023" y="44326"/>
                    <a:pt x="2511" y="49348"/>
                  </a:cubicBezTo>
                  <a:cubicBezTo>
                    <a:pt x="0" y="54369"/>
                    <a:pt x="5136" y="59276"/>
                    <a:pt x="4622" y="65952"/>
                  </a:cubicBezTo>
                  <a:cubicBezTo>
                    <a:pt x="4109" y="72629"/>
                    <a:pt x="2398" y="80428"/>
                    <a:pt x="7532" y="85173"/>
                  </a:cubicBezTo>
                  <a:cubicBezTo>
                    <a:pt x="8883" y="86422"/>
                    <a:pt x="10661" y="86882"/>
                    <a:pt x="12547" y="86882"/>
                  </a:cubicBezTo>
                  <a:cubicBezTo>
                    <a:pt x="17831" y="86882"/>
                    <a:pt x="23966" y="83272"/>
                    <a:pt x="23966" y="83272"/>
                  </a:cubicBezTo>
                  <a:cubicBezTo>
                    <a:pt x="23966" y="83272"/>
                    <a:pt x="43823" y="77003"/>
                    <a:pt x="40057" y="61635"/>
                  </a:cubicBezTo>
                  <a:cubicBezTo>
                    <a:pt x="36291" y="46267"/>
                    <a:pt x="46904" y="55948"/>
                    <a:pt x="50672" y="46143"/>
                  </a:cubicBezTo>
                  <a:cubicBezTo>
                    <a:pt x="54438" y="36338"/>
                    <a:pt x="44166" y="31887"/>
                    <a:pt x="45878" y="24012"/>
                  </a:cubicBezTo>
                  <a:cubicBezTo>
                    <a:pt x="47589" y="16138"/>
                    <a:pt x="55768" y="10317"/>
                    <a:pt x="51507" y="2785"/>
                  </a:cubicBezTo>
                  <a:cubicBezTo>
                    <a:pt x="50403" y="833"/>
                    <a:pt x="48788" y="0"/>
                    <a:pt x="469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8" name="Google Shape;3828;p50"/>
            <p:cNvSpPr/>
            <p:nvPr/>
          </p:nvSpPr>
          <p:spPr>
            <a:xfrm flipH="1">
              <a:off x="658816" y="4243988"/>
              <a:ext cx="858409" cy="1337331"/>
            </a:xfrm>
            <a:custGeom>
              <a:avLst/>
              <a:gdLst/>
              <a:ahLst/>
              <a:cxnLst/>
              <a:rect l="l" t="t" r="r" b="b"/>
              <a:pathLst>
                <a:path w="55768" h="86882" extrusionOk="0">
                  <a:moveTo>
                    <a:pt x="46938" y="0"/>
                  </a:moveTo>
                  <a:cubicBezTo>
                    <a:pt x="41647" y="0"/>
                    <a:pt x="34433" y="6807"/>
                    <a:pt x="31727" y="13740"/>
                  </a:cubicBezTo>
                  <a:cubicBezTo>
                    <a:pt x="29216" y="16480"/>
                    <a:pt x="23510" y="17393"/>
                    <a:pt x="18945" y="19675"/>
                  </a:cubicBezTo>
                  <a:cubicBezTo>
                    <a:pt x="14381" y="21957"/>
                    <a:pt x="11229" y="27892"/>
                    <a:pt x="13946" y="34740"/>
                  </a:cubicBezTo>
                  <a:cubicBezTo>
                    <a:pt x="16663" y="41587"/>
                    <a:pt x="5023" y="44326"/>
                    <a:pt x="2511" y="49348"/>
                  </a:cubicBezTo>
                  <a:cubicBezTo>
                    <a:pt x="0" y="54369"/>
                    <a:pt x="5136" y="59276"/>
                    <a:pt x="4622" y="65952"/>
                  </a:cubicBezTo>
                  <a:cubicBezTo>
                    <a:pt x="4109" y="72629"/>
                    <a:pt x="2398" y="80428"/>
                    <a:pt x="7532" y="85173"/>
                  </a:cubicBezTo>
                  <a:cubicBezTo>
                    <a:pt x="8883" y="86422"/>
                    <a:pt x="10661" y="86882"/>
                    <a:pt x="12547" y="86882"/>
                  </a:cubicBezTo>
                  <a:cubicBezTo>
                    <a:pt x="17831" y="86882"/>
                    <a:pt x="23966" y="83272"/>
                    <a:pt x="23966" y="83272"/>
                  </a:cubicBezTo>
                  <a:cubicBezTo>
                    <a:pt x="23966" y="83272"/>
                    <a:pt x="43823" y="77003"/>
                    <a:pt x="40057" y="61635"/>
                  </a:cubicBezTo>
                  <a:cubicBezTo>
                    <a:pt x="36291" y="46267"/>
                    <a:pt x="46904" y="55948"/>
                    <a:pt x="50672" y="46143"/>
                  </a:cubicBezTo>
                  <a:cubicBezTo>
                    <a:pt x="54438" y="36338"/>
                    <a:pt x="44166" y="31887"/>
                    <a:pt x="45878" y="24012"/>
                  </a:cubicBezTo>
                  <a:cubicBezTo>
                    <a:pt x="47589" y="16138"/>
                    <a:pt x="55768" y="10317"/>
                    <a:pt x="51507" y="2785"/>
                  </a:cubicBezTo>
                  <a:cubicBezTo>
                    <a:pt x="50403" y="833"/>
                    <a:pt x="48788" y="0"/>
                    <a:pt x="46938" y="0"/>
                  </a:cubicBezTo>
                  <a:close/>
                </a:path>
              </a:pathLst>
            </a:custGeom>
            <a:solidFill>
              <a:srgbClr val="6D9EEB">
                <a:alpha val="41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9" name="Google Shape;3829;p50"/>
            <p:cNvSpPr/>
            <p:nvPr/>
          </p:nvSpPr>
          <p:spPr>
            <a:xfrm flipH="1">
              <a:off x="791960" y="4334255"/>
              <a:ext cx="602155" cy="1266356"/>
            </a:xfrm>
            <a:custGeom>
              <a:avLst/>
              <a:gdLst/>
              <a:ahLst/>
              <a:cxnLst/>
              <a:rect l="l" t="t" r="r" b="b"/>
              <a:pathLst>
                <a:path w="39120" h="82271" extrusionOk="0">
                  <a:moveTo>
                    <a:pt x="38564" y="0"/>
                  </a:moveTo>
                  <a:cubicBezTo>
                    <a:pt x="38430" y="0"/>
                    <a:pt x="38296" y="54"/>
                    <a:pt x="38197" y="160"/>
                  </a:cubicBezTo>
                  <a:cubicBezTo>
                    <a:pt x="18149" y="21726"/>
                    <a:pt x="258" y="81027"/>
                    <a:pt x="79" y="81624"/>
                  </a:cubicBezTo>
                  <a:cubicBezTo>
                    <a:pt x="1" y="81889"/>
                    <a:pt x="151" y="82170"/>
                    <a:pt x="417" y="82249"/>
                  </a:cubicBezTo>
                  <a:cubicBezTo>
                    <a:pt x="464" y="82262"/>
                    <a:pt x="512" y="82270"/>
                    <a:pt x="561" y="82270"/>
                  </a:cubicBezTo>
                  <a:cubicBezTo>
                    <a:pt x="781" y="82270"/>
                    <a:pt x="977" y="82125"/>
                    <a:pt x="1040" y="81913"/>
                  </a:cubicBezTo>
                  <a:cubicBezTo>
                    <a:pt x="1221" y="81318"/>
                    <a:pt x="19043" y="22239"/>
                    <a:pt x="38930" y="843"/>
                  </a:cubicBezTo>
                  <a:cubicBezTo>
                    <a:pt x="39119" y="641"/>
                    <a:pt x="39109" y="323"/>
                    <a:pt x="38905" y="135"/>
                  </a:cubicBezTo>
                  <a:cubicBezTo>
                    <a:pt x="38809" y="45"/>
                    <a:pt x="38686" y="0"/>
                    <a:pt x="385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0" name="Google Shape;3830;p50"/>
            <p:cNvSpPr/>
            <p:nvPr/>
          </p:nvSpPr>
          <p:spPr>
            <a:xfrm flipH="1">
              <a:off x="847457" y="4495181"/>
              <a:ext cx="217481" cy="149923"/>
            </a:xfrm>
            <a:custGeom>
              <a:avLst/>
              <a:gdLst/>
              <a:ahLst/>
              <a:cxnLst/>
              <a:rect l="l" t="t" r="r" b="b"/>
              <a:pathLst>
                <a:path w="14129" h="9740" extrusionOk="0">
                  <a:moveTo>
                    <a:pt x="572" y="0"/>
                  </a:moveTo>
                  <a:cubicBezTo>
                    <a:pt x="507" y="0"/>
                    <a:pt x="442" y="13"/>
                    <a:pt x="378" y="39"/>
                  </a:cubicBezTo>
                  <a:cubicBezTo>
                    <a:pt x="123" y="146"/>
                    <a:pt x="1" y="438"/>
                    <a:pt x="108" y="694"/>
                  </a:cubicBezTo>
                  <a:lnTo>
                    <a:pt x="3879" y="9740"/>
                  </a:lnTo>
                  <a:lnTo>
                    <a:pt x="13684" y="7668"/>
                  </a:lnTo>
                  <a:cubicBezTo>
                    <a:pt x="13955" y="7611"/>
                    <a:pt x="14129" y="7345"/>
                    <a:pt x="14072" y="7075"/>
                  </a:cubicBezTo>
                  <a:cubicBezTo>
                    <a:pt x="14020" y="6834"/>
                    <a:pt x="13806" y="6679"/>
                    <a:pt x="13572" y="6679"/>
                  </a:cubicBezTo>
                  <a:cubicBezTo>
                    <a:pt x="13540" y="6679"/>
                    <a:pt x="13509" y="6681"/>
                    <a:pt x="13477" y="6687"/>
                  </a:cubicBezTo>
                  <a:lnTo>
                    <a:pt x="4485" y="8587"/>
                  </a:lnTo>
                  <a:lnTo>
                    <a:pt x="1033" y="308"/>
                  </a:lnTo>
                  <a:cubicBezTo>
                    <a:pt x="953" y="116"/>
                    <a:pt x="767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1" name="Google Shape;3831;p50"/>
            <p:cNvSpPr/>
            <p:nvPr/>
          </p:nvSpPr>
          <p:spPr>
            <a:xfrm flipH="1">
              <a:off x="847371" y="4758624"/>
              <a:ext cx="428373" cy="232196"/>
            </a:xfrm>
            <a:custGeom>
              <a:avLst/>
              <a:gdLst/>
              <a:ahLst/>
              <a:cxnLst/>
              <a:rect l="l" t="t" r="r" b="b"/>
              <a:pathLst>
                <a:path w="27830" h="15085" extrusionOk="0">
                  <a:moveTo>
                    <a:pt x="571" y="1"/>
                  </a:moveTo>
                  <a:cubicBezTo>
                    <a:pt x="499" y="1"/>
                    <a:pt x="426" y="16"/>
                    <a:pt x="356" y="49"/>
                  </a:cubicBezTo>
                  <a:cubicBezTo>
                    <a:pt x="107" y="170"/>
                    <a:pt x="0" y="469"/>
                    <a:pt x="119" y="719"/>
                  </a:cubicBezTo>
                  <a:lnTo>
                    <a:pt x="6956" y="15085"/>
                  </a:lnTo>
                  <a:lnTo>
                    <a:pt x="27388" y="10493"/>
                  </a:lnTo>
                  <a:cubicBezTo>
                    <a:pt x="27659" y="10432"/>
                    <a:pt x="27829" y="10164"/>
                    <a:pt x="27767" y="9894"/>
                  </a:cubicBezTo>
                  <a:cubicBezTo>
                    <a:pt x="27715" y="9660"/>
                    <a:pt x="27507" y="9500"/>
                    <a:pt x="27278" y="9500"/>
                  </a:cubicBezTo>
                  <a:cubicBezTo>
                    <a:pt x="27242" y="9500"/>
                    <a:pt x="27206" y="9504"/>
                    <a:pt x="27169" y="9513"/>
                  </a:cubicBezTo>
                  <a:lnTo>
                    <a:pt x="7517" y="13932"/>
                  </a:lnTo>
                  <a:lnTo>
                    <a:pt x="1026" y="288"/>
                  </a:lnTo>
                  <a:cubicBezTo>
                    <a:pt x="939" y="107"/>
                    <a:pt x="759" y="1"/>
                    <a:pt x="5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2" name="Google Shape;3832;p50"/>
            <p:cNvSpPr/>
            <p:nvPr/>
          </p:nvSpPr>
          <p:spPr>
            <a:xfrm flipH="1">
              <a:off x="1021107" y="5087956"/>
              <a:ext cx="386367" cy="236829"/>
            </a:xfrm>
            <a:custGeom>
              <a:avLst/>
              <a:gdLst/>
              <a:ahLst/>
              <a:cxnLst/>
              <a:rect l="l" t="t" r="r" b="b"/>
              <a:pathLst>
                <a:path w="25101" h="15386" extrusionOk="0">
                  <a:moveTo>
                    <a:pt x="572" y="1"/>
                  </a:moveTo>
                  <a:cubicBezTo>
                    <a:pt x="499" y="1"/>
                    <a:pt x="425" y="17"/>
                    <a:pt x="354" y="51"/>
                  </a:cubicBezTo>
                  <a:cubicBezTo>
                    <a:pt x="105" y="171"/>
                    <a:pt x="0" y="470"/>
                    <a:pt x="120" y="721"/>
                  </a:cubicBezTo>
                  <a:lnTo>
                    <a:pt x="7161" y="15385"/>
                  </a:lnTo>
                  <a:lnTo>
                    <a:pt x="24693" y="9750"/>
                  </a:lnTo>
                  <a:cubicBezTo>
                    <a:pt x="24957" y="9664"/>
                    <a:pt x="25100" y="9382"/>
                    <a:pt x="25015" y="9118"/>
                  </a:cubicBezTo>
                  <a:cubicBezTo>
                    <a:pt x="24948" y="8905"/>
                    <a:pt x="24749" y="8770"/>
                    <a:pt x="24538" y="8770"/>
                  </a:cubicBezTo>
                  <a:cubicBezTo>
                    <a:pt x="24487" y="8770"/>
                    <a:pt x="24436" y="8778"/>
                    <a:pt x="24385" y="8794"/>
                  </a:cubicBezTo>
                  <a:lnTo>
                    <a:pt x="7686" y="14162"/>
                  </a:lnTo>
                  <a:lnTo>
                    <a:pt x="1024" y="286"/>
                  </a:lnTo>
                  <a:cubicBezTo>
                    <a:pt x="938" y="106"/>
                    <a:pt x="759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148" name="Picture 4" descr="Microfilm hi-res stock photography and images - Alamy">
            <a:extLst>
              <a:ext uri="{FF2B5EF4-FFF2-40B4-BE49-F238E27FC236}">
                <a16:creationId xmlns:a16="http://schemas.microsoft.com/office/drawing/2014/main" id="{DF01FF84-78FD-A3C3-CD0B-1B5B0F6981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25" b="11741"/>
          <a:stretch/>
        </p:blipFill>
        <p:spPr bwMode="auto">
          <a:xfrm>
            <a:off x="1108609" y="2249584"/>
            <a:ext cx="3382470" cy="23062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839" name="Google Shape;3747;p50">
            <a:extLst>
              <a:ext uri="{FF2B5EF4-FFF2-40B4-BE49-F238E27FC236}">
                <a16:creationId xmlns:a16="http://schemas.microsoft.com/office/drawing/2014/main" id="{09D90FF7-AFBB-751E-E02B-8CCBB3693F71}"/>
              </a:ext>
            </a:extLst>
          </p:cNvPr>
          <p:cNvSpPr/>
          <p:nvPr/>
        </p:nvSpPr>
        <p:spPr>
          <a:xfrm>
            <a:off x="5793898" y="695914"/>
            <a:ext cx="2201033" cy="42820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1" dirty="0">
                <a:solidFill>
                  <a:schemeClr val="accent1"/>
                </a:solidFill>
                <a:latin typeface="Dancing Script"/>
              </a:rPr>
              <a:t>microfilm</a:t>
            </a:r>
            <a:endParaRPr b="1" i="0" dirty="0">
              <a:ln>
                <a:noFill/>
              </a:ln>
              <a:solidFill>
                <a:schemeClr val="accent1"/>
              </a:solidFill>
              <a:latin typeface="Dancing Script"/>
            </a:endParaRPr>
          </a:p>
        </p:txBody>
      </p:sp>
      <p:grpSp>
        <p:nvGrpSpPr>
          <p:cNvPr id="4096" name="Google Shape;3777;p50">
            <a:extLst>
              <a:ext uri="{FF2B5EF4-FFF2-40B4-BE49-F238E27FC236}">
                <a16:creationId xmlns:a16="http://schemas.microsoft.com/office/drawing/2014/main" id="{C7F8DDAB-D74D-AB1A-95F1-8E3924F23075}"/>
              </a:ext>
            </a:extLst>
          </p:cNvPr>
          <p:cNvGrpSpPr/>
          <p:nvPr/>
        </p:nvGrpSpPr>
        <p:grpSpPr>
          <a:xfrm rot="5927428">
            <a:off x="-443650" y="-671639"/>
            <a:ext cx="2166135" cy="2204530"/>
            <a:chOff x="658816" y="3875056"/>
            <a:chExt cx="1769862" cy="1801086"/>
          </a:xfrm>
        </p:grpSpPr>
        <p:sp>
          <p:nvSpPr>
            <p:cNvPr id="4097" name="Google Shape;3778;p50">
              <a:extLst>
                <a:ext uri="{FF2B5EF4-FFF2-40B4-BE49-F238E27FC236}">
                  <a16:creationId xmlns:a16="http://schemas.microsoft.com/office/drawing/2014/main" id="{2C6D9A95-B191-290F-1601-3D5B38EFE951}"/>
                </a:ext>
              </a:extLst>
            </p:cNvPr>
            <p:cNvSpPr/>
            <p:nvPr/>
          </p:nvSpPr>
          <p:spPr>
            <a:xfrm flipH="1">
              <a:off x="1674625" y="5389061"/>
              <a:ext cx="141642" cy="176783"/>
            </a:xfrm>
            <a:custGeom>
              <a:avLst/>
              <a:gdLst/>
              <a:ahLst/>
              <a:cxnLst/>
              <a:rect l="l" t="t" r="r" b="b"/>
              <a:pathLst>
                <a:path w="9202" h="11485" extrusionOk="0">
                  <a:moveTo>
                    <a:pt x="7862" y="0"/>
                  </a:moveTo>
                  <a:cubicBezTo>
                    <a:pt x="7842" y="0"/>
                    <a:pt x="7822" y="2"/>
                    <a:pt x="7801" y="5"/>
                  </a:cubicBezTo>
                  <a:cubicBezTo>
                    <a:pt x="7568" y="36"/>
                    <a:pt x="7405" y="252"/>
                    <a:pt x="7439" y="484"/>
                  </a:cubicBezTo>
                  <a:lnTo>
                    <a:pt x="8274" y="6355"/>
                  </a:lnTo>
                  <a:lnTo>
                    <a:pt x="259" y="10683"/>
                  </a:lnTo>
                  <a:cubicBezTo>
                    <a:pt x="87" y="10776"/>
                    <a:pt x="1" y="10973"/>
                    <a:pt x="49" y="11162"/>
                  </a:cubicBezTo>
                  <a:cubicBezTo>
                    <a:pt x="97" y="11351"/>
                    <a:pt x="268" y="11485"/>
                    <a:pt x="462" y="11485"/>
                  </a:cubicBezTo>
                  <a:cubicBezTo>
                    <a:pt x="532" y="11483"/>
                    <a:pt x="602" y="11465"/>
                    <a:pt x="664" y="11431"/>
                  </a:cubicBezTo>
                  <a:lnTo>
                    <a:pt x="9202" y="6825"/>
                  </a:lnTo>
                  <a:lnTo>
                    <a:pt x="8281" y="366"/>
                  </a:lnTo>
                  <a:cubicBezTo>
                    <a:pt x="8252" y="154"/>
                    <a:pt x="8070" y="0"/>
                    <a:pt x="7862" y="0"/>
                  </a:cubicBezTo>
                  <a:close/>
                </a:path>
              </a:pathLst>
            </a:custGeom>
            <a:solidFill>
              <a:srgbClr val="8CC4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9" name="Google Shape;3779;p50">
              <a:extLst>
                <a:ext uri="{FF2B5EF4-FFF2-40B4-BE49-F238E27FC236}">
                  <a16:creationId xmlns:a16="http://schemas.microsoft.com/office/drawing/2014/main" id="{F816A442-6636-7234-A55C-03B81EAC85EB}"/>
                </a:ext>
              </a:extLst>
            </p:cNvPr>
            <p:cNvSpPr/>
            <p:nvPr/>
          </p:nvSpPr>
          <p:spPr>
            <a:xfrm flipH="1">
              <a:off x="1402746" y="5296486"/>
              <a:ext cx="287717" cy="178076"/>
            </a:xfrm>
            <a:custGeom>
              <a:avLst/>
              <a:gdLst/>
              <a:ahLst/>
              <a:cxnLst/>
              <a:rect l="l" t="t" r="r" b="b"/>
              <a:pathLst>
                <a:path w="18692" h="11569" extrusionOk="0">
                  <a:moveTo>
                    <a:pt x="18120" y="0"/>
                  </a:moveTo>
                  <a:cubicBezTo>
                    <a:pt x="17933" y="0"/>
                    <a:pt x="17753" y="105"/>
                    <a:pt x="17667" y="286"/>
                  </a:cubicBezTo>
                  <a:lnTo>
                    <a:pt x="12838" y="10345"/>
                  </a:lnTo>
                  <a:lnTo>
                    <a:pt x="718" y="6447"/>
                  </a:lnTo>
                  <a:cubicBezTo>
                    <a:pt x="667" y="6431"/>
                    <a:pt x="615" y="6423"/>
                    <a:pt x="563" y="6423"/>
                  </a:cubicBezTo>
                  <a:cubicBezTo>
                    <a:pt x="351" y="6423"/>
                    <a:pt x="154" y="6558"/>
                    <a:pt x="85" y="6772"/>
                  </a:cubicBezTo>
                  <a:cubicBezTo>
                    <a:pt x="0" y="7036"/>
                    <a:pt x="145" y="7318"/>
                    <a:pt x="411" y="7403"/>
                  </a:cubicBezTo>
                  <a:lnTo>
                    <a:pt x="13363" y="11568"/>
                  </a:lnTo>
                  <a:lnTo>
                    <a:pt x="18571" y="720"/>
                  </a:lnTo>
                  <a:cubicBezTo>
                    <a:pt x="18691" y="471"/>
                    <a:pt x="18586" y="170"/>
                    <a:pt x="18337" y="50"/>
                  </a:cubicBezTo>
                  <a:cubicBezTo>
                    <a:pt x="18267" y="16"/>
                    <a:pt x="18193" y="0"/>
                    <a:pt x="18120" y="0"/>
                  </a:cubicBezTo>
                  <a:close/>
                </a:path>
              </a:pathLst>
            </a:custGeom>
            <a:solidFill>
              <a:srgbClr val="FF81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1" name="Google Shape;3780;p50">
              <a:extLst>
                <a:ext uri="{FF2B5EF4-FFF2-40B4-BE49-F238E27FC236}">
                  <a16:creationId xmlns:a16="http://schemas.microsoft.com/office/drawing/2014/main" id="{BECC3447-C35C-63FA-5F3F-A66ED9230FE2}"/>
                </a:ext>
              </a:extLst>
            </p:cNvPr>
            <p:cNvSpPr/>
            <p:nvPr/>
          </p:nvSpPr>
          <p:spPr>
            <a:xfrm flipH="1">
              <a:off x="1072480" y="3875056"/>
              <a:ext cx="654935" cy="1236341"/>
            </a:xfrm>
            <a:custGeom>
              <a:avLst/>
              <a:gdLst/>
              <a:ahLst/>
              <a:cxnLst/>
              <a:rect l="l" t="t" r="r" b="b"/>
              <a:pathLst>
                <a:path w="42549" h="80321" extrusionOk="0">
                  <a:moveTo>
                    <a:pt x="19479" y="0"/>
                  </a:moveTo>
                  <a:cubicBezTo>
                    <a:pt x="14561" y="0"/>
                    <a:pt x="10368" y="9188"/>
                    <a:pt x="10793" y="16409"/>
                  </a:cubicBezTo>
                  <a:cubicBezTo>
                    <a:pt x="9828" y="19411"/>
                    <a:pt x="5751" y="22138"/>
                    <a:pt x="3039" y="25516"/>
                  </a:cubicBezTo>
                  <a:cubicBezTo>
                    <a:pt x="328" y="28895"/>
                    <a:pt x="0" y="34589"/>
                    <a:pt x="4523" y="38906"/>
                  </a:cubicBezTo>
                  <a:cubicBezTo>
                    <a:pt x="9046" y="43225"/>
                    <a:pt x="1039" y="49464"/>
                    <a:pt x="884" y="54225"/>
                  </a:cubicBezTo>
                  <a:cubicBezTo>
                    <a:pt x="729" y="58989"/>
                    <a:pt x="6428" y="60952"/>
                    <a:pt x="8399" y="66283"/>
                  </a:cubicBezTo>
                  <a:cubicBezTo>
                    <a:pt x="10369" y="71615"/>
                    <a:pt x="11813" y="78236"/>
                    <a:pt x="17456" y="80076"/>
                  </a:cubicBezTo>
                  <a:cubicBezTo>
                    <a:pt x="17973" y="80244"/>
                    <a:pt x="18495" y="80320"/>
                    <a:pt x="19018" y="80320"/>
                  </a:cubicBezTo>
                  <a:cubicBezTo>
                    <a:pt x="24209" y="80320"/>
                    <a:pt x="29454" y="72784"/>
                    <a:pt x="29454" y="72784"/>
                  </a:cubicBezTo>
                  <a:cubicBezTo>
                    <a:pt x="29454" y="72784"/>
                    <a:pt x="42548" y="60910"/>
                    <a:pt x="34196" y="50393"/>
                  </a:cubicBezTo>
                  <a:cubicBezTo>
                    <a:pt x="25842" y="39875"/>
                    <a:pt x="37461" y="43579"/>
                    <a:pt x="36889" y="34682"/>
                  </a:cubicBezTo>
                  <a:cubicBezTo>
                    <a:pt x="36318" y="25785"/>
                    <a:pt x="26820" y="25994"/>
                    <a:pt x="25348" y="19314"/>
                  </a:cubicBezTo>
                  <a:cubicBezTo>
                    <a:pt x="23877" y="12633"/>
                    <a:pt x="28121" y="5246"/>
                    <a:pt x="22166" y="947"/>
                  </a:cubicBezTo>
                  <a:cubicBezTo>
                    <a:pt x="21262" y="295"/>
                    <a:pt x="20359" y="0"/>
                    <a:pt x="194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2" name="Google Shape;3781;p50">
              <a:extLst>
                <a:ext uri="{FF2B5EF4-FFF2-40B4-BE49-F238E27FC236}">
                  <a16:creationId xmlns:a16="http://schemas.microsoft.com/office/drawing/2014/main" id="{94979FF7-362E-4C33-56AA-9A8EAAC403B5}"/>
                </a:ext>
              </a:extLst>
            </p:cNvPr>
            <p:cNvSpPr/>
            <p:nvPr/>
          </p:nvSpPr>
          <p:spPr>
            <a:xfrm flipH="1">
              <a:off x="1418016" y="3952564"/>
              <a:ext cx="133930" cy="1185222"/>
            </a:xfrm>
            <a:custGeom>
              <a:avLst/>
              <a:gdLst/>
              <a:ahLst/>
              <a:cxnLst/>
              <a:rect l="l" t="t" r="r" b="b"/>
              <a:pathLst>
                <a:path w="8701" h="77000" extrusionOk="0">
                  <a:moveTo>
                    <a:pt x="8223" y="0"/>
                  </a:moveTo>
                  <a:cubicBezTo>
                    <a:pt x="8044" y="0"/>
                    <a:pt x="7877" y="114"/>
                    <a:pt x="7818" y="294"/>
                  </a:cubicBezTo>
                  <a:cubicBezTo>
                    <a:pt x="1" y="24032"/>
                    <a:pt x="7222" y="76111"/>
                    <a:pt x="7295" y="76632"/>
                  </a:cubicBezTo>
                  <a:cubicBezTo>
                    <a:pt x="7325" y="76842"/>
                    <a:pt x="7506" y="76999"/>
                    <a:pt x="7718" y="76999"/>
                  </a:cubicBezTo>
                  <a:cubicBezTo>
                    <a:pt x="7738" y="76999"/>
                    <a:pt x="7758" y="76996"/>
                    <a:pt x="7776" y="76993"/>
                  </a:cubicBezTo>
                  <a:cubicBezTo>
                    <a:pt x="8010" y="76961"/>
                    <a:pt x="8172" y="76746"/>
                    <a:pt x="8139" y="76513"/>
                  </a:cubicBezTo>
                  <a:cubicBezTo>
                    <a:pt x="8065" y="75992"/>
                    <a:pt x="871" y="24112"/>
                    <a:pt x="8627" y="559"/>
                  </a:cubicBezTo>
                  <a:cubicBezTo>
                    <a:pt x="8700" y="337"/>
                    <a:pt x="8578" y="95"/>
                    <a:pt x="8356" y="21"/>
                  </a:cubicBezTo>
                  <a:cubicBezTo>
                    <a:pt x="8312" y="7"/>
                    <a:pt x="8267" y="0"/>
                    <a:pt x="82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3" name="Google Shape;3782;p50">
              <a:extLst>
                <a:ext uri="{FF2B5EF4-FFF2-40B4-BE49-F238E27FC236}">
                  <a16:creationId xmlns:a16="http://schemas.microsoft.com/office/drawing/2014/main" id="{272494B5-BC2F-F566-B94B-6ED6F3439C26}"/>
                </a:ext>
              </a:extLst>
            </p:cNvPr>
            <p:cNvSpPr/>
            <p:nvPr/>
          </p:nvSpPr>
          <p:spPr>
            <a:xfrm flipH="1">
              <a:off x="1367142" y="4167265"/>
              <a:ext cx="205613" cy="98189"/>
            </a:xfrm>
            <a:custGeom>
              <a:avLst/>
              <a:gdLst/>
              <a:ahLst/>
              <a:cxnLst/>
              <a:rect l="l" t="t" r="r" b="b"/>
              <a:pathLst>
                <a:path w="13358" h="6379" extrusionOk="0">
                  <a:moveTo>
                    <a:pt x="474" y="1"/>
                  </a:moveTo>
                  <a:cubicBezTo>
                    <a:pt x="358" y="1"/>
                    <a:pt x="243" y="47"/>
                    <a:pt x="160" y="138"/>
                  </a:cubicBezTo>
                  <a:cubicBezTo>
                    <a:pt x="1" y="312"/>
                    <a:pt x="11" y="581"/>
                    <a:pt x="185" y="739"/>
                  </a:cubicBezTo>
                  <a:lnTo>
                    <a:pt x="6298" y="6378"/>
                  </a:lnTo>
                  <a:lnTo>
                    <a:pt x="13128" y="1304"/>
                  </a:lnTo>
                  <a:cubicBezTo>
                    <a:pt x="13317" y="1165"/>
                    <a:pt x="13357" y="898"/>
                    <a:pt x="13217" y="709"/>
                  </a:cubicBezTo>
                  <a:cubicBezTo>
                    <a:pt x="13133" y="597"/>
                    <a:pt x="13004" y="537"/>
                    <a:pt x="12874" y="537"/>
                  </a:cubicBezTo>
                  <a:cubicBezTo>
                    <a:pt x="12785" y="537"/>
                    <a:pt x="12696" y="564"/>
                    <a:pt x="12620" y="621"/>
                  </a:cubicBezTo>
                  <a:lnTo>
                    <a:pt x="6358" y="5274"/>
                  </a:lnTo>
                  <a:lnTo>
                    <a:pt x="761" y="113"/>
                  </a:lnTo>
                  <a:cubicBezTo>
                    <a:pt x="680" y="38"/>
                    <a:pt x="577" y="1"/>
                    <a:pt x="4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4" name="Google Shape;3783;p50">
              <a:extLst>
                <a:ext uri="{FF2B5EF4-FFF2-40B4-BE49-F238E27FC236}">
                  <a16:creationId xmlns:a16="http://schemas.microsoft.com/office/drawing/2014/main" id="{C9FE24F1-D571-2A91-86F4-102EAC7F43E2}"/>
                </a:ext>
              </a:extLst>
            </p:cNvPr>
            <p:cNvSpPr/>
            <p:nvPr/>
          </p:nvSpPr>
          <p:spPr>
            <a:xfrm flipH="1">
              <a:off x="1258386" y="4412271"/>
              <a:ext cx="383535" cy="177753"/>
            </a:xfrm>
            <a:custGeom>
              <a:avLst/>
              <a:gdLst/>
              <a:ahLst/>
              <a:cxnLst/>
              <a:rect l="l" t="t" r="r" b="b"/>
              <a:pathLst>
                <a:path w="24917" h="11548" extrusionOk="0">
                  <a:moveTo>
                    <a:pt x="24436" y="1"/>
                  </a:moveTo>
                  <a:cubicBezTo>
                    <a:pt x="24346" y="1"/>
                    <a:pt x="24256" y="29"/>
                    <a:pt x="24178" y="88"/>
                  </a:cubicBezTo>
                  <a:lnTo>
                    <a:pt x="10588" y="10458"/>
                  </a:lnTo>
                  <a:lnTo>
                    <a:pt x="746" y="2237"/>
                  </a:lnTo>
                  <a:cubicBezTo>
                    <a:pt x="667" y="2172"/>
                    <a:pt x="571" y="2141"/>
                    <a:pt x="477" y="2141"/>
                  </a:cubicBezTo>
                  <a:cubicBezTo>
                    <a:pt x="355" y="2141"/>
                    <a:pt x="234" y="2193"/>
                    <a:pt x="149" y="2293"/>
                  </a:cubicBezTo>
                  <a:cubicBezTo>
                    <a:pt x="0" y="2474"/>
                    <a:pt x="22" y="2739"/>
                    <a:pt x="199" y="2890"/>
                  </a:cubicBezTo>
                  <a:lnTo>
                    <a:pt x="10565" y="11548"/>
                  </a:lnTo>
                  <a:lnTo>
                    <a:pt x="24695" y="765"/>
                  </a:lnTo>
                  <a:cubicBezTo>
                    <a:pt x="24882" y="621"/>
                    <a:pt x="24917" y="354"/>
                    <a:pt x="24775" y="168"/>
                  </a:cubicBezTo>
                  <a:cubicBezTo>
                    <a:pt x="24691" y="58"/>
                    <a:pt x="24564" y="1"/>
                    <a:pt x="244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5" name="Google Shape;3784;p50">
              <a:extLst>
                <a:ext uri="{FF2B5EF4-FFF2-40B4-BE49-F238E27FC236}">
                  <a16:creationId xmlns:a16="http://schemas.microsoft.com/office/drawing/2014/main" id="{B2C03B99-048D-0137-0EBE-07D67B7CCEA7}"/>
                </a:ext>
              </a:extLst>
            </p:cNvPr>
            <p:cNvSpPr/>
            <p:nvPr/>
          </p:nvSpPr>
          <p:spPr>
            <a:xfrm flipH="1">
              <a:off x="1279706" y="4719055"/>
              <a:ext cx="347024" cy="174089"/>
            </a:xfrm>
            <a:custGeom>
              <a:avLst/>
              <a:gdLst/>
              <a:ahLst/>
              <a:cxnLst/>
              <a:rect l="l" t="t" r="r" b="b"/>
              <a:pathLst>
                <a:path w="22545" h="11310" extrusionOk="0">
                  <a:moveTo>
                    <a:pt x="22069" y="0"/>
                  </a:moveTo>
                  <a:cubicBezTo>
                    <a:pt x="21963" y="0"/>
                    <a:pt x="21856" y="40"/>
                    <a:pt x="21773" y="121"/>
                  </a:cubicBezTo>
                  <a:lnTo>
                    <a:pt x="10798" y="10182"/>
                  </a:lnTo>
                  <a:lnTo>
                    <a:pt x="741" y="1840"/>
                  </a:lnTo>
                  <a:cubicBezTo>
                    <a:pt x="663" y="1778"/>
                    <a:pt x="570" y="1748"/>
                    <a:pt x="477" y="1748"/>
                  </a:cubicBezTo>
                  <a:cubicBezTo>
                    <a:pt x="354" y="1748"/>
                    <a:pt x="232" y="1801"/>
                    <a:pt x="148" y="1903"/>
                  </a:cubicBezTo>
                  <a:cubicBezTo>
                    <a:pt x="1" y="2081"/>
                    <a:pt x="23" y="2345"/>
                    <a:pt x="198" y="2497"/>
                  </a:cubicBezTo>
                  <a:lnTo>
                    <a:pt x="10826" y="11310"/>
                  </a:lnTo>
                  <a:lnTo>
                    <a:pt x="22349" y="747"/>
                  </a:lnTo>
                  <a:cubicBezTo>
                    <a:pt x="22530" y="590"/>
                    <a:pt x="22545" y="315"/>
                    <a:pt x="22383" y="137"/>
                  </a:cubicBezTo>
                  <a:cubicBezTo>
                    <a:pt x="22299" y="47"/>
                    <a:pt x="22184" y="0"/>
                    <a:pt x="220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6" name="Google Shape;3785;p50">
              <a:extLst>
                <a:ext uri="{FF2B5EF4-FFF2-40B4-BE49-F238E27FC236}">
                  <a16:creationId xmlns:a16="http://schemas.microsoft.com/office/drawing/2014/main" id="{B575C1AD-7047-6F18-4602-AF407EA5C63F}"/>
                </a:ext>
              </a:extLst>
            </p:cNvPr>
            <p:cNvSpPr/>
            <p:nvPr/>
          </p:nvSpPr>
          <p:spPr>
            <a:xfrm flipH="1">
              <a:off x="1546580" y="5192444"/>
              <a:ext cx="882098" cy="406393"/>
            </a:xfrm>
            <a:custGeom>
              <a:avLst/>
              <a:gdLst/>
              <a:ahLst/>
              <a:cxnLst/>
              <a:rect l="l" t="t" r="r" b="b"/>
              <a:pathLst>
                <a:path w="57307" h="26402" extrusionOk="0">
                  <a:moveTo>
                    <a:pt x="16085" y="1"/>
                  </a:moveTo>
                  <a:cubicBezTo>
                    <a:pt x="11262" y="1"/>
                    <a:pt x="5916" y="561"/>
                    <a:pt x="0" y="1848"/>
                  </a:cubicBezTo>
                  <a:cubicBezTo>
                    <a:pt x="13241" y="7385"/>
                    <a:pt x="21434" y="26401"/>
                    <a:pt x="46194" y="26401"/>
                  </a:cubicBezTo>
                  <a:cubicBezTo>
                    <a:pt x="49572" y="26401"/>
                    <a:pt x="53257" y="26047"/>
                    <a:pt x="57306" y="25257"/>
                  </a:cubicBezTo>
                  <a:cubicBezTo>
                    <a:pt x="57306" y="25257"/>
                    <a:pt x="48472" y="1"/>
                    <a:pt x="160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7" name="Google Shape;3786;p50">
              <a:extLst>
                <a:ext uri="{FF2B5EF4-FFF2-40B4-BE49-F238E27FC236}">
                  <a16:creationId xmlns:a16="http://schemas.microsoft.com/office/drawing/2014/main" id="{17D5A35B-2078-C08F-D92A-33BDFFBB0E83}"/>
                </a:ext>
              </a:extLst>
            </p:cNvPr>
            <p:cNvSpPr/>
            <p:nvPr/>
          </p:nvSpPr>
          <p:spPr>
            <a:xfrm flipH="1">
              <a:off x="1500861" y="5227519"/>
              <a:ext cx="823776" cy="388907"/>
            </a:xfrm>
            <a:custGeom>
              <a:avLst/>
              <a:gdLst/>
              <a:ahLst/>
              <a:cxnLst/>
              <a:rect l="l" t="t" r="r" b="b"/>
              <a:pathLst>
                <a:path w="53518" h="25266" extrusionOk="0">
                  <a:moveTo>
                    <a:pt x="437" y="0"/>
                  </a:moveTo>
                  <a:cubicBezTo>
                    <a:pt x="434" y="0"/>
                    <a:pt x="432" y="1"/>
                    <a:pt x="429" y="2"/>
                  </a:cubicBezTo>
                  <a:cubicBezTo>
                    <a:pt x="197" y="2"/>
                    <a:pt x="8" y="187"/>
                    <a:pt x="5" y="421"/>
                  </a:cubicBezTo>
                  <a:cubicBezTo>
                    <a:pt x="0" y="653"/>
                    <a:pt x="184" y="845"/>
                    <a:pt x="416" y="852"/>
                  </a:cubicBezTo>
                  <a:cubicBezTo>
                    <a:pt x="21600" y="1510"/>
                    <a:pt x="52486" y="24940"/>
                    <a:pt x="52797" y="25177"/>
                  </a:cubicBezTo>
                  <a:cubicBezTo>
                    <a:pt x="52870" y="25234"/>
                    <a:pt x="52961" y="25264"/>
                    <a:pt x="53054" y="25265"/>
                  </a:cubicBezTo>
                  <a:lnTo>
                    <a:pt x="53054" y="25264"/>
                  </a:lnTo>
                  <a:cubicBezTo>
                    <a:pt x="53238" y="25264"/>
                    <a:pt x="53400" y="25147"/>
                    <a:pt x="53459" y="24973"/>
                  </a:cubicBezTo>
                  <a:cubicBezTo>
                    <a:pt x="53517" y="24801"/>
                    <a:pt x="53459" y="24611"/>
                    <a:pt x="53315" y="24499"/>
                  </a:cubicBezTo>
                  <a:cubicBezTo>
                    <a:pt x="53002" y="24261"/>
                    <a:pt x="21901" y="667"/>
                    <a:pt x="443" y="2"/>
                  </a:cubicBezTo>
                  <a:cubicBezTo>
                    <a:pt x="441" y="1"/>
                    <a:pt x="439" y="0"/>
                    <a:pt x="4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8" name="Google Shape;3787;p50">
              <a:extLst>
                <a:ext uri="{FF2B5EF4-FFF2-40B4-BE49-F238E27FC236}">
                  <a16:creationId xmlns:a16="http://schemas.microsoft.com/office/drawing/2014/main" id="{127816F6-1041-DC46-0702-4165ADBF7FA0}"/>
                </a:ext>
              </a:extLst>
            </p:cNvPr>
            <p:cNvSpPr/>
            <p:nvPr/>
          </p:nvSpPr>
          <p:spPr>
            <a:xfrm flipH="1">
              <a:off x="2059210" y="5198908"/>
              <a:ext cx="124371" cy="151493"/>
            </a:xfrm>
            <a:custGeom>
              <a:avLst/>
              <a:gdLst/>
              <a:ahLst/>
              <a:cxnLst/>
              <a:rect l="l" t="t" r="r" b="b"/>
              <a:pathLst>
                <a:path w="8080" h="9842" extrusionOk="0">
                  <a:moveTo>
                    <a:pt x="3287" y="0"/>
                  </a:moveTo>
                  <a:cubicBezTo>
                    <a:pt x="3157" y="0"/>
                    <a:pt x="3028" y="55"/>
                    <a:pt x="2947" y="165"/>
                  </a:cubicBezTo>
                  <a:cubicBezTo>
                    <a:pt x="2808" y="355"/>
                    <a:pt x="2835" y="611"/>
                    <a:pt x="3023" y="749"/>
                  </a:cubicBezTo>
                  <a:cubicBezTo>
                    <a:pt x="3269" y="992"/>
                    <a:pt x="5354" y="3812"/>
                    <a:pt x="6796" y="5787"/>
                  </a:cubicBezTo>
                  <a:lnTo>
                    <a:pt x="272" y="9035"/>
                  </a:lnTo>
                  <a:cubicBezTo>
                    <a:pt x="93" y="9122"/>
                    <a:pt x="1" y="9321"/>
                    <a:pt x="46" y="9513"/>
                  </a:cubicBezTo>
                  <a:cubicBezTo>
                    <a:pt x="91" y="9705"/>
                    <a:pt x="263" y="9842"/>
                    <a:pt x="460" y="9842"/>
                  </a:cubicBezTo>
                  <a:cubicBezTo>
                    <a:pt x="527" y="9840"/>
                    <a:pt x="591" y="9825"/>
                    <a:pt x="649" y="9795"/>
                  </a:cubicBezTo>
                  <a:lnTo>
                    <a:pt x="8079" y="6101"/>
                  </a:lnTo>
                  <a:lnTo>
                    <a:pt x="7782" y="5693"/>
                  </a:lnTo>
                  <a:cubicBezTo>
                    <a:pt x="5992" y="3237"/>
                    <a:pt x="3805" y="272"/>
                    <a:pt x="3555" y="86"/>
                  </a:cubicBezTo>
                  <a:cubicBezTo>
                    <a:pt x="3476" y="29"/>
                    <a:pt x="3381" y="0"/>
                    <a:pt x="32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9" name="Google Shape;3788;p50">
              <a:extLst>
                <a:ext uri="{FF2B5EF4-FFF2-40B4-BE49-F238E27FC236}">
                  <a16:creationId xmlns:a16="http://schemas.microsoft.com/office/drawing/2014/main" id="{10609278-23CD-14D1-9196-9D682776614D}"/>
                </a:ext>
              </a:extLst>
            </p:cNvPr>
            <p:cNvSpPr/>
            <p:nvPr/>
          </p:nvSpPr>
          <p:spPr>
            <a:xfrm flipH="1">
              <a:off x="1842491" y="5268028"/>
              <a:ext cx="142981" cy="211955"/>
            </a:xfrm>
            <a:custGeom>
              <a:avLst/>
              <a:gdLst/>
              <a:ahLst/>
              <a:cxnLst/>
              <a:rect l="l" t="t" r="r" b="b"/>
              <a:pathLst>
                <a:path w="9289" h="13770" extrusionOk="0">
                  <a:moveTo>
                    <a:pt x="7569" y="0"/>
                  </a:moveTo>
                  <a:cubicBezTo>
                    <a:pt x="7546" y="0"/>
                    <a:pt x="7523" y="2"/>
                    <a:pt x="7499" y="6"/>
                  </a:cubicBezTo>
                  <a:cubicBezTo>
                    <a:pt x="7265" y="44"/>
                    <a:pt x="7107" y="267"/>
                    <a:pt x="7148" y="501"/>
                  </a:cubicBezTo>
                  <a:lnTo>
                    <a:pt x="8358" y="7829"/>
                  </a:lnTo>
                  <a:lnTo>
                    <a:pt x="235" y="12985"/>
                  </a:lnTo>
                  <a:cubicBezTo>
                    <a:pt x="74" y="13087"/>
                    <a:pt x="1" y="13282"/>
                    <a:pt x="54" y="13464"/>
                  </a:cubicBezTo>
                  <a:cubicBezTo>
                    <a:pt x="106" y="13646"/>
                    <a:pt x="273" y="13770"/>
                    <a:pt x="464" y="13770"/>
                  </a:cubicBezTo>
                  <a:cubicBezTo>
                    <a:pt x="544" y="13770"/>
                    <a:pt x="622" y="13747"/>
                    <a:pt x="691" y="13703"/>
                  </a:cubicBezTo>
                  <a:lnTo>
                    <a:pt x="9289" y="8246"/>
                  </a:lnTo>
                  <a:lnTo>
                    <a:pt x="7989" y="362"/>
                  </a:lnTo>
                  <a:cubicBezTo>
                    <a:pt x="7957" y="150"/>
                    <a:pt x="7776" y="0"/>
                    <a:pt x="75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0" name="Google Shape;3789;p50">
              <a:extLst>
                <a:ext uri="{FF2B5EF4-FFF2-40B4-BE49-F238E27FC236}">
                  <a16:creationId xmlns:a16="http://schemas.microsoft.com/office/drawing/2014/main" id="{973E842C-67FD-629D-9DBC-0C6523478F5E}"/>
                </a:ext>
              </a:extLst>
            </p:cNvPr>
            <p:cNvSpPr/>
            <p:nvPr/>
          </p:nvSpPr>
          <p:spPr>
            <a:xfrm flipH="1">
              <a:off x="1677280" y="4772261"/>
              <a:ext cx="733668" cy="608050"/>
            </a:xfrm>
            <a:custGeom>
              <a:avLst/>
              <a:gdLst/>
              <a:ahLst/>
              <a:cxnLst/>
              <a:rect l="l" t="t" r="r" b="b"/>
              <a:pathLst>
                <a:path w="47664" h="39503" extrusionOk="0">
                  <a:moveTo>
                    <a:pt x="1" y="0"/>
                  </a:moveTo>
                  <a:cubicBezTo>
                    <a:pt x="12473" y="10513"/>
                    <a:pt x="13509" y="35678"/>
                    <a:pt x="47663" y="39503"/>
                  </a:cubicBezTo>
                  <a:cubicBezTo>
                    <a:pt x="47663" y="39503"/>
                    <a:pt x="46524" y="420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1" name="Google Shape;3790;p50">
              <a:extLst>
                <a:ext uri="{FF2B5EF4-FFF2-40B4-BE49-F238E27FC236}">
                  <a16:creationId xmlns:a16="http://schemas.microsoft.com/office/drawing/2014/main" id="{E30FD985-CFB3-74D2-8BD6-539817DEE2CE}"/>
                </a:ext>
              </a:extLst>
            </p:cNvPr>
            <p:cNvSpPr/>
            <p:nvPr/>
          </p:nvSpPr>
          <p:spPr>
            <a:xfrm flipH="1">
              <a:off x="1639133" y="4810260"/>
              <a:ext cx="679056" cy="616670"/>
            </a:xfrm>
            <a:custGeom>
              <a:avLst/>
              <a:gdLst/>
              <a:ahLst/>
              <a:cxnLst/>
              <a:rect l="l" t="t" r="r" b="b"/>
              <a:pathLst>
                <a:path w="44116" h="40063" extrusionOk="0">
                  <a:moveTo>
                    <a:pt x="566" y="0"/>
                  </a:moveTo>
                  <a:cubicBezTo>
                    <a:pt x="359" y="0"/>
                    <a:pt x="166" y="129"/>
                    <a:pt x="94" y="337"/>
                  </a:cubicBezTo>
                  <a:cubicBezTo>
                    <a:pt x="0" y="602"/>
                    <a:pt x="144" y="891"/>
                    <a:pt x="411" y="978"/>
                  </a:cubicBezTo>
                  <a:cubicBezTo>
                    <a:pt x="20402" y="7944"/>
                    <a:pt x="42838" y="39531"/>
                    <a:pt x="43062" y="39849"/>
                  </a:cubicBezTo>
                  <a:cubicBezTo>
                    <a:pt x="43155" y="39983"/>
                    <a:pt x="43309" y="40063"/>
                    <a:pt x="43473" y="40063"/>
                  </a:cubicBezTo>
                  <a:cubicBezTo>
                    <a:pt x="43879" y="40063"/>
                    <a:pt x="44116" y="39603"/>
                    <a:pt x="43882" y="39273"/>
                  </a:cubicBezTo>
                  <a:cubicBezTo>
                    <a:pt x="43655" y="38950"/>
                    <a:pt x="21037" y="7103"/>
                    <a:pt x="742" y="32"/>
                  </a:cubicBezTo>
                  <a:cubicBezTo>
                    <a:pt x="684" y="11"/>
                    <a:pt x="625" y="0"/>
                    <a:pt x="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2" name="Google Shape;3791;p50">
              <a:extLst>
                <a:ext uri="{FF2B5EF4-FFF2-40B4-BE49-F238E27FC236}">
                  <a16:creationId xmlns:a16="http://schemas.microsoft.com/office/drawing/2014/main" id="{CD823F30-5120-D106-66CE-D6787FC59E3F}"/>
                </a:ext>
              </a:extLst>
            </p:cNvPr>
            <p:cNvSpPr/>
            <p:nvPr/>
          </p:nvSpPr>
          <p:spPr>
            <a:xfrm flipH="1">
              <a:off x="1677280" y="4772261"/>
              <a:ext cx="733668" cy="608050"/>
            </a:xfrm>
            <a:custGeom>
              <a:avLst/>
              <a:gdLst/>
              <a:ahLst/>
              <a:cxnLst/>
              <a:rect l="l" t="t" r="r" b="b"/>
              <a:pathLst>
                <a:path w="47664" h="39503" extrusionOk="0">
                  <a:moveTo>
                    <a:pt x="1" y="0"/>
                  </a:moveTo>
                  <a:cubicBezTo>
                    <a:pt x="12473" y="10513"/>
                    <a:pt x="13509" y="35678"/>
                    <a:pt x="47663" y="39503"/>
                  </a:cubicBezTo>
                  <a:cubicBezTo>
                    <a:pt x="47663" y="39503"/>
                    <a:pt x="46524" y="4201"/>
                    <a:pt x="1" y="0"/>
                  </a:cubicBezTo>
                  <a:close/>
                </a:path>
              </a:pathLst>
            </a:custGeom>
            <a:solidFill>
              <a:srgbClr val="6D9EEB">
                <a:alpha val="41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3" name="Google Shape;3792;p50">
              <a:extLst>
                <a:ext uri="{FF2B5EF4-FFF2-40B4-BE49-F238E27FC236}">
                  <a16:creationId xmlns:a16="http://schemas.microsoft.com/office/drawing/2014/main" id="{69D3DBF4-A6F3-C3FA-B906-2F2CBE026C89}"/>
                </a:ext>
              </a:extLst>
            </p:cNvPr>
            <p:cNvSpPr/>
            <p:nvPr/>
          </p:nvSpPr>
          <p:spPr>
            <a:xfrm flipH="1">
              <a:off x="2078447" y="4838349"/>
              <a:ext cx="136839" cy="134515"/>
            </a:xfrm>
            <a:custGeom>
              <a:avLst/>
              <a:gdLst/>
              <a:ahLst/>
              <a:cxnLst/>
              <a:rect l="l" t="t" r="r" b="b"/>
              <a:pathLst>
                <a:path w="8890" h="8739" extrusionOk="0">
                  <a:moveTo>
                    <a:pt x="5905" y="1"/>
                  </a:moveTo>
                  <a:cubicBezTo>
                    <a:pt x="5807" y="1"/>
                    <a:pt x="5709" y="29"/>
                    <a:pt x="5625" y="90"/>
                  </a:cubicBezTo>
                  <a:cubicBezTo>
                    <a:pt x="5401" y="254"/>
                    <a:pt x="5339" y="548"/>
                    <a:pt x="5503" y="772"/>
                  </a:cubicBezTo>
                  <a:cubicBezTo>
                    <a:pt x="5667" y="1088"/>
                    <a:pt x="6779" y="4314"/>
                    <a:pt x="7560" y="6613"/>
                  </a:cubicBezTo>
                  <a:lnTo>
                    <a:pt x="450" y="7741"/>
                  </a:lnTo>
                  <a:cubicBezTo>
                    <a:pt x="188" y="7779"/>
                    <a:pt x="1" y="8013"/>
                    <a:pt x="23" y="8276"/>
                  </a:cubicBezTo>
                  <a:cubicBezTo>
                    <a:pt x="42" y="8537"/>
                    <a:pt x="260" y="8738"/>
                    <a:pt x="521" y="8738"/>
                  </a:cubicBezTo>
                  <a:cubicBezTo>
                    <a:pt x="523" y="8738"/>
                    <a:pt x="525" y="8738"/>
                    <a:pt x="527" y="8738"/>
                  </a:cubicBezTo>
                  <a:cubicBezTo>
                    <a:pt x="554" y="8738"/>
                    <a:pt x="581" y="8737"/>
                    <a:pt x="606" y="8733"/>
                  </a:cubicBezTo>
                  <a:lnTo>
                    <a:pt x="8889" y="7420"/>
                  </a:lnTo>
                  <a:lnTo>
                    <a:pt x="8701" y="6855"/>
                  </a:lnTo>
                  <a:cubicBezTo>
                    <a:pt x="7284" y="2660"/>
                    <a:pt x="6490" y="428"/>
                    <a:pt x="6337" y="219"/>
                  </a:cubicBezTo>
                  <a:cubicBezTo>
                    <a:pt x="6235" y="80"/>
                    <a:pt x="6070" y="1"/>
                    <a:pt x="59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4" name="Google Shape;3793;p50">
              <a:extLst>
                <a:ext uri="{FF2B5EF4-FFF2-40B4-BE49-F238E27FC236}">
                  <a16:creationId xmlns:a16="http://schemas.microsoft.com/office/drawing/2014/main" id="{E2790D4B-BA51-182A-5DE2-29FFEEB0C87F}"/>
                </a:ext>
              </a:extLst>
            </p:cNvPr>
            <p:cNvSpPr/>
            <p:nvPr/>
          </p:nvSpPr>
          <p:spPr>
            <a:xfrm flipH="1">
              <a:off x="1884765" y="4983560"/>
              <a:ext cx="180415" cy="172319"/>
            </a:xfrm>
            <a:custGeom>
              <a:avLst/>
              <a:gdLst/>
              <a:ahLst/>
              <a:cxnLst/>
              <a:rect l="l" t="t" r="r" b="b"/>
              <a:pathLst>
                <a:path w="11721" h="11195" extrusionOk="0">
                  <a:moveTo>
                    <a:pt x="11198" y="1"/>
                  </a:moveTo>
                  <a:cubicBezTo>
                    <a:pt x="10947" y="1"/>
                    <a:pt x="10724" y="176"/>
                    <a:pt x="10688" y="430"/>
                  </a:cubicBezTo>
                  <a:lnTo>
                    <a:pt x="9652" y="7736"/>
                  </a:lnTo>
                  <a:lnTo>
                    <a:pt x="406" y="10207"/>
                  </a:lnTo>
                  <a:cubicBezTo>
                    <a:pt x="161" y="10270"/>
                    <a:pt x="0" y="10506"/>
                    <a:pt x="34" y="10758"/>
                  </a:cubicBezTo>
                  <a:cubicBezTo>
                    <a:pt x="67" y="11008"/>
                    <a:pt x="281" y="11194"/>
                    <a:pt x="532" y="11194"/>
                  </a:cubicBezTo>
                  <a:cubicBezTo>
                    <a:pt x="533" y="11194"/>
                    <a:pt x="534" y="11194"/>
                    <a:pt x="535" y="11194"/>
                  </a:cubicBezTo>
                  <a:cubicBezTo>
                    <a:pt x="578" y="11193"/>
                    <a:pt x="623" y="11188"/>
                    <a:pt x="665" y="11178"/>
                  </a:cubicBezTo>
                  <a:lnTo>
                    <a:pt x="10551" y="8533"/>
                  </a:lnTo>
                  <a:lnTo>
                    <a:pt x="11681" y="572"/>
                  </a:lnTo>
                  <a:cubicBezTo>
                    <a:pt x="11721" y="298"/>
                    <a:pt x="11530" y="42"/>
                    <a:pt x="11255" y="3"/>
                  </a:cubicBezTo>
                  <a:cubicBezTo>
                    <a:pt x="11236" y="2"/>
                    <a:pt x="11217" y="1"/>
                    <a:pt x="111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5" name="Google Shape;3794;p50">
              <a:extLst>
                <a:ext uri="{FF2B5EF4-FFF2-40B4-BE49-F238E27FC236}">
                  <a16:creationId xmlns:a16="http://schemas.microsoft.com/office/drawing/2014/main" id="{9D3D5733-E480-A465-5CA4-EA7C6C2F984D}"/>
                </a:ext>
              </a:extLst>
            </p:cNvPr>
            <p:cNvSpPr/>
            <p:nvPr/>
          </p:nvSpPr>
          <p:spPr>
            <a:xfrm flipH="1">
              <a:off x="1755237" y="5150935"/>
              <a:ext cx="174166" cy="137517"/>
            </a:xfrm>
            <a:custGeom>
              <a:avLst/>
              <a:gdLst/>
              <a:ahLst/>
              <a:cxnLst/>
              <a:rect l="l" t="t" r="r" b="b"/>
              <a:pathLst>
                <a:path w="11315" h="8934" extrusionOk="0">
                  <a:moveTo>
                    <a:pt x="10767" y="0"/>
                  </a:moveTo>
                  <a:cubicBezTo>
                    <a:pt x="10527" y="0"/>
                    <a:pt x="10321" y="179"/>
                    <a:pt x="10280" y="423"/>
                  </a:cubicBezTo>
                  <a:lnTo>
                    <a:pt x="9326" y="6224"/>
                  </a:lnTo>
                  <a:lnTo>
                    <a:pt x="436" y="7940"/>
                  </a:lnTo>
                  <a:cubicBezTo>
                    <a:pt x="179" y="7985"/>
                    <a:pt x="0" y="8221"/>
                    <a:pt x="25" y="8480"/>
                  </a:cubicBezTo>
                  <a:cubicBezTo>
                    <a:pt x="50" y="8738"/>
                    <a:pt x="265" y="8934"/>
                    <a:pt x="523" y="8934"/>
                  </a:cubicBezTo>
                  <a:cubicBezTo>
                    <a:pt x="525" y="8934"/>
                    <a:pt x="527" y="8934"/>
                    <a:pt x="530" y="8934"/>
                  </a:cubicBezTo>
                  <a:cubicBezTo>
                    <a:pt x="563" y="8934"/>
                    <a:pt x="595" y="8931"/>
                    <a:pt x="627" y="8926"/>
                  </a:cubicBezTo>
                  <a:lnTo>
                    <a:pt x="10205" y="7076"/>
                  </a:lnTo>
                  <a:lnTo>
                    <a:pt x="11270" y="585"/>
                  </a:lnTo>
                  <a:cubicBezTo>
                    <a:pt x="11315" y="311"/>
                    <a:pt x="11129" y="54"/>
                    <a:pt x="10857" y="9"/>
                  </a:cubicBezTo>
                  <a:cubicBezTo>
                    <a:pt x="10826" y="3"/>
                    <a:pt x="10796" y="0"/>
                    <a:pt x="107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6" name="Google Shape;3795;p50">
              <a:extLst>
                <a:ext uri="{FF2B5EF4-FFF2-40B4-BE49-F238E27FC236}">
                  <a16:creationId xmlns:a16="http://schemas.microsoft.com/office/drawing/2014/main" id="{E5DC8415-700B-7F72-59EC-040B28DB5708}"/>
                </a:ext>
              </a:extLst>
            </p:cNvPr>
            <p:cNvSpPr/>
            <p:nvPr/>
          </p:nvSpPr>
          <p:spPr>
            <a:xfrm flipH="1">
              <a:off x="1324676" y="4680316"/>
              <a:ext cx="628799" cy="979625"/>
            </a:xfrm>
            <a:custGeom>
              <a:avLst/>
              <a:gdLst/>
              <a:ahLst/>
              <a:cxnLst/>
              <a:rect l="l" t="t" r="r" b="b"/>
              <a:pathLst>
                <a:path w="40851" h="63643" extrusionOk="0">
                  <a:moveTo>
                    <a:pt x="6468" y="1"/>
                  </a:moveTo>
                  <a:cubicBezTo>
                    <a:pt x="5113" y="1"/>
                    <a:pt x="3930" y="611"/>
                    <a:pt x="3121" y="2041"/>
                  </a:cubicBezTo>
                  <a:cubicBezTo>
                    <a:pt x="0" y="7558"/>
                    <a:pt x="5990" y="11822"/>
                    <a:pt x="7245" y="17590"/>
                  </a:cubicBezTo>
                  <a:cubicBezTo>
                    <a:pt x="8499" y="23359"/>
                    <a:pt x="974" y="26619"/>
                    <a:pt x="3734" y="33801"/>
                  </a:cubicBezTo>
                  <a:cubicBezTo>
                    <a:pt x="6493" y="40982"/>
                    <a:pt x="14267" y="33891"/>
                    <a:pt x="11509" y="45149"/>
                  </a:cubicBezTo>
                  <a:cubicBezTo>
                    <a:pt x="8750" y="56407"/>
                    <a:pt x="23296" y="60998"/>
                    <a:pt x="23296" y="60998"/>
                  </a:cubicBezTo>
                  <a:cubicBezTo>
                    <a:pt x="23296" y="60998"/>
                    <a:pt x="27791" y="63643"/>
                    <a:pt x="31661" y="63643"/>
                  </a:cubicBezTo>
                  <a:cubicBezTo>
                    <a:pt x="33042" y="63643"/>
                    <a:pt x="34344" y="63306"/>
                    <a:pt x="35334" y="62392"/>
                  </a:cubicBezTo>
                  <a:cubicBezTo>
                    <a:pt x="39097" y="58915"/>
                    <a:pt x="37842" y="53202"/>
                    <a:pt x="37466" y="48312"/>
                  </a:cubicBezTo>
                  <a:cubicBezTo>
                    <a:pt x="37090" y="43422"/>
                    <a:pt x="40851" y="39828"/>
                    <a:pt x="39011" y="36149"/>
                  </a:cubicBezTo>
                  <a:cubicBezTo>
                    <a:pt x="37174" y="32471"/>
                    <a:pt x="28646" y="30465"/>
                    <a:pt x="30636" y="25449"/>
                  </a:cubicBezTo>
                  <a:cubicBezTo>
                    <a:pt x="32626" y="20432"/>
                    <a:pt x="30318" y="16086"/>
                    <a:pt x="26973" y="14413"/>
                  </a:cubicBezTo>
                  <a:cubicBezTo>
                    <a:pt x="23630" y="12741"/>
                    <a:pt x="19450" y="12073"/>
                    <a:pt x="17610" y="10066"/>
                  </a:cubicBezTo>
                  <a:cubicBezTo>
                    <a:pt x="15629" y="4988"/>
                    <a:pt x="10343" y="1"/>
                    <a:pt x="64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7" name="Google Shape;3796;p50">
              <a:extLst>
                <a:ext uri="{FF2B5EF4-FFF2-40B4-BE49-F238E27FC236}">
                  <a16:creationId xmlns:a16="http://schemas.microsoft.com/office/drawing/2014/main" id="{2D8BC289-1F1F-3409-23CA-39170CBB6D26}"/>
                </a:ext>
              </a:extLst>
            </p:cNvPr>
            <p:cNvSpPr/>
            <p:nvPr/>
          </p:nvSpPr>
          <p:spPr>
            <a:xfrm flipH="1">
              <a:off x="1412562" y="4744388"/>
              <a:ext cx="445690" cy="931754"/>
            </a:xfrm>
            <a:custGeom>
              <a:avLst/>
              <a:gdLst/>
              <a:ahLst/>
              <a:cxnLst/>
              <a:rect l="l" t="t" r="r" b="b"/>
              <a:pathLst>
                <a:path w="28955" h="60533" extrusionOk="0">
                  <a:moveTo>
                    <a:pt x="557" y="1"/>
                  </a:moveTo>
                  <a:cubicBezTo>
                    <a:pt x="435" y="1"/>
                    <a:pt x="311" y="45"/>
                    <a:pt x="214" y="136"/>
                  </a:cubicBezTo>
                  <a:cubicBezTo>
                    <a:pt x="12" y="324"/>
                    <a:pt x="0" y="642"/>
                    <a:pt x="189" y="844"/>
                  </a:cubicBezTo>
                  <a:cubicBezTo>
                    <a:pt x="14736" y="16492"/>
                    <a:pt x="27784" y="59739"/>
                    <a:pt x="27914" y="60175"/>
                  </a:cubicBezTo>
                  <a:cubicBezTo>
                    <a:pt x="27977" y="60387"/>
                    <a:pt x="28173" y="60533"/>
                    <a:pt x="28395" y="60533"/>
                  </a:cubicBezTo>
                  <a:cubicBezTo>
                    <a:pt x="28444" y="60533"/>
                    <a:pt x="28492" y="60524"/>
                    <a:pt x="28539" y="60511"/>
                  </a:cubicBezTo>
                  <a:cubicBezTo>
                    <a:pt x="28803" y="60432"/>
                    <a:pt x="28955" y="60152"/>
                    <a:pt x="28875" y="59886"/>
                  </a:cubicBezTo>
                  <a:cubicBezTo>
                    <a:pt x="28746" y="59450"/>
                    <a:pt x="15630" y="15980"/>
                    <a:pt x="924" y="161"/>
                  </a:cubicBezTo>
                  <a:cubicBezTo>
                    <a:pt x="825" y="54"/>
                    <a:pt x="692" y="1"/>
                    <a:pt x="557" y="1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8" name="Google Shape;3797;p50">
              <a:extLst>
                <a:ext uri="{FF2B5EF4-FFF2-40B4-BE49-F238E27FC236}">
                  <a16:creationId xmlns:a16="http://schemas.microsoft.com/office/drawing/2014/main" id="{17936A28-B3CE-C6B7-86AE-254C1FFB2E22}"/>
                </a:ext>
              </a:extLst>
            </p:cNvPr>
            <p:cNvSpPr/>
            <p:nvPr/>
          </p:nvSpPr>
          <p:spPr>
            <a:xfrm flipH="1">
              <a:off x="1653722" y="4862250"/>
              <a:ext cx="163884" cy="114289"/>
            </a:xfrm>
            <a:custGeom>
              <a:avLst/>
              <a:gdLst/>
              <a:ahLst/>
              <a:cxnLst/>
              <a:rect l="l" t="t" r="r" b="b"/>
              <a:pathLst>
                <a:path w="10647" h="7425" extrusionOk="0">
                  <a:moveTo>
                    <a:pt x="10078" y="0"/>
                  </a:moveTo>
                  <a:cubicBezTo>
                    <a:pt x="9881" y="0"/>
                    <a:pt x="9695" y="117"/>
                    <a:pt x="9616" y="310"/>
                  </a:cubicBezTo>
                  <a:lnTo>
                    <a:pt x="7130" y="6270"/>
                  </a:lnTo>
                  <a:lnTo>
                    <a:pt x="652" y="4901"/>
                  </a:lnTo>
                  <a:cubicBezTo>
                    <a:pt x="618" y="4894"/>
                    <a:pt x="583" y="4891"/>
                    <a:pt x="549" y="4891"/>
                  </a:cubicBezTo>
                  <a:cubicBezTo>
                    <a:pt x="317" y="4891"/>
                    <a:pt x="108" y="5053"/>
                    <a:pt x="57" y="5289"/>
                  </a:cubicBezTo>
                  <a:cubicBezTo>
                    <a:pt x="1" y="5560"/>
                    <a:pt x="174" y="5825"/>
                    <a:pt x="445" y="5884"/>
                  </a:cubicBezTo>
                  <a:lnTo>
                    <a:pt x="7736" y="7424"/>
                  </a:lnTo>
                  <a:lnTo>
                    <a:pt x="10542" y="694"/>
                  </a:lnTo>
                  <a:cubicBezTo>
                    <a:pt x="10647" y="439"/>
                    <a:pt x="10527" y="146"/>
                    <a:pt x="10271" y="39"/>
                  </a:cubicBezTo>
                  <a:cubicBezTo>
                    <a:pt x="10208" y="13"/>
                    <a:pt x="10142" y="0"/>
                    <a:pt x="10078" y="0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9" name="Google Shape;3798;p50">
              <a:extLst>
                <a:ext uri="{FF2B5EF4-FFF2-40B4-BE49-F238E27FC236}">
                  <a16:creationId xmlns:a16="http://schemas.microsoft.com/office/drawing/2014/main" id="{22E17242-090D-68CA-4F45-B86FF4C91858}"/>
                </a:ext>
              </a:extLst>
            </p:cNvPr>
            <p:cNvSpPr/>
            <p:nvPr/>
          </p:nvSpPr>
          <p:spPr>
            <a:xfrm flipH="1">
              <a:off x="1499227" y="5055235"/>
              <a:ext cx="318425" cy="174520"/>
            </a:xfrm>
            <a:custGeom>
              <a:avLst/>
              <a:gdLst/>
              <a:ahLst/>
              <a:cxnLst/>
              <a:rect l="l" t="t" r="r" b="b"/>
              <a:pathLst>
                <a:path w="20687" h="11338" extrusionOk="0">
                  <a:moveTo>
                    <a:pt x="20113" y="0"/>
                  </a:moveTo>
                  <a:cubicBezTo>
                    <a:pt x="19925" y="0"/>
                    <a:pt x="19746" y="106"/>
                    <a:pt x="19660" y="287"/>
                  </a:cubicBezTo>
                  <a:lnTo>
                    <a:pt x="14951" y="10185"/>
                  </a:lnTo>
                  <a:lnTo>
                    <a:pt x="662" y="6970"/>
                  </a:lnTo>
                  <a:cubicBezTo>
                    <a:pt x="625" y="6962"/>
                    <a:pt x="589" y="6958"/>
                    <a:pt x="552" y="6958"/>
                  </a:cubicBezTo>
                  <a:cubicBezTo>
                    <a:pt x="322" y="6958"/>
                    <a:pt x="114" y="7117"/>
                    <a:pt x="62" y="7351"/>
                  </a:cubicBezTo>
                  <a:cubicBezTo>
                    <a:pt x="0" y="7622"/>
                    <a:pt x="171" y="7889"/>
                    <a:pt x="441" y="7951"/>
                  </a:cubicBezTo>
                  <a:lnTo>
                    <a:pt x="15512" y="11338"/>
                  </a:lnTo>
                  <a:lnTo>
                    <a:pt x="20566" y="718"/>
                  </a:lnTo>
                  <a:cubicBezTo>
                    <a:pt x="20686" y="467"/>
                    <a:pt x="20579" y="168"/>
                    <a:pt x="20329" y="50"/>
                  </a:cubicBezTo>
                  <a:cubicBezTo>
                    <a:pt x="20259" y="16"/>
                    <a:pt x="20185" y="0"/>
                    <a:pt x="20113" y="0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0" name="Google Shape;3799;p50">
              <a:extLst>
                <a:ext uri="{FF2B5EF4-FFF2-40B4-BE49-F238E27FC236}">
                  <a16:creationId xmlns:a16="http://schemas.microsoft.com/office/drawing/2014/main" id="{E3E8B66D-DD1B-28D8-744E-A9BD1CB211D3}"/>
                </a:ext>
              </a:extLst>
            </p:cNvPr>
            <p:cNvSpPr/>
            <p:nvPr/>
          </p:nvSpPr>
          <p:spPr>
            <a:xfrm flipH="1">
              <a:off x="658816" y="4243988"/>
              <a:ext cx="858409" cy="1337331"/>
            </a:xfrm>
            <a:custGeom>
              <a:avLst/>
              <a:gdLst/>
              <a:ahLst/>
              <a:cxnLst/>
              <a:rect l="l" t="t" r="r" b="b"/>
              <a:pathLst>
                <a:path w="55768" h="86882" extrusionOk="0">
                  <a:moveTo>
                    <a:pt x="46938" y="0"/>
                  </a:moveTo>
                  <a:cubicBezTo>
                    <a:pt x="41647" y="0"/>
                    <a:pt x="34433" y="6807"/>
                    <a:pt x="31727" y="13740"/>
                  </a:cubicBezTo>
                  <a:cubicBezTo>
                    <a:pt x="29216" y="16480"/>
                    <a:pt x="23510" y="17393"/>
                    <a:pt x="18945" y="19675"/>
                  </a:cubicBezTo>
                  <a:cubicBezTo>
                    <a:pt x="14381" y="21957"/>
                    <a:pt x="11229" y="27892"/>
                    <a:pt x="13946" y="34740"/>
                  </a:cubicBezTo>
                  <a:cubicBezTo>
                    <a:pt x="16663" y="41587"/>
                    <a:pt x="5023" y="44326"/>
                    <a:pt x="2511" y="49348"/>
                  </a:cubicBezTo>
                  <a:cubicBezTo>
                    <a:pt x="0" y="54369"/>
                    <a:pt x="5136" y="59276"/>
                    <a:pt x="4622" y="65952"/>
                  </a:cubicBezTo>
                  <a:cubicBezTo>
                    <a:pt x="4109" y="72629"/>
                    <a:pt x="2398" y="80428"/>
                    <a:pt x="7532" y="85173"/>
                  </a:cubicBezTo>
                  <a:cubicBezTo>
                    <a:pt x="8883" y="86422"/>
                    <a:pt x="10661" y="86882"/>
                    <a:pt x="12547" y="86882"/>
                  </a:cubicBezTo>
                  <a:cubicBezTo>
                    <a:pt x="17831" y="86882"/>
                    <a:pt x="23966" y="83272"/>
                    <a:pt x="23966" y="83272"/>
                  </a:cubicBezTo>
                  <a:cubicBezTo>
                    <a:pt x="23966" y="83272"/>
                    <a:pt x="43823" y="77003"/>
                    <a:pt x="40057" y="61635"/>
                  </a:cubicBezTo>
                  <a:cubicBezTo>
                    <a:pt x="36291" y="46267"/>
                    <a:pt x="46904" y="55948"/>
                    <a:pt x="50672" y="46143"/>
                  </a:cubicBezTo>
                  <a:cubicBezTo>
                    <a:pt x="54438" y="36338"/>
                    <a:pt x="44166" y="31887"/>
                    <a:pt x="45878" y="24012"/>
                  </a:cubicBezTo>
                  <a:cubicBezTo>
                    <a:pt x="47589" y="16138"/>
                    <a:pt x="55768" y="10317"/>
                    <a:pt x="51507" y="2785"/>
                  </a:cubicBezTo>
                  <a:cubicBezTo>
                    <a:pt x="50403" y="833"/>
                    <a:pt x="48788" y="0"/>
                    <a:pt x="469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1" name="Google Shape;3800;p50">
              <a:extLst>
                <a:ext uri="{FF2B5EF4-FFF2-40B4-BE49-F238E27FC236}">
                  <a16:creationId xmlns:a16="http://schemas.microsoft.com/office/drawing/2014/main" id="{B07611B0-5526-EF68-C0F3-E96DE00002D1}"/>
                </a:ext>
              </a:extLst>
            </p:cNvPr>
            <p:cNvSpPr/>
            <p:nvPr/>
          </p:nvSpPr>
          <p:spPr>
            <a:xfrm flipH="1">
              <a:off x="658816" y="4243988"/>
              <a:ext cx="858409" cy="1337331"/>
            </a:xfrm>
            <a:custGeom>
              <a:avLst/>
              <a:gdLst/>
              <a:ahLst/>
              <a:cxnLst/>
              <a:rect l="l" t="t" r="r" b="b"/>
              <a:pathLst>
                <a:path w="55768" h="86882" extrusionOk="0">
                  <a:moveTo>
                    <a:pt x="46938" y="0"/>
                  </a:moveTo>
                  <a:cubicBezTo>
                    <a:pt x="41647" y="0"/>
                    <a:pt x="34433" y="6807"/>
                    <a:pt x="31727" y="13740"/>
                  </a:cubicBezTo>
                  <a:cubicBezTo>
                    <a:pt x="29216" y="16480"/>
                    <a:pt x="23510" y="17393"/>
                    <a:pt x="18945" y="19675"/>
                  </a:cubicBezTo>
                  <a:cubicBezTo>
                    <a:pt x="14381" y="21957"/>
                    <a:pt x="11229" y="27892"/>
                    <a:pt x="13946" y="34740"/>
                  </a:cubicBezTo>
                  <a:cubicBezTo>
                    <a:pt x="16663" y="41587"/>
                    <a:pt x="5023" y="44326"/>
                    <a:pt x="2511" y="49348"/>
                  </a:cubicBezTo>
                  <a:cubicBezTo>
                    <a:pt x="0" y="54369"/>
                    <a:pt x="5136" y="59276"/>
                    <a:pt x="4622" y="65952"/>
                  </a:cubicBezTo>
                  <a:cubicBezTo>
                    <a:pt x="4109" y="72629"/>
                    <a:pt x="2398" y="80428"/>
                    <a:pt x="7532" y="85173"/>
                  </a:cubicBezTo>
                  <a:cubicBezTo>
                    <a:pt x="8883" y="86422"/>
                    <a:pt x="10661" y="86882"/>
                    <a:pt x="12547" y="86882"/>
                  </a:cubicBezTo>
                  <a:cubicBezTo>
                    <a:pt x="17831" y="86882"/>
                    <a:pt x="23966" y="83272"/>
                    <a:pt x="23966" y="83272"/>
                  </a:cubicBezTo>
                  <a:cubicBezTo>
                    <a:pt x="23966" y="83272"/>
                    <a:pt x="43823" y="77003"/>
                    <a:pt x="40057" y="61635"/>
                  </a:cubicBezTo>
                  <a:cubicBezTo>
                    <a:pt x="36291" y="46267"/>
                    <a:pt x="46904" y="55948"/>
                    <a:pt x="50672" y="46143"/>
                  </a:cubicBezTo>
                  <a:cubicBezTo>
                    <a:pt x="54438" y="36338"/>
                    <a:pt x="44166" y="31887"/>
                    <a:pt x="45878" y="24012"/>
                  </a:cubicBezTo>
                  <a:cubicBezTo>
                    <a:pt x="47589" y="16138"/>
                    <a:pt x="55768" y="10317"/>
                    <a:pt x="51507" y="2785"/>
                  </a:cubicBezTo>
                  <a:cubicBezTo>
                    <a:pt x="50403" y="833"/>
                    <a:pt x="48788" y="0"/>
                    <a:pt x="46938" y="0"/>
                  </a:cubicBezTo>
                  <a:close/>
                </a:path>
              </a:pathLst>
            </a:custGeom>
            <a:solidFill>
              <a:srgbClr val="6D9EEB">
                <a:alpha val="41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2" name="Google Shape;3801;p50">
              <a:extLst>
                <a:ext uri="{FF2B5EF4-FFF2-40B4-BE49-F238E27FC236}">
                  <a16:creationId xmlns:a16="http://schemas.microsoft.com/office/drawing/2014/main" id="{F5803134-0DB2-2407-0023-7A892B663794}"/>
                </a:ext>
              </a:extLst>
            </p:cNvPr>
            <p:cNvSpPr/>
            <p:nvPr/>
          </p:nvSpPr>
          <p:spPr>
            <a:xfrm flipH="1">
              <a:off x="791960" y="4334255"/>
              <a:ext cx="602155" cy="1266356"/>
            </a:xfrm>
            <a:custGeom>
              <a:avLst/>
              <a:gdLst/>
              <a:ahLst/>
              <a:cxnLst/>
              <a:rect l="l" t="t" r="r" b="b"/>
              <a:pathLst>
                <a:path w="39120" h="82271" extrusionOk="0">
                  <a:moveTo>
                    <a:pt x="38564" y="0"/>
                  </a:moveTo>
                  <a:cubicBezTo>
                    <a:pt x="38430" y="0"/>
                    <a:pt x="38296" y="54"/>
                    <a:pt x="38197" y="160"/>
                  </a:cubicBezTo>
                  <a:cubicBezTo>
                    <a:pt x="18149" y="21726"/>
                    <a:pt x="258" y="81027"/>
                    <a:pt x="79" y="81624"/>
                  </a:cubicBezTo>
                  <a:cubicBezTo>
                    <a:pt x="1" y="81889"/>
                    <a:pt x="151" y="82170"/>
                    <a:pt x="417" y="82249"/>
                  </a:cubicBezTo>
                  <a:cubicBezTo>
                    <a:pt x="464" y="82262"/>
                    <a:pt x="512" y="82270"/>
                    <a:pt x="561" y="82270"/>
                  </a:cubicBezTo>
                  <a:cubicBezTo>
                    <a:pt x="781" y="82270"/>
                    <a:pt x="977" y="82125"/>
                    <a:pt x="1040" y="81913"/>
                  </a:cubicBezTo>
                  <a:cubicBezTo>
                    <a:pt x="1221" y="81318"/>
                    <a:pt x="19043" y="22239"/>
                    <a:pt x="38930" y="843"/>
                  </a:cubicBezTo>
                  <a:cubicBezTo>
                    <a:pt x="39119" y="641"/>
                    <a:pt x="39109" y="323"/>
                    <a:pt x="38905" y="135"/>
                  </a:cubicBezTo>
                  <a:cubicBezTo>
                    <a:pt x="38809" y="45"/>
                    <a:pt x="38686" y="0"/>
                    <a:pt x="385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3" name="Google Shape;3802;p50">
              <a:extLst>
                <a:ext uri="{FF2B5EF4-FFF2-40B4-BE49-F238E27FC236}">
                  <a16:creationId xmlns:a16="http://schemas.microsoft.com/office/drawing/2014/main" id="{6A1B3CE3-A989-AF29-4BD6-E04AACE2BBDC}"/>
                </a:ext>
              </a:extLst>
            </p:cNvPr>
            <p:cNvSpPr/>
            <p:nvPr/>
          </p:nvSpPr>
          <p:spPr>
            <a:xfrm flipH="1">
              <a:off x="847457" y="4495181"/>
              <a:ext cx="217481" cy="149923"/>
            </a:xfrm>
            <a:custGeom>
              <a:avLst/>
              <a:gdLst/>
              <a:ahLst/>
              <a:cxnLst/>
              <a:rect l="l" t="t" r="r" b="b"/>
              <a:pathLst>
                <a:path w="14129" h="9740" extrusionOk="0">
                  <a:moveTo>
                    <a:pt x="572" y="0"/>
                  </a:moveTo>
                  <a:cubicBezTo>
                    <a:pt x="507" y="0"/>
                    <a:pt x="442" y="13"/>
                    <a:pt x="378" y="39"/>
                  </a:cubicBezTo>
                  <a:cubicBezTo>
                    <a:pt x="123" y="146"/>
                    <a:pt x="1" y="438"/>
                    <a:pt x="108" y="694"/>
                  </a:cubicBezTo>
                  <a:lnTo>
                    <a:pt x="3879" y="9740"/>
                  </a:lnTo>
                  <a:lnTo>
                    <a:pt x="13684" y="7668"/>
                  </a:lnTo>
                  <a:cubicBezTo>
                    <a:pt x="13955" y="7611"/>
                    <a:pt x="14129" y="7345"/>
                    <a:pt x="14072" y="7075"/>
                  </a:cubicBezTo>
                  <a:cubicBezTo>
                    <a:pt x="14020" y="6834"/>
                    <a:pt x="13806" y="6679"/>
                    <a:pt x="13572" y="6679"/>
                  </a:cubicBezTo>
                  <a:cubicBezTo>
                    <a:pt x="13540" y="6679"/>
                    <a:pt x="13509" y="6681"/>
                    <a:pt x="13477" y="6687"/>
                  </a:cubicBezTo>
                  <a:lnTo>
                    <a:pt x="4485" y="8587"/>
                  </a:lnTo>
                  <a:lnTo>
                    <a:pt x="1033" y="308"/>
                  </a:lnTo>
                  <a:cubicBezTo>
                    <a:pt x="953" y="116"/>
                    <a:pt x="767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4" name="Google Shape;3803;p50">
              <a:extLst>
                <a:ext uri="{FF2B5EF4-FFF2-40B4-BE49-F238E27FC236}">
                  <a16:creationId xmlns:a16="http://schemas.microsoft.com/office/drawing/2014/main" id="{019B2735-412E-06FE-5042-61CF3A293DAE}"/>
                </a:ext>
              </a:extLst>
            </p:cNvPr>
            <p:cNvSpPr/>
            <p:nvPr/>
          </p:nvSpPr>
          <p:spPr>
            <a:xfrm flipH="1">
              <a:off x="847371" y="4758624"/>
              <a:ext cx="428373" cy="232196"/>
            </a:xfrm>
            <a:custGeom>
              <a:avLst/>
              <a:gdLst/>
              <a:ahLst/>
              <a:cxnLst/>
              <a:rect l="l" t="t" r="r" b="b"/>
              <a:pathLst>
                <a:path w="27830" h="15085" extrusionOk="0">
                  <a:moveTo>
                    <a:pt x="571" y="1"/>
                  </a:moveTo>
                  <a:cubicBezTo>
                    <a:pt x="499" y="1"/>
                    <a:pt x="426" y="16"/>
                    <a:pt x="356" y="49"/>
                  </a:cubicBezTo>
                  <a:cubicBezTo>
                    <a:pt x="107" y="170"/>
                    <a:pt x="0" y="469"/>
                    <a:pt x="119" y="719"/>
                  </a:cubicBezTo>
                  <a:lnTo>
                    <a:pt x="6956" y="15085"/>
                  </a:lnTo>
                  <a:lnTo>
                    <a:pt x="27388" y="10493"/>
                  </a:lnTo>
                  <a:cubicBezTo>
                    <a:pt x="27659" y="10432"/>
                    <a:pt x="27829" y="10164"/>
                    <a:pt x="27767" y="9894"/>
                  </a:cubicBezTo>
                  <a:cubicBezTo>
                    <a:pt x="27715" y="9660"/>
                    <a:pt x="27507" y="9500"/>
                    <a:pt x="27278" y="9500"/>
                  </a:cubicBezTo>
                  <a:cubicBezTo>
                    <a:pt x="27242" y="9500"/>
                    <a:pt x="27206" y="9504"/>
                    <a:pt x="27169" y="9513"/>
                  </a:cubicBezTo>
                  <a:lnTo>
                    <a:pt x="7517" y="13932"/>
                  </a:lnTo>
                  <a:lnTo>
                    <a:pt x="1026" y="288"/>
                  </a:lnTo>
                  <a:cubicBezTo>
                    <a:pt x="939" y="107"/>
                    <a:pt x="759" y="1"/>
                    <a:pt x="5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5" name="Google Shape;3804;p50">
              <a:extLst>
                <a:ext uri="{FF2B5EF4-FFF2-40B4-BE49-F238E27FC236}">
                  <a16:creationId xmlns:a16="http://schemas.microsoft.com/office/drawing/2014/main" id="{77BB5386-B7A1-6901-4EBD-1954B2620F2C}"/>
                </a:ext>
              </a:extLst>
            </p:cNvPr>
            <p:cNvSpPr/>
            <p:nvPr/>
          </p:nvSpPr>
          <p:spPr>
            <a:xfrm flipH="1">
              <a:off x="1021107" y="5087956"/>
              <a:ext cx="386367" cy="236829"/>
            </a:xfrm>
            <a:custGeom>
              <a:avLst/>
              <a:gdLst/>
              <a:ahLst/>
              <a:cxnLst/>
              <a:rect l="l" t="t" r="r" b="b"/>
              <a:pathLst>
                <a:path w="25101" h="15386" extrusionOk="0">
                  <a:moveTo>
                    <a:pt x="572" y="1"/>
                  </a:moveTo>
                  <a:cubicBezTo>
                    <a:pt x="499" y="1"/>
                    <a:pt x="425" y="17"/>
                    <a:pt x="354" y="51"/>
                  </a:cubicBezTo>
                  <a:cubicBezTo>
                    <a:pt x="105" y="171"/>
                    <a:pt x="0" y="470"/>
                    <a:pt x="120" y="721"/>
                  </a:cubicBezTo>
                  <a:lnTo>
                    <a:pt x="7161" y="15385"/>
                  </a:lnTo>
                  <a:lnTo>
                    <a:pt x="24693" y="9750"/>
                  </a:lnTo>
                  <a:cubicBezTo>
                    <a:pt x="24957" y="9664"/>
                    <a:pt x="25100" y="9382"/>
                    <a:pt x="25015" y="9118"/>
                  </a:cubicBezTo>
                  <a:cubicBezTo>
                    <a:pt x="24948" y="8905"/>
                    <a:pt x="24749" y="8770"/>
                    <a:pt x="24538" y="8770"/>
                  </a:cubicBezTo>
                  <a:cubicBezTo>
                    <a:pt x="24487" y="8770"/>
                    <a:pt x="24436" y="8778"/>
                    <a:pt x="24385" y="8794"/>
                  </a:cubicBezTo>
                  <a:lnTo>
                    <a:pt x="7686" y="14162"/>
                  </a:lnTo>
                  <a:lnTo>
                    <a:pt x="1024" y="286"/>
                  </a:lnTo>
                  <a:cubicBezTo>
                    <a:pt x="938" y="106"/>
                    <a:pt x="759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26" name="Google Shape;3805;p50">
            <a:extLst>
              <a:ext uri="{FF2B5EF4-FFF2-40B4-BE49-F238E27FC236}">
                <a16:creationId xmlns:a16="http://schemas.microsoft.com/office/drawing/2014/main" id="{796276F6-9ECD-CBEF-878D-39C8B9B0B7F8}"/>
              </a:ext>
            </a:extLst>
          </p:cNvPr>
          <p:cNvGrpSpPr/>
          <p:nvPr/>
        </p:nvGrpSpPr>
        <p:grpSpPr>
          <a:xfrm rot="2282381" flipH="1">
            <a:off x="-921228" y="3680654"/>
            <a:ext cx="2166135" cy="2204530"/>
            <a:chOff x="658816" y="3875056"/>
            <a:chExt cx="1769862" cy="1801086"/>
          </a:xfrm>
        </p:grpSpPr>
        <p:sp>
          <p:nvSpPr>
            <p:cNvPr id="4127" name="Google Shape;3806;p50">
              <a:extLst>
                <a:ext uri="{FF2B5EF4-FFF2-40B4-BE49-F238E27FC236}">
                  <a16:creationId xmlns:a16="http://schemas.microsoft.com/office/drawing/2014/main" id="{4A5AF063-BA03-9E7F-7190-EB2DF8BE9DE1}"/>
                </a:ext>
              </a:extLst>
            </p:cNvPr>
            <p:cNvSpPr/>
            <p:nvPr/>
          </p:nvSpPr>
          <p:spPr>
            <a:xfrm flipH="1">
              <a:off x="1674625" y="5389061"/>
              <a:ext cx="141642" cy="176783"/>
            </a:xfrm>
            <a:custGeom>
              <a:avLst/>
              <a:gdLst/>
              <a:ahLst/>
              <a:cxnLst/>
              <a:rect l="l" t="t" r="r" b="b"/>
              <a:pathLst>
                <a:path w="9202" h="11485" extrusionOk="0">
                  <a:moveTo>
                    <a:pt x="7862" y="0"/>
                  </a:moveTo>
                  <a:cubicBezTo>
                    <a:pt x="7842" y="0"/>
                    <a:pt x="7822" y="2"/>
                    <a:pt x="7801" y="5"/>
                  </a:cubicBezTo>
                  <a:cubicBezTo>
                    <a:pt x="7568" y="36"/>
                    <a:pt x="7405" y="252"/>
                    <a:pt x="7439" y="484"/>
                  </a:cubicBezTo>
                  <a:lnTo>
                    <a:pt x="8274" y="6355"/>
                  </a:lnTo>
                  <a:lnTo>
                    <a:pt x="259" y="10683"/>
                  </a:lnTo>
                  <a:cubicBezTo>
                    <a:pt x="87" y="10776"/>
                    <a:pt x="1" y="10973"/>
                    <a:pt x="49" y="11162"/>
                  </a:cubicBezTo>
                  <a:cubicBezTo>
                    <a:pt x="97" y="11351"/>
                    <a:pt x="268" y="11485"/>
                    <a:pt x="462" y="11485"/>
                  </a:cubicBezTo>
                  <a:cubicBezTo>
                    <a:pt x="532" y="11483"/>
                    <a:pt x="602" y="11465"/>
                    <a:pt x="664" y="11431"/>
                  </a:cubicBezTo>
                  <a:lnTo>
                    <a:pt x="9202" y="6825"/>
                  </a:lnTo>
                  <a:lnTo>
                    <a:pt x="8281" y="366"/>
                  </a:lnTo>
                  <a:cubicBezTo>
                    <a:pt x="8252" y="154"/>
                    <a:pt x="8070" y="0"/>
                    <a:pt x="7862" y="0"/>
                  </a:cubicBezTo>
                  <a:close/>
                </a:path>
              </a:pathLst>
            </a:custGeom>
            <a:solidFill>
              <a:srgbClr val="8CC4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0" name="Google Shape;3807;p50">
              <a:extLst>
                <a:ext uri="{FF2B5EF4-FFF2-40B4-BE49-F238E27FC236}">
                  <a16:creationId xmlns:a16="http://schemas.microsoft.com/office/drawing/2014/main" id="{5BFDDBBC-C4DA-F2B4-2743-704265BD85E7}"/>
                </a:ext>
              </a:extLst>
            </p:cNvPr>
            <p:cNvSpPr/>
            <p:nvPr/>
          </p:nvSpPr>
          <p:spPr>
            <a:xfrm flipH="1">
              <a:off x="1402746" y="5296486"/>
              <a:ext cx="287717" cy="178076"/>
            </a:xfrm>
            <a:custGeom>
              <a:avLst/>
              <a:gdLst/>
              <a:ahLst/>
              <a:cxnLst/>
              <a:rect l="l" t="t" r="r" b="b"/>
              <a:pathLst>
                <a:path w="18692" h="11569" extrusionOk="0">
                  <a:moveTo>
                    <a:pt x="18120" y="0"/>
                  </a:moveTo>
                  <a:cubicBezTo>
                    <a:pt x="17933" y="0"/>
                    <a:pt x="17753" y="105"/>
                    <a:pt x="17667" y="286"/>
                  </a:cubicBezTo>
                  <a:lnTo>
                    <a:pt x="12838" y="10345"/>
                  </a:lnTo>
                  <a:lnTo>
                    <a:pt x="718" y="6447"/>
                  </a:lnTo>
                  <a:cubicBezTo>
                    <a:pt x="667" y="6431"/>
                    <a:pt x="615" y="6423"/>
                    <a:pt x="563" y="6423"/>
                  </a:cubicBezTo>
                  <a:cubicBezTo>
                    <a:pt x="351" y="6423"/>
                    <a:pt x="154" y="6558"/>
                    <a:pt x="85" y="6772"/>
                  </a:cubicBezTo>
                  <a:cubicBezTo>
                    <a:pt x="0" y="7036"/>
                    <a:pt x="145" y="7318"/>
                    <a:pt x="411" y="7403"/>
                  </a:cubicBezTo>
                  <a:lnTo>
                    <a:pt x="13363" y="11568"/>
                  </a:lnTo>
                  <a:lnTo>
                    <a:pt x="18571" y="720"/>
                  </a:lnTo>
                  <a:cubicBezTo>
                    <a:pt x="18691" y="471"/>
                    <a:pt x="18586" y="170"/>
                    <a:pt x="18337" y="50"/>
                  </a:cubicBezTo>
                  <a:cubicBezTo>
                    <a:pt x="18267" y="16"/>
                    <a:pt x="18193" y="0"/>
                    <a:pt x="18120" y="0"/>
                  </a:cubicBezTo>
                  <a:close/>
                </a:path>
              </a:pathLst>
            </a:custGeom>
            <a:solidFill>
              <a:srgbClr val="FF81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2" name="Google Shape;3808;p50">
              <a:extLst>
                <a:ext uri="{FF2B5EF4-FFF2-40B4-BE49-F238E27FC236}">
                  <a16:creationId xmlns:a16="http://schemas.microsoft.com/office/drawing/2014/main" id="{26B13345-C002-AC90-0BA9-930CB681F348}"/>
                </a:ext>
              </a:extLst>
            </p:cNvPr>
            <p:cNvSpPr/>
            <p:nvPr/>
          </p:nvSpPr>
          <p:spPr>
            <a:xfrm flipH="1">
              <a:off x="1072480" y="3875056"/>
              <a:ext cx="654935" cy="1236341"/>
            </a:xfrm>
            <a:custGeom>
              <a:avLst/>
              <a:gdLst/>
              <a:ahLst/>
              <a:cxnLst/>
              <a:rect l="l" t="t" r="r" b="b"/>
              <a:pathLst>
                <a:path w="42549" h="80321" extrusionOk="0">
                  <a:moveTo>
                    <a:pt x="19479" y="0"/>
                  </a:moveTo>
                  <a:cubicBezTo>
                    <a:pt x="14561" y="0"/>
                    <a:pt x="10368" y="9188"/>
                    <a:pt x="10793" y="16409"/>
                  </a:cubicBezTo>
                  <a:cubicBezTo>
                    <a:pt x="9828" y="19411"/>
                    <a:pt x="5751" y="22138"/>
                    <a:pt x="3039" y="25516"/>
                  </a:cubicBezTo>
                  <a:cubicBezTo>
                    <a:pt x="328" y="28895"/>
                    <a:pt x="0" y="34589"/>
                    <a:pt x="4523" y="38906"/>
                  </a:cubicBezTo>
                  <a:cubicBezTo>
                    <a:pt x="9046" y="43225"/>
                    <a:pt x="1039" y="49464"/>
                    <a:pt x="884" y="54225"/>
                  </a:cubicBezTo>
                  <a:cubicBezTo>
                    <a:pt x="729" y="58989"/>
                    <a:pt x="6428" y="60952"/>
                    <a:pt x="8399" y="66283"/>
                  </a:cubicBezTo>
                  <a:cubicBezTo>
                    <a:pt x="10369" y="71615"/>
                    <a:pt x="11813" y="78236"/>
                    <a:pt x="17456" y="80076"/>
                  </a:cubicBezTo>
                  <a:cubicBezTo>
                    <a:pt x="17973" y="80244"/>
                    <a:pt x="18495" y="80320"/>
                    <a:pt x="19018" y="80320"/>
                  </a:cubicBezTo>
                  <a:cubicBezTo>
                    <a:pt x="24209" y="80320"/>
                    <a:pt x="29454" y="72784"/>
                    <a:pt x="29454" y="72784"/>
                  </a:cubicBezTo>
                  <a:cubicBezTo>
                    <a:pt x="29454" y="72784"/>
                    <a:pt x="42548" y="60910"/>
                    <a:pt x="34196" y="50393"/>
                  </a:cubicBezTo>
                  <a:cubicBezTo>
                    <a:pt x="25842" y="39875"/>
                    <a:pt x="37461" y="43579"/>
                    <a:pt x="36889" y="34682"/>
                  </a:cubicBezTo>
                  <a:cubicBezTo>
                    <a:pt x="36318" y="25785"/>
                    <a:pt x="26820" y="25994"/>
                    <a:pt x="25348" y="19314"/>
                  </a:cubicBezTo>
                  <a:cubicBezTo>
                    <a:pt x="23877" y="12633"/>
                    <a:pt x="28121" y="5246"/>
                    <a:pt x="22166" y="947"/>
                  </a:cubicBezTo>
                  <a:cubicBezTo>
                    <a:pt x="21262" y="295"/>
                    <a:pt x="20359" y="0"/>
                    <a:pt x="194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3" name="Google Shape;3809;p50">
              <a:extLst>
                <a:ext uri="{FF2B5EF4-FFF2-40B4-BE49-F238E27FC236}">
                  <a16:creationId xmlns:a16="http://schemas.microsoft.com/office/drawing/2014/main" id="{7D67688C-4D4F-138F-E6FC-3B6C0AFA047E}"/>
                </a:ext>
              </a:extLst>
            </p:cNvPr>
            <p:cNvSpPr/>
            <p:nvPr/>
          </p:nvSpPr>
          <p:spPr>
            <a:xfrm flipH="1">
              <a:off x="1418016" y="3952564"/>
              <a:ext cx="133930" cy="1185222"/>
            </a:xfrm>
            <a:custGeom>
              <a:avLst/>
              <a:gdLst/>
              <a:ahLst/>
              <a:cxnLst/>
              <a:rect l="l" t="t" r="r" b="b"/>
              <a:pathLst>
                <a:path w="8701" h="77000" extrusionOk="0">
                  <a:moveTo>
                    <a:pt x="8223" y="0"/>
                  </a:moveTo>
                  <a:cubicBezTo>
                    <a:pt x="8044" y="0"/>
                    <a:pt x="7877" y="114"/>
                    <a:pt x="7818" y="294"/>
                  </a:cubicBezTo>
                  <a:cubicBezTo>
                    <a:pt x="1" y="24032"/>
                    <a:pt x="7222" y="76111"/>
                    <a:pt x="7295" y="76632"/>
                  </a:cubicBezTo>
                  <a:cubicBezTo>
                    <a:pt x="7325" y="76842"/>
                    <a:pt x="7506" y="76999"/>
                    <a:pt x="7718" y="76999"/>
                  </a:cubicBezTo>
                  <a:cubicBezTo>
                    <a:pt x="7738" y="76999"/>
                    <a:pt x="7758" y="76996"/>
                    <a:pt x="7776" y="76993"/>
                  </a:cubicBezTo>
                  <a:cubicBezTo>
                    <a:pt x="8010" y="76961"/>
                    <a:pt x="8172" y="76746"/>
                    <a:pt x="8139" y="76513"/>
                  </a:cubicBezTo>
                  <a:cubicBezTo>
                    <a:pt x="8065" y="75992"/>
                    <a:pt x="871" y="24112"/>
                    <a:pt x="8627" y="559"/>
                  </a:cubicBezTo>
                  <a:cubicBezTo>
                    <a:pt x="8700" y="337"/>
                    <a:pt x="8578" y="95"/>
                    <a:pt x="8356" y="21"/>
                  </a:cubicBezTo>
                  <a:cubicBezTo>
                    <a:pt x="8312" y="7"/>
                    <a:pt x="8267" y="0"/>
                    <a:pt x="82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4" name="Google Shape;3810;p50">
              <a:extLst>
                <a:ext uri="{FF2B5EF4-FFF2-40B4-BE49-F238E27FC236}">
                  <a16:creationId xmlns:a16="http://schemas.microsoft.com/office/drawing/2014/main" id="{D43882C3-7B8D-DE09-620A-33035DFDC76A}"/>
                </a:ext>
              </a:extLst>
            </p:cNvPr>
            <p:cNvSpPr/>
            <p:nvPr/>
          </p:nvSpPr>
          <p:spPr>
            <a:xfrm flipH="1">
              <a:off x="1367142" y="4167265"/>
              <a:ext cx="205613" cy="98189"/>
            </a:xfrm>
            <a:custGeom>
              <a:avLst/>
              <a:gdLst/>
              <a:ahLst/>
              <a:cxnLst/>
              <a:rect l="l" t="t" r="r" b="b"/>
              <a:pathLst>
                <a:path w="13358" h="6379" extrusionOk="0">
                  <a:moveTo>
                    <a:pt x="474" y="1"/>
                  </a:moveTo>
                  <a:cubicBezTo>
                    <a:pt x="358" y="1"/>
                    <a:pt x="243" y="47"/>
                    <a:pt x="160" y="138"/>
                  </a:cubicBezTo>
                  <a:cubicBezTo>
                    <a:pt x="1" y="312"/>
                    <a:pt x="11" y="581"/>
                    <a:pt x="185" y="739"/>
                  </a:cubicBezTo>
                  <a:lnTo>
                    <a:pt x="6298" y="6378"/>
                  </a:lnTo>
                  <a:lnTo>
                    <a:pt x="13128" y="1304"/>
                  </a:lnTo>
                  <a:cubicBezTo>
                    <a:pt x="13317" y="1165"/>
                    <a:pt x="13357" y="898"/>
                    <a:pt x="13217" y="709"/>
                  </a:cubicBezTo>
                  <a:cubicBezTo>
                    <a:pt x="13133" y="597"/>
                    <a:pt x="13004" y="537"/>
                    <a:pt x="12874" y="537"/>
                  </a:cubicBezTo>
                  <a:cubicBezTo>
                    <a:pt x="12785" y="537"/>
                    <a:pt x="12696" y="564"/>
                    <a:pt x="12620" y="621"/>
                  </a:cubicBezTo>
                  <a:lnTo>
                    <a:pt x="6358" y="5274"/>
                  </a:lnTo>
                  <a:lnTo>
                    <a:pt x="761" y="113"/>
                  </a:lnTo>
                  <a:cubicBezTo>
                    <a:pt x="680" y="38"/>
                    <a:pt x="577" y="1"/>
                    <a:pt x="4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5" name="Google Shape;3811;p50">
              <a:extLst>
                <a:ext uri="{FF2B5EF4-FFF2-40B4-BE49-F238E27FC236}">
                  <a16:creationId xmlns:a16="http://schemas.microsoft.com/office/drawing/2014/main" id="{6D1B0E79-7622-57DC-A6E3-A212F13B267D}"/>
                </a:ext>
              </a:extLst>
            </p:cNvPr>
            <p:cNvSpPr/>
            <p:nvPr/>
          </p:nvSpPr>
          <p:spPr>
            <a:xfrm flipH="1">
              <a:off x="1258386" y="4412271"/>
              <a:ext cx="383535" cy="177753"/>
            </a:xfrm>
            <a:custGeom>
              <a:avLst/>
              <a:gdLst/>
              <a:ahLst/>
              <a:cxnLst/>
              <a:rect l="l" t="t" r="r" b="b"/>
              <a:pathLst>
                <a:path w="24917" h="11548" extrusionOk="0">
                  <a:moveTo>
                    <a:pt x="24436" y="1"/>
                  </a:moveTo>
                  <a:cubicBezTo>
                    <a:pt x="24346" y="1"/>
                    <a:pt x="24256" y="29"/>
                    <a:pt x="24178" y="88"/>
                  </a:cubicBezTo>
                  <a:lnTo>
                    <a:pt x="10588" y="10458"/>
                  </a:lnTo>
                  <a:lnTo>
                    <a:pt x="746" y="2237"/>
                  </a:lnTo>
                  <a:cubicBezTo>
                    <a:pt x="667" y="2172"/>
                    <a:pt x="571" y="2141"/>
                    <a:pt x="477" y="2141"/>
                  </a:cubicBezTo>
                  <a:cubicBezTo>
                    <a:pt x="355" y="2141"/>
                    <a:pt x="234" y="2193"/>
                    <a:pt x="149" y="2293"/>
                  </a:cubicBezTo>
                  <a:cubicBezTo>
                    <a:pt x="0" y="2474"/>
                    <a:pt x="22" y="2739"/>
                    <a:pt x="199" y="2890"/>
                  </a:cubicBezTo>
                  <a:lnTo>
                    <a:pt x="10565" y="11548"/>
                  </a:lnTo>
                  <a:lnTo>
                    <a:pt x="24695" y="765"/>
                  </a:lnTo>
                  <a:cubicBezTo>
                    <a:pt x="24882" y="621"/>
                    <a:pt x="24917" y="354"/>
                    <a:pt x="24775" y="168"/>
                  </a:cubicBezTo>
                  <a:cubicBezTo>
                    <a:pt x="24691" y="58"/>
                    <a:pt x="24564" y="1"/>
                    <a:pt x="244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6" name="Google Shape;3812;p50">
              <a:extLst>
                <a:ext uri="{FF2B5EF4-FFF2-40B4-BE49-F238E27FC236}">
                  <a16:creationId xmlns:a16="http://schemas.microsoft.com/office/drawing/2014/main" id="{A4EA21BD-292F-12BC-516B-9C18EA8A5221}"/>
                </a:ext>
              </a:extLst>
            </p:cNvPr>
            <p:cNvSpPr/>
            <p:nvPr/>
          </p:nvSpPr>
          <p:spPr>
            <a:xfrm flipH="1">
              <a:off x="1279706" y="4719055"/>
              <a:ext cx="347024" cy="174089"/>
            </a:xfrm>
            <a:custGeom>
              <a:avLst/>
              <a:gdLst/>
              <a:ahLst/>
              <a:cxnLst/>
              <a:rect l="l" t="t" r="r" b="b"/>
              <a:pathLst>
                <a:path w="22545" h="11310" extrusionOk="0">
                  <a:moveTo>
                    <a:pt x="22069" y="0"/>
                  </a:moveTo>
                  <a:cubicBezTo>
                    <a:pt x="21963" y="0"/>
                    <a:pt x="21856" y="40"/>
                    <a:pt x="21773" y="121"/>
                  </a:cubicBezTo>
                  <a:lnTo>
                    <a:pt x="10798" y="10182"/>
                  </a:lnTo>
                  <a:lnTo>
                    <a:pt x="741" y="1840"/>
                  </a:lnTo>
                  <a:cubicBezTo>
                    <a:pt x="663" y="1778"/>
                    <a:pt x="570" y="1748"/>
                    <a:pt x="477" y="1748"/>
                  </a:cubicBezTo>
                  <a:cubicBezTo>
                    <a:pt x="354" y="1748"/>
                    <a:pt x="232" y="1801"/>
                    <a:pt x="148" y="1903"/>
                  </a:cubicBezTo>
                  <a:cubicBezTo>
                    <a:pt x="1" y="2081"/>
                    <a:pt x="23" y="2345"/>
                    <a:pt x="198" y="2497"/>
                  </a:cubicBezTo>
                  <a:lnTo>
                    <a:pt x="10826" y="11310"/>
                  </a:lnTo>
                  <a:lnTo>
                    <a:pt x="22349" y="747"/>
                  </a:lnTo>
                  <a:cubicBezTo>
                    <a:pt x="22530" y="590"/>
                    <a:pt x="22545" y="315"/>
                    <a:pt x="22383" y="137"/>
                  </a:cubicBezTo>
                  <a:cubicBezTo>
                    <a:pt x="22299" y="47"/>
                    <a:pt x="22184" y="0"/>
                    <a:pt x="220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7" name="Google Shape;3813;p50">
              <a:extLst>
                <a:ext uri="{FF2B5EF4-FFF2-40B4-BE49-F238E27FC236}">
                  <a16:creationId xmlns:a16="http://schemas.microsoft.com/office/drawing/2014/main" id="{2219DC95-D94C-D47A-13B1-AEDD2B77457A}"/>
                </a:ext>
              </a:extLst>
            </p:cNvPr>
            <p:cNvSpPr/>
            <p:nvPr/>
          </p:nvSpPr>
          <p:spPr>
            <a:xfrm flipH="1">
              <a:off x="1546580" y="5192444"/>
              <a:ext cx="882098" cy="406393"/>
            </a:xfrm>
            <a:custGeom>
              <a:avLst/>
              <a:gdLst/>
              <a:ahLst/>
              <a:cxnLst/>
              <a:rect l="l" t="t" r="r" b="b"/>
              <a:pathLst>
                <a:path w="57307" h="26402" extrusionOk="0">
                  <a:moveTo>
                    <a:pt x="16085" y="1"/>
                  </a:moveTo>
                  <a:cubicBezTo>
                    <a:pt x="11262" y="1"/>
                    <a:pt x="5916" y="561"/>
                    <a:pt x="0" y="1848"/>
                  </a:cubicBezTo>
                  <a:cubicBezTo>
                    <a:pt x="13241" y="7385"/>
                    <a:pt x="21434" y="26401"/>
                    <a:pt x="46194" y="26401"/>
                  </a:cubicBezTo>
                  <a:cubicBezTo>
                    <a:pt x="49572" y="26401"/>
                    <a:pt x="53257" y="26047"/>
                    <a:pt x="57306" y="25257"/>
                  </a:cubicBezTo>
                  <a:cubicBezTo>
                    <a:pt x="57306" y="25257"/>
                    <a:pt x="48472" y="1"/>
                    <a:pt x="160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8" name="Google Shape;3814;p50">
              <a:extLst>
                <a:ext uri="{FF2B5EF4-FFF2-40B4-BE49-F238E27FC236}">
                  <a16:creationId xmlns:a16="http://schemas.microsoft.com/office/drawing/2014/main" id="{BD48B619-45F4-DE76-D06B-A8E45758A38B}"/>
                </a:ext>
              </a:extLst>
            </p:cNvPr>
            <p:cNvSpPr/>
            <p:nvPr/>
          </p:nvSpPr>
          <p:spPr>
            <a:xfrm flipH="1">
              <a:off x="1500861" y="5227519"/>
              <a:ext cx="823776" cy="388907"/>
            </a:xfrm>
            <a:custGeom>
              <a:avLst/>
              <a:gdLst/>
              <a:ahLst/>
              <a:cxnLst/>
              <a:rect l="l" t="t" r="r" b="b"/>
              <a:pathLst>
                <a:path w="53518" h="25266" extrusionOk="0">
                  <a:moveTo>
                    <a:pt x="437" y="0"/>
                  </a:moveTo>
                  <a:cubicBezTo>
                    <a:pt x="434" y="0"/>
                    <a:pt x="432" y="1"/>
                    <a:pt x="429" y="2"/>
                  </a:cubicBezTo>
                  <a:cubicBezTo>
                    <a:pt x="197" y="2"/>
                    <a:pt x="8" y="187"/>
                    <a:pt x="5" y="421"/>
                  </a:cubicBezTo>
                  <a:cubicBezTo>
                    <a:pt x="0" y="653"/>
                    <a:pt x="184" y="845"/>
                    <a:pt x="416" y="852"/>
                  </a:cubicBezTo>
                  <a:cubicBezTo>
                    <a:pt x="21600" y="1510"/>
                    <a:pt x="52486" y="24940"/>
                    <a:pt x="52797" y="25177"/>
                  </a:cubicBezTo>
                  <a:cubicBezTo>
                    <a:pt x="52870" y="25234"/>
                    <a:pt x="52961" y="25264"/>
                    <a:pt x="53054" y="25265"/>
                  </a:cubicBezTo>
                  <a:lnTo>
                    <a:pt x="53054" y="25264"/>
                  </a:lnTo>
                  <a:cubicBezTo>
                    <a:pt x="53238" y="25264"/>
                    <a:pt x="53400" y="25147"/>
                    <a:pt x="53459" y="24973"/>
                  </a:cubicBezTo>
                  <a:cubicBezTo>
                    <a:pt x="53517" y="24801"/>
                    <a:pt x="53459" y="24611"/>
                    <a:pt x="53315" y="24499"/>
                  </a:cubicBezTo>
                  <a:cubicBezTo>
                    <a:pt x="53002" y="24261"/>
                    <a:pt x="21901" y="667"/>
                    <a:pt x="443" y="2"/>
                  </a:cubicBezTo>
                  <a:cubicBezTo>
                    <a:pt x="441" y="1"/>
                    <a:pt x="439" y="0"/>
                    <a:pt x="4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9" name="Google Shape;3815;p50">
              <a:extLst>
                <a:ext uri="{FF2B5EF4-FFF2-40B4-BE49-F238E27FC236}">
                  <a16:creationId xmlns:a16="http://schemas.microsoft.com/office/drawing/2014/main" id="{A5E6A9DE-0CA3-B159-D9FD-AA78E4C9C928}"/>
                </a:ext>
              </a:extLst>
            </p:cNvPr>
            <p:cNvSpPr/>
            <p:nvPr/>
          </p:nvSpPr>
          <p:spPr>
            <a:xfrm flipH="1">
              <a:off x="2059210" y="5198908"/>
              <a:ext cx="124371" cy="151493"/>
            </a:xfrm>
            <a:custGeom>
              <a:avLst/>
              <a:gdLst/>
              <a:ahLst/>
              <a:cxnLst/>
              <a:rect l="l" t="t" r="r" b="b"/>
              <a:pathLst>
                <a:path w="8080" h="9842" extrusionOk="0">
                  <a:moveTo>
                    <a:pt x="3287" y="0"/>
                  </a:moveTo>
                  <a:cubicBezTo>
                    <a:pt x="3157" y="0"/>
                    <a:pt x="3028" y="55"/>
                    <a:pt x="2947" y="165"/>
                  </a:cubicBezTo>
                  <a:cubicBezTo>
                    <a:pt x="2808" y="355"/>
                    <a:pt x="2835" y="611"/>
                    <a:pt x="3023" y="749"/>
                  </a:cubicBezTo>
                  <a:cubicBezTo>
                    <a:pt x="3269" y="992"/>
                    <a:pt x="5354" y="3812"/>
                    <a:pt x="6796" y="5787"/>
                  </a:cubicBezTo>
                  <a:lnTo>
                    <a:pt x="272" y="9035"/>
                  </a:lnTo>
                  <a:cubicBezTo>
                    <a:pt x="93" y="9122"/>
                    <a:pt x="1" y="9321"/>
                    <a:pt x="46" y="9513"/>
                  </a:cubicBezTo>
                  <a:cubicBezTo>
                    <a:pt x="91" y="9705"/>
                    <a:pt x="263" y="9842"/>
                    <a:pt x="460" y="9842"/>
                  </a:cubicBezTo>
                  <a:cubicBezTo>
                    <a:pt x="527" y="9840"/>
                    <a:pt x="591" y="9825"/>
                    <a:pt x="649" y="9795"/>
                  </a:cubicBezTo>
                  <a:lnTo>
                    <a:pt x="8079" y="6101"/>
                  </a:lnTo>
                  <a:lnTo>
                    <a:pt x="7782" y="5693"/>
                  </a:lnTo>
                  <a:cubicBezTo>
                    <a:pt x="5992" y="3237"/>
                    <a:pt x="3805" y="272"/>
                    <a:pt x="3555" y="86"/>
                  </a:cubicBezTo>
                  <a:cubicBezTo>
                    <a:pt x="3476" y="29"/>
                    <a:pt x="3381" y="0"/>
                    <a:pt x="32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0" name="Google Shape;3816;p50">
              <a:extLst>
                <a:ext uri="{FF2B5EF4-FFF2-40B4-BE49-F238E27FC236}">
                  <a16:creationId xmlns:a16="http://schemas.microsoft.com/office/drawing/2014/main" id="{E68E979F-4172-3F0C-0225-701DD3767166}"/>
                </a:ext>
              </a:extLst>
            </p:cNvPr>
            <p:cNvSpPr/>
            <p:nvPr/>
          </p:nvSpPr>
          <p:spPr>
            <a:xfrm flipH="1">
              <a:off x="1842491" y="5268028"/>
              <a:ext cx="142981" cy="211955"/>
            </a:xfrm>
            <a:custGeom>
              <a:avLst/>
              <a:gdLst/>
              <a:ahLst/>
              <a:cxnLst/>
              <a:rect l="l" t="t" r="r" b="b"/>
              <a:pathLst>
                <a:path w="9289" h="13770" extrusionOk="0">
                  <a:moveTo>
                    <a:pt x="7569" y="0"/>
                  </a:moveTo>
                  <a:cubicBezTo>
                    <a:pt x="7546" y="0"/>
                    <a:pt x="7523" y="2"/>
                    <a:pt x="7499" y="6"/>
                  </a:cubicBezTo>
                  <a:cubicBezTo>
                    <a:pt x="7265" y="44"/>
                    <a:pt x="7107" y="267"/>
                    <a:pt x="7148" y="501"/>
                  </a:cubicBezTo>
                  <a:lnTo>
                    <a:pt x="8358" y="7829"/>
                  </a:lnTo>
                  <a:lnTo>
                    <a:pt x="235" y="12985"/>
                  </a:lnTo>
                  <a:cubicBezTo>
                    <a:pt x="74" y="13087"/>
                    <a:pt x="1" y="13282"/>
                    <a:pt x="54" y="13464"/>
                  </a:cubicBezTo>
                  <a:cubicBezTo>
                    <a:pt x="106" y="13646"/>
                    <a:pt x="273" y="13770"/>
                    <a:pt x="464" y="13770"/>
                  </a:cubicBezTo>
                  <a:cubicBezTo>
                    <a:pt x="544" y="13770"/>
                    <a:pt x="622" y="13747"/>
                    <a:pt x="691" y="13703"/>
                  </a:cubicBezTo>
                  <a:lnTo>
                    <a:pt x="9289" y="8246"/>
                  </a:lnTo>
                  <a:lnTo>
                    <a:pt x="7989" y="362"/>
                  </a:lnTo>
                  <a:cubicBezTo>
                    <a:pt x="7957" y="150"/>
                    <a:pt x="7776" y="0"/>
                    <a:pt x="75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1" name="Google Shape;3817;p50">
              <a:extLst>
                <a:ext uri="{FF2B5EF4-FFF2-40B4-BE49-F238E27FC236}">
                  <a16:creationId xmlns:a16="http://schemas.microsoft.com/office/drawing/2014/main" id="{56654522-0EA6-5CCF-DC17-FC891F482037}"/>
                </a:ext>
              </a:extLst>
            </p:cNvPr>
            <p:cNvSpPr/>
            <p:nvPr/>
          </p:nvSpPr>
          <p:spPr>
            <a:xfrm flipH="1">
              <a:off x="1677280" y="4772261"/>
              <a:ext cx="733668" cy="608050"/>
            </a:xfrm>
            <a:custGeom>
              <a:avLst/>
              <a:gdLst/>
              <a:ahLst/>
              <a:cxnLst/>
              <a:rect l="l" t="t" r="r" b="b"/>
              <a:pathLst>
                <a:path w="47664" h="39503" extrusionOk="0">
                  <a:moveTo>
                    <a:pt x="1" y="0"/>
                  </a:moveTo>
                  <a:cubicBezTo>
                    <a:pt x="12473" y="10513"/>
                    <a:pt x="13509" y="35678"/>
                    <a:pt x="47663" y="39503"/>
                  </a:cubicBezTo>
                  <a:cubicBezTo>
                    <a:pt x="47663" y="39503"/>
                    <a:pt x="46524" y="420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2" name="Google Shape;3818;p50">
              <a:extLst>
                <a:ext uri="{FF2B5EF4-FFF2-40B4-BE49-F238E27FC236}">
                  <a16:creationId xmlns:a16="http://schemas.microsoft.com/office/drawing/2014/main" id="{577F03F1-CE06-C147-4094-53DDB3EAB6C4}"/>
                </a:ext>
              </a:extLst>
            </p:cNvPr>
            <p:cNvSpPr/>
            <p:nvPr/>
          </p:nvSpPr>
          <p:spPr>
            <a:xfrm flipH="1">
              <a:off x="1639133" y="4810260"/>
              <a:ext cx="679056" cy="616670"/>
            </a:xfrm>
            <a:custGeom>
              <a:avLst/>
              <a:gdLst/>
              <a:ahLst/>
              <a:cxnLst/>
              <a:rect l="l" t="t" r="r" b="b"/>
              <a:pathLst>
                <a:path w="44116" h="40063" extrusionOk="0">
                  <a:moveTo>
                    <a:pt x="566" y="0"/>
                  </a:moveTo>
                  <a:cubicBezTo>
                    <a:pt x="359" y="0"/>
                    <a:pt x="166" y="129"/>
                    <a:pt x="94" y="337"/>
                  </a:cubicBezTo>
                  <a:cubicBezTo>
                    <a:pt x="0" y="602"/>
                    <a:pt x="144" y="891"/>
                    <a:pt x="411" y="978"/>
                  </a:cubicBezTo>
                  <a:cubicBezTo>
                    <a:pt x="20402" y="7944"/>
                    <a:pt x="42838" y="39531"/>
                    <a:pt x="43062" y="39849"/>
                  </a:cubicBezTo>
                  <a:cubicBezTo>
                    <a:pt x="43155" y="39983"/>
                    <a:pt x="43309" y="40063"/>
                    <a:pt x="43473" y="40063"/>
                  </a:cubicBezTo>
                  <a:cubicBezTo>
                    <a:pt x="43879" y="40063"/>
                    <a:pt x="44116" y="39603"/>
                    <a:pt x="43882" y="39273"/>
                  </a:cubicBezTo>
                  <a:cubicBezTo>
                    <a:pt x="43655" y="38950"/>
                    <a:pt x="21037" y="7103"/>
                    <a:pt x="742" y="32"/>
                  </a:cubicBezTo>
                  <a:cubicBezTo>
                    <a:pt x="684" y="11"/>
                    <a:pt x="625" y="0"/>
                    <a:pt x="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3" name="Google Shape;3819;p50">
              <a:extLst>
                <a:ext uri="{FF2B5EF4-FFF2-40B4-BE49-F238E27FC236}">
                  <a16:creationId xmlns:a16="http://schemas.microsoft.com/office/drawing/2014/main" id="{2A7B2E36-370F-5C7E-F0DC-B32F6168FEE5}"/>
                </a:ext>
              </a:extLst>
            </p:cNvPr>
            <p:cNvSpPr/>
            <p:nvPr/>
          </p:nvSpPr>
          <p:spPr>
            <a:xfrm flipH="1">
              <a:off x="1677280" y="4772261"/>
              <a:ext cx="733668" cy="608050"/>
            </a:xfrm>
            <a:custGeom>
              <a:avLst/>
              <a:gdLst/>
              <a:ahLst/>
              <a:cxnLst/>
              <a:rect l="l" t="t" r="r" b="b"/>
              <a:pathLst>
                <a:path w="47664" h="39503" extrusionOk="0">
                  <a:moveTo>
                    <a:pt x="1" y="0"/>
                  </a:moveTo>
                  <a:cubicBezTo>
                    <a:pt x="12473" y="10513"/>
                    <a:pt x="13509" y="35678"/>
                    <a:pt x="47663" y="39503"/>
                  </a:cubicBezTo>
                  <a:cubicBezTo>
                    <a:pt x="47663" y="39503"/>
                    <a:pt x="46524" y="4201"/>
                    <a:pt x="1" y="0"/>
                  </a:cubicBezTo>
                  <a:close/>
                </a:path>
              </a:pathLst>
            </a:custGeom>
            <a:solidFill>
              <a:srgbClr val="6D9EEB">
                <a:alpha val="41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4" name="Google Shape;3820;p50">
              <a:extLst>
                <a:ext uri="{FF2B5EF4-FFF2-40B4-BE49-F238E27FC236}">
                  <a16:creationId xmlns:a16="http://schemas.microsoft.com/office/drawing/2014/main" id="{DB7BC9C3-7249-73A0-6300-D740314E85EC}"/>
                </a:ext>
              </a:extLst>
            </p:cNvPr>
            <p:cNvSpPr/>
            <p:nvPr/>
          </p:nvSpPr>
          <p:spPr>
            <a:xfrm flipH="1">
              <a:off x="2078447" y="4838349"/>
              <a:ext cx="136839" cy="134515"/>
            </a:xfrm>
            <a:custGeom>
              <a:avLst/>
              <a:gdLst/>
              <a:ahLst/>
              <a:cxnLst/>
              <a:rect l="l" t="t" r="r" b="b"/>
              <a:pathLst>
                <a:path w="8890" h="8739" extrusionOk="0">
                  <a:moveTo>
                    <a:pt x="5905" y="1"/>
                  </a:moveTo>
                  <a:cubicBezTo>
                    <a:pt x="5807" y="1"/>
                    <a:pt x="5709" y="29"/>
                    <a:pt x="5625" y="90"/>
                  </a:cubicBezTo>
                  <a:cubicBezTo>
                    <a:pt x="5401" y="254"/>
                    <a:pt x="5339" y="548"/>
                    <a:pt x="5503" y="772"/>
                  </a:cubicBezTo>
                  <a:cubicBezTo>
                    <a:pt x="5667" y="1088"/>
                    <a:pt x="6779" y="4314"/>
                    <a:pt x="7560" y="6613"/>
                  </a:cubicBezTo>
                  <a:lnTo>
                    <a:pt x="450" y="7741"/>
                  </a:lnTo>
                  <a:cubicBezTo>
                    <a:pt x="188" y="7779"/>
                    <a:pt x="1" y="8013"/>
                    <a:pt x="23" y="8276"/>
                  </a:cubicBezTo>
                  <a:cubicBezTo>
                    <a:pt x="42" y="8537"/>
                    <a:pt x="260" y="8738"/>
                    <a:pt x="521" y="8738"/>
                  </a:cubicBezTo>
                  <a:cubicBezTo>
                    <a:pt x="523" y="8738"/>
                    <a:pt x="525" y="8738"/>
                    <a:pt x="527" y="8738"/>
                  </a:cubicBezTo>
                  <a:cubicBezTo>
                    <a:pt x="554" y="8738"/>
                    <a:pt x="581" y="8737"/>
                    <a:pt x="606" y="8733"/>
                  </a:cubicBezTo>
                  <a:lnTo>
                    <a:pt x="8889" y="7420"/>
                  </a:lnTo>
                  <a:lnTo>
                    <a:pt x="8701" y="6855"/>
                  </a:lnTo>
                  <a:cubicBezTo>
                    <a:pt x="7284" y="2660"/>
                    <a:pt x="6490" y="428"/>
                    <a:pt x="6337" y="219"/>
                  </a:cubicBezTo>
                  <a:cubicBezTo>
                    <a:pt x="6235" y="80"/>
                    <a:pt x="6070" y="1"/>
                    <a:pt x="59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5" name="Google Shape;3821;p50">
              <a:extLst>
                <a:ext uri="{FF2B5EF4-FFF2-40B4-BE49-F238E27FC236}">
                  <a16:creationId xmlns:a16="http://schemas.microsoft.com/office/drawing/2014/main" id="{71156DEE-26A3-3065-FCE4-F11785EE2A1C}"/>
                </a:ext>
              </a:extLst>
            </p:cNvPr>
            <p:cNvSpPr/>
            <p:nvPr/>
          </p:nvSpPr>
          <p:spPr>
            <a:xfrm flipH="1">
              <a:off x="1884765" y="4983560"/>
              <a:ext cx="180415" cy="172319"/>
            </a:xfrm>
            <a:custGeom>
              <a:avLst/>
              <a:gdLst/>
              <a:ahLst/>
              <a:cxnLst/>
              <a:rect l="l" t="t" r="r" b="b"/>
              <a:pathLst>
                <a:path w="11721" h="11195" extrusionOk="0">
                  <a:moveTo>
                    <a:pt x="11198" y="1"/>
                  </a:moveTo>
                  <a:cubicBezTo>
                    <a:pt x="10947" y="1"/>
                    <a:pt x="10724" y="176"/>
                    <a:pt x="10688" y="430"/>
                  </a:cubicBezTo>
                  <a:lnTo>
                    <a:pt x="9652" y="7736"/>
                  </a:lnTo>
                  <a:lnTo>
                    <a:pt x="406" y="10207"/>
                  </a:lnTo>
                  <a:cubicBezTo>
                    <a:pt x="161" y="10270"/>
                    <a:pt x="0" y="10506"/>
                    <a:pt x="34" y="10758"/>
                  </a:cubicBezTo>
                  <a:cubicBezTo>
                    <a:pt x="67" y="11008"/>
                    <a:pt x="281" y="11194"/>
                    <a:pt x="532" y="11194"/>
                  </a:cubicBezTo>
                  <a:cubicBezTo>
                    <a:pt x="533" y="11194"/>
                    <a:pt x="534" y="11194"/>
                    <a:pt x="535" y="11194"/>
                  </a:cubicBezTo>
                  <a:cubicBezTo>
                    <a:pt x="578" y="11193"/>
                    <a:pt x="623" y="11188"/>
                    <a:pt x="665" y="11178"/>
                  </a:cubicBezTo>
                  <a:lnTo>
                    <a:pt x="10551" y="8533"/>
                  </a:lnTo>
                  <a:lnTo>
                    <a:pt x="11681" y="572"/>
                  </a:lnTo>
                  <a:cubicBezTo>
                    <a:pt x="11721" y="298"/>
                    <a:pt x="11530" y="42"/>
                    <a:pt x="11255" y="3"/>
                  </a:cubicBezTo>
                  <a:cubicBezTo>
                    <a:pt x="11236" y="2"/>
                    <a:pt x="11217" y="1"/>
                    <a:pt x="111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6" name="Google Shape;3822;p50">
              <a:extLst>
                <a:ext uri="{FF2B5EF4-FFF2-40B4-BE49-F238E27FC236}">
                  <a16:creationId xmlns:a16="http://schemas.microsoft.com/office/drawing/2014/main" id="{9655A1FF-86E3-189A-FA6F-BCC8249D2068}"/>
                </a:ext>
              </a:extLst>
            </p:cNvPr>
            <p:cNvSpPr/>
            <p:nvPr/>
          </p:nvSpPr>
          <p:spPr>
            <a:xfrm flipH="1">
              <a:off x="1755237" y="5150935"/>
              <a:ext cx="174166" cy="137517"/>
            </a:xfrm>
            <a:custGeom>
              <a:avLst/>
              <a:gdLst/>
              <a:ahLst/>
              <a:cxnLst/>
              <a:rect l="l" t="t" r="r" b="b"/>
              <a:pathLst>
                <a:path w="11315" h="8934" extrusionOk="0">
                  <a:moveTo>
                    <a:pt x="10767" y="0"/>
                  </a:moveTo>
                  <a:cubicBezTo>
                    <a:pt x="10527" y="0"/>
                    <a:pt x="10321" y="179"/>
                    <a:pt x="10280" y="423"/>
                  </a:cubicBezTo>
                  <a:lnTo>
                    <a:pt x="9326" y="6224"/>
                  </a:lnTo>
                  <a:lnTo>
                    <a:pt x="436" y="7940"/>
                  </a:lnTo>
                  <a:cubicBezTo>
                    <a:pt x="179" y="7985"/>
                    <a:pt x="0" y="8221"/>
                    <a:pt x="25" y="8480"/>
                  </a:cubicBezTo>
                  <a:cubicBezTo>
                    <a:pt x="50" y="8738"/>
                    <a:pt x="265" y="8934"/>
                    <a:pt x="523" y="8934"/>
                  </a:cubicBezTo>
                  <a:cubicBezTo>
                    <a:pt x="525" y="8934"/>
                    <a:pt x="527" y="8934"/>
                    <a:pt x="530" y="8934"/>
                  </a:cubicBezTo>
                  <a:cubicBezTo>
                    <a:pt x="563" y="8934"/>
                    <a:pt x="595" y="8931"/>
                    <a:pt x="627" y="8926"/>
                  </a:cubicBezTo>
                  <a:lnTo>
                    <a:pt x="10205" y="7076"/>
                  </a:lnTo>
                  <a:lnTo>
                    <a:pt x="11270" y="585"/>
                  </a:lnTo>
                  <a:cubicBezTo>
                    <a:pt x="11315" y="311"/>
                    <a:pt x="11129" y="54"/>
                    <a:pt x="10857" y="9"/>
                  </a:cubicBezTo>
                  <a:cubicBezTo>
                    <a:pt x="10826" y="3"/>
                    <a:pt x="10796" y="0"/>
                    <a:pt x="107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7" name="Google Shape;3823;p50">
              <a:extLst>
                <a:ext uri="{FF2B5EF4-FFF2-40B4-BE49-F238E27FC236}">
                  <a16:creationId xmlns:a16="http://schemas.microsoft.com/office/drawing/2014/main" id="{724A884C-4E23-99B2-8F51-876553F6B011}"/>
                </a:ext>
              </a:extLst>
            </p:cNvPr>
            <p:cNvSpPr/>
            <p:nvPr/>
          </p:nvSpPr>
          <p:spPr>
            <a:xfrm flipH="1">
              <a:off x="1324676" y="4680316"/>
              <a:ext cx="628799" cy="979625"/>
            </a:xfrm>
            <a:custGeom>
              <a:avLst/>
              <a:gdLst/>
              <a:ahLst/>
              <a:cxnLst/>
              <a:rect l="l" t="t" r="r" b="b"/>
              <a:pathLst>
                <a:path w="40851" h="63643" extrusionOk="0">
                  <a:moveTo>
                    <a:pt x="6468" y="1"/>
                  </a:moveTo>
                  <a:cubicBezTo>
                    <a:pt x="5113" y="1"/>
                    <a:pt x="3930" y="611"/>
                    <a:pt x="3121" y="2041"/>
                  </a:cubicBezTo>
                  <a:cubicBezTo>
                    <a:pt x="0" y="7558"/>
                    <a:pt x="5990" y="11822"/>
                    <a:pt x="7245" y="17590"/>
                  </a:cubicBezTo>
                  <a:cubicBezTo>
                    <a:pt x="8499" y="23359"/>
                    <a:pt x="974" y="26619"/>
                    <a:pt x="3734" y="33801"/>
                  </a:cubicBezTo>
                  <a:cubicBezTo>
                    <a:pt x="6493" y="40982"/>
                    <a:pt x="14267" y="33891"/>
                    <a:pt x="11509" y="45149"/>
                  </a:cubicBezTo>
                  <a:cubicBezTo>
                    <a:pt x="8750" y="56407"/>
                    <a:pt x="23296" y="60998"/>
                    <a:pt x="23296" y="60998"/>
                  </a:cubicBezTo>
                  <a:cubicBezTo>
                    <a:pt x="23296" y="60998"/>
                    <a:pt x="27791" y="63643"/>
                    <a:pt x="31661" y="63643"/>
                  </a:cubicBezTo>
                  <a:cubicBezTo>
                    <a:pt x="33042" y="63643"/>
                    <a:pt x="34344" y="63306"/>
                    <a:pt x="35334" y="62392"/>
                  </a:cubicBezTo>
                  <a:cubicBezTo>
                    <a:pt x="39097" y="58915"/>
                    <a:pt x="37842" y="53202"/>
                    <a:pt x="37466" y="48312"/>
                  </a:cubicBezTo>
                  <a:cubicBezTo>
                    <a:pt x="37090" y="43422"/>
                    <a:pt x="40851" y="39828"/>
                    <a:pt x="39011" y="36149"/>
                  </a:cubicBezTo>
                  <a:cubicBezTo>
                    <a:pt x="37174" y="32471"/>
                    <a:pt x="28646" y="30465"/>
                    <a:pt x="30636" y="25449"/>
                  </a:cubicBezTo>
                  <a:cubicBezTo>
                    <a:pt x="32626" y="20432"/>
                    <a:pt x="30318" y="16086"/>
                    <a:pt x="26973" y="14413"/>
                  </a:cubicBezTo>
                  <a:cubicBezTo>
                    <a:pt x="23630" y="12741"/>
                    <a:pt x="19450" y="12073"/>
                    <a:pt x="17610" y="10066"/>
                  </a:cubicBezTo>
                  <a:cubicBezTo>
                    <a:pt x="15629" y="4988"/>
                    <a:pt x="10343" y="1"/>
                    <a:pt x="64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8" name="Google Shape;3824;p50">
              <a:extLst>
                <a:ext uri="{FF2B5EF4-FFF2-40B4-BE49-F238E27FC236}">
                  <a16:creationId xmlns:a16="http://schemas.microsoft.com/office/drawing/2014/main" id="{3EFAF05B-2A14-2CB1-4A7C-AFFBF5C6E064}"/>
                </a:ext>
              </a:extLst>
            </p:cNvPr>
            <p:cNvSpPr/>
            <p:nvPr/>
          </p:nvSpPr>
          <p:spPr>
            <a:xfrm flipH="1">
              <a:off x="1412562" y="4744388"/>
              <a:ext cx="445690" cy="931754"/>
            </a:xfrm>
            <a:custGeom>
              <a:avLst/>
              <a:gdLst/>
              <a:ahLst/>
              <a:cxnLst/>
              <a:rect l="l" t="t" r="r" b="b"/>
              <a:pathLst>
                <a:path w="28955" h="60533" extrusionOk="0">
                  <a:moveTo>
                    <a:pt x="557" y="1"/>
                  </a:moveTo>
                  <a:cubicBezTo>
                    <a:pt x="435" y="1"/>
                    <a:pt x="311" y="45"/>
                    <a:pt x="214" y="136"/>
                  </a:cubicBezTo>
                  <a:cubicBezTo>
                    <a:pt x="12" y="324"/>
                    <a:pt x="0" y="642"/>
                    <a:pt x="189" y="844"/>
                  </a:cubicBezTo>
                  <a:cubicBezTo>
                    <a:pt x="14736" y="16492"/>
                    <a:pt x="27784" y="59739"/>
                    <a:pt x="27914" y="60175"/>
                  </a:cubicBezTo>
                  <a:cubicBezTo>
                    <a:pt x="27977" y="60387"/>
                    <a:pt x="28173" y="60533"/>
                    <a:pt x="28395" y="60533"/>
                  </a:cubicBezTo>
                  <a:cubicBezTo>
                    <a:pt x="28444" y="60533"/>
                    <a:pt x="28492" y="60524"/>
                    <a:pt x="28539" y="60511"/>
                  </a:cubicBezTo>
                  <a:cubicBezTo>
                    <a:pt x="28803" y="60432"/>
                    <a:pt x="28955" y="60152"/>
                    <a:pt x="28875" y="59886"/>
                  </a:cubicBezTo>
                  <a:cubicBezTo>
                    <a:pt x="28746" y="59450"/>
                    <a:pt x="15630" y="15980"/>
                    <a:pt x="924" y="161"/>
                  </a:cubicBezTo>
                  <a:cubicBezTo>
                    <a:pt x="825" y="54"/>
                    <a:pt x="692" y="1"/>
                    <a:pt x="5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9" name="Google Shape;3825;p50">
              <a:extLst>
                <a:ext uri="{FF2B5EF4-FFF2-40B4-BE49-F238E27FC236}">
                  <a16:creationId xmlns:a16="http://schemas.microsoft.com/office/drawing/2014/main" id="{992F09DC-501A-BB0A-0565-D7CAA490D6CA}"/>
                </a:ext>
              </a:extLst>
            </p:cNvPr>
            <p:cNvSpPr/>
            <p:nvPr/>
          </p:nvSpPr>
          <p:spPr>
            <a:xfrm flipH="1">
              <a:off x="1653722" y="4862250"/>
              <a:ext cx="163884" cy="114289"/>
            </a:xfrm>
            <a:custGeom>
              <a:avLst/>
              <a:gdLst/>
              <a:ahLst/>
              <a:cxnLst/>
              <a:rect l="l" t="t" r="r" b="b"/>
              <a:pathLst>
                <a:path w="10647" h="7425" extrusionOk="0">
                  <a:moveTo>
                    <a:pt x="10078" y="0"/>
                  </a:moveTo>
                  <a:cubicBezTo>
                    <a:pt x="9881" y="0"/>
                    <a:pt x="9695" y="117"/>
                    <a:pt x="9616" y="310"/>
                  </a:cubicBezTo>
                  <a:lnTo>
                    <a:pt x="7130" y="6270"/>
                  </a:lnTo>
                  <a:lnTo>
                    <a:pt x="652" y="4901"/>
                  </a:lnTo>
                  <a:cubicBezTo>
                    <a:pt x="618" y="4894"/>
                    <a:pt x="583" y="4891"/>
                    <a:pt x="549" y="4891"/>
                  </a:cubicBezTo>
                  <a:cubicBezTo>
                    <a:pt x="317" y="4891"/>
                    <a:pt x="108" y="5053"/>
                    <a:pt x="57" y="5289"/>
                  </a:cubicBezTo>
                  <a:cubicBezTo>
                    <a:pt x="1" y="5560"/>
                    <a:pt x="174" y="5825"/>
                    <a:pt x="445" y="5884"/>
                  </a:cubicBezTo>
                  <a:lnTo>
                    <a:pt x="7736" y="7424"/>
                  </a:lnTo>
                  <a:lnTo>
                    <a:pt x="10542" y="694"/>
                  </a:lnTo>
                  <a:cubicBezTo>
                    <a:pt x="10647" y="439"/>
                    <a:pt x="10527" y="146"/>
                    <a:pt x="10271" y="39"/>
                  </a:cubicBezTo>
                  <a:cubicBezTo>
                    <a:pt x="10208" y="13"/>
                    <a:pt x="10142" y="0"/>
                    <a:pt x="100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0" name="Google Shape;3826;p50">
              <a:extLst>
                <a:ext uri="{FF2B5EF4-FFF2-40B4-BE49-F238E27FC236}">
                  <a16:creationId xmlns:a16="http://schemas.microsoft.com/office/drawing/2014/main" id="{2899FD9B-9A66-42D6-CE1C-5EFF038FAD25}"/>
                </a:ext>
              </a:extLst>
            </p:cNvPr>
            <p:cNvSpPr/>
            <p:nvPr/>
          </p:nvSpPr>
          <p:spPr>
            <a:xfrm flipH="1">
              <a:off x="1499227" y="5055235"/>
              <a:ext cx="318425" cy="174520"/>
            </a:xfrm>
            <a:custGeom>
              <a:avLst/>
              <a:gdLst/>
              <a:ahLst/>
              <a:cxnLst/>
              <a:rect l="l" t="t" r="r" b="b"/>
              <a:pathLst>
                <a:path w="20687" h="11338" extrusionOk="0">
                  <a:moveTo>
                    <a:pt x="20113" y="0"/>
                  </a:moveTo>
                  <a:cubicBezTo>
                    <a:pt x="19925" y="0"/>
                    <a:pt x="19746" y="106"/>
                    <a:pt x="19660" y="287"/>
                  </a:cubicBezTo>
                  <a:lnTo>
                    <a:pt x="14951" y="10185"/>
                  </a:lnTo>
                  <a:lnTo>
                    <a:pt x="662" y="6970"/>
                  </a:lnTo>
                  <a:cubicBezTo>
                    <a:pt x="625" y="6962"/>
                    <a:pt x="589" y="6958"/>
                    <a:pt x="552" y="6958"/>
                  </a:cubicBezTo>
                  <a:cubicBezTo>
                    <a:pt x="322" y="6958"/>
                    <a:pt x="114" y="7117"/>
                    <a:pt x="62" y="7351"/>
                  </a:cubicBezTo>
                  <a:cubicBezTo>
                    <a:pt x="0" y="7622"/>
                    <a:pt x="171" y="7889"/>
                    <a:pt x="441" y="7951"/>
                  </a:cubicBezTo>
                  <a:lnTo>
                    <a:pt x="15512" y="11338"/>
                  </a:lnTo>
                  <a:lnTo>
                    <a:pt x="20566" y="718"/>
                  </a:lnTo>
                  <a:cubicBezTo>
                    <a:pt x="20686" y="467"/>
                    <a:pt x="20579" y="168"/>
                    <a:pt x="20329" y="50"/>
                  </a:cubicBezTo>
                  <a:cubicBezTo>
                    <a:pt x="20259" y="16"/>
                    <a:pt x="20185" y="0"/>
                    <a:pt x="20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1" name="Google Shape;3827;p50">
              <a:extLst>
                <a:ext uri="{FF2B5EF4-FFF2-40B4-BE49-F238E27FC236}">
                  <a16:creationId xmlns:a16="http://schemas.microsoft.com/office/drawing/2014/main" id="{A5AB183C-1B7E-1E77-94F1-66DF813A1BD1}"/>
                </a:ext>
              </a:extLst>
            </p:cNvPr>
            <p:cNvSpPr/>
            <p:nvPr/>
          </p:nvSpPr>
          <p:spPr>
            <a:xfrm flipH="1">
              <a:off x="658816" y="4243988"/>
              <a:ext cx="858409" cy="1337331"/>
            </a:xfrm>
            <a:custGeom>
              <a:avLst/>
              <a:gdLst/>
              <a:ahLst/>
              <a:cxnLst/>
              <a:rect l="l" t="t" r="r" b="b"/>
              <a:pathLst>
                <a:path w="55768" h="86882" extrusionOk="0">
                  <a:moveTo>
                    <a:pt x="46938" y="0"/>
                  </a:moveTo>
                  <a:cubicBezTo>
                    <a:pt x="41647" y="0"/>
                    <a:pt x="34433" y="6807"/>
                    <a:pt x="31727" y="13740"/>
                  </a:cubicBezTo>
                  <a:cubicBezTo>
                    <a:pt x="29216" y="16480"/>
                    <a:pt x="23510" y="17393"/>
                    <a:pt x="18945" y="19675"/>
                  </a:cubicBezTo>
                  <a:cubicBezTo>
                    <a:pt x="14381" y="21957"/>
                    <a:pt x="11229" y="27892"/>
                    <a:pt x="13946" y="34740"/>
                  </a:cubicBezTo>
                  <a:cubicBezTo>
                    <a:pt x="16663" y="41587"/>
                    <a:pt x="5023" y="44326"/>
                    <a:pt x="2511" y="49348"/>
                  </a:cubicBezTo>
                  <a:cubicBezTo>
                    <a:pt x="0" y="54369"/>
                    <a:pt x="5136" y="59276"/>
                    <a:pt x="4622" y="65952"/>
                  </a:cubicBezTo>
                  <a:cubicBezTo>
                    <a:pt x="4109" y="72629"/>
                    <a:pt x="2398" y="80428"/>
                    <a:pt x="7532" y="85173"/>
                  </a:cubicBezTo>
                  <a:cubicBezTo>
                    <a:pt x="8883" y="86422"/>
                    <a:pt x="10661" y="86882"/>
                    <a:pt x="12547" y="86882"/>
                  </a:cubicBezTo>
                  <a:cubicBezTo>
                    <a:pt x="17831" y="86882"/>
                    <a:pt x="23966" y="83272"/>
                    <a:pt x="23966" y="83272"/>
                  </a:cubicBezTo>
                  <a:cubicBezTo>
                    <a:pt x="23966" y="83272"/>
                    <a:pt x="43823" y="77003"/>
                    <a:pt x="40057" y="61635"/>
                  </a:cubicBezTo>
                  <a:cubicBezTo>
                    <a:pt x="36291" y="46267"/>
                    <a:pt x="46904" y="55948"/>
                    <a:pt x="50672" y="46143"/>
                  </a:cubicBezTo>
                  <a:cubicBezTo>
                    <a:pt x="54438" y="36338"/>
                    <a:pt x="44166" y="31887"/>
                    <a:pt x="45878" y="24012"/>
                  </a:cubicBezTo>
                  <a:cubicBezTo>
                    <a:pt x="47589" y="16138"/>
                    <a:pt x="55768" y="10317"/>
                    <a:pt x="51507" y="2785"/>
                  </a:cubicBezTo>
                  <a:cubicBezTo>
                    <a:pt x="50403" y="833"/>
                    <a:pt x="48788" y="0"/>
                    <a:pt x="469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2" name="Google Shape;3828;p50">
              <a:extLst>
                <a:ext uri="{FF2B5EF4-FFF2-40B4-BE49-F238E27FC236}">
                  <a16:creationId xmlns:a16="http://schemas.microsoft.com/office/drawing/2014/main" id="{82EC364F-15AC-05C5-EE69-B2A63CA61D03}"/>
                </a:ext>
              </a:extLst>
            </p:cNvPr>
            <p:cNvSpPr/>
            <p:nvPr/>
          </p:nvSpPr>
          <p:spPr>
            <a:xfrm flipH="1">
              <a:off x="658816" y="4243988"/>
              <a:ext cx="858409" cy="1337331"/>
            </a:xfrm>
            <a:custGeom>
              <a:avLst/>
              <a:gdLst/>
              <a:ahLst/>
              <a:cxnLst/>
              <a:rect l="l" t="t" r="r" b="b"/>
              <a:pathLst>
                <a:path w="55768" h="86882" extrusionOk="0">
                  <a:moveTo>
                    <a:pt x="46938" y="0"/>
                  </a:moveTo>
                  <a:cubicBezTo>
                    <a:pt x="41647" y="0"/>
                    <a:pt x="34433" y="6807"/>
                    <a:pt x="31727" y="13740"/>
                  </a:cubicBezTo>
                  <a:cubicBezTo>
                    <a:pt x="29216" y="16480"/>
                    <a:pt x="23510" y="17393"/>
                    <a:pt x="18945" y="19675"/>
                  </a:cubicBezTo>
                  <a:cubicBezTo>
                    <a:pt x="14381" y="21957"/>
                    <a:pt x="11229" y="27892"/>
                    <a:pt x="13946" y="34740"/>
                  </a:cubicBezTo>
                  <a:cubicBezTo>
                    <a:pt x="16663" y="41587"/>
                    <a:pt x="5023" y="44326"/>
                    <a:pt x="2511" y="49348"/>
                  </a:cubicBezTo>
                  <a:cubicBezTo>
                    <a:pt x="0" y="54369"/>
                    <a:pt x="5136" y="59276"/>
                    <a:pt x="4622" y="65952"/>
                  </a:cubicBezTo>
                  <a:cubicBezTo>
                    <a:pt x="4109" y="72629"/>
                    <a:pt x="2398" y="80428"/>
                    <a:pt x="7532" y="85173"/>
                  </a:cubicBezTo>
                  <a:cubicBezTo>
                    <a:pt x="8883" y="86422"/>
                    <a:pt x="10661" y="86882"/>
                    <a:pt x="12547" y="86882"/>
                  </a:cubicBezTo>
                  <a:cubicBezTo>
                    <a:pt x="17831" y="86882"/>
                    <a:pt x="23966" y="83272"/>
                    <a:pt x="23966" y="83272"/>
                  </a:cubicBezTo>
                  <a:cubicBezTo>
                    <a:pt x="23966" y="83272"/>
                    <a:pt x="43823" y="77003"/>
                    <a:pt x="40057" y="61635"/>
                  </a:cubicBezTo>
                  <a:cubicBezTo>
                    <a:pt x="36291" y="46267"/>
                    <a:pt x="46904" y="55948"/>
                    <a:pt x="50672" y="46143"/>
                  </a:cubicBezTo>
                  <a:cubicBezTo>
                    <a:pt x="54438" y="36338"/>
                    <a:pt x="44166" y="31887"/>
                    <a:pt x="45878" y="24012"/>
                  </a:cubicBezTo>
                  <a:cubicBezTo>
                    <a:pt x="47589" y="16138"/>
                    <a:pt x="55768" y="10317"/>
                    <a:pt x="51507" y="2785"/>
                  </a:cubicBezTo>
                  <a:cubicBezTo>
                    <a:pt x="50403" y="833"/>
                    <a:pt x="48788" y="0"/>
                    <a:pt x="46938" y="0"/>
                  </a:cubicBezTo>
                  <a:close/>
                </a:path>
              </a:pathLst>
            </a:custGeom>
            <a:solidFill>
              <a:srgbClr val="6D9EEB">
                <a:alpha val="41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4" name="Google Shape;3829;p50">
              <a:extLst>
                <a:ext uri="{FF2B5EF4-FFF2-40B4-BE49-F238E27FC236}">
                  <a16:creationId xmlns:a16="http://schemas.microsoft.com/office/drawing/2014/main" id="{0FEF7782-AF87-4EE4-733D-27D394B96C5C}"/>
                </a:ext>
              </a:extLst>
            </p:cNvPr>
            <p:cNvSpPr/>
            <p:nvPr/>
          </p:nvSpPr>
          <p:spPr>
            <a:xfrm flipH="1">
              <a:off x="791960" y="4334255"/>
              <a:ext cx="602155" cy="1266356"/>
            </a:xfrm>
            <a:custGeom>
              <a:avLst/>
              <a:gdLst/>
              <a:ahLst/>
              <a:cxnLst/>
              <a:rect l="l" t="t" r="r" b="b"/>
              <a:pathLst>
                <a:path w="39120" h="82271" extrusionOk="0">
                  <a:moveTo>
                    <a:pt x="38564" y="0"/>
                  </a:moveTo>
                  <a:cubicBezTo>
                    <a:pt x="38430" y="0"/>
                    <a:pt x="38296" y="54"/>
                    <a:pt x="38197" y="160"/>
                  </a:cubicBezTo>
                  <a:cubicBezTo>
                    <a:pt x="18149" y="21726"/>
                    <a:pt x="258" y="81027"/>
                    <a:pt x="79" y="81624"/>
                  </a:cubicBezTo>
                  <a:cubicBezTo>
                    <a:pt x="1" y="81889"/>
                    <a:pt x="151" y="82170"/>
                    <a:pt x="417" y="82249"/>
                  </a:cubicBezTo>
                  <a:cubicBezTo>
                    <a:pt x="464" y="82262"/>
                    <a:pt x="512" y="82270"/>
                    <a:pt x="561" y="82270"/>
                  </a:cubicBezTo>
                  <a:cubicBezTo>
                    <a:pt x="781" y="82270"/>
                    <a:pt x="977" y="82125"/>
                    <a:pt x="1040" y="81913"/>
                  </a:cubicBezTo>
                  <a:cubicBezTo>
                    <a:pt x="1221" y="81318"/>
                    <a:pt x="19043" y="22239"/>
                    <a:pt x="38930" y="843"/>
                  </a:cubicBezTo>
                  <a:cubicBezTo>
                    <a:pt x="39119" y="641"/>
                    <a:pt x="39109" y="323"/>
                    <a:pt x="38905" y="135"/>
                  </a:cubicBezTo>
                  <a:cubicBezTo>
                    <a:pt x="38809" y="45"/>
                    <a:pt x="38686" y="0"/>
                    <a:pt x="385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5" name="Google Shape;3830;p50">
              <a:extLst>
                <a:ext uri="{FF2B5EF4-FFF2-40B4-BE49-F238E27FC236}">
                  <a16:creationId xmlns:a16="http://schemas.microsoft.com/office/drawing/2014/main" id="{9CCE9669-C562-8912-5B2B-D0E1D9C18045}"/>
                </a:ext>
              </a:extLst>
            </p:cNvPr>
            <p:cNvSpPr/>
            <p:nvPr/>
          </p:nvSpPr>
          <p:spPr>
            <a:xfrm flipH="1">
              <a:off x="847457" y="4495181"/>
              <a:ext cx="217481" cy="149923"/>
            </a:xfrm>
            <a:custGeom>
              <a:avLst/>
              <a:gdLst/>
              <a:ahLst/>
              <a:cxnLst/>
              <a:rect l="l" t="t" r="r" b="b"/>
              <a:pathLst>
                <a:path w="14129" h="9740" extrusionOk="0">
                  <a:moveTo>
                    <a:pt x="572" y="0"/>
                  </a:moveTo>
                  <a:cubicBezTo>
                    <a:pt x="507" y="0"/>
                    <a:pt x="442" y="13"/>
                    <a:pt x="378" y="39"/>
                  </a:cubicBezTo>
                  <a:cubicBezTo>
                    <a:pt x="123" y="146"/>
                    <a:pt x="1" y="438"/>
                    <a:pt x="108" y="694"/>
                  </a:cubicBezTo>
                  <a:lnTo>
                    <a:pt x="3879" y="9740"/>
                  </a:lnTo>
                  <a:lnTo>
                    <a:pt x="13684" y="7668"/>
                  </a:lnTo>
                  <a:cubicBezTo>
                    <a:pt x="13955" y="7611"/>
                    <a:pt x="14129" y="7345"/>
                    <a:pt x="14072" y="7075"/>
                  </a:cubicBezTo>
                  <a:cubicBezTo>
                    <a:pt x="14020" y="6834"/>
                    <a:pt x="13806" y="6679"/>
                    <a:pt x="13572" y="6679"/>
                  </a:cubicBezTo>
                  <a:cubicBezTo>
                    <a:pt x="13540" y="6679"/>
                    <a:pt x="13509" y="6681"/>
                    <a:pt x="13477" y="6687"/>
                  </a:cubicBezTo>
                  <a:lnTo>
                    <a:pt x="4485" y="8587"/>
                  </a:lnTo>
                  <a:lnTo>
                    <a:pt x="1033" y="308"/>
                  </a:lnTo>
                  <a:cubicBezTo>
                    <a:pt x="953" y="116"/>
                    <a:pt x="767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7" name="Google Shape;3831;p50">
              <a:extLst>
                <a:ext uri="{FF2B5EF4-FFF2-40B4-BE49-F238E27FC236}">
                  <a16:creationId xmlns:a16="http://schemas.microsoft.com/office/drawing/2014/main" id="{6AA34A60-CE68-CF86-9881-A5B17B1C7ECE}"/>
                </a:ext>
              </a:extLst>
            </p:cNvPr>
            <p:cNvSpPr/>
            <p:nvPr/>
          </p:nvSpPr>
          <p:spPr>
            <a:xfrm flipH="1">
              <a:off x="847371" y="4758624"/>
              <a:ext cx="428373" cy="232196"/>
            </a:xfrm>
            <a:custGeom>
              <a:avLst/>
              <a:gdLst/>
              <a:ahLst/>
              <a:cxnLst/>
              <a:rect l="l" t="t" r="r" b="b"/>
              <a:pathLst>
                <a:path w="27830" h="15085" extrusionOk="0">
                  <a:moveTo>
                    <a:pt x="571" y="1"/>
                  </a:moveTo>
                  <a:cubicBezTo>
                    <a:pt x="499" y="1"/>
                    <a:pt x="426" y="16"/>
                    <a:pt x="356" y="49"/>
                  </a:cubicBezTo>
                  <a:cubicBezTo>
                    <a:pt x="107" y="170"/>
                    <a:pt x="0" y="469"/>
                    <a:pt x="119" y="719"/>
                  </a:cubicBezTo>
                  <a:lnTo>
                    <a:pt x="6956" y="15085"/>
                  </a:lnTo>
                  <a:lnTo>
                    <a:pt x="27388" y="10493"/>
                  </a:lnTo>
                  <a:cubicBezTo>
                    <a:pt x="27659" y="10432"/>
                    <a:pt x="27829" y="10164"/>
                    <a:pt x="27767" y="9894"/>
                  </a:cubicBezTo>
                  <a:cubicBezTo>
                    <a:pt x="27715" y="9660"/>
                    <a:pt x="27507" y="9500"/>
                    <a:pt x="27278" y="9500"/>
                  </a:cubicBezTo>
                  <a:cubicBezTo>
                    <a:pt x="27242" y="9500"/>
                    <a:pt x="27206" y="9504"/>
                    <a:pt x="27169" y="9513"/>
                  </a:cubicBezTo>
                  <a:lnTo>
                    <a:pt x="7517" y="13932"/>
                  </a:lnTo>
                  <a:lnTo>
                    <a:pt x="1026" y="288"/>
                  </a:lnTo>
                  <a:cubicBezTo>
                    <a:pt x="939" y="107"/>
                    <a:pt x="759" y="1"/>
                    <a:pt x="5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9" name="Google Shape;3832;p50">
              <a:extLst>
                <a:ext uri="{FF2B5EF4-FFF2-40B4-BE49-F238E27FC236}">
                  <a16:creationId xmlns:a16="http://schemas.microsoft.com/office/drawing/2014/main" id="{948353CC-AC0C-E619-5D98-992F2D01300E}"/>
                </a:ext>
              </a:extLst>
            </p:cNvPr>
            <p:cNvSpPr/>
            <p:nvPr/>
          </p:nvSpPr>
          <p:spPr>
            <a:xfrm flipH="1">
              <a:off x="1021107" y="5087956"/>
              <a:ext cx="386367" cy="236829"/>
            </a:xfrm>
            <a:custGeom>
              <a:avLst/>
              <a:gdLst/>
              <a:ahLst/>
              <a:cxnLst/>
              <a:rect l="l" t="t" r="r" b="b"/>
              <a:pathLst>
                <a:path w="25101" h="15386" extrusionOk="0">
                  <a:moveTo>
                    <a:pt x="572" y="1"/>
                  </a:moveTo>
                  <a:cubicBezTo>
                    <a:pt x="499" y="1"/>
                    <a:pt x="425" y="17"/>
                    <a:pt x="354" y="51"/>
                  </a:cubicBezTo>
                  <a:cubicBezTo>
                    <a:pt x="105" y="171"/>
                    <a:pt x="0" y="470"/>
                    <a:pt x="120" y="721"/>
                  </a:cubicBezTo>
                  <a:lnTo>
                    <a:pt x="7161" y="15385"/>
                  </a:lnTo>
                  <a:lnTo>
                    <a:pt x="24693" y="9750"/>
                  </a:lnTo>
                  <a:cubicBezTo>
                    <a:pt x="24957" y="9664"/>
                    <a:pt x="25100" y="9382"/>
                    <a:pt x="25015" y="9118"/>
                  </a:cubicBezTo>
                  <a:cubicBezTo>
                    <a:pt x="24948" y="8905"/>
                    <a:pt x="24749" y="8770"/>
                    <a:pt x="24538" y="8770"/>
                  </a:cubicBezTo>
                  <a:cubicBezTo>
                    <a:pt x="24487" y="8770"/>
                    <a:pt x="24436" y="8778"/>
                    <a:pt x="24385" y="8794"/>
                  </a:cubicBezTo>
                  <a:lnTo>
                    <a:pt x="7686" y="14162"/>
                  </a:lnTo>
                  <a:lnTo>
                    <a:pt x="1024" y="286"/>
                  </a:lnTo>
                  <a:cubicBezTo>
                    <a:pt x="938" y="106"/>
                    <a:pt x="759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042786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3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25" name="Google Shape;3425;p45"/>
          <p:cNvGrpSpPr/>
          <p:nvPr/>
        </p:nvGrpSpPr>
        <p:grpSpPr>
          <a:xfrm>
            <a:off x="736808" y="611860"/>
            <a:ext cx="2875030" cy="5667479"/>
            <a:chOff x="736808" y="611860"/>
            <a:chExt cx="2875030" cy="5667479"/>
          </a:xfrm>
        </p:grpSpPr>
        <p:sp>
          <p:nvSpPr>
            <p:cNvPr id="3426" name="Google Shape;3426;p45"/>
            <p:cNvSpPr/>
            <p:nvPr/>
          </p:nvSpPr>
          <p:spPr>
            <a:xfrm>
              <a:off x="1652742" y="3049489"/>
              <a:ext cx="573390" cy="590913"/>
            </a:xfrm>
            <a:custGeom>
              <a:avLst/>
              <a:gdLst/>
              <a:ahLst/>
              <a:cxnLst/>
              <a:rect l="l" t="t" r="r" b="b"/>
              <a:pathLst>
                <a:path w="10929" h="11263" extrusionOk="0">
                  <a:moveTo>
                    <a:pt x="4084" y="1"/>
                  </a:moveTo>
                  <a:cubicBezTo>
                    <a:pt x="2595" y="1"/>
                    <a:pt x="489" y="484"/>
                    <a:pt x="489" y="484"/>
                  </a:cubicBezTo>
                  <a:cubicBezTo>
                    <a:pt x="489" y="484"/>
                    <a:pt x="0" y="6548"/>
                    <a:pt x="49" y="7435"/>
                  </a:cubicBezTo>
                  <a:cubicBezTo>
                    <a:pt x="97" y="8323"/>
                    <a:pt x="4177" y="9549"/>
                    <a:pt x="5737" y="9629"/>
                  </a:cubicBezTo>
                  <a:cubicBezTo>
                    <a:pt x="7296" y="9707"/>
                    <a:pt x="8458" y="11262"/>
                    <a:pt x="8458" y="11262"/>
                  </a:cubicBezTo>
                  <a:cubicBezTo>
                    <a:pt x="8458" y="11262"/>
                    <a:pt x="10928" y="6791"/>
                    <a:pt x="10097" y="5048"/>
                  </a:cubicBezTo>
                  <a:cubicBezTo>
                    <a:pt x="9265" y="3307"/>
                    <a:pt x="6214" y="307"/>
                    <a:pt x="4831" y="57"/>
                  </a:cubicBezTo>
                  <a:cubicBezTo>
                    <a:pt x="4615" y="17"/>
                    <a:pt x="4360" y="1"/>
                    <a:pt x="40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7" name="Google Shape;3427;p45"/>
            <p:cNvSpPr/>
            <p:nvPr/>
          </p:nvSpPr>
          <p:spPr>
            <a:xfrm>
              <a:off x="1654631" y="3368529"/>
              <a:ext cx="162694" cy="155664"/>
            </a:xfrm>
            <a:custGeom>
              <a:avLst/>
              <a:gdLst/>
              <a:ahLst/>
              <a:cxnLst/>
              <a:rect l="l" t="t" r="r" b="b"/>
              <a:pathLst>
                <a:path w="3101" h="2967" extrusionOk="0">
                  <a:moveTo>
                    <a:pt x="55" y="1"/>
                  </a:moveTo>
                  <a:cubicBezTo>
                    <a:pt x="19" y="641"/>
                    <a:pt x="0" y="1144"/>
                    <a:pt x="13" y="1354"/>
                  </a:cubicBezTo>
                  <a:cubicBezTo>
                    <a:pt x="41" y="1874"/>
                    <a:pt x="1457" y="2513"/>
                    <a:pt x="2938" y="2967"/>
                  </a:cubicBezTo>
                  <a:cubicBezTo>
                    <a:pt x="3101" y="1415"/>
                    <a:pt x="1623" y="173"/>
                    <a:pt x="55" y="1"/>
                  </a:cubicBezTo>
                  <a:close/>
                </a:path>
              </a:pathLst>
            </a:custGeom>
            <a:solidFill>
              <a:srgbClr val="FF6028">
                <a:alpha val="51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8" name="Google Shape;3428;p45"/>
            <p:cNvSpPr/>
            <p:nvPr/>
          </p:nvSpPr>
          <p:spPr>
            <a:xfrm>
              <a:off x="1657464" y="3049437"/>
              <a:ext cx="568668" cy="590966"/>
            </a:xfrm>
            <a:custGeom>
              <a:avLst/>
              <a:gdLst/>
              <a:ahLst/>
              <a:cxnLst/>
              <a:rect l="l" t="t" r="r" b="b"/>
              <a:pathLst>
                <a:path w="10839" h="11264" extrusionOk="0">
                  <a:moveTo>
                    <a:pt x="3992" y="0"/>
                  </a:moveTo>
                  <a:cubicBezTo>
                    <a:pt x="2503" y="0"/>
                    <a:pt x="397" y="484"/>
                    <a:pt x="397" y="484"/>
                  </a:cubicBezTo>
                  <a:cubicBezTo>
                    <a:pt x="397" y="484"/>
                    <a:pt x="114" y="4015"/>
                    <a:pt x="1" y="6083"/>
                  </a:cubicBezTo>
                  <a:cubicBezTo>
                    <a:pt x="1569" y="6255"/>
                    <a:pt x="3048" y="7497"/>
                    <a:pt x="2884" y="9049"/>
                  </a:cubicBezTo>
                  <a:cubicBezTo>
                    <a:pt x="3927" y="9368"/>
                    <a:pt x="5001" y="9597"/>
                    <a:pt x="5647" y="9630"/>
                  </a:cubicBezTo>
                  <a:cubicBezTo>
                    <a:pt x="7206" y="9708"/>
                    <a:pt x="8368" y="11263"/>
                    <a:pt x="8368" y="11263"/>
                  </a:cubicBezTo>
                  <a:cubicBezTo>
                    <a:pt x="8368" y="11263"/>
                    <a:pt x="10838" y="6790"/>
                    <a:pt x="10007" y="5047"/>
                  </a:cubicBezTo>
                  <a:cubicBezTo>
                    <a:pt x="9175" y="3306"/>
                    <a:pt x="6124" y="308"/>
                    <a:pt x="4740" y="56"/>
                  </a:cubicBezTo>
                  <a:cubicBezTo>
                    <a:pt x="4523" y="17"/>
                    <a:pt x="4269" y="0"/>
                    <a:pt x="39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9" name="Google Shape;3429;p45"/>
            <p:cNvSpPr/>
            <p:nvPr/>
          </p:nvSpPr>
          <p:spPr>
            <a:xfrm>
              <a:off x="1657464" y="3049437"/>
              <a:ext cx="568668" cy="590966"/>
            </a:xfrm>
            <a:custGeom>
              <a:avLst/>
              <a:gdLst/>
              <a:ahLst/>
              <a:cxnLst/>
              <a:rect l="l" t="t" r="r" b="b"/>
              <a:pathLst>
                <a:path w="10839" h="11264" extrusionOk="0">
                  <a:moveTo>
                    <a:pt x="3992" y="0"/>
                  </a:moveTo>
                  <a:cubicBezTo>
                    <a:pt x="2503" y="0"/>
                    <a:pt x="397" y="484"/>
                    <a:pt x="397" y="484"/>
                  </a:cubicBezTo>
                  <a:cubicBezTo>
                    <a:pt x="397" y="484"/>
                    <a:pt x="114" y="4015"/>
                    <a:pt x="1" y="6083"/>
                  </a:cubicBezTo>
                  <a:cubicBezTo>
                    <a:pt x="1569" y="6255"/>
                    <a:pt x="3048" y="7497"/>
                    <a:pt x="2884" y="9049"/>
                  </a:cubicBezTo>
                  <a:cubicBezTo>
                    <a:pt x="3927" y="9368"/>
                    <a:pt x="5001" y="9597"/>
                    <a:pt x="5647" y="9630"/>
                  </a:cubicBezTo>
                  <a:cubicBezTo>
                    <a:pt x="7206" y="9708"/>
                    <a:pt x="8368" y="11263"/>
                    <a:pt x="8368" y="11263"/>
                  </a:cubicBezTo>
                  <a:cubicBezTo>
                    <a:pt x="8368" y="11263"/>
                    <a:pt x="10838" y="6790"/>
                    <a:pt x="10007" y="5047"/>
                  </a:cubicBezTo>
                  <a:cubicBezTo>
                    <a:pt x="9175" y="3306"/>
                    <a:pt x="6124" y="308"/>
                    <a:pt x="4740" y="56"/>
                  </a:cubicBezTo>
                  <a:cubicBezTo>
                    <a:pt x="4523" y="17"/>
                    <a:pt x="4269" y="0"/>
                    <a:pt x="3992" y="0"/>
                  </a:cubicBezTo>
                  <a:close/>
                </a:path>
              </a:pathLst>
            </a:custGeom>
            <a:solidFill>
              <a:srgbClr val="FF6028">
                <a:alpha val="51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0" name="Google Shape;3430;p45"/>
            <p:cNvSpPr/>
            <p:nvPr/>
          </p:nvSpPr>
          <p:spPr>
            <a:xfrm>
              <a:off x="1648703" y="3045344"/>
              <a:ext cx="581417" cy="602456"/>
            </a:xfrm>
            <a:custGeom>
              <a:avLst/>
              <a:gdLst/>
              <a:ahLst/>
              <a:cxnLst/>
              <a:rect l="l" t="t" r="r" b="b"/>
              <a:pathLst>
                <a:path w="11082" h="11483" extrusionOk="0">
                  <a:moveTo>
                    <a:pt x="4169" y="156"/>
                  </a:moveTo>
                  <a:cubicBezTo>
                    <a:pt x="4437" y="156"/>
                    <a:pt x="4684" y="172"/>
                    <a:pt x="4893" y="209"/>
                  </a:cubicBezTo>
                  <a:cubicBezTo>
                    <a:pt x="6269" y="460"/>
                    <a:pt x="9308" y="3495"/>
                    <a:pt x="10103" y="5158"/>
                  </a:cubicBezTo>
                  <a:cubicBezTo>
                    <a:pt x="10839" y="6701"/>
                    <a:pt x="8882" y="10524"/>
                    <a:pt x="8523" y="11200"/>
                  </a:cubicBezTo>
                  <a:cubicBezTo>
                    <a:pt x="8239" y="10856"/>
                    <a:pt x="7187" y="9700"/>
                    <a:pt x="5817" y="9631"/>
                  </a:cubicBezTo>
                  <a:cubicBezTo>
                    <a:pt x="4130" y="9545"/>
                    <a:pt x="245" y="8281"/>
                    <a:pt x="202" y="7509"/>
                  </a:cubicBezTo>
                  <a:cubicBezTo>
                    <a:pt x="157" y="6682"/>
                    <a:pt x="588" y="1243"/>
                    <a:pt x="636" y="626"/>
                  </a:cubicBezTo>
                  <a:lnTo>
                    <a:pt x="638" y="626"/>
                  </a:lnTo>
                  <a:cubicBezTo>
                    <a:pt x="979" y="550"/>
                    <a:pt x="2836" y="156"/>
                    <a:pt x="4169" y="156"/>
                  </a:cubicBezTo>
                  <a:close/>
                  <a:moveTo>
                    <a:pt x="4157" y="0"/>
                  </a:moveTo>
                  <a:cubicBezTo>
                    <a:pt x="2687" y="0"/>
                    <a:pt x="649" y="463"/>
                    <a:pt x="547" y="487"/>
                  </a:cubicBezTo>
                  <a:lnTo>
                    <a:pt x="492" y="499"/>
                  </a:lnTo>
                  <a:lnTo>
                    <a:pt x="487" y="556"/>
                  </a:lnTo>
                  <a:cubicBezTo>
                    <a:pt x="469" y="805"/>
                    <a:pt x="0" y="6635"/>
                    <a:pt x="49" y="7517"/>
                  </a:cubicBezTo>
                  <a:cubicBezTo>
                    <a:pt x="102" y="8513"/>
                    <a:pt x="4313" y="9709"/>
                    <a:pt x="5809" y="9785"/>
                  </a:cubicBezTo>
                  <a:cubicBezTo>
                    <a:pt x="7314" y="9860"/>
                    <a:pt x="8462" y="11373"/>
                    <a:pt x="8474" y="11387"/>
                  </a:cubicBezTo>
                  <a:lnTo>
                    <a:pt x="8545" y="11482"/>
                  </a:lnTo>
                  <a:lnTo>
                    <a:pt x="8603" y="11379"/>
                  </a:lnTo>
                  <a:cubicBezTo>
                    <a:pt x="8705" y="11194"/>
                    <a:pt x="11082" y="6850"/>
                    <a:pt x="10243" y="5093"/>
                  </a:cubicBezTo>
                  <a:cubicBezTo>
                    <a:pt x="9423" y="3375"/>
                    <a:pt x="6373" y="322"/>
                    <a:pt x="4921" y="58"/>
                  </a:cubicBezTo>
                  <a:cubicBezTo>
                    <a:pt x="4699" y="17"/>
                    <a:pt x="4438" y="0"/>
                    <a:pt x="4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1" name="Google Shape;3431;p45"/>
            <p:cNvSpPr/>
            <p:nvPr/>
          </p:nvSpPr>
          <p:spPr>
            <a:xfrm>
              <a:off x="1681965" y="922348"/>
              <a:ext cx="602823" cy="2988616"/>
            </a:xfrm>
            <a:custGeom>
              <a:avLst/>
              <a:gdLst/>
              <a:ahLst/>
              <a:cxnLst/>
              <a:rect l="l" t="t" r="r" b="b"/>
              <a:pathLst>
                <a:path w="11490" h="56964" extrusionOk="0">
                  <a:moveTo>
                    <a:pt x="9972" y="0"/>
                  </a:moveTo>
                  <a:cubicBezTo>
                    <a:pt x="9288" y="0"/>
                    <a:pt x="8690" y="496"/>
                    <a:pt x="8581" y="1194"/>
                  </a:cubicBezTo>
                  <a:lnTo>
                    <a:pt x="121" y="55335"/>
                  </a:lnTo>
                  <a:cubicBezTo>
                    <a:pt x="1" y="56107"/>
                    <a:pt x="525" y="56826"/>
                    <a:pt x="1299" y="56946"/>
                  </a:cubicBezTo>
                  <a:cubicBezTo>
                    <a:pt x="1373" y="56958"/>
                    <a:pt x="1447" y="56963"/>
                    <a:pt x="1520" y="56963"/>
                  </a:cubicBezTo>
                  <a:cubicBezTo>
                    <a:pt x="2204" y="56963"/>
                    <a:pt x="2801" y="56468"/>
                    <a:pt x="2910" y="55770"/>
                  </a:cubicBezTo>
                  <a:lnTo>
                    <a:pt x="11369" y="1629"/>
                  </a:lnTo>
                  <a:cubicBezTo>
                    <a:pt x="11489" y="857"/>
                    <a:pt x="10965" y="138"/>
                    <a:pt x="10193" y="17"/>
                  </a:cubicBezTo>
                  <a:cubicBezTo>
                    <a:pt x="10118" y="6"/>
                    <a:pt x="10044" y="0"/>
                    <a:pt x="9972" y="0"/>
                  </a:cubicBezTo>
                  <a:close/>
                </a:path>
              </a:pathLst>
            </a:custGeom>
            <a:solidFill>
              <a:srgbClr val="966A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2" name="Google Shape;3432;p45"/>
            <p:cNvSpPr/>
            <p:nvPr/>
          </p:nvSpPr>
          <p:spPr>
            <a:xfrm>
              <a:off x="1612187" y="3045344"/>
              <a:ext cx="396478" cy="451986"/>
            </a:xfrm>
            <a:custGeom>
              <a:avLst/>
              <a:gdLst/>
              <a:ahLst/>
              <a:cxnLst/>
              <a:rect l="l" t="t" r="r" b="b"/>
              <a:pathLst>
                <a:path w="7557" h="8615" extrusionOk="0">
                  <a:moveTo>
                    <a:pt x="3318" y="0"/>
                  </a:moveTo>
                  <a:cubicBezTo>
                    <a:pt x="3275" y="0"/>
                    <a:pt x="3232" y="1"/>
                    <a:pt x="3190" y="3"/>
                  </a:cubicBezTo>
                  <a:cubicBezTo>
                    <a:pt x="1489" y="67"/>
                    <a:pt x="596" y="723"/>
                    <a:pt x="596" y="723"/>
                  </a:cubicBezTo>
                  <a:cubicBezTo>
                    <a:pt x="245" y="1094"/>
                    <a:pt x="320" y="1863"/>
                    <a:pt x="818" y="2462"/>
                  </a:cubicBezTo>
                  <a:cubicBezTo>
                    <a:pt x="502" y="2682"/>
                    <a:pt x="259" y="3345"/>
                    <a:pt x="981" y="4372"/>
                  </a:cubicBezTo>
                  <a:cubicBezTo>
                    <a:pt x="114" y="4756"/>
                    <a:pt x="313" y="5461"/>
                    <a:pt x="684" y="6200"/>
                  </a:cubicBezTo>
                  <a:cubicBezTo>
                    <a:pt x="1" y="7017"/>
                    <a:pt x="604" y="8148"/>
                    <a:pt x="1332" y="8192"/>
                  </a:cubicBezTo>
                  <a:cubicBezTo>
                    <a:pt x="1608" y="8099"/>
                    <a:pt x="1924" y="7630"/>
                    <a:pt x="2746" y="7575"/>
                  </a:cubicBezTo>
                  <a:cubicBezTo>
                    <a:pt x="2773" y="7573"/>
                    <a:pt x="2801" y="7572"/>
                    <a:pt x="2828" y="7572"/>
                  </a:cubicBezTo>
                  <a:cubicBezTo>
                    <a:pt x="3638" y="7572"/>
                    <a:pt x="4650" y="8329"/>
                    <a:pt x="5174" y="8577"/>
                  </a:cubicBezTo>
                  <a:cubicBezTo>
                    <a:pt x="5228" y="8603"/>
                    <a:pt x="5285" y="8614"/>
                    <a:pt x="5343" y="8614"/>
                  </a:cubicBezTo>
                  <a:cubicBezTo>
                    <a:pt x="5873" y="8614"/>
                    <a:pt x="6504" y="7629"/>
                    <a:pt x="5730" y="6867"/>
                  </a:cubicBezTo>
                  <a:lnTo>
                    <a:pt x="5730" y="6867"/>
                  </a:lnTo>
                  <a:cubicBezTo>
                    <a:pt x="5744" y="6868"/>
                    <a:pt x="5758" y="6868"/>
                    <a:pt x="5773" y="6868"/>
                  </a:cubicBezTo>
                  <a:cubicBezTo>
                    <a:pt x="6284" y="6868"/>
                    <a:pt x="6883" y="6429"/>
                    <a:pt x="6076" y="5124"/>
                  </a:cubicBezTo>
                  <a:lnTo>
                    <a:pt x="6076" y="5124"/>
                  </a:lnTo>
                  <a:cubicBezTo>
                    <a:pt x="6152" y="5139"/>
                    <a:pt x="6224" y="5146"/>
                    <a:pt x="6291" y="5146"/>
                  </a:cubicBezTo>
                  <a:cubicBezTo>
                    <a:pt x="6989" y="5146"/>
                    <a:pt x="7175" y="4354"/>
                    <a:pt x="6403" y="3462"/>
                  </a:cubicBezTo>
                  <a:lnTo>
                    <a:pt x="6403" y="3462"/>
                  </a:lnTo>
                  <a:cubicBezTo>
                    <a:pt x="6457" y="3472"/>
                    <a:pt x="6515" y="3477"/>
                    <a:pt x="6573" y="3477"/>
                  </a:cubicBezTo>
                  <a:cubicBezTo>
                    <a:pt x="7027" y="3477"/>
                    <a:pt x="7557" y="3172"/>
                    <a:pt x="7214" y="2244"/>
                  </a:cubicBezTo>
                  <a:cubicBezTo>
                    <a:pt x="6836" y="1223"/>
                    <a:pt x="4987" y="0"/>
                    <a:pt x="3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3" name="Google Shape;3433;p45"/>
            <p:cNvSpPr/>
            <p:nvPr/>
          </p:nvSpPr>
          <p:spPr>
            <a:xfrm>
              <a:off x="1612134" y="3041042"/>
              <a:ext cx="217887" cy="429741"/>
            </a:xfrm>
            <a:custGeom>
              <a:avLst/>
              <a:gdLst/>
              <a:ahLst/>
              <a:cxnLst/>
              <a:rect l="l" t="t" r="r" b="b"/>
              <a:pathLst>
                <a:path w="4153" h="8191" extrusionOk="0">
                  <a:moveTo>
                    <a:pt x="3301" y="0"/>
                  </a:moveTo>
                  <a:cubicBezTo>
                    <a:pt x="3264" y="0"/>
                    <a:pt x="3227" y="1"/>
                    <a:pt x="3191" y="2"/>
                  </a:cubicBezTo>
                  <a:cubicBezTo>
                    <a:pt x="1490" y="66"/>
                    <a:pt x="597" y="722"/>
                    <a:pt x="597" y="722"/>
                  </a:cubicBezTo>
                  <a:cubicBezTo>
                    <a:pt x="245" y="1093"/>
                    <a:pt x="321" y="1862"/>
                    <a:pt x="819" y="2461"/>
                  </a:cubicBezTo>
                  <a:cubicBezTo>
                    <a:pt x="502" y="2681"/>
                    <a:pt x="260" y="3344"/>
                    <a:pt x="982" y="4371"/>
                  </a:cubicBezTo>
                  <a:cubicBezTo>
                    <a:pt x="115" y="4753"/>
                    <a:pt x="314" y="5460"/>
                    <a:pt x="683" y="6199"/>
                  </a:cubicBezTo>
                  <a:cubicBezTo>
                    <a:pt x="0" y="7016"/>
                    <a:pt x="605" y="8147"/>
                    <a:pt x="1333" y="8191"/>
                  </a:cubicBezTo>
                  <a:cubicBezTo>
                    <a:pt x="1609" y="8098"/>
                    <a:pt x="1925" y="7629"/>
                    <a:pt x="2747" y="7574"/>
                  </a:cubicBezTo>
                  <a:cubicBezTo>
                    <a:pt x="3093" y="7550"/>
                    <a:pt x="3615" y="6042"/>
                    <a:pt x="3324" y="5829"/>
                  </a:cubicBezTo>
                  <a:cubicBezTo>
                    <a:pt x="3634" y="5618"/>
                    <a:pt x="4133" y="4429"/>
                    <a:pt x="3778" y="4119"/>
                  </a:cubicBezTo>
                  <a:cubicBezTo>
                    <a:pt x="4152" y="3513"/>
                    <a:pt x="4016" y="2414"/>
                    <a:pt x="3743" y="2019"/>
                  </a:cubicBezTo>
                  <a:cubicBezTo>
                    <a:pt x="3872" y="1768"/>
                    <a:pt x="3723" y="1306"/>
                    <a:pt x="3577" y="86"/>
                  </a:cubicBezTo>
                  <a:cubicBezTo>
                    <a:pt x="3577" y="86"/>
                    <a:pt x="3561" y="90"/>
                    <a:pt x="3549" y="90"/>
                  </a:cubicBezTo>
                  <a:cubicBezTo>
                    <a:pt x="3526" y="90"/>
                    <a:pt x="3515" y="79"/>
                    <a:pt x="3632" y="16"/>
                  </a:cubicBezTo>
                  <a:cubicBezTo>
                    <a:pt x="3522" y="5"/>
                    <a:pt x="3411" y="0"/>
                    <a:pt x="3301" y="0"/>
                  </a:cubicBezTo>
                  <a:close/>
                </a:path>
              </a:pathLst>
            </a:custGeom>
            <a:solidFill>
              <a:srgbClr val="FF6028">
                <a:alpha val="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4" name="Google Shape;3434;p45"/>
            <p:cNvSpPr/>
            <p:nvPr/>
          </p:nvSpPr>
          <p:spPr>
            <a:xfrm>
              <a:off x="1612187" y="3045344"/>
              <a:ext cx="396478" cy="451986"/>
            </a:xfrm>
            <a:custGeom>
              <a:avLst/>
              <a:gdLst/>
              <a:ahLst/>
              <a:cxnLst/>
              <a:rect l="l" t="t" r="r" b="b"/>
              <a:pathLst>
                <a:path w="7557" h="8615" extrusionOk="0">
                  <a:moveTo>
                    <a:pt x="3318" y="0"/>
                  </a:moveTo>
                  <a:cubicBezTo>
                    <a:pt x="3275" y="0"/>
                    <a:pt x="3232" y="1"/>
                    <a:pt x="3190" y="3"/>
                  </a:cubicBezTo>
                  <a:cubicBezTo>
                    <a:pt x="1489" y="67"/>
                    <a:pt x="596" y="723"/>
                    <a:pt x="596" y="723"/>
                  </a:cubicBezTo>
                  <a:cubicBezTo>
                    <a:pt x="245" y="1094"/>
                    <a:pt x="320" y="1863"/>
                    <a:pt x="818" y="2462"/>
                  </a:cubicBezTo>
                  <a:cubicBezTo>
                    <a:pt x="502" y="2682"/>
                    <a:pt x="259" y="3345"/>
                    <a:pt x="981" y="4372"/>
                  </a:cubicBezTo>
                  <a:cubicBezTo>
                    <a:pt x="114" y="4756"/>
                    <a:pt x="313" y="5461"/>
                    <a:pt x="684" y="6200"/>
                  </a:cubicBezTo>
                  <a:cubicBezTo>
                    <a:pt x="1" y="7017"/>
                    <a:pt x="604" y="8148"/>
                    <a:pt x="1332" y="8192"/>
                  </a:cubicBezTo>
                  <a:cubicBezTo>
                    <a:pt x="1608" y="8099"/>
                    <a:pt x="1924" y="7630"/>
                    <a:pt x="2746" y="7575"/>
                  </a:cubicBezTo>
                  <a:cubicBezTo>
                    <a:pt x="2773" y="7573"/>
                    <a:pt x="2801" y="7572"/>
                    <a:pt x="2828" y="7572"/>
                  </a:cubicBezTo>
                  <a:cubicBezTo>
                    <a:pt x="3638" y="7572"/>
                    <a:pt x="4650" y="8329"/>
                    <a:pt x="5174" y="8577"/>
                  </a:cubicBezTo>
                  <a:cubicBezTo>
                    <a:pt x="5228" y="8603"/>
                    <a:pt x="5285" y="8614"/>
                    <a:pt x="5343" y="8614"/>
                  </a:cubicBezTo>
                  <a:cubicBezTo>
                    <a:pt x="5873" y="8614"/>
                    <a:pt x="6504" y="7629"/>
                    <a:pt x="5730" y="6867"/>
                  </a:cubicBezTo>
                  <a:lnTo>
                    <a:pt x="5730" y="6867"/>
                  </a:lnTo>
                  <a:cubicBezTo>
                    <a:pt x="5744" y="6868"/>
                    <a:pt x="5758" y="6868"/>
                    <a:pt x="5773" y="6868"/>
                  </a:cubicBezTo>
                  <a:cubicBezTo>
                    <a:pt x="6284" y="6868"/>
                    <a:pt x="6883" y="6429"/>
                    <a:pt x="6076" y="5124"/>
                  </a:cubicBezTo>
                  <a:lnTo>
                    <a:pt x="6076" y="5124"/>
                  </a:lnTo>
                  <a:cubicBezTo>
                    <a:pt x="6152" y="5139"/>
                    <a:pt x="6224" y="5146"/>
                    <a:pt x="6291" y="5146"/>
                  </a:cubicBezTo>
                  <a:cubicBezTo>
                    <a:pt x="6989" y="5146"/>
                    <a:pt x="7175" y="4354"/>
                    <a:pt x="6403" y="3462"/>
                  </a:cubicBezTo>
                  <a:lnTo>
                    <a:pt x="6403" y="3462"/>
                  </a:lnTo>
                  <a:cubicBezTo>
                    <a:pt x="6457" y="3472"/>
                    <a:pt x="6515" y="3477"/>
                    <a:pt x="6573" y="3477"/>
                  </a:cubicBezTo>
                  <a:cubicBezTo>
                    <a:pt x="7027" y="3477"/>
                    <a:pt x="7557" y="3172"/>
                    <a:pt x="7214" y="2244"/>
                  </a:cubicBezTo>
                  <a:cubicBezTo>
                    <a:pt x="6836" y="1223"/>
                    <a:pt x="4987" y="0"/>
                    <a:pt x="3318" y="0"/>
                  </a:cubicBezTo>
                  <a:close/>
                </a:path>
              </a:pathLst>
            </a:custGeom>
            <a:solidFill>
              <a:srgbClr val="FF6028">
                <a:alpha val="51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5" name="Google Shape;3435;p45"/>
            <p:cNvSpPr/>
            <p:nvPr/>
          </p:nvSpPr>
          <p:spPr>
            <a:xfrm>
              <a:off x="1777609" y="3342926"/>
              <a:ext cx="19202" cy="57974"/>
            </a:xfrm>
            <a:custGeom>
              <a:avLst/>
              <a:gdLst/>
              <a:ahLst/>
              <a:cxnLst/>
              <a:rect l="l" t="t" r="r" b="b"/>
              <a:pathLst>
                <a:path w="366" h="1105" extrusionOk="0">
                  <a:moveTo>
                    <a:pt x="232" y="0"/>
                  </a:moveTo>
                  <a:cubicBezTo>
                    <a:pt x="179" y="0"/>
                    <a:pt x="126" y="69"/>
                    <a:pt x="126" y="69"/>
                  </a:cubicBezTo>
                  <a:cubicBezTo>
                    <a:pt x="126" y="69"/>
                    <a:pt x="254" y="523"/>
                    <a:pt x="0" y="1104"/>
                  </a:cubicBezTo>
                  <a:cubicBezTo>
                    <a:pt x="203" y="987"/>
                    <a:pt x="365" y="343"/>
                    <a:pt x="317" y="116"/>
                  </a:cubicBezTo>
                  <a:cubicBezTo>
                    <a:pt x="298" y="28"/>
                    <a:pt x="265" y="0"/>
                    <a:pt x="2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6" name="Google Shape;3436;p45"/>
            <p:cNvSpPr/>
            <p:nvPr/>
          </p:nvSpPr>
          <p:spPr>
            <a:xfrm>
              <a:off x="1800274" y="3256516"/>
              <a:ext cx="19202" cy="57921"/>
            </a:xfrm>
            <a:custGeom>
              <a:avLst/>
              <a:gdLst/>
              <a:ahLst/>
              <a:cxnLst/>
              <a:rect l="l" t="t" r="r" b="b"/>
              <a:pathLst>
                <a:path w="366" h="1104" extrusionOk="0">
                  <a:moveTo>
                    <a:pt x="234" y="0"/>
                  </a:moveTo>
                  <a:cubicBezTo>
                    <a:pt x="181" y="0"/>
                    <a:pt x="126" y="70"/>
                    <a:pt x="126" y="70"/>
                  </a:cubicBezTo>
                  <a:cubicBezTo>
                    <a:pt x="126" y="70"/>
                    <a:pt x="254" y="523"/>
                    <a:pt x="1" y="1104"/>
                  </a:cubicBezTo>
                  <a:cubicBezTo>
                    <a:pt x="203" y="986"/>
                    <a:pt x="366" y="344"/>
                    <a:pt x="317" y="115"/>
                  </a:cubicBezTo>
                  <a:cubicBezTo>
                    <a:pt x="299" y="28"/>
                    <a:pt x="2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7" name="Google Shape;3437;p45"/>
            <p:cNvSpPr/>
            <p:nvPr/>
          </p:nvSpPr>
          <p:spPr>
            <a:xfrm>
              <a:off x="1803737" y="3146444"/>
              <a:ext cx="23609" cy="58079"/>
            </a:xfrm>
            <a:custGeom>
              <a:avLst/>
              <a:gdLst/>
              <a:ahLst/>
              <a:cxnLst/>
              <a:rect l="l" t="t" r="r" b="b"/>
              <a:pathLst>
                <a:path w="450" h="1107" extrusionOk="0">
                  <a:moveTo>
                    <a:pt x="94" y="1"/>
                  </a:moveTo>
                  <a:cubicBezTo>
                    <a:pt x="29" y="1"/>
                    <a:pt x="1" y="113"/>
                    <a:pt x="1" y="113"/>
                  </a:cubicBezTo>
                  <a:cubicBezTo>
                    <a:pt x="1" y="113"/>
                    <a:pt x="304" y="473"/>
                    <a:pt x="314" y="1106"/>
                  </a:cubicBezTo>
                  <a:cubicBezTo>
                    <a:pt x="450" y="917"/>
                    <a:pt x="334" y="264"/>
                    <a:pt x="195" y="76"/>
                  </a:cubicBezTo>
                  <a:cubicBezTo>
                    <a:pt x="154" y="20"/>
                    <a:pt x="121" y="1"/>
                    <a:pt x="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8" name="Google Shape;3438;p45"/>
            <p:cNvSpPr/>
            <p:nvPr/>
          </p:nvSpPr>
          <p:spPr>
            <a:xfrm>
              <a:off x="1797178" y="3041252"/>
              <a:ext cx="14848" cy="59233"/>
            </a:xfrm>
            <a:custGeom>
              <a:avLst/>
              <a:gdLst/>
              <a:ahLst/>
              <a:cxnLst/>
              <a:rect l="l" t="t" r="r" b="b"/>
              <a:pathLst>
                <a:path w="283" h="1129" extrusionOk="0">
                  <a:moveTo>
                    <a:pt x="105" y="0"/>
                  </a:moveTo>
                  <a:cubicBezTo>
                    <a:pt x="48" y="0"/>
                    <a:pt x="0" y="87"/>
                    <a:pt x="0" y="87"/>
                  </a:cubicBezTo>
                  <a:cubicBezTo>
                    <a:pt x="0" y="87"/>
                    <a:pt x="202" y="513"/>
                    <a:pt x="50" y="1128"/>
                  </a:cubicBezTo>
                  <a:cubicBezTo>
                    <a:pt x="230" y="978"/>
                    <a:pt x="282" y="317"/>
                    <a:pt x="198" y="100"/>
                  </a:cubicBezTo>
                  <a:cubicBezTo>
                    <a:pt x="168" y="25"/>
                    <a:pt x="135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9" name="Google Shape;3439;p45"/>
            <p:cNvSpPr/>
            <p:nvPr/>
          </p:nvSpPr>
          <p:spPr>
            <a:xfrm>
              <a:off x="1620581" y="3036950"/>
              <a:ext cx="384988" cy="460066"/>
            </a:xfrm>
            <a:custGeom>
              <a:avLst/>
              <a:gdLst/>
              <a:ahLst/>
              <a:cxnLst/>
              <a:rect l="l" t="t" r="r" b="b"/>
              <a:pathLst>
                <a:path w="7338" h="8769" extrusionOk="0">
                  <a:moveTo>
                    <a:pt x="3154" y="153"/>
                  </a:moveTo>
                  <a:cubicBezTo>
                    <a:pt x="4790" y="153"/>
                    <a:pt x="6606" y="1334"/>
                    <a:pt x="6981" y="2347"/>
                  </a:cubicBezTo>
                  <a:cubicBezTo>
                    <a:pt x="7130" y="2747"/>
                    <a:pt x="7120" y="3060"/>
                    <a:pt x="6957" y="3256"/>
                  </a:cubicBezTo>
                  <a:cubicBezTo>
                    <a:pt x="6820" y="3421"/>
                    <a:pt x="6602" y="3477"/>
                    <a:pt x="6411" y="3477"/>
                  </a:cubicBezTo>
                  <a:cubicBezTo>
                    <a:pt x="6356" y="3477"/>
                    <a:pt x="6303" y="3472"/>
                    <a:pt x="6256" y="3464"/>
                  </a:cubicBezTo>
                  <a:lnTo>
                    <a:pt x="6043" y="3426"/>
                  </a:lnTo>
                  <a:lnTo>
                    <a:pt x="6184" y="3591"/>
                  </a:lnTo>
                  <a:cubicBezTo>
                    <a:pt x="6613" y="4086"/>
                    <a:pt x="6776" y="4606"/>
                    <a:pt x="6595" y="4914"/>
                  </a:cubicBezTo>
                  <a:cubicBezTo>
                    <a:pt x="6507" y="5066"/>
                    <a:pt x="6342" y="5147"/>
                    <a:pt x="6129" y="5147"/>
                  </a:cubicBezTo>
                  <a:cubicBezTo>
                    <a:pt x="6066" y="5147"/>
                    <a:pt x="6000" y="5140"/>
                    <a:pt x="5930" y="5126"/>
                  </a:cubicBezTo>
                  <a:lnTo>
                    <a:pt x="5756" y="5091"/>
                  </a:lnTo>
                  <a:lnTo>
                    <a:pt x="5848" y="5243"/>
                  </a:lnTo>
                  <a:cubicBezTo>
                    <a:pt x="6317" y="5998"/>
                    <a:pt x="6274" y="6396"/>
                    <a:pt x="6155" y="6598"/>
                  </a:cubicBezTo>
                  <a:cubicBezTo>
                    <a:pt x="6036" y="6798"/>
                    <a:pt x="5802" y="6868"/>
                    <a:pt x="5610" y="6868"/>
                  </a:cubicBezTo>
                  <a:cubicBezTo>
                    <a:pt x="5597" y="6868"/>
                    <a:pt x="5585" y="6868"/>
                    <a:pt x="5573" y="6867"/>
                  </a:cubicBezTo>
                  <a:lnTo>
                    <a:pt x="5371" y="6856"/>
                  </a:lnTo>
                  <a:lnTo>
                    <a:pt x="5371" y="6856"/>
                  </a:lnTo>
                  <a:lnTo>
                    <a:pt x="5515" y="6999"/>
                  </a:lnTo>
                  <a:cubicBezTo>
                    <a:pt x="5983" y="7459"/>
                    <a:pt x="5894" y="7987"/>
                    <a:pt x="5676" y="8299"/>
                  </a:cubicBezTo>
                  <a:cubicBezTo>
                    <a:pt x="5537" y="8498"/>
                    <a:pt x="5350" y="8614"/>
                    <a:pt x="5184" y="8614"/>
                  </a:cubicBezTo>
                  <a:cubicBezTo>
                    <a:pt x="5136" y="8614"/>
                    <a:pt x="5090" y="8604"/>
                    <a:pt x="5047" y="8584"/>
                  </a:cubicBezTo>
                  <a:cubicBezTo>
                    <a:pt x="4914" y="8521"/>
                    <a:pt x="4749" y="8424"/>
                    <a:pt x="4556" y="8313"/>
                  </a:cubicBezTo>
                  <a:cubicBezTo>
                    <a:pt x="4018" y="7999"/>
                    <a:pt x="3290" y="7572"/>
                    <a:pt x="2670" y="7572"/>
                  </a:cubicBezTo>
                  <a:cubicBezTo>
                    <a:pt x="2640" y="7572"/>
                    <a:pt x="2611" y="7573"/>
                    <a:pt x="2582" y="7575"/>
                  </a:cubicBezTo>
                  <a:cubicBezTo>
                    <a:pt x="2557" y="7577"/>
                    <a:pt x="2533" y="7578"/>
                    <a:pt x="2510" y="7581"/>
                  </a:cubicBezTo>
                  <a:cubicBezTo>
                    <a:pt x="1961" y="7635"/>
                    <a:pt x="1642" y="7866"/>
                    <a:pt x="1407" y="8037"/>
                  </a:cubicBezTo>
                  <a:cubicBezTo>
                    <a:pt x="1315" y="8104"/>
                    <a:pt x="1233" y="8162"/>
                    <a:pt x="1163" y="8191"/>
                  </a:cubicBezTo>
                  <a:cubicBezTo>
                    <a:pt x="854" y="8164"/>
                    <a:pt x="557" y="7920"/>
                    <a:pt x="403" y="7564"/>
                  </a:cubicBezTo>
                  <a:cubicBezTo>
                    <a:pt x="220" y="7151"/>
                    <a:pt x="289" y="6670"/>
                    <a:pt x="583" y="6325"/>
                  </a:cubicBezTo>
                  <a:lnTo>
                    <a:pt x="615" y="6286"/>
                  </a:lnTo>
                  <a:lnTo>
                    <a:pt x="593" y="6241"/>
                  </a:lnTo>
                  <a:cubicBezTo>
                    <a:pt x="389" y="5834"/>
                    <a:pt x="198" y="5368"/>
                    <a:pt x="328" y="5008"/>
                  </a:cubicBezTo>
                  <a:cubicBezTo>
                    <a:pt x="402" y="4802"/>
                    <a:pt x="574" y="4642"/>
                    <a:pt x="854" y="4518"/>
                  </a:cubicBezTo>
                  <a:lnTo>
                    <a:pt x="940" y="4480"/>
                  </a:lnTo>
                  <a:lnTo>
                    <a:pt x="886" y="4404"/>
                  </a:lnTo>
                  <a:cubicBezTo>
                    <a:pt x="435" y="3762"/>
                    <a:pt x="395" y="3312"/>
                    <a:pt x="442" y="3049"/>
                  </a:cubicBezTo>
                  <a:cubicBezTo>
                    <a:pt x="477" y="2855"/>
                    <a:pt x="572" y="2692"/>
                    <a:pt x="704" y="2601"/>
                  </a:cubicBezTo>
                  <a:lnTo>
                    <a:pt x="773" y="2553"/>
                  </a:lnTo>
                  <a:lnTo>
                    <a:pt x="718" y="2488"/>
                  </a:lnTo>
                  <a:cubicBezTo>
                    <a:pt x="264" y="1942"/>
                    <a:pt x="160" y="1212"/>
                    <a:pt x="488" y="858"/>
                  </a:cubicBezTo>
                  <a:cubicBezTo>
                    <a:pt x="563" y="805"/>
                    <a:pt x="1442" y="216"/>
                    <a:pt x="3033" y="155"/>
                  </a:cubicBezTo>
                  <a:cubicBezTo>
                    <a:pt x="3073" y="153"/>
                    <a:pt x="3114" y="153"/>
                    <a:pt x="3154" y="153"/>
                  </a:cubicBezTo>
                  <a:close/>
                  <a:moveTo>
                    <a:pt x="3156" y="1"/>
                  </a:moveTo>
                  <a:cubicBezTo>
                    <a:pt x="3113" y="1"/>
                    <a:pt x="3069" y="1"/>
                    <a:pt x="3026" y="3"/>
                  </a:cubicBezTo>
                  <a:cubicBezTo>
                    <a:pt x="1321" y="69"/>
                    <a:pt x="428" y="712"/>
                    <a:pt x="391" y="739"/>
                  </a:cubicBezTo>
                  <a:lnTo>
                    <a:pt x="380" y="748"/>
                  </a:lnTo>
                  <a:cubicBezTo>
                    <a:pt x="1" y="1149"/>
                    <a:pt x="79" y="1918"/>
                    <a:pt x="550" y="2528"/>
                  </a:cubicBezTo>
                  <a:cubicBezTo>
                    <a:pt x="417" y="2645"/>
                    <a:pt x="326" y="2819"/>
                    <a:pt x="290" y="3024"/>
                  </a:cubicBezTo>
                  <a:cubicBezTo>
                    <a:pt x="240" y="3306"/>
                    <a:pt x="275" y="3773"/>
                    <a:pt x="707" y="4419"/>
                  </a:cubicBezTo>
                  <a:cubicBezTo>
                    <a:pt x="438" y="4554"/>
                    <a:pt x="262" y="4736"/>
                    <a:pt x="182" y="4958"/>
                  </a:cubicBezTo>
                  <a:cubicBezTo>
                    <a:pt x="37" y="5359"/>
                    <a:pt x="222" y="5841"/>
                    <a:pt x="431" y="6267"/>
                  </a:cubicBezTo>
                  <a:cubicBezTo>
                    <a:pt x="126" y="6660"/>
                    <a:pt x="62" y="7165"/>
                    <a:pt x="261" y="7627"/>
                  </a:cubicBezTo>
                  <a:cubicBezTo>
                    <a:pt x="441" y="8042"/>
                    <a:pt x="796" y="8324"/>
                    <a:pt x="1167" y="8347"/>
                  </a:cubicBezTo>
                  <a:lnTo>
                    <a:pt x="1183" y="8347"/>
                  </a:lnTo>
                  <a:lnTo>
                    <a:pt x="1197" y="8342"/>
                  </a:lnTo>
                  <a:cubicBezTo>
                    <a:pt x="1293" y="8310"/>
                    <a:pt x="1388" y="8241"/>
                    <a:pt x="1498" y="8162"/>
                  </a:cubicBezTo>
                  <a:cubicBezTo>
                    <a:pt x="1728" y="7995"/>
                    <a:pt x="2043" y="7766"/>
                    <a:pt x="2591" y="7729"/>
                  </a:cubicBezTo>
                  <a:cubicBezTo>
                    <a:pt x="2616" y="7727"/>
                    <a:pt x="2641" y="7726"/>
                    <a:pt x="2667" y="7726"/>
                  </a:cubicBezTo>
                  <a:cubicBezTo>
                    <a:pt x="3246" y="7726"/>
                    <a:pt x="3956" y="8140"/>
                    <a:pt x="4480" y="8446"/>
                  </a:cubicBezTo>
                  <a:cubicBezTo>
                    <a:pt x="4674" y="8560"/>
                    <a:pt x="4841" y="8657"/>
                    <a:pt x="4981" y="8725"/>
                  </a:cubicBezTo>
                  <a:cubicBezTo>
                    <a:pt x="5043" y="8753"/>
                    <a:pt x="5112" y="8768"/>
                    <a:pt x="5182" y="8768"/>
                  </a:cubicBezTo>
                  <a:cubicBezTo>
                    <a:pt x="5199" y="8768"/>
                    <a:pt x="5217" y="8767"/>
                    <a:pt x="5235" y="8765"/>
                  </a:cubicBezTo>
                  <a:cubicBezTo>
                    <a:pt x="5435" y="8746"/>
                    <a:pt x="5646" y="8612"/>
                    <a:pt x="5803" y="8388"/>
                  </a:cubicBezTo>
                  <a:cubicBezTo>
                    <a:pt x="6036" y="8056"/>
                    <a:pt x="6143" y="7511"/>
                    <a:pt x="5737" y="7014"/>
                  </a:cubicBezTo>
                  <a:cubicBezTo>
                    <a:pt x="5944" y="6988"/>
                    <a:pt x="6163" y="6889"/>
                    <a:pt x="6289" y="6678"/>
                  </a:cubicBezTo>
                  <a:cubicBezTo>
                    <a:pt x="6422" y="6454"/>
                    <a:pt x="6483" y="6036"/>
                    <a:pt x="6063" y="5301"/>
                  </a:cubicBezTo>
                  <a:lnTo>
                    <a:pt x="6063" y="5301"/>
                  </a:lnTo>
                  <a:cubicBezTo>
                    <a:pt x="6085" y="5302"/>
                    <a:pt x="6107" y="5303"/>
                    <a:pt x="6129" y="5303"/>
                  </a:cubicBezTo>
                  <a:cubicBezTo>
                    <a:pt x="6399" y="5303"/>
                    <a:pt x="6611" y="5196"/>
                    <a:pt x="6729" y="4993"/>
                  </a:cubicBezTo>
                  <a:cubicBezTo>
                    <a:pt x="6928" y="4653"/>
                    <a:pt x="6807" y="4141"/>
                    <a:pt x="6417" y="3632"/>
                  </a:cubicBezTo>
                  <a:cubicBezTo>
                    <a:pt x="6646" y="3632"/>
                    <a:pt x="6907" y="3560"/>
                    <a:pt x="7076" y="3356"/>
                  </a:cubicBezTo>
                  <a:cubicBezTo>
                    <a:pt x="7216" y="3188"/>
                    <a:pt x="7338" y="2867"/>
                    <a:pt x="7126" y="2296"/>
                  </a:cubicBezTo>
                  <a:cubicBezTo>
                    <a:pt x="6734" y="1236"/>
                    <a:pt x="4851" y="1"/>
                    <a:pt x="3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0" name="Google Shape;3440;p45"/>
            <p:cNvSpPr/>
            <p:nvPr/>
          </p:nvSpPr>
          <p:spPr>
            <a:xfrm>
              <a:off x="1655208" y="3139624"/>
              <a:ext cx="281107" cy="73661"/>
            </a:xfrm>
            <a:custGeom>
              <a:avLst/>
              <a:gdLst/>
              <a:ahLst/>
              <a:cxnLst/>
              <a:rect l="l" t="t" r="r" b="b"/>
              <a:pathLst>
                <a:path w="5358" h="1404" extrusionOk="0">
                  <a:moveTo>
                    <a:pt x="2842" y="1"/>
                  </a:moveTo>
                  <a:cubicBezTo>
                    <a:pt x="2329" y="18"/>
                    <a:pt x="1875" y="115"/>
                    <a:pt x="1397" y="210"/>
                  </a:cubicBezTo>
                  <a:cubicBezTo>
                    <a:pt x="926" y="312"/>
                    <a:pt x="457" y="428"/>
                    <a:pt x="0" y="582"/>
                  </a:cubicBezTo>
                  <a:lnTo>
                    <a:pt x="1427" y="386"/>
                  </a:lnTo>
                  <a:lnTo>
                    <a:pt x="2138" y="293"/>
                  </a:lnTo>
                  <a:cubicBezTo>
                    <a:pt x="2365" y="266"/>
                    <a:pt x="2597" y="232"/>
                    <a:pt x="2808" y="232"/>
                  </a:cubicBezTo>
                  <a:cubicBezTo>
                    <a:pt x="2817" y="232"/>
                    <a:pt x="2826" y="232"/>
                    <a:pt x="2835" y="232"/>
                  </a:cubicBezTo>
                  <a:cubicBezTo>
                    <a:pt x="3287" y="253"/>
                    <a:pt x="3732" y="425"/>
                    <a:pt x="4152" y="636"/>
                  </a:cubicBezTo>
                  <a:cubicBezTo>
                    <a:pt x="4571" y="852"/>
                    <a:pt x="4971" y="1117"/>
                    <a:pt x="5358" y="1404"/>
                  </a:cubicBezTo>
                  <a:cubicBezTo>
                    <a:pt x="5030" y="1045"/>
                    <a:pt x="4654" y="735"/>
                    <a:pt x="4239" y="481"/>
                  </a:cubicBezTo>
                  <a:cubicBezTo>
                    <a:pt x="3824" y="226"/>
                    <a:pt x="3355" y="30"/>
                    <a:pt x="28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1" name="Google Shape;3441;p45"/>
            <p:cNvSpPr/>
            <p:nvPr/>
          </p:nvSpPr>
          <p:spPr>
            <a:xfrm>
              <a:off x="1663655" y="3250325"/>
              <a:ext cx="262482" cy="55718"/>
            </a:xfrm>
            <a:custGeom>
              <a:avLst/>
              <a:gdLst/>
              <a:ahLst/>
              <a:cxnLst/>
              <a:rect l="l" t="t" r="r" b="b"/>
              <a:pathLst>
                <a:path w="5003" h="1062" extrusionOk="0">
                  <a:moveTo>
                    <a:pt x="2673" y="0"/>
                  </a:moveTo>
                  <a:cubicBezTo>
                    <a:pt x="2646" y="0"/>
                    <a:pt x="2620" y="1"/>
                    <a:pt x="2594" y="3"/>
                  </a:cubicBezTo>
                  <a:cubicBezTo>
                    <a:pt x="2157" y="25"/>
                    <a:pt x="1720" y="72"/>
                    <a:pt x="1288" y="139"/>
                  </a:cubicBezTo>
                  <a:cubicBezTo>
                    <a:pt x="857" y="207"/>
                    <a:pt x="426" y="279"/>
                    <a:pt x="0" y="382"/>
                  </a:cubicBezTo>
                  <a:cubicBezTo>
                    <a:pt x="439" y="374"/>
                    <a:pt x="873" y="345"/>
                    <a:pt x="1306" y="318"/>
                  </a:cubicBezTo>
                  <a:cubicBezTo>
                    <a:pt x="1740" y="294"/>
                    <a:pt x="2174" y="251"/>
                    <a:pt x="2602" y="235"/>
                  </a:cubicBezTo>
                  <a:cubicBezTo>
                    <a:pt x="2631" y="233"/>
                    <a:pt x="2661" y="232"/>
                    <a:pt x="2689" y="232"/>
                  </a:cubicBezTo>
                  <a:cubicBezTo>
                    <a:pt x="2864" y="232"/>
                    <a:pt x="3026" y="270"/>
                    <a:pt x="3205" y="324"/>
                  </a:cubicBezTo>
                  <a:cubicBezTo>
                    <a:pt x="3408" y="381"/>
                    <a:pt x="3607" y="462"/>
                    <a:pt x="3809" y="539"/>
                  </a:cubicBezTo>
                  <a:cubicBezTo>
                    <a:pt x="4208" y="700"/>
                    <a:pt x="4603" y="883"/>
                    <a:pt x="5002" y="1062"/>
                  </a:cubicBezTo>
                  <a:cubicBezTo>
                    <a:pt x="4650" y="802"/>
                    <a:pt x="4274" y="572"/>
                    <a:pt x="3883" y="376"/>
                  </a:cubicBezTo>
                  <a:cubicBezTo>
                    <a:pt x="3685" y="274"/>
                    <a:pt x="3482" y="186"/>
                    <a:pt x="3272" y="114"/>
                  </a:cubicBezTo>
                  <a:cubicBezTo>
                    <a:pt x="3091" y="51"/>
                    <a:pt x="2876" y="0"/>
                    <a:pt x="26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2" name="Google Shape;3442;p45"/>
            <p:cNvSpPr/>
            <p:nvPr/>
          </p:nvSpPr>
          <p:spPr>
            <a:xfrm>
              <a:off x="1648020" y="3339830"/>
              <a:ext cx="264738" cy="61437"/>
            </a:xfrm>
            <a:custGeom>
              <a:avLst/>
              <a:gdLst/>
              <a:ahLst/>
              <a:cxnLst/>
              <a:rect l="l" t="t" r="r" b="b"/>
              <a:pathLst>
                <a:path w="5046" h="1171" extrusionOk="0">
                  <a:moveTo>
                    <a:pt x="2588" y="1"/>
                  </a:moveTo>
                  <a:cubicBezTo>
                    <a:pt x="2145" y="1"/>
                    <a:pt x="1715" y="64"/>
                    <a:pt x="1293" y="151"/>
                  </a:cubicBezTo>
                  <a:cubicBezTo>
                    <a:pt x="854" y="244"/>
                    <a:pt x="422" y="353"/>
                    <a:pt x="1" y="504"/>
                  </a:cubicBezTo>
                  <a:lnTo>
                    <a:pt x="1321" y="327"/>
                  </a:lnTo>
                  <a:cubicBezTo>
                    <a:pt x="1726" y="282"/>
                    <a:pt x="2132" y="232"/>
                    <a:pt x="2530" y="232"/>
                  </a:cubicBezTo>
                  <a:cubicBezTo>
                    <a:pt x="2563" y="232"/>
                    <a:pt x="2596" y="232"/>
                    <a:pt x="2629" y="233"/>
                  </a:cubicBezTo>
                  <a:cubicBezTo>
                    <a:pt x="3050" y="233"/>
                    <a:pt x="3459" y="400"/>
                    <a:pt x="3863" y="568"/>
                  </a:cubicBezTo>
                  <a:cubicBezTo>
                    <a:pt x="4264" y="746"/>
                    <a:pt x="4654" y="956"/>
                    <a:pt x="5045" y="1171"/>
                  </a:cubicBezTo>
                  <a:cubicBezTo>
                    <a:pt x="4707" y="876"/>
                    <a:pt x="4336" y="621"/>
                    <a:pt x="3941" y="408"/>
                  </a:cubicBezTo>
                  <a:cubicBezTo>
                    <a:pt x="3546" y="198"/>
                    <a:pt x="3113" y="9"/>
                    <a:pt x="2635" y="1"/>
                  </a:cubicBezTo>
                  <a:cubicBezTo>
                    <a:pt x="2619" y="1"/>
                    <a:pt x="2603" y="1"/>
                    <a:pt x="25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3" name="Google Shape;3443;p45"/>
            <p:cNvSpPr/>
            <p:nvPr/>
          </p:nvSpPr>
          <p:spPr>
            <a:xfrm>
              <a:off x="1678922" y="2888317"/>
              <a:ext cx="817457" cy="985345"/>
            </a:xfrm>
            <a:custGeom>
              <a:avLst/>
              <a:gdLst/>
              <a:ahLst/>
              <a:cxnLst/>
              <a:rect l="l" t="t" r="r" b="b"/>
              <a:pathLst>
                <a:path w="15581" h="18781" extrusionOk="0">
                  <a:moveTo>
                    <a:pt x="1111" y="1"/>
                  </a:moveTo>
                  <a:cubicBezTo>
                    <a:pt x="1" y="1"/>
                    <a:pt x="1102" y="2422"/>
                    <a:pt x="2343" y="2850"/>
                  </a:cubicBezTo>
                  <a:cubicBezTo>
                    <a:pt x="3629" y="3292"/>
                    <a:pt x="4264" y="3437"/>
                    <a:pt x="4679" y="3965"/>
                  </a:cubicBezTo>
                  <a:cubicBezTo>
                    <a:pt x="5092" y="4495"/>
                    <a:pt x="7234" y="8371"/>
                    <a:pt x="7670" y="8585"/>
                  </a:cubicBezTo>
                  <a:cubicBezTo>
                    <a:pt x="8105" y="8801"/>
                    <a:pt x="6880" y="12648"/>
                    <a:pt x="6880" y="12648"/>
                  </a:cubicBezTo>
                  <a:cubicBezTo>
                    <a:pt x="6880" y="12648"/>
                    <a:pt x="8378" y="15243"/>
                    <a:pt x="8517" y="18229"/>
                  </a:cubicBezTo>
                  <a:cubicBezTo>
                    <a:pt x="9311" y="18622"/>
                    <a:pt x="10058" y="18781"/>
                    <a:pt x="10748" y="18781"/>
                  </a:cubicBezTo>
                  <a:cubicBezTo>
                    <a:pt x="13692" y="18781"/>
                    <a:pt x="15580" y="15877"/>
                    <a:pt x="15580" y="15877"/>
                  </a:cubicBezTo>
                  <a:cubicBezTo>
                    <a:pt x="15580" y="15877"/>
                    <a:pt x="9797" y="3926"/>
                    <a:pt x="8619" y="3007"/>
                  </a:cubicBezTo>
                  <a:cubicBezTo>
                    <a:pt x="7812" y="2377"/>
                    <a:pt x="5256" y="1287"/>
                    <a:pt x="3308" y="606"/>
                  </a:cubicBezTo>
                  <a:cubicBezTo>
                    <a:pt x="2414" y="293"/>
                    <a:pt x="1648" y="67"/>
                    <a:pt x="1235" y="9"/>
                  </a:cubicBezTo>
                  <a:cubicBezTo>
                    <a:pt x="1213" y="6"/>
                    <a:pt x="1192" y="5"/>
                    <a:pt x="1172" y="3"/>
                  </a:cubicBezTo>
                  <a:cubicBezTo>
                    <a:pt x="1151" y="1"/>
                    <a:pt x="1130" y="1"/>
                    <a:pt x="11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4" name="Google Shape;3444;p45"/>
            <p:cNvSpPr/>
            <p:nvPr/>
          </p:nvSpPr>
          <p:spPr>
            <a:xfrm>
              <a:off x="1678922" y="2888317"/>
              <a:ext cx="817457" cy="985345"/>
            </a:xfrm>
            <a:custGeom>
              <a:avLst/>
              <a:gdLst/>
              <a:ahLst/>
              <a:cxnLst/>
              <a:rect l="l" t="t" r="r" b="b"/>
              <a:pathLst>
                <a:path w="15581" h="18781" extrusionOk="0">
                  <a:moveTo>
                    <a:pt x="1111" y="1"/>
                  </a:moveTo>
                  <a:cubicBezTo>
                    <a:pt x="1" y="1"/>
                    <a:pt x="1102" y="2422"/>
                    <a:pt x="2343" y="2850"/>
                  </a:cubicBezTo>
                  <a:cubicBezTo>
                    <a:pt x="3629" y="3292"/>
                    <a:pt x="4264" y="3437"/>
                    <a:pt x="4679" y="3965"/>
                  </a:cubicBezTo>
                  <a:cubicBezTo>
                    <a:pt x="5092" y="4495"/>
                    <a:pt x="7234" y="8371"/>
                    <a:pt x="7670" y="8585"/>
                  </a:cubicBezTo>
                  <a:cubicBezTo>
                    <a:pt x="8105" y="8801"/>
                    <a:pt x="6880" y="12648"/>
                    <a:pt x="6880" y="12648"/>
                  </a:cubicBezTo>
                  <a:cubicBezTo>
                    <a:pt x="6880" y="12648"/>
                    <a:pt x="8378" y="15243"/>
                    <a:pt x="8517" y="18229"/>
                  </a:cubicBezTo>
                  <a:cubicBezTo>
                    <a:pt x="9311" y="18622"/>
                    <a:pt x="10058" y="18781"/>
                    <a:pt x="10748" y="18781"/>
                  </a:cubicBezTo>
                  <a:cubicBezTo>
                    <a:pt x="13692" y="18781"/>
                    <a:pt x="15580" y="15877"/>
                    <a:pt x="15580" y="15877"/>
                  </a:cubicBezTo>
                  <a:cubicBezTo>
                    <a:pt x="15580" y="15877"/>
                    <a:pt x="9797" y="3926"/>
                    <a:pt x="8619" y="3007"/>
                  </a:cubicBezTo>
                  <a:cubicBezTo>
                    <a:pt x="7812" y="2377"/>
                    <a:pt x="5256" y="1287"/>
                    <a:pt x="3308" y="606"/>
                  </a:cubicBezTo>
                  <a:cubicBezTo>
                    <a:pt x="2414" y="293"/>
                    <a:pt x="1648" y="67"/>
                    <a:pt x="1235" y="9"/>
                  </a:cubicBezTo>
                  <a:cubicBezTo>
                    <a:pt x="1213" y="6"/>
                    <a:pt x="1192" y="5"/>
                    <a:pt x="1172" y="3"/>
                  </a:cubicBezTo>
                  <a:cubicBezTo>
                    <a:pt x="1151" y="1"/>
                    <a:pt x="1130" y="1"/>
                    <a:pt x="1111" y="1"/>
                  </a:cubicBezTo>
                  <a:close/>
                </a:path>
              </a:pathLst>
            </a:custGeom>
            <a:solidFill>
              <a:srgbClr val="FF6028">
                <a:alpha val="51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5" name="Google Shape;3445;p45"/>
            <p:cNvSpPr/>
            <p:nvPr/>
          </p:nvSpPr>
          <p:spPr>
            <a:xfrm>
              <a:off x="1731597" y="2884067"/>
              <a:ext cx="117207" cy="70880"/>
            </a:xfrm>
            <a:custGeom>
              <a:avLst/>
              <a:gdLst/>
              <a:ahLst/>
              <a:cxnLst/>
              <a:rect l="l" t="t" r="r" b="b"/>
              <a:pathLst>
                <a:path w="2234" h="1351" extrusionOk="0">
                  <a:moveTo>
                    <a:pt x="172" y="1"/>
                  </a:moveTo>
                  <a:cubicBezTo>
                    <a:pt x="171" y="1"/>
                    <a:pt x="169" y="1"/>
                    <a:pt x="168" y="1"/>
                  </a:cubicBezTo>
                  <a:cubicBezTo>
                    <a:pt x="0" y="377"/>
                    <a:pt x="257" y="808"/>
                    <a:pt x="461" y="912"/>
                  </a:cubicBezTo>
                  <a:cubicBezTo>
                    <a:pt x="666" y="1019"/>
                    <a:pt x="2019" y="1351"/>
                    <a:pt x="2019" y="1351"/>
                  </a:cubicBezTo>
                  <a:cubicBezTo>
                    <a:pt x="2019" y="1351"/>
                    <a:pt x="2152" y="660"/>
                    <a:pt x="2234" y="593"/>
                  </a:cubicBezTo>
                  <a:cubicBezTo>
                    <a:pt x="1307" y="261"/>
                    <a:pt x="330" y="1"/>
                    <a:pt x="172" y="1"/>
                  </a:cubicBezTo>
                  <a:close/>
                </a:path>
              </a:pathLst>
            </a:custGeom>
            <a:solidFill>
              <a:srgbClr val="FFFFFF">
                <a:alpha val="50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6" name="Google Shape;3446;p45"/>
            <p:cNvSpPr/>
            <p:nvPr/>
          </p:nvSpPr>
          <p:spPr>
            <a:xfrm>
              <a:off x="1701115" y="2879975"/>
              <a:ext cx="799934" cy="993267"/>
            </a:xfrm>
            <a:custGeom>
              <a:avLst/>
              <a:gdLst/>
              <a:ahLst/>
              <a:cxnLst/>
              <a:rect l="l" t="t" r="r" b="b"/>
              <a:pathLst>
                <a:path w="15247" h="18932" extrusionOk="0">
                  <a:moveTo>
                    <a:pt x="685" y="0"/>
                  </a:moveTo>
                  <a:cubicBezTo>
                    <a:pt x="322" y="0"/>
                    <a:pt x="209" y="234"/>
                    <a:pt x="173" y="384"/>
                  </a:cubicBezTo>
                  <a:cubicBezTo>
                    <a:pt x="0" y="1106"/>
                    <a:pt x="910" y="2660"/>
                    <a:pt x="1895" y="3000"/>
                  </a:cubicBezTo>
                  <a:cubicBezTo>
                    <a:pt x="2088" y="3066"/>
                    <a:pt x="2265" y="3125"/>
                    <a:pt x="2429" y="3180"/>
                  </a:cubicBezTo>
                  <a:cubicBezTo>
                    <a:pt x="3349" y="3488"/>
                    <a:pt x="3856" y="3657"/>
                    <a:pt x="4194" y="4088"/>
                  </a:cubicBezTo>
                  <a:cubicBezTo>
                    <a:pt x="4342" y="4276"/>
                    <a:pt x="4735" y="4898"/>
                    <a:pt x="5156" y="5639"/>
                  </a:cubicBezTo>
                  <a:cubicBezTo>
                    <a:pt x="6573" y="8133"/>
                    <a:pt x="7222" y="8548"/>
                    <a:pt x="7222" y="8548"/>
                  </a:cubicBezTo>
                  <a:cubicBezTo>
                    <a:pt x="6891" y="8241"/>
                    <a:pt x="5936" y="6642"/>
                    <a:pt x="5289" y="5560"/>
                  </a:cubicBezTo>
                  <a:cubicBezTo>
                    <a:pt x="4849" y="4824"/>
                    <a:pt x="4470" y="4190"/>
                    <a:pt x="4317" y="3994"/>
                  </a:cubicBezTo>
                  <a:cubicBezTo>
                    <a:pt x="3950" y="3526"/>
                    <a:pt x="3427" y="3351"/>
                    <a:pt x="2478" y="3033"/>
                  </a:cubicBezTo>
                  <a:cubicBezTo>
                    <a:pt x="2315" y="2978"/>
                    <a:pt x="2138" y="2918"/>
                    <a:pt x="1946" y="2853"/>
                  </a:cubicBezTo>
                  <a:cubicBezTo>
                    <a:pt x="1048" y="2544"/>
                    <a:pt x="168" y="1078"/>
                    <a:pt x="325" y="420"/>
                  </a:cubicBezTo>
                  <a:cubicBezTo>
                    <a:pt x="367" y="241"/>
                    <a:pt x="487" y="154"/>
                    <a:pt x="688" y="154"/>
                  </a:cubicBezTo>
                  <a:cubicBezTo>
                    <a:pt x="723" y="154"/>
                    <a:pt x="762" y="157"/>
                    <a:pt x="802" y="162"/>
                  </a:cubicBezTo>
                  <a:cubicBezTo>
                    <a:pt x="2166" y="351"/>
                    <a:pt x="7010" y="2254"/>
                    <a:pt x="8150" y="3144"/>
                  </a:cubicBezTo>
                  <a:cubicBezTo>
                    <a:pt x="9265" y="4015"/>
                    <a:pt x="14700" y="15184"/>
                    <a:pt x="15069" y="15947"/>
                  </a:cubicBezTo>
                  <a:cubicBezTo>
                    <a:pt x="14840" y="16277"/>
                    <a:pt x="13017" y="18775"/>
                    <a:pt x="10308" y="18775"/>
                  </a:cubicBezTo>
                  <a:cubicBezTo>
                    <a:pt x="9645" y="18775"/>
                    <a:pt x="8928" y="18625"/>
                    <a:pt x="8169" y="18257"/>
                  </a:cubicBezTo>
                  <a:cubicBezTo>
                    <a:pt x="8075" y="16415"/>
                    <a:pt x="7532" y="14880"/>
                    <a:pt x="7082" y="13854"/>
                  </a:cubicBezTo>
                  <a:lnTo>
                    <a:pt x="6854" y="13707"/>
                  </a:lnTo>
                  <a:lnTo>
                    <a:pt x="6854" y="13707"/>
                  </a:lnTo>
                  <a:cubicBezTo>
                    <a:pt x="7305" y="14723"/>
                    <a:pt x="7931" y="16446"/>
                    <a:pt x="8017" y="18310"/>
                  </a:cubicBezTo>
                  <a:lnTo>
                    <a:pt x="8020" y="18355"/>
                  </a:lnTo>
                  <a:lnTo>
                    <a:pt x="8061" y="18376"/>
                  </a:lnTo>
                  <a:cubicBezTo>
                    <a:pt x="8861" y="18771"/>
                    <a:pt x="9616" y="18931"/>
                    <a:pt x="10313" y="18931"/>
                  </a:cubicBezTo>
                  <a:cubicBezTo>
                    <a:pt x="10464" y="18931"/>
                    <a:pt x="10612" y="18924"/>
                    <a:pt x="10756" y="18910"/>
                  </a:cubicBezTo>
                  <a:cubicBezTo>
                    <a:pt x="13464" y="18642"/>
                    <a:pt x="15201" y="16030"/>
                    <a:pt x="15223" y="15995"/>
                  </a:cubicBezTo>
                  <a:lnTo>
                    <a:pt x="15246" y="15959"/>
                  </a:lnTo>
                  <a:lnTo>
                    <a:pt x="15228" y="15920"/>
                  </a:lnTo>
                  <a:cubicBezTo>
                    <a:pt x="14991" y="15430"/>
                    <a:pt x="9422" y="3941"/>
                    <a:pt x="8244" y="3022"/>
                  </a:cubicBezTo>
                  <a:cubicBezTo>
                    <a:pt x="7092" y="2123"/>
                    <a:pt x="2201" y="200"/>
                    <a:pt x="823" y="10"/>
                  </a:cubicBezTo>
                  <a:cubicBezTo>
                    <a:pt x="773" y="3"/>
                    <a:pt x="728" y="0"/>
                    <a:pt x="6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7" name="Google Shape;3447;p45"/>
            <p:cNvSpPr/>
            <p:nvPr/>
          </p:nvSpPr>
          <p:spPr>
            <a:xfrm>
              <a:off x="1879339" y="2933227"/>
              <a:ext cx="25078" cy="57554"/>
            </a:xfrm>
            <a:custGeom>
              <a:avLst/>
              <a:gdLst/>
              <a:ahLst/>
              <a:cxnLst/>
              <a:rect l="l" t="t" r="r" b="b"/>
              <a:pathLst>
                <a:path w="478" h="1097" extrusionOk="0">
                  <a:moveTo>
                    <a:pt x="387" y="1"/>
                  </a:moveTo>
                  <a:cubicBezTo>
                    <a:pt x="361" y="1"/>
                    <a:pt x="327" y="19"/>
                    <a:pt x="285" y="71"/>
                  </a:cubicBezTo>
                  <a:cubicBezTo>
                    <a:pt x="141" y="254"/>
                    <a:pt x="0" y="903"/>
                    <a:pt x="129" y="1097"/>
                  </a:cubicBezTo>
                  <a:cubicBezTo>
                    <a:pt x="162" y="464"/>
                    <a:pt x="478" y="116"/>
                    <a:pt x="478" y="116"/>
                  </a:cubicBezTo>
                  <a:cubicBezTo>
                    <a:pt x="478" y="116"/>
                    <a:pt x="454" y="1"/>
                    <a:pt x="3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8" name="Google Shape;3448;p45"/>
            <p:cNvSpPr/>
            <p:nvPr/>
          </p:nvSpPr>
          <p:spPr>
            <a:xfrm>
              <a:off x="2039304" y="3459923"/>
              <a:ext cx="190186" cy="133366"/>
            </a:xfrm>
            <a:custGeom>
              <a:avLst/>
              <a:gdLst/>
              <a:ahLst/>
              <a:cxnLst/>
              <a:rect l="l" t="t" r="r" b="b"/>
              <a:pathLst>
                <a:path w="3625" h="2542" extrusionOk="0">
                  <a:moveTo>
                    <a:pt x="3624" y="0"/>
                  </a:moveTo>
                  <a:lnTo>
                    <a:pt x="3369" y="533"/>
                  </a:lnTo>
                  <a:cubicBezTo>
                    <a:pt x="3263" y="697"/>
                    <a:pt x="3173" y="874"/>
                    <a:pt x="3054" y="1031"/>
                  </a:cubicBezTo>
                  <a:cubicBezTo>
                    <a:pt x="2826" y="1348"/>
                    <a:pt x="2550" y="1629"/>
                    <a:pt x="2235" y="1864"/>
                  </a:cubicBezTo>
                  <a:cubicBezTo>
                    <a:pt x="1916" y="2085"/>
                    <a:pt x="1557" y="2244"/>
                    <a:pt x="1178" y="2330"/>
                  </a:cubicBezTo>
                  <a:cubicBezTo>
                    <a:pt x="972" y="2378"/>
                    <a:pt x="758" y="2402"/>
                    <a:pt x="546" y="2402"/>
                  </a:cubicBezTo>
                  <a:cubicBezTo>
                    <a:pt x="373" y="2402"/>
                    <a:pt x="201" y="2386"/>
                    <a:pt x="37" y="2352"/>
                  </a:cubicBezTo>
                  <a:lnTo>
                    <a:pt x="0" y="2503"/>
                  </a:lnTo>
                  <a:cubicBezTo>
                    <a:pt x="153" y="2529"/>
                    <a:pt x="304" y="2541"/>
                    <a:pt x="455" y="2541"/>
                  </a:cubicBezTo>
                  <a:cubicBezTo>
                    <a:pt x="709" y="2541"/>
                    <a:pt x="960" y="2506"/>
                    <a:pt x="1205" y="2443"/>
                  </a:cubicBezTo>
                  <a:cubicBezTo>
                    <a:pt x="1593" y="2341"/>
                    <a:pt x="1960" y="2166"/>
                    <a:pt x="2281" y="1925"/>
                  </a:cubicBezTo>
                  <a:cubicBezTo>
                    <a:pt x="2592" y="1677"/>
                    <a:pt x="2865" y="1383"/>
                    <a:pt x="3086" y="1052"/>
                  </a:cubicBezTo>
                  <a:cubicBezTo>
                    <a:pt x="3202" y="891"/>
                    <a:pt x="3286" y="711"/>
                    <a:pt x="3386" y="542"/>
                  </a:cubicBezTo>
                  <a:lnTo>
                    <a:pt x="36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9" name="Google Shape;3449;p45"/>
            <p:cNvSpPr/>
            <p:nvPr/>
          </p:nvSpPr>
          <p:spPr>
            <a:xfrm>
              <a:off x="2128970" y="3640388"/>
              <a:ext cx="503297" cy="406079"/>
            </a:xfrm>
            <a:custGeom>
              <a:avLst/>
              <a:gdLst/>
              <a:ahLst/>
              <a:cxnLst/>
              <a:rect l="l" t="t" r="r" b="b"/>
              <a:pathLst>
                <a:path w="9593" h="7740" extrusionOk="0">
                  <a:moveTo>
                    <a:pt x="6471" y="1"/>
                  </a:moveTo>
                  <a:cubicBezTo>
                    <a:pt x="3538" y="2396"/>
                    <a:pt x="1351" y="2691"/>
                    <a:pt x="451" y="2691"/>
                  </a:cubicBezTo>
                  <a:cubicBezTo>
                    <a:pt x="157" y="2691"/>
                    <a:pt x="0" y="2660"/>
                    <a:pt x="0" y="2660"/>
                  </a:cubicBezTo>
                  <a:lnTo>
                    <a:pt x="0" y="2660"/>
                  </a:lnTo>
                  <a:cubicBezTo>
                    <a:pt x="0" y="2660"/>
                    <a:pt x="25" y="5809"/>
                    <a:pt x="470" y="7422"/>
                  </a:cubicBezTo>
                  <a:cubicBezTo>
                    <a:pt x="1444" y="7645"/>
                    <a:pt x="2331" y="7739"/>
                    <a:pt x="3136" y="7739"/>
                  </a:cubicBezTo>
                  <a:cubicBezTo>
                    <a:pt x="7689" y="7739"/>
                    <a:pt x="9592" y="4711"/>
                    <a:pt x="9592" y="4711"/>
                  </a:cubicBezTo>
                  <a:cubicBezTo>
                    <a:pt x="9592" y="4711"/>
                    <a:pt x="8432" y="2910"/>
                    <a:pt x="6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0" name="Google Shape;3450;p45"/>
            <p:cNvSpPr/>
            <p:nvPr/>
          </p:nvSpPr>
          <p:spPr>
            <a:xfrm>
              <a:off x="2128967" y="3835467"/>
              <a:ext cx="1482871" cy="2443872"/>
            </a:xfrm>
            <a:custGeom>
              <a:avLst/>
              <a:gdLst/>
              <a:ahLst/>
              <a:cxnLst/>
              <a:rect l="l" t="t" r="r" b="b"/>
              <a:pathLst>
                <a:path w="28264" h="46581" extrusionOk="0">
                  <a:moveTo>
                    <a:pt x="8933" y="1"/>
                  </a:moveTo>
                  <a:cubicBezTo>
                    <a:pt x="6218" y="2384"/>
                    <a:pt x="3002" y="2754"/>
                    <a:pt x="1266" y="2754"/>
                  </a:cubicBezTo>
                  <a:cubicBezTo>
                    <a:pt x="483" y="2754"/>
                    <a:pt x="0" y="2679"/>
                    <a:pt x="0" y="2679"/>
                  </a:cubicBezTo>
                  <a:lnTo>
                    <a:pt x="0" y="2679"/>
                  </a:lnTo>
                  <a:cubicBezTo>
                    <a:pt x="2023" y="21675"/>
                    <a:pt x="11763" y="46012"/>
                    <a:pt x="11763" y="46012"/>
                  </a:cubicBezTo>
                  <a:cubicBezTo>
                    <a:pt x="11763" y="46012"/>
                    <a:pt x="12997" y="46580"/>
                    <a:pt x="15928" y="46580"/>
                  </a:cubicBezTo>
                  <a:cubicBezTo>
                    <a:pt x="18560" y="46580"/>
                    <a:pt x="22560" y="46122"/>
                    <a:pt x="28263" y="44385"/>
                  </a:cubicBezTo>
                  <a:cubicBezTo>
                    <a:pt x="19507" y="18549"/>
                    <a:pt x="11895" y="3933"/>
                    <a:pt x="89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1" name="Google Shape;3451;p45"/>
            <p:cNvSpPr/>
            <p:nvPr/>
          </p:nvSpPr>
          <p:spPr>
            <a:xfrm>
              <a:off x="2434943" y="3835467"/>
              <a:ext cx="1176895" cy="2411606"/>
            </a:xfrm>
            <a:custGeom>
              <a:avLst/>
              <a:gdLst/>
              <a:ahLst/>
              <a:cxnLst/>
              <a:rect l="l" t="t" r="r" b="b"/>
              <a:pathLst>
                <a:path w="22432" h="45966" extrusionOk="0">
                  <a:moveTo>
                    <a:pt x="3101" y="1"/>
                  </a:moveTo>
                  <a:cubicBezTo>
                    <a:pt x="2183" y="804"/>
                    <a:pt x="1134" y="1445"/>
                    <a:pt x="0" y="1894"/>
                  </a:cubicBezTo>
                  <a:cubicBezTo>
                    <a:pt x="3060" y="7314"/>
                    <a:pt x="8167" y="22646"/>
                    <a:pt x="16070" y="45965"/>
                  </a:cubicBezTo>
                  <a:cubicBezTo>
                    <a:pt x="17902" y="45627"/>
                    <a:pt x="20012" y="45123"/>
                    <a:pt x="22431" y="44385"/>
                  </a:cubicBezTo>
                  <a:cubicBezTo>
                    <a:pt x="13675" y="18549"/>
                    <a:pt x="6063" y="3933"/>
                    <a:pt x="3101" y="1"/>
                  </a:cubicBezTo>
                  <a:close/>
                </a:path>
              </a:pathLst>
            </a:custGeom>
            <a:solidFill>
              <a:srgbClr val="FFFFFF">
                <a:alpha val="50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2" name="Google Shape;3452;p45"/>
            <p:cNvSpPr/>
            <p:nvPr/>
          </p:nvSpPr>
          <p:spPr>
            <a:xfrm>
              <a:off x="736808" y="611860"/>
              <a:ext cx="2784370" cy="1825152"/>
            </a:xfrm>
            <a:custGeom>
              <a:avLst/>
              <a:gdLst/>
              <a:ahLst/>
              <a:cxnLst/>
              <a:rect l="l" t="t" r="r" b="b"/>
              <a:pathLst>
                <a:path w="53071" h="34788" extrusionOk="0">
                  <a:moveTo>
                    <a:pt x="6409" y="0"/>
                  </a:moveTo>
                  <a:cubicBezTo>
                    <a:pt x="5104" y="0"/>
                    <a:pt x="3964" y="945"/>
                    <a:pt x="3756" y="2276"/>
                  </a:cubicBezTo>
                  <a:lnTo>
                    <a:pt x="231" y="24844"/>
                  </a:lnTo>
                  <a:cubicBezTo>
                    <a:pt x="1" y="26315"/>
                    <a:pt x="1000" y="27685"/>
                    <a:pt x="2472" y="27915"/>
                  </a:cubicBezTo>
                  <a:lnTo>
                    <a:pt x="46243" y="34754"/>
                  </a:lnTo>
                  <a:cubicBezTo>
                    <a:pt x="46385" y="34777"/>
                    <a:pt x="46526" y="34787"/>
                    <a:pt x="46665" y="34787"/>
                  </a:cubicBezTo>
                  <a:cubicBezTo>
                    <a:pt x="47968" y="34787"/>
                    <a:pt x="49106" y="33842"/>
                    <a:pt x="49314" y="32512"/>
                  </a:cubicBezTo>
                  <a:lnTo>
                    <a:pt x="52841" y="9943"/>
                  </a:lnTo>
                  <a:cubicBezTo>
                    <a:pt x="53071" y="8472"/>
                    <a:pt x="52070" y="7102"/>
                    <a:pt x="50598" y="6872"/>
                  </a:cubicBezTo>
                  <a:lnTo>
                    <a:pt x="6829" y="33"/>
                  </a:lnTo>
                  <a:cubicBezTo>
                    <a:pt x="6688" y="11"/>
                    <a:pt x="6547" y="0"/>
                    <a:pt x="6409" y="0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55" name="Google Shape;3455;p45"/>
          <p:cNvSpPr txBox="1">
            <a:spLocks noGrp="1"/>
          </p:cNvSpPr>
          <p:nvPr>
            <p:ph type="subTitle" idx="1"/>
          </p:nvPr>
        </p:nvSpPr>
        <p:spPr>
          <a:xfrm>
            <a:off x="4329239" y="3913452"/>
            <a:ext cx="3269182" cy="65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Aft>
                <a:spcPts val="1200"/>
              </a:spcAft>
            </a:pPr>
            <a:r>
              <a:rPr lang="en-US" b="1" dirty="0"/>
              <a:t>to stand up against  or resist to survive</a:t>
            </a:r>
            <a:endParaRPr b="1" dirty="0"/>
          </a:p>
        </p:txBody>
      </p:sp>
      <p:sp>
        <p:nvSpPr>
          <p:cNvPr id="3457" name="Google Shape;3457;p45"/>
          <p:cNvSpPr/>
          <p:nvPr/>
        </p:nvSpPr>
        <p:spPr>
          <a:xfrm rot="569979">
            <a:off x="904939" y="1329704"/>
            <a:ext cx="2437217" cy="48761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1" i="0" dirty="0">
                <a:ln>
                  <a:noFill/>
                </a:ln>
                <a:solidFill>
                  <a:schemeClr val="accent1"/>
                </a:solidFill>
                <a:latin typeface="Dancing Script"/>
              </a:rPr>
              <a:t>withstand</a:t>
            </a:r>
            <a:endParaRPr b="1" i="0" dirty="0">
              <a:ln>
                <a:noFill/>
              </a:ln>
              <a:solidFill>
                <a:schemeClr val="accent1"/>
              </a:solidFill>
              <a:latin typeface="Dancing Script"/>
            </a:endParaRPr>
          </a:p>
        </p:txBody>
      </p:sp>
      <p:grpSp>
        <p:nvGrpSpPr>
          <p:cNvPr id="3458" name="Google Shape;3458;p45"/>
          <p:cNvGrpSpPr/>
          <p:nvPr/>
        </p:nvGrpSpPr>
        <p:grpSpPr>
          <a:xfrm>
            <a:off x="-134373" y="2849131"/>
            <a:ext cx="4742607" cy="2846166"/>
            <a:chOff x="-134373" y="2849131"/>
            <a:chExt cx="4742607" cy="2846166"/>
          </a:xfrm>
        </p:grpSpPr>
        <p:grpSp>
          <p:nvGrpSpPr>
            <p:cNvPr id="3459" name="Google Shape;3459;p45"/>
            <p:cNvGrpSpPr/>
            <p:nvPr/>
          </p:nvGrpSpPr>
          <p:grpSpPr>
            <a:xfrm rot="-1325783">
              <a:off x="199376" y="3174323"/>
              <a:ext cx="2157716" cy="2195782"/>
              <a:chOff x="658816" y="3875056"/>
              <a:chExt cx="1769862" cy="1801086"/>
            </a:xfrm>
          </p:grpSpPr>
          <p:sp>
            <p:nvSpPr>
              <p:cNvPr id="3460" name="Google Shape;3460;p45"/>
              <p:cNvSpPr/>
              <p:nvPr/>
            </p:nvSpPr>
            <p:spPr>
              <a:xfrm flipH="1">
                <a:off x="1674625" y="5389061"/>
                <a:ext cx="141642" cy="176783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11485" extrusionOk="0">
                    <a:moveTo>
                      <a:pt x="7862" y="0"/>
                    </a:moveTo>
                    <a:cubicBezTo>
                      <a:pt x="7842" y="0"/>
                      <a:pt x="7822" y="2"/>
                      <a:pt x="7801" y="5"/>
                    </a:cubicBezTo>
                    <a:cubicBezTo>
                      <a:pt x="7568" y="36"/>
                      <a:pt x="7405" y="252"/>
                      <a:pt x="7439" y="484"/>
                    </a:cubicBezTo>
                    <a:lnTo>
                      <a:pt x="8274" y="6355"/>
                    </a:lnTo>
                    <a:lnTo>
                      <a:pt x="259" y="10683"/>
                    </a:lnTo>
                    <a:cubicBezTo>
                      <a:pt x="87" y="10776"/>
                      <a:pt x="1" y="10973"/>
                      <a:pt x="49" y="11162"/>
                    </a:cubicBezTo>
                    <a:cubicBezTo>
                      <a:pt x="97" y="11351"/>
                      <a:pt x="268" y="11485"/>
                      <a:pt x="462" y="11485"/>
                    </a:cubicBezTo>
                    <a:cubicBezTo>
                      <a:pt x="532" y="11483"/>
                      <a:pt x="602" y="11465"/>
                      <a:pt x="664" y="11431"/>
                    </a:cubicBezTo>
                    <a:lnTo>
                      <a:pt x="9202" y="6825"/>
                    </a:lnTo>
                    <a:lnTo>
                      <a:pt x="8281" y="366"/>
                    </a:lnTo>
                    <a:cubicBezTo>
                      <a:pt x="8252" y="154"/>
                      <a:pt x="8070" y="0"/>
                      <a:pt x="7862" y="0"/>
                    </a:cubicBezTo>
                    <a:close/>
                  </a:path>
                </a:pathLst>
              </a:custGeom>
              <a:solidFill>
                <a:srgbClr val="8CC4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1" name="Google Shape;3461;p45"/>
              <p:cNvSpPr/>
              <p:nvPr/>
            </p:nvSpPr>
            <p:spPr>
              <a:xfrm flipH="1">
                <a:off x="1402746" y="5296486"/>
                <a:ext cx="287717" cy="178076"/>
              </a:xfrm>
              <a:custGeom>
                <a:avLst/>
                <a:gdLst/>
                <a:ahLst/>
                <a:cxnLst/>
                <a:rect l="l" t="t" r="r" b="b"/>
                <a:pathLst>
                  <a:path w="18692" h="11569" extrusionOk="0">
                    <a:moveTo>
                      <a:pt x="18120" y="0"/>
                    </a:moveTo>
                    <a:cubicBezTo>
                      <a:pt x="17933" y="0"/>
                      <a:pt x="17753" y="105"/>
                      <a:pt x="17667" y="286"/>
                    </a:cubicBezTo>
                    <a:lnTo>
                      <a:pt x="12838" y="10345"/>
                    </a:lnTo>
                    <a:lnTo>
                      <a:pt x="718" y="6447"/>
                    </a:lnTo>
                    <a:cubicBezTo>
                      <a:pt x="667" y="6431"/>
                      <a:pt x="615" y="6423"/>
                      <a:pt x="563" y="6423"/>
                    </a:cubicBezTo>
                    <a:cubicBezTo>
                      <a:pt x="351" y="6423"/>
                      <a:pt x="154" y="6558"/>
                      <a:pt x="85" y="6772"/>
                    </a:cubicBezTo>
                    <a:cubicBezTo>
                      <a:pt x="0" y="7036"/>
                      <a:pt x="145" y="7318"/>
                      <a:pt x="411" y="7403"/>
                    </a:cubicBezTo>
                    <a:lnTo>
                      <a:pt x="13363" y="11568"/>
                    </a:lnTo>
                    <a:lnTo>
                      <a:pt x="18571" y="720"/>
                    </a:lnTo>
                    <a:cubicBezTo>
                      <a:pt x="18691" y="471"/>
                      <a:pt x="18586" y="170"/>
                      <a:pt x="18337" y="50"/>
                    </a:cubicBezTo>
                    <a:cubicBezTo>
                      <a:pt x="18267" y="16"/>
                      <a:pt x="18193" y="0"/>
                      <a:pt x="18120" y="0"/>
                    </a:cubicBezTo>
                    <a:close/>
                  </a:path>
                </a:pathLst>
              </a:custGeom>
              <a:solidFill>
                <a:srgbClr val="FF81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2" name="Google Shape;3462;p45"/>
              <p:cNvSpPr/>
              <p:nvPr/>
            </p:nvSpPr>
            <p:spPr>
              <a:xfrm flipH="1">
                <a:off x="1072480" y="3875056"/>
                <a:ext cx="654935" cy="1236341"/>
              </a:xfrm>
              <a:custGeom>
                <a:avLst/>
                <a:gdLst/>
                <a:ahLst/>
                <a:cxnLst/>
                <a:rect l="l" t="t" r="r" b="b"/>
                <a:pathLst>
                  <a:path w="42549" h="80321" extrusionOk="0">
                    <a:moveTo>
                      <a:pt x="19479" y="0"/>
                    </a:moveTo>
                    <a:cubicBezTo>
                      <a:pt x="14561" y="0"/>
                      <a:pt x="10368" y="9188"/>
                      <a:pt x="10793" y="16409"/>
                    </a:cubicBezTo>
                    <a:cubicBezTo>
                      <a:pt x="9828" y="19411"/>
                      <a:pt x="5751" y="22138"/>
                      <a:pt x="3039" y="25516"/>
                    </a:cubicBezTo>
                    <a:cubicBezTo>
                      <a:pt x="328" y="28895"/>
                      <a:pt x="0" y="34589"/>
                      <a:pt x="4523" y="38906"/>
                    </a:cubicBezTo>
                    <a:cubicBezTo>
                      <a:pt x="9046" y="43225"/>
                      <a:pt x="1039" y="49464"/>
                      <a:pt x="884" y="54225"/>
                    </a:cubicBezTo>
                    <a:cubicBezTo>
                      <a:pt x="729" y="58989"/>
                      <a:pt x="6428" y="60952"/>
                      <a:pt x="8399" y="66283"/>
                    </a:cubicBezTo>
                    <a:cubicBezTo>
                      <a:pt x="10369" y="71615"/>
                      <a:pt x="11813" y="78236"/>
                      <a:pt x="17456" y="80076"/>
                    </a:cubicBezTo>
                    <a:cubicBezTo>
                      <a:pt x="17973" y="80244"/>
                      <a:pt x="18495" y="80320"/>
                      <a:pt x="19018" y="80320"/>
                    </a:cubicBezTo>
                    <a:cubicBezTo>
                      <a:pt x="24209" y="80320"/>
                      <a:pt x="29454" y="72784"/>
                      <a:pt x="29454" y="72784"/>
                    </a:cubicBezTo>
                    <a:cubicBezTo>
                      <a:pt x="29454" y="72784"/>
                      <a:pt x="42548" y="60910"/>
                      <a:pt x="34196" y="50393"/>
                    </a:cubicBezTo>
                    <a:cubicBezTo>
                      <a:pt x="25842" y="39875"/>
                      <a:pt x="37461" y="43579"/>
                      <a:pt x="36889" y="34682"/>
                    </a:cubicBezTo>
                    <a:cubicBezTo>
                      <a:pt x="36318" y="25785"/>
                      <a:pt x="26820" y="25994"/>
                      <a:pt x="25348" y="19314"/>
                    </a:cubicBezTo>
                    <a:cubicBezTo>
                      <a:pt x="23877" y="12633"/>
                      <a:pt x="28121" y="5246"/>
                      <a:pt x="22166" y="947"/>
                    </a:cubicBezTo>
                    <a:cubicBezTo>
                      <a:pt x="21262" y="295"/>
                      <a:pt x="20359" y="0"/>
                      <a:pt x="194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3" name="Google Shape;3463;p45"/>
              <p:cNvSpPr/>
              <p:nvPr/>
            </p:nvSpPr>
            <p:spPr>
              <a:xfrm flipH="1">
                <a:off x="1418016" y="3952564"/>
                <a:ext cx="133930" cy="1185222"/>
              </a:xfrm>
              <a:custGeom>
                <a:avLst/>
                <a:gdLst/>
                <a:ahLst/>
                <a:cxnLst/>
                <a:rect l="l" t="t" r="r" b="b"/>
                <a:pathLst>
                  <a:path w="8701" h="77000" extrusionOk="0">
                    <a:moveTo>
                      <a:pt x="8223" y="0"/>
                    </a:moveTo>
                    <a:cubicBezTo>
                      <a:pt x="8044" y="0"/>
                      <a:pt x="7877" y="114"/>
                      <a:pt x="7818" y="294"/>
                    </a:cubicBezTo>
                    <a:cubicBezTo>
                      <a:pt x="1" y="24032"/>
                      <a:pt x="7222" y="76111"/>
                      <a:pt x="7295" y="76632"/>
                    </a:cubicBezTo>
                    <a:cubicBezTo>
                      <a:pt x="7325" y="76842"/>
                      <a:pt x="7506" y="76999"/>
                      <a:pt x="7718" y="76999"/>
                    </a:cubicBezTo>
                    <a:cubicBezTo>
                      <a:pt x="7738" y="76999"/>
                      <a:pt x="7758" y="76996"/>
                      <a:pt x="7776" y="76993"/>
                    </a:cubicBezTo>
                    <a:cubicBezTo>
                      <a:pt x="8010" y="76961"/>
                      <a:pt x="8172" y="76746"/>
                      <a:pt x="8139" y="76513"/>
                    </a:cubicBezTo>
                    <a:cubicBezTo>
                      <a:pt x="8065" y="75992"/>
                      <a:pt x="871" y="24112"/>
                      <a:pt x="8627" y="559"/>
                    </a:cubicBezTo>
                    <a:cubicBezTo>
                      <a:pt x="8700" y="337"/>
                      <a:pt x="8578" y="95"/>
                      <a:pt x="8356" y="21"/>
                    </a:cubicBezTo>
                    <a:cubicBezTo>
                      <a:pt x="8312" y="7"/>
                      <a:pt x="8267" y="0"/>
                      <a:pt x="822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4" name="Google Shape;3464;p45"/>
              <p:cNvSpPr/>
              <p:nvPr/>
            </p:nvSpPr>
            <p:spPr>
              <a:xfrm flipH="1">
                <a:off x="1367142" y="4167265"/>
                <a:ext cx="205613" cy="98189"/>
              </a:xfrm>
              <a:custGeom>
                <a:avLst/>
                <a:gdLst/>
                <a:ahLst/>
                <a:cxnLst/>
                <a:rect l="l" t="t" r="r" b="b"/>
                <a:pathLst>
                  <a:path w="13358" h="6379" extrusionOk="0">
                    <a:moveTo>
                      <a:pt x="474" y="1"/>
                    </a:moveTo>
                    <a:cubicBezTo>
                      <a:pt x="358" y="1"/>
                      <a:pt x="243" y="47"/>
                      <a:pt x="160" y="138"/>
                    </a:cubicBezTo>
                    <a:cubicBezTo>
                      <a:pt x="1" y="312"/>
                      <a:pt x="11" y="581"/>
                      <a:pt x="185" y="739"/>
                    </a:cubicBezTo>
                    <a:lnTo>
                      <a:pt x="6298" y="6378"/>
                    </a:lnTo>
                    <a:lnTo>
                      <a:pt x="13128" y="1304"/>
                    </a:lnTo>
                    <a:cubicBezTo>
                      <a:pt x="13317" y="1165"/>
                      <a:pt x="13357" y="898"/>
                      <a:pt x="13217" y="709"/>
                    </a:cubicBezTo>
                    <a:cubicBezTo>
                      <a:pt x="13133" y="597"/>
                      <a:pt x="13004" y="537"/>
                      <a:pt x="12874" y="537"/>
                    </a:cubicBezTo>
                    <a:cubicBezTo>
                      <a:pt x="12785" y="537"/>
                      <a:pt x="12696" y="564"/>
                      <a:pt x="12620" y="621"/>
                    </a:cubicBezTo>
                    <a:lnTo>
                      <a:pt x="6358" y="5274"/>
                    </a:lnTo>
                    <a:lnTo>
                      <a:pt x="761" y="113"/>
                    </a:lnTo>
                    <a:cubicBezTo>
                      <a:pt x="680" y="38"/>
                      <a:pt x="577" y="1"/>
                      <a:pt x="4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5" name="Google Shape;3465;p45"/>
              <p:cNvSpPr/>
              <p:nvPr/>
            </p:nvSpPr>
            <p:spPr>
              <a:xfrm flipH="1">
                <a:off x="1258386" y="4412271"/>
                <a:ext cx="383535" cy="177753"/>
              </a:xfrm>
              <a:custGeom>
                <a:avLst/>
                <a:gdLst/>
                <a:ahLst/>
                <a:cxnLst/>
                <a:rect l="l" t="t" r="r" b="b"/>
                <a:pathLst>
                  <a:path w="24917" h="11548" extrusionOk="0">
                    <a:moveTo>
                      <a:pt x="24436" y="1"/>
                    </a:moveTo>
                    <a:cubicBezTo>
                      <a:pt x="24346" y="1"/>
                      <a:pt x="24256" y="29"/>
                      <a:pt x="24178" y="88"/>
                    </a:cubicBezTo>
                    <a:lnTo>
                      <a:pt x="10588" y="10458"/>
                    </a:lnTo>
                    <a:lnTo>
                      <a:pt x="746" y="2237"/>
                    </a:lnTo>
                    <a:cubicBezTo>
                      <a:pt x="667" y="2172"/>
                      <a:pt x="571" y="2141"/>
                      <a:pt x="477" y="2141"/>
                    </a:cubicBezTo>
                    <a:cubicBezTo>
                      <a:pt x="355" y="2141"/>
                      <a:pt x="234" y="2193"/>
                      <a:pt x="149" y="2293"/>
                    </a:cubicBezTo>
                    <a:cubicBezTo>
                      <a:pt x="0" y="2474"/>
                      <a:pt x="22" y="2739"/>
                      <a:pt x="199" y="2890"/>
                    </a:cubicBezTo>
                    <a:lnTo>
                      <a:pt x="10565" y="11548"/>
                    </a:lnTo>
                    <a:lnTo>
                      <a:pt x="24695" y="765"/>
                    </a:lnTo>
                    <a:cubicBezTo>
                      <a:pt x="24882" y="621"/>
                      <a:pt x="24917" y="354"/>
                      <a:pt x="24775" y="168"/>
                    </a:cubicBezTo>
                    <a:cubicBezTo>
                      <a:pt x="24691" y="58"/>
                      <a:pt x="24564" y="1"/>
                      <a:pt x="2443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6" name="Google Shape;3466;p45"/>
              <p:cNvSpPr/>
              <p:nvPr/>
            </p:nvSpPr>
            <p:spPr>
              <a:xfrm flipH="1">
                <a:off x="1279706" y="4719055"/>
                <a:ext cx="347024" cy="174089"/>
              </a:xfrm>
              <a:custGeom>
                <a:avLst/>
                <a:gdLst/>
                <a:ahLst/>
                <a:cxnLst/>
                <a:rect l="l" t="t" r="r" b="b"/>
                <a:pathLst>
                  <a:path w="22545" h="11310" extrusionOk="0">
                    <a:moveTo>
                      <a:pt x="22069" y="0"/>
                    </a:moveTo>
                    <a:cubicBezTo>
                      <a:pt x="21963" y="0"/>
                      <a:pt x="21856" y="40"/>
                      <a:pt x="21773" y="121"/>
                    </a:cubicBezTo>
                    <a:lnTo>
                      <a:pt x="10798" y="10182"/>
                    </a:lnTo>
                    <a:lnTo>
                      <a:pt x="741" y="1840"/>
                    </a:lnTo>
                    <a:cubicBezTo>
                      <a:pt x="663" y="1778"/>
                      <a:pt x="570" y="1748"/>
                      <a:pt x="477" y="1748"/>
                    </a:cubicBezTo>
                    <a:cubicBezTo>
                      <a:pt x="354" y="1748"/>
                      <a:pt x="232" y="1801"/>
                      <a:pt x="148" y="1903"/>
                    </a:cubicBezTo>
                    <a:cubicBezTo>
                      <a:pt x="1" y="2081"/>
                      <a:pt x="23" y="2345"/>
                      <a:pt x="198" y="2497"/>
                    </a:cubicBezTo>
                    <a:lnTo>
                      <a:pt x="10826" y="11310"/>
                    </a:lnTo>
                    <a:lnTo>
                      <a:pt x="22349" y="747"/>
                    </a:lnTo>
                    <a:cubicBezTo>
                      <a:pt x="22530" y="590"/>
                      <a:pt x="22545" y="315"/>
                      <a:pt x="22383" y="137"/>
                    </a:cubicBezTo>
                    <a:cubicBezTo>
                      <a:pt x="22299" y="47"/>
                      <a:pt x="22184" y="0"/>
                      <a:pt x="2206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7" name="Google Shape;3467;p45"/>
              <p:cNvSpPr/>
              <p:nvPr/>
            </p:nvSpPr>
            <p:spPr>
              <a:xfrm flipH="1">
                <a:off x="1546580" y="5192444"/>
                <a:ext cx="882098" cy="406393"/>
              </a:xfrm>
              <a:custGeom>
                <a:avLst/>
                <a:gdLst/>
                <a:ahLst/>
                <a:cxnLst/>
                <a:rect l="l" t="t" r="r" b="b"/>
                <a:pathLst>
                  <a:path w="57307" h="26402" extrusionOk="0">
                    <a:moveTo>
                      <a:pt x="16085" y="1"/>
                    </a:moveTo>
                    <a:cubicBezTo>
                      <a:pt x="11262" y="1"/>
                      <a:pt x="5916" y="561"/>
                      <a:pt x="0" y="1848"/>
                    </a:cubicBezTo>
                    <a:cubicBezTo>
                      <a:pt x="13241" y="7385"/>
                      <a:pt x="21434" y="26401"/>
                      <a:pt x="46194" y="26401"/>
                    </a:cubicBezTo>
                    <a:cubicBezTo>
                      <a:pt x="49572" y="26401"/>
                      <a:pt x="53257" y="26047"/>
                      <a:pt x="57306" y="25257"/>
                    </a:cubicBezTo>
                    <a:cubicBezTo>
                      <a:pt x="57306" y="25257"/>
                      <a:pt x="48472" y="1"/>
                      <a:pt x="1608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8" name="Google Shape;3468;p45"/>
              <p:cNvSpPr/>
              <p:nvPr/>
            </p:nvSpPr>
            <p:spPr>
              <a:xfrm flipH="1">
                <a:off x="1500861" y="5227519"/>
                <a:ext cx="823776" cy="388907"/>
              </a:xfrm>
              <a:custGeom>
                <a:avLst/>
                <a:gdLst/>
                <a:ahLst/>
                <a:cxnLst/>
                <a:rect l="l" t="t" r="r" b="b"/>
                <a:pathLst>
                  <a:path w="53518" h="25266" extrusionOk="0">
                    <a:moveTo>
                      <a:pt x="437" y="0"/>
                    </a:moveTo>
                    <a:cubicBezTo>
                      <a:pt x="434" y="0"/>
                      <a:pt x="432" y="1"/>
                      <a:pt x="429" y="2"/>
                    </a:cubicBezTo>
                    <a:cubicBezTo>
                      <a:pt x="197" y="2"/>
                      <a:pt x="8" y="187"/>
                      <a:pt x="5" y="421"/>
                    </a:cubicBezTo>
                    <a:cubicBezTo>
                      <a:pt x="0" y="653"/>
                      <a:pt x="184" y="845"/>
                      <a:pt x="416" y="852"/>
                    </a:cubicBezTo>
                    <a:cubicBezTo>
                      <a:pt x="21600" y="1510"/>
                      <a:pt x="52486" y="24940"/>
                      <a:pt x="52797" y="25177"/>
                    </a:cubicBezTo>
                    <a:cubicBezTo>
                      <a:pt x="52870" y="25234"/>
                      <a:pt x="52961" y="25264"/>
                      <a:pt x="53054" y="25265"/>
                    </a:cubicBezTo>
                    <a:lnTo>
                      <a:pt x="53054" y="25264"/>
                    </a:lnTo>
                    <a:cubicBezTo>
                      <a:pt x="53238" y="25264"/>
                      <a:pt x="53400" y="25147"/>
                      <a:pt x="53459" y="24973"/>
                    </a:cubicBezTo>
                    <a:cubicBezTo>
                      <a:pt x="53517" y="24801"/>
                      <a:pt x="53459" y="24611"/>
                      <a:pt x="53315" y="24499"/>
                    </a:cubicBezTo>
                    <a:cubicBezTo>
                      <a:pt x="53002" y="24261"/>
                      <a:pt x="21901" y="667"/>
                      <a:pt x="443" y="2"/>
                    </a:cubicBezTo>
                    <a:cubicBezTo>
                      <a:pt x="441" y="1"/>
                      <a:pt x="439" y="0"/>
                      <a:pt x="4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9" name="Google Shape;3469;p45"/>
              <p:cNvSpPr/>
              <p:nvPr/>
            </p:nvSpPr>
            <p:spPr>
              <a:xfrm flipH="1">
                <a:off x="2059210" y="5198908"/>
                <a:ext cx="124371" cy="151493"/>
              </a:xfrm>
              <a:custGeom>
                <a:avLst/>
                <a:gdLst/>
                <a:ahLst/>
                <a:cxnLst/>
                <a:rect l="l" t="t" r="r" b="b"/>
                <a:pathLst>
                  <a:path w="8080" h="9842" extrusionOk="0">
                    <a:moveTo>
                      <a:pt x="3287" y="0"/>
                    </a:moveTo>
                    <a:cubicBezTo>
                      <a:pt x="3157" y="0"/>
                      <a:pt x="3028" y="55"/>
                      <a:pt x="2947" y="165"/>
                    </a:cubicBezTo>
                    <a:cubicBezTo>
                      <a:pt x="2808" y="355"/>
                      <a:pt x="2835" y="611"/>
                      <a:pt x="3023" y="749"/>
                    </a:cubicBezTo>
                    <a:cubicBezTo>
                      <a:pt x="3269" y="992"/>
                      <a:pt x="5354" y="3812"/>
                      <a:pt x="6796" y="5787"/>
                    </a:cubicBezTo>
                    <a:lnTo>
                      <a:pt x="272" y="9035"/>
                    </a:lnTo>
                    <a:cubicBezTo>
                      <a:pt x="93" y="9122"/>
                      <a:pt x="1" y="9321"/>
                      <a:pt x="46" y="9513"/>
                    </a:cubicBezTo>
                    <a:cubicBezTo>
                      <a:pt x="91" y="9705"/>
                      <a:pt x="263" y="9842"/>
                      <a:pt x="460" y="9842"/>
                    </a:cubicBezTo>
                    <a:cubicBezTo>
                      <a:pt x="527" y="9840"/>
                      <a:pt x="591" y="9825"/>
                      <a:pt x="649" y="9795"/>
                    </a:cubicBezTo>
                    <a:lnTo>
                      <a:pt x="8079" y="6101"/>
                    </a:lnTo>
                    <a:lnTo>
                      <a:pt x="7782" y="5693"/>
                    </a:lnTo>
                    <a:cubicBezTo>
                      <a:pt x="5992" y="3237"/>
                      <a:pt x="3805" y="272"/>
                      <a:pt x="3555" y="86"/>
                    </a:cubicBezTo>
                    <a:cubicBezTo>
                      <a:pt x="3476" y="29"/>
                      <a:pt x="3381" y="0"/>
                      <a:pt x="3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0" name="Google Shape;3470;p45"/>
              <p:cNvSpPr/>
              <p:nvPr/>
            </p:nvSpPr>
            <p:spPr>
              <a:xfrm flipH="1">
                <a:off x="1842491" y="5268028"/>
                <a:ext cx="142981" cy="211955"/>
              </a:xfrm>
              <a:custGeom>
                <a:avLst/>
                <a:gdLst/>
                <a:ahLst/>
                <a:cxnLst/>
                <a:rect l="l" t="t" r="r" b="b"/>
                <a:pathLst>
                  <a:path w="9289" h="13770" extrusionOk="0">
                    <a:moveTo>
                      <a:pt x="7569" y="0"/>
                    </a:moveTo>
                    <a:cubicBezTo>
                      <a:pt x="7546" y="0"/>
                      <a:pt x="7523" y="2"/>
                      <a:pt x="7499" y="6"/>
                    </a:cubicBezTo>
                    <a:cubicBezTo>
                      <a:pt x="7265" y="44"/>
                      <a:pt x="7107" y="267"/>
                      <a:pt x="7148" y="501"/>
                    </a:cubicBezTo>
                    <a:lnTo>
                      <a:pt x="8358" y="7829"/>
                    </a:lnTo>
                    <a:lnTo>
                      <a:pt x="235" y="12985"/>
                    </a:lnTo>
                    <a:cubicBezTo>
                      <a:pt x="74" y="13087"/>
                      <a:pt x="1" y="13282"/>
                      <a:pt x="54" y="13464"/>
                    </a:cubicBezTo>
                    <a:cubicBezTo>
                      <a:pt x="106" y="13646"/>
                      <a:pt x="273" y="13770"/>
                      <a:pt x="464" y="13770"/>
                    </a:cubicBezTo>
                    <a:cubicBezTo>
                      <a:pt x="544" y="13770"/>
                      <a:pt x="622" y="13747"/>
                      <a:pt x="691" y="13703"/>
                    </a:cubicBezTo>
                    <a:lnTo>
                      <a:pt x="9289" y="8246"/>
                    </a:lnTo>
                    <a:lnTo>
                      <a:pt x="7989" y="362"/>
                    </a:lnTo>
                    <a:cubicBezTo>
                      <a:pt x="7957" y="150"/>
                      <a:pt x="7776" y="0"/>
                      <a:pt x="75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1" name="Google Shape;3471;p45"/>
              <p:cNvSpPr/>
              <p:nvPr/>
            </p:nvSpPr>
            <p:spPr>
              <a:xfrm flipH="1">
                <a:off x="1677280" y="4772261"/>
                <a:ext cx="733668" cy="608050"/>
              </a:xfrm>
              <a:custGeom>
                <a:avLst/>
                <a:gdLst/>
                <a:ahLst/>
                <a:cxnLst/>
                <a:rect l="l" t="t" r="r" b="b"/>
                <a:pathLst>
                  <a:path w="47664" h="39503" extrusionOk="0">
                    <a:moveTo>
                      <a:pt x="1" y="0"/>
                    </a:moveTo>
                    <a:cubicBezTo>
                      <a:pt x="12473" y="10513"/>
                      <a:pt x="13509" y="35678"/>
                      <a:pt x="47663" y="39503"/>
                    </a:cubicBezTo>
                    <a:cubicBezTo>
                      <a:pt x="47663" y="39503"/>
                      <a:pt x="46524" y="4201"/>
                      <a:pt x="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2" name="Google Shape;3472;p45"/>
              <p:cNvSpPr/>
              <p:nvPr/>
            </p:nvSpPr>
            <p:spPr>
              <a:xfrm flipH="1">
                <a:off x="1639133" y="4810260"/>
                <a:ext cx="679056" cy="616670"/>
              </a:xfrm>
              <a:custGeom>
                <a:avLst/>
                <a:gdLst/>
                <a:ahLst/>
                <a:cxnLst/>
                <a:rect l="l" t="t" r="r" b="b"/>
                <a:pathLst>
                  <a:path w="44116" h="40063" extrusionOk="0">
                    <a:moveTo>
                      <a:pt x="566" y="0"/>
                    </a:moveTo>
                    <a:cubicBezTo>
                      <a:pt x="359" y="0"/>
                      <a:pt x="166" y="129"/>
                      <a:pt x="94" y="337"/>
                    </a:cubicBezTo>
                    <a:cubicBezTo>
                      <a:pt x="0" y="602"/>
                      <a:pt x="144" y="891"/>
                      <a:pt x="411" y="978"/>
                    </a:cubicBezTo>
                    <a:cubicBezTo>
                      <a:pt x="20402" y="7944"/>
                      <a:pt x="42838" y="39531"/>
                      <a:pt x="43062" y="39849"/>
                    </a:cubicBezTo>
                    <a:cubicBezTo>
                      <a:pt x="43155" y="39983"/>
                      <a:pt x="43309" y="40063"/>
                      <a:pt x="43473" y="40063"/>
                    </a:cubicBezTo>
                    <a:cubicBezTo>
                      <a:pt x="43879" y="40063"/>
                      <a:pt x="44116" y="39603"/>
                      <a:pt x="43882" y="39273"/>
                    </a:cubicBezTo>
                    <a:cubicBezTo>
                      <a:pt x="43655" y="38950"/>
                      <a:pt x="21037" y="7103"/>
                      <a:pt x="742" y="32"/>
                    </a:cubicBezTo>
                    <a:cubicBezTo>
                      <a:pt x="684" y="11"/>
                      <a:pt x="625" y="0"/>
                      <a:pt x="5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3" name="Google Shape;3473;p45"/>
              <p:cNvSpPr/>
              <p:nvPr/>
            </p:nvSpPr>
            <p:spPr>
              <a:xfrm flipH="1">
                <a:off x="1677280" y="4772261"/>
                <a:ext cx="733668" cy="608050"/>
              </a:xfrm>
              <a:custGeom>
                <a:avLst/>
                <a:gdLst/>
                <a:ahLst/>
                <a:cxnLst/>
                <a:rect l="l" t="t" r="r" b="b"/>
                <a:pathLst>
                  <a:path w="47664" h="39503" extrusionOk="0">
                    <a:moveTo>
                      <a:pt x="1" y="0"/>
                    </a:moveTo>
                    <a:cubicBezTo>
                      <a:pt x="12473" y="10513"/>
                      <a:pt x="13509" y="35678"/>
                      <a:pt x="47663" y="39503"/>
                    </a:cubicBezTo>
                    <a:cubicBezTo>
                      <a:pt x="47663" y="39503"/>
                      <a:pt x="46524" y="4201"/>
                      <a:pt x="1" y="0"/>
                    </a:cubicBezTo>
                    <a:close/>
                  </a:path>
                </a:pathLst>
              </a:custGeom>
              <a:solidFill>
                <a:srgbClr val="6D9EEB">
                  <a:alpha val="41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4" name="Google Shape;3474;p45"/>
              <p:cNvSpPr/>
              <p:nvPr/>
            </p:nvSpPr>
            <p:spPr>
              <a:xfrm flipH="1">
                <a:off x="2078447" y="4838349"/>
                <a:ext cx="136839" cy="134515"/>
              </a:xfrm>
              <a:custGeom>
                <a:avLst/>
                <a:gdLst/>
                <a:ahLst/>
                <a:cxnLst/>
                <a:rect l="l" t="t" r="r" b="b"/>
                <a:pathLst>
                  <a:path w="8890" h="8739" extrusionOk="0">
                    <a:moveTo>
                      <a:pt x="5905" y="1"/>
                    </a:moveTo>
                    <a:cubicBezTo>
                      <a:pt x="5807" y="1"/>
                      <a:pt x="5709" y="29"/>
                      <a:pt x="5625" y="90"/>
                    </a:cubicBezTo>
                    <a:cubicBezTo>
                      <a:pt x="5401" y="254"/>
                      <a:pt x="5339" y="548"/>
                      <a:pt x="5503" y="772"/>
                    </a:cubicBezTo>
                    <a:cubicBezTo>
                      <a:pt x="5667" y="1088"/>
                      <a:pt x="6779" y="4314"/>
                      <a:pt x="7560" y="6613"/>
                    </a:cubicBezTo>
                    <a:lnTo>
                      <a:pt x="450" y="7741"/>
                    </a:lnTo>
                    <a:cubicBezTo>
                      <a:pt x="188" y="7779"/>
                      <a:pt x="1" y="8013"/>
                      <a:pt x="23" y="8276"/>
                    </a:cubicBezTo>
                    <a:cubicBezTo>
                      <a:pt x="42" y="8537"/>
                      <a:pt x="260" y="8738"/>
                      <a:pt x="521" y="8738"/>
                    </a:cubicBezTo>
                    <a:cubicBezTo>
                      <a:pt x="523" y="8738"/>
                      <a:pt x="525" y="8738"/>
                      <a:pt x="527" y="8738"/>
                    </a:cubicBezTo>
                    <a:cubicBezTo>
                      <a:pt x="554" y="8738"/>
                      <a:pt x="581" y="8737"/>
                      <a:pt x="606" y="8733"/>
                    </a:cubicBezTo>
                    <a:lnTo>
                      <a:pt x="8889" y="7420"/>
                    </a:lnTo>
                    <a:lnTo>
                      <a:pt x="8701" y="6855"/>
                    </a:lnTo>
                    <a:cubicBezTo>
                      <a:pt x="7284" y="2660"/>
                      <a:pt x="6490" y="428"/>
                      <a:pt x="6337" y="219"/>
                    </a:cubicBezTo>
                    <a:cubicBezTo>
                      <a:pt x="6235" y="80"/>
                      <a:pt x="6070" y="1"/>
                      <a:pt x="590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5" name="Google Shape;3475;p45"/>
              <p:cNvSpPr/>
              <p:nvPr/>
            </p:nvSpPr>
            <p:spPr>
              <a:xfrm flipH="1">
                <a:off x="1884765" y="4983560"/>
                <a:ext cx="180415" cy="172319"/>
              </a:xfrm>
              <a:custGeom>
                <a:avLst/>
                <a:gdLst/>
                <a:ahLst/>
                <a:cxnLst/>
                <a:rect l="l" t="t" r="r" b="b"/>
                <a:pathLst>
                  <a:path w="11721" h="11195" extrusionOk="0">
                    <a:moveTo>
                      <a:pt x="11198" y="1"/>
                    </a:moveTo>
                    <a:cubicBezTo>
                      <a:pt x="10947" y="1"/>
                      <a:pt x="10724" y="176"/>
                      <a:pt x="10688" y="430"/>
                    </a:cubicBezTo>
                    <a:lnTo>
                      <a:pt x="9652" y="7736"/>
                    </a:lnTo>
                    <a:lnTo>
                      <a:pt x="406" y="10207"/>
                    </a:lnTo>
                    <a:cubicBezTo>
                      <a:pt x="161" y="10270"/>
                      <a:pt x="0" y="10506"/>
                      <a:pt x="34" y="10758"/>
                    </a:cubicBezTo>
                    <a:cubicBezTo>
                      <a:pt x="67" y="11008"/>
                      <a:pt x="281" y="11194"/>
                      <a:pt x="532" y="11194"/>
                    </a:cubicBezTo>
                    <a:cubicBezTo>
                      <a:pt x="533" y="11194"/>
                      <a:pt x="534" y="11194"/>
                      <a:pt x="535" y="11194"/>
                    </a:cubicBezTo>
                    <a:cubicBezTo>
                      <a:pt x="578" y="11193"/>
                      <a:pt x="623" y="11188"/>
                      <a:pt x="665" y="11178"/>
                    </a:cubicBezTo>
                    <a:lnTo>
                      <a:pt x="10551" y="8533"/>
                    </a:lnTo>
                    <a:lnTo>
                      <a:pt x="11681" y="572"/>
                    </a:lnTo>
                    <a:cubicBezTo>
                      <a:pt x="11721" y="298"/>
                      <a:pt x="11530" y="42"/>
                      <a:pt x="11255" y="3"/>
                    </a:cubicBezTo>
                    <a:cubicBezTo>
                      <a:pt x="11236" y="2"/>
                      <a:pt x="11217" y="1"/>
                      <a:pt x="1119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6" name="Google Shape;3476;p45"/>
              <p:cNvSpPr/>
              <p:nvPr/>
            </p:nvSpPr>
            <p:spPr>
              <a:xfrm flipH="1">
                <a:off x="1755237" y="5150935"/>
                <a:ext cx="174166" cy="137517"/>
              </a:xfrm>
              <a:custGeom>
                <a:avLst/>
                <a:gdLst/>
                <a:ahLst/>
                <a:cxnLst/>
                <a:rect l="l" t="t" r="r" b="b"/>
                <a:pathLst>
                  <a:path w="11315" h="8934" extrusionOk="0">
                    <a:moveTo>
                      <a:pt x="10767" y="0"/>
                    </a:moveTo>
                    <a:cubicBezTo>
                      <a:pt x="10527" y="0"/>
                      <a:pt x="10321" y="179"/>
                      <a:pt x="10280" y="423"/>
                    </a:cubicBezTo>
                    <a:lnTo>
                      <a:pt x="9326" y="6224"/>
                    </a:lnTo>
                    <a:lnTo>
                      <a:pt x="436" y="7940"/>
                    </a:lnTo>
                    <a:cubicBezTo>
                      <a:pt x="179" y="7985"/>
                      <a:pt x="0" y="8221"/>
                      <a:pt x="25" y="8480"/>
                    </a:cubicBezTo>
                    <a:cubicBezTo>
                      <a:pt x="50" y="8738"/>
                      <a:pt x="265" y="8934"/>
                      <a:pt x="523" y="8934"/>
                    </a:cubicBezTo>
                    <a:cubicBezTo>
                      <a:pt x="525" y="8934"/>
                      <a:pt x="527" y="8934"/>
                      <a:pt x="530" y="8934"/>
                    </a:cubicBezTo>
                    <a:cubicBezTo>
                      <a:pt x="563" y="8934"/>
                      <a:pt x="595" y="8931"/>
                      <a:pt x="627" y="8926"/>
                    </a:cubicBezTo>
                    <a:lnTo>
                      <a:pt x="10205" y="7076"/>
                    </a:lnTo>
                    <a:lnTo>
                      <a:pt x="11270" y="585"/>
                    </a:lnTo>
                    <a:cubicBezTo>
                      <a:pt x="11315" y="311"/>
                      <a:pt x="11129" y="54"/>
                      <a:pt x="10857" y="9"/>
                    </a:cubicBezTo>
                    <a:cubicBezTo>
                      <a:pt x="10826" y="3"/>
                      <a:pt x="10796" y="0"/>
                      <a:pt x="1076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7" name="Google Shape;3477;p45"/>
              <p:cNvSpPr/>
              <p:nvPr/>
            </p:nvSpPr>
            <p:spPr>
              <a:xfrm flipH="1">
                <a:off x="1324676" y="4680316"/>
                <a:ext cx="628799" cy="979625"/>
              </a:xfrm>
              <a:custGeom>
                <a:avLst/>
                <a:gdLst/>
                <a:ahLst/>
                <a:cxnLst/>
                <a:rect l="l" t="t" r="r" b="b"/>
                <a:pathLst>
                  <a:path w="40851" h="63643" extrusionOk="0">
                    <a:moveTo>
                      <a:pt x="6468" y="1"/>
                    </a:moveTo>
                    <a:cubicBezTo>
                      <a:pt x="5113" y="1"/>
                      <a:pt x="3930" y="611"/>
                      <a:pt x="3121" y="2041"/>
                    </a:cubicBezTo>
                    <a:cubicBezTo>
                      <a:pt x="0" y="7558"/>
                      <a:pt x="5990" y="11822"/>
                      <a:pt x="7245" y="17590"/>
                    </a:cubicBezTo>
                    <a:cubicBezTo>
                      <a:pt x="8499" y="23359"/>
                      <a:pt x="974" y="26619"/>
                      <a:pt x="3734" y="33801"/>
                    </a:cubicBezTo>
                    <a:cubicBezTo>
                      <a:pt x="6493" y="40982"/>
                      <a:pt x="14267" y="33891"/>
                      <a:pt x="11509" y="45149"/>
                    </a:cubicBezTo>
                    <a:cubicBezTo>
                      <a:pt x="8750" y="56407"/>
                      <a:pt x="23296" y="60998"/>
                      <a:pt x="23296" y="60998"/>
                    </a:cubicBezTo>
                    <a:cubicBezTo>
                      <a:pt x="23296" y="60998"/>
                      <a:pt x="27791" y="63643"/>
                      <a:pt x="31661" y="63643"/>
                    </a:cubicBezTo>
                    <a:cubicBezTo>
                      <a:pt x="33042" y="63643"/>
                      <a:pt x="34344" y="63306"/>
                      <a:pt x="35334" y="62392"/>
                    </a:cubicBezTo>
                    <a:cubicBezTo>
                      <a:pt x="39097" y="58915"/>
                      <a:pt x="37842" y="53202"/>
                      <a:pt x="37466" y="48312"/>
                    </a:cubicBezTo>
                    <a:cubicBezTo>
                      <a:pt x="37090" y="43422"/>
                      <a:pt x="40851" y="39828"/>
                      <a:pt x="39011" y="36149"/>
                    </a:cubicBezTo>
                    <a:cubicBezTo>
                      <a:pt x="37174" y="32471"/>
                      <a:pt x="28646" y="30465"/>
                      <a:pt x="30636" y="25449"/>
                    </a:cubicBezTo>
                    <a:cubicBezTo>
                      <a:pt x="32626" y="20432"/>
                      <a:pt x="30318" y="16086"/>
                      <a:pt x="26973" y="14413"/>
                    </a:cubicBezTo>
                    <a:cubicBezTo>
                      <a:pt x="23630" y="12741"/>
                      <a:pt x="19450" y="12073"/>
                      <a:pt x="17610" y="10066"/>
                    </a:cubicBezTo>
                    <a:cubicBezTo>
                      <a:pt x="15629" y="4988"/>
                      <a:pt x="10343" y="1"/>
                      <a:pt x="646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8" name="Google Shape;3478;p45"/>
              <p:cNvSpPr/>
              <p:nvPr/>
            </p:nvSpPr>
            <p:spPr>
              <a:xfrm flipH="1">
                <a:off x="1412562" y="4744388"/>
                <a:ext cx="445690" cy="931754"/>
              </a:xfrm>
              <a:custGeom>
                <a:avLst/>
                <a:gdLst/>
                <a:ahLst/>
                <a:cxnLst/>
                <a:rect l="l" t="t" r="r" b="b"/>
                <a:pathLst>
                  <a:path w="28955" h="60533" extrusionOk="0">
                    <a:moveTo>
                      <a:pt x="557" y="1"/>
                    </a:moveTo>
                    <a:cubicBezTo>
                      <a:pt x="435" y="1"/>
                      <a:pt x="311" y="45"/>
                      <a:pt x="214" y="136"/>
                    </a:cubicBezTo>
                    <a:cubicBezTo>
                      <a:pt x="12" y="324"/>
                      <a:pt x="0" y="642"/>
                      <a:pt x="189" y="844"/>
                    </a:cubicBezTo>
                    <a:cubicBezTo>
                      <a:pt x="14736" y="16492"/>
                      <a:pt x="27784" y="59739"/>
                      <a:pt x="27914" y="60175"/>
                    </a:cubicBezTo>
                    <a:cubicBezTo>
                      <a:pt x="27977" y="60387"/>
                      <a:pt x="28173" y="60533"/>
                      <a:pt x="28395" y="60533"/>
                    </a:cubicBezTo>
                    <a:cubicBezTo>
                      <a:pt x="28444" y="60533"/>
                      <a:pt x="28492" y="60524"/>
                      <a:pt x="28539" y="60511"/>
                    </a:cubicBezTo>
                    <a:cubicBezTo>
                      <a:pt x="28803" y="60432"/>
                      <a:pt x="28955" y="60152"/>
                      <a:pt x="28875" y="59886"/>
                    </a:cubicBezTo>
                    <a:cubicBezTo>
                      <a:pt x="28746" y="59450"/>
                      <a:pt x="15630" y="15980"/>
                      <a:pt x="924" y="161"/>
                    </a:cubicBezTo>
                    <a:cubicBezTo>
                      <a:pt x="825" y="54"/>
                      <a:pt x="692" y="1"/>
                      <a:pt x="557" y="1"/>
                    </a:cubicBezTo>
                    <a:close/>
                  </a:path>
                </a:pathLst>
              </a:custGeom>
              <a:solidFill>
                <a:srgbClr val="DEE7E9">
                  <a:alpha val="396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9" name="Google Shape;3479;p45"/>
              <p:cNvSpPr/>
              <p:nvPr/>
            </p:nvSpPr>
            <p:spPr>
              <a:xfrm flipH="1">
                <a:off x="1653722" y="4862250"/>
                <a:ext cx="163884" cy="114289"/>
              </a:xfrm>
              <a:custGeom>
                <a:avLst/>
                <a:gdLst/>
                <a:ahLst/>
                <a:cxnLst/>
                <a:rect l="l" t="t" r="r" b="b"/>
                <a:pathLst>
                  <a:path w="10647" h="7425" extrusionOk="0">
                    <a:moveTo>
                      <a:pt x="10078" y="0"/>
                    </a:moveTo>
                    <a:cubicBezTo>
                      <a:pt x="9881" y="0"/>
                      <a:pt x="9695" y="117"/>
                      <a:pt x="9616" y="310"/>
                    </a:cubicBezTo>
                    <a:lnTo>
                      <a:pt x="7130" y="6270"/>
                    </a:lnTo>
                    <a:lnTo>
                      <a:pt x="652" y="4901"/>
                    </a:lnTo>
                    <a:cubicBezTo>
                      <a:pt x="618" y="4894"/>
                      <a:pt x="583" y="4891"/>
                      <a:pt x="549" y="4891"/>
                    </a:cubicBezTo>
                    <a:cubicBezTo>
                      <a:pt x="317" y="4891"/>
                      <a:pt x="108" y="5053"/>
                      <a:pt x="57" y="5289"/>
                    </a:cubicBezTo>
                    <a:cubicBezTo>
                      <a:pt x="1" y="5560"/>
                      <a:pt x="174" y="5825"/>
                      <a:pt x="445" y="5884"/>
                    </a:cubicBezTo>
                    <a:lnTo>
                      <a:pt x="7736" y="7424"/>
                    </a:lnTo>
                    <a:lnTo>
                      <a:pt x="10542" y="694"/>
                    </a:lnTo>
                    <a:cubicBezTo>
                      <a:pt x="10647" y="439"/>
                      <a:pt x="10527" y="146"/>
                      <a:pt x="10271" y="39"/>
                    </a:cubicBezTo>
                    <a:cubicBezTo>
                      <a:pt x="10208" y="13"/>
                      <a:pt x="10142" y="0"/>
                      <a:pt x="10078" y="0"/>
                    </a:cubicBezTo>
                    <a:close/>
                  </a:path>
                </a:pathLst>
              </a:custGeom>
              <a:solidFill>
                <a:srgbClr val="DEE7E9">
                  <a:alpha val="396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0" name="Google Shape;3480;p45"/>
              <p:cNvSpPr/>
              <p:nvPr/>
            </p:nvSpPr>
            <p:spPr>
              <a:xfrm flipH="1">
                <a:off x="1499227" y="5055235"/>
                <a:ext cx="318425" cy="174520"/>
              </a:xfrm>
              <a:custGeom>
                <a:avLst/>
                <a:gdLst/>
                <a:ahLst/>
                <a:cxnLst/>
                <a:rect l="l" t="t" r="r" b="b"/>
                <a:pathLst>
                  <a:path w="20687" h="11338" extrusionOk="0">
                    <a:moveTo>
                      <a:pt x="20113" y="0"/>
                    </a:moveTo>
                    <a:cubicBezTo>
                      <a:pt x="19925" y="0"/>
                      <a:pt x="19746" y="106"/>
                      <a:pt x="19660" y="287"/>
                    </a:cubicBezTo>
                    <a:lnTo>
                      <a:pt x="14951" y="10185"/>
                    </a:lnTo>
                    <a:lnTo>
                      <a:pt x="662" y="6970"/>
                    </a:lnTo>
                    <a:cubicBezTo>
                      <a:pt x="625" y="6962"/>
                      <a:pt x="589" y="6958"/>
                      <a:pt x="552" y="6958"/>
                    </a:cubicBezTo>
                    <a:cubicBezTo>
                      <a:pt x="322" y="6958"/>
                      <a:pt x="114" y="7117"/>
                      <a:pt x="62" y="7351"/>
                    </a:cubicBezTo>
                    <a:cubicBezTo>
                      <a:pt x="0" y="7622"/>
                      <a:pt x="171" y="7889"/>
                      <a:pt x="441" y="7951"/>
                    </a:cubicBezTo>
                    <a:lnTo>
                      <a:pt x="15512" y="11338"/>
                    </a:lnTo>
                    <a:lnTo>
                      <a:pt x="20566" y="718"/>
                    </a:lnTo>
                    <a:cubicBezTo>
                      <a:pt x="20686" y="467"/>
                      <a:pt x="20579" y="168"/>
                      <a:pt x="20329" y="50"/>
                    </a:cubicBezTo>
                    <a:cubicBezTo>
                      <a:pt x="20259" y="16"/>
                      <a:pt x="20185" y="0"/>
                      <a:pt x="20113" y="0"/>
                    </a:cubicBezTo>
                    <a:close/>
                  </a:path>
                </a:pathLst>
              </a:custGeom>
              <a:solidFill>
                <a:srgbClr val="DEE7E9">
                  <a:alpha val="396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1" name="Google Shape;3481;p45"/>
              <p:cNvSpPr/>
              <p:nvPr/>
            </p:nvSpPr>
            <p:spPr>
              <a:xfrm flipH="1">
                <a:off x="658816" y="4243988"/>
                <a:ext cx="858409" cy="1337331"/>
              </a:xfrm>
              <a:custGeom>
                <a:avLst/>
                <a:gdLst/>
                <a:ahLst/>
                <a:cxnLst/>
                <a:rect l="l" t="t" r="r" b="b"/>
                <a:pathLst>
                  <a:path w="55768" h="86882" extrusionOk="0">
                    <a:moveTo>
                      <a:pt x="46938" y="0"/>
                    </a:moveTo>
                    <a:cubicBezTo>
                      <a:pt x="41647" y="0"/>
                      <a:pt x="34433" y="6807"/>
                      <a:pt x="31727" y="13740"/>
                    </a:cubicBezTo>
                    <a:cubicBezTo>
                      <a:pt x="29216" y="16480"/>
                      <a:pt x="23510" y="17393"/>
                      <a:pt x="18945" y="19675"/>
                    </a:cubicBezTo>
                    <a:cubicBezTo>
                      <a:pt x="14381" y="21957"/>
                      <a:pt x="11229" y="27892"/>
                      <a:pt x="13946" y="34740"/>
                    </a:cubicBezTo>
                    <a:cubicBezTo>
                      <a:pt x="16663" y="41587"/>
                      <a:pt x="5023" y="44326"/>
                      <a:pt x="2511" y="49348"/>
                    </a:cubicBezTo>
                    <a:cubicBezTo>
                      <a:pt x="0" y="54369"/>
                      <a:pt x="5136" y="59276"/>
                      <a:pt x="4622" y="65952"/>
                    </a:cubicBezTo>
                    <a:cubicBezTo>
                      <a:pt x="4109" y="72629"/>
                      <a:pt x="2398" y="80428"/>
                      <a:pt x="7532" y="85173"/>
                    </a:cubicBezTo>
                    <a:cubicBezTo>
                      <a:pt x="8883" y="86422"/>
                      <a:pt x="10661" y="86882"/>
                      <a:pt x="12547" y="86882"/>
                    </a:cubicBezTo>
                    <a:cubicBezTo>
                      <a:pt x="17831" y="86882"/>
                      <a:pt x="23966" y="83272"/>
                      <a:pt x="23966" y="83272"/>
                    </a:cubicBezTo>
                    <a:cubicBezTo>
                      <a:pt x="23966" y="83272"/>
                      <a:pt x="43823" y="77003"/>
                      <a:pt x="40057" y="61635"/>
                    </a:cubicBezTo>
                    <a:cubicBezTo>
                      <a:pt x="36291" y="46267"/>
                      <a:pt x="46904" y="55948"/>
                      <a:pt x="50672" y="46143"/>
                    </a:cubicBezTo>
                    <a:cubicBezTo>
                      <a:pt x="54438" y="36338"/>
                      <a:pt x="44166" y="31887"/>
                      <a:pt x="45878" y="24012"/>
                    </a:cubicBezTo>
                    <a:cubicBezTo>
                      <a:pt x="47589" y="16138"/>
                      <a:pt x="55768" y="10317"/>
                      <a:pt x="51507" y="2785"/>
                    </a:cubicBezTo>
                    <a:cubicBezTo>
                      <a:pt x="50403" y="833"/>
                      <a:pt x="48788" y="0"/>
                      <a:pt x="469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2" name="Google Shape;3482;p45"/>
              <p:cNvSpPr/>
              <p:nvPr/>
            </p:nvSpPr>
            <p:spPr>
              <a:xfrm flipH="1">
                <a:off x="658816" y="4243988"/>
                <a:ext cx="858409" cy="1337331"/>
              </a:xfrm>
              <a:custGeom>
                <a:avLst/>
                <a:gdLst/>
                <a:ahLst/>
                <a:cxnLst/>
                <a:rect l="l" t="t" r="r" b="b"/>
                <a:pathLst>
                  <a:path w="55768" h="86882" extrusionOk="0">
                    <a:moveTo>
                      <a:pt x="46938" y="0"/>
                    </a:moveTo>
                    <a:cubicBezTo>
                      <a:pt x="41647" y="0"/>
                      <a:pt x="34433" y="6807"/>
                      <a:pt x="31727" y="13740"/>
                    </a:cubicBezTo>
                    <a:cubicBezTo>
                      <a:pt x="29216" y="16480"/>
                      <a:pt x="23510" y="17393"/>
                      <a:pt x="18945" y="19675"/>
                    </a:cubicBezTo>
                    <a:cubicBezTo>
                      <a:pt x="14381" y="21957"/>
                      <a:pt x="11229" y="27892"/>
                      <a:pt x="13946" y="34740"/>
                    </a:cubicBezTo>
                    <a:cubicBezTo>
                      <a:pt x="16663" y="41587"/>
                      <a:pt x="5023" y="44326"/>
                      <a:pt x="2511" y="49348"/>
                    </a:cubicBezTo>
                    <a:cubicBezTo>
                      <a:pt x="0" y="54369"/>
                      <a:pt x="5136" y="59276"/>
                      <a:pt x="4622" y="65952"/>
                    </a:cubicBezTo>
                    <a:cubicBezTo>
                      <a:pt x="4109" y="72629"/>
                      <a:pt x="2398" y="80428"/>
                      <a:pt x="7532" y="85173"/>
                    </a:cubicBezTo>
                    <a:cubicBezTo>
                      <a:pt x="8883" y="86422"/>
                      <a:pt x="10661" y="86882"/>
                      <a:pt x="12547" y="86882"/>
                    </a:cubicBezTo>
                    <a:cubicBezTo>
                      <a:pt x="17831" y="86882"/>
                      <a:pt x="23966" y="83272"/>
                      <a:pt x="23966" y="83272"/>
                    </a:cubicBezTo>
                    <a:cubicBezTo>
                      <a:pt x="23966" y="83272"/>
                      <a:pt x="43823" y="77003"/>
                      <a:pt x="40057" y="61635"/>
                    </a:cubicBezTo>
                    <a:cubicBezTo>
                      <a:pt x="36291" y="46267"/>
                      <a:pt x="46904" y="55948"/>
                      <a:pt x="50672" y="46143"/>
                    </a:cubicBezTo>
                    <a:cubicBezTo>
                      <a:pt x="54438" y="36338"/>
                      <a:pt x="44166" y="31887"/>
                      <a:pt x="45878" y="24012"/>
                    </a:cubicBezTo>
                    <a:cubicBezTo>
                      <a:pt x="47589" y="16138"/>
                      <a:pt x="55768" y="10317"/>
                      <a:pt x="51507" y="2785"/>
                    </a:cubicBezTo>
                    <a:cubicBezTo>
                      <a:pt x="50403" y="833"/>
                      <a:pt x="48788" y="0"/>
                      <a:pt x="46938" y="0"/>
                    </a:cubicBezTo>
                    <a:close/>
                  </a:path>
                </a:pathLst>
              </a:custGeom>
              <a:solidFill>
                <a:srgbClr val="6D9EEB">
                  <a:alpha val="41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3" name="Google Shape;3483;p45"/>
              <p:cNvSpPr/>
              <p:nvPr/>
            </p:nvSpPr>
            <p:spPr>
              <a:xfrm flipH="1">
                <a:off x="791960" y="4334255"/>
                <a:ext cx="602155" cy="1266356"/>
              </a:xfrm>
              <a:custGeom>
                <a:avLst/>
                <a:gdLst/>
                <a:ahLst/>
                <a:cxnLst/>
                <a:rect l="l" t="t" r="r" b="b"/>
                <a:pathLst>
                  <a:path w="39120" h="82271" extrusionOk="0">
                    <a:moveTo>
                      <a:pt x="38564" y="0"/>
                    </a:moveTo>
                    <a:cubicBezTo>
                      <a:pt x="38430" y="0"/>
                      <a:pt x="38296" y="54"/>
                      <a:pt x="38197" y="160"/>
                    </a:cubicBezTo>
                    <a:cubicBezTo>
                      <a:pt x="18149" y="21726"/>
                      <a:pt x="258" y="81027"/>
                      <a:pt x="79" y="81624"/>
                    </a:cubicBezTo>
                    <a:cubicBezTo>
                      <a:pt x="1" y="81889"/>
                      <a:pt x="151" y="82170"/>
                      <a:pt x="417" y="82249"/>
                    </a:cubicBezTo>
                    <a:cubicBezTo>
                      <a:pt x="464" y="82262"/>
                      <a:pt x="512" y="82270"/>
                      <a:pt x="561" y="82270"/>
                    </a:cubicBezTo>
                    <a:cubicBezTo>
                      <a:pt x="781" y="82270"/>
                      <a:pt x="977" y="82125"/>
                      <a:pt x="1040" y="81913"/>
                    </a:cubicBezTo>
                    <a:cubicBezTo>
                      <a:pt x="1221" y="81318"/>
                      <a:pt x="19043" y="22239"/>
                      <a:pt x="38930" y="843"/>
                    </a:cubicBezTo>
                    <a:cubicBezTo>
                      <a:pt x="39119" y="641"/>
                      <a:pt x="39109" y="323"/>
                      <a:pt x="38905" y="135"/>
                    </a:cubicBezTo>
                    <a:cubicBezTo>
                      <a:pt x="38809" y="45"/>
                      <a:pt x="38686" y="0"/>
                      <a:pt x="385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4" name="Google Shape;3484;p45"/>
              <p:cNvSpPr/>
              <p:nvPr/>
            </p:nvSpPr>
            <p:spPr>
              <a:xfrm flipH="1">
                <a:off x="847457" y="4495181"/>
                <a:ext cx="217481" cy="149923"/>
              </a:xfrm>
              <a:custGeom>
                <a:avLst/>
                <a:gdLst/>
                <a:ahLst/>
                <a:cxnLst/>
                <a:rect l="l" t="t" r="r" b="b"/>
                <a:pathLst>
                  <a:path w="14129" h="9740" extrusionOk="0">
                    <a:moveTo>
                      <a:pt x="572" y="0"/>
                    </a:moveTo>
                    <a:cubicBezTo>
                      <a:pt x="507" y="0"/>
                      <a:pt x="442" y="13"/>
                      <a:pt x="378" y="39"/>
                    </a:cubicBezTo>
                    <a:cubicBezTo>
                      <a:pt x="123" y="146"/>
                      <a:pt x="1" y="438"/>
                      <a:pt x="108" y="694"/>
                    </a:cubicBezTo>
                    <a:lnTo>
                      <a:pt x="3879" y="9740"/>
                    </a:lnTo>
                    <a:lnTo>
                      <a:pt x="13684" y="7668"/>
                    </a:lnTo>
                    <a:cubicBezTo>
                      <a:pt x="13955" y="7611"/>
                      <a:pt x="14129" y="7345"/>
                      <a:pt x="14072" y="7075"/>
                    </a:cubicBezTo>
                    <a:cubicBezTo>
                      <a:pt x="14020" y="6834"/>
                      <a:pt x="13806" y="6679"/>
                      <a:pt x="13572" y="6679"/>
                    </a:cubicBezTo>
                    <a:cubicBezTo>
                      <a:pt x="13540" y="6679"/>
                      <a:pt x="13509" y="6681"/>
                      <a:pt x="13477" y="6687"/>
                    </a:cubicBezTo>
                    <a:lnTo>
                      <a:pt x="4485" y="8587"/>
                    </a:lnTo>
                    <a:lnTo>
                      <a:pt x="1033" y="308"/>
                    </a:lnTo>
                    <a:cubicBezTo>
                      <a:pt x="953" y="116"/>
                      <a:pt x="767" y="0"/>
                      <a:pt x="57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5" name="Google Shape;3485;p45"/>
              <p:cNvSpPr/>
              <p:nvPr/>
            </p:nvSpPr>
            <p:spPr>
              <a:xfrm flipH="1">
                <a:off x="847371" y="4758624"/>
                <a:ext cx="428373" cy="232196"/>
              </a:xfrm>
              <a:custGeom>
                <a:avLst/>
                <a:gdLst/>
                <a:ahLst/>
                <a:cxnLst/>
                <a:rect l="l" t="t" r="r" b="b"/>
                <a:pathLst>
                  <a:path w="27830" h="15085" extrusionOk="0">
                    <a:moveTo>
                      <a:pt x="571" y="1"/>
                    </a:moveTo>
                    <a:cubicBezTo>
                      <a:pt x="499" y="1"/>
                      <a:pt x="426" y="16"/>
                      <a:pt x="356" y="49"/>
                    </a:cubicBezTo>
                    <a:cubicBezTo>
                      <a:pt x="107" y="170"/>
                      <a:pt x="0" y="469"/>
                      <a:pt x="119" y="719"/>
                    </a:cubicBezTo>
                    <a:lnTo>
                      <a:pt x="6956" y="15085"/>
                    </a:lnTo>
                    <a:lnTo>
                      <a:pt x="27388" y="10493"/>
                    </a:lnTo>
                    <a:cubicBezTo>
                      <a:pt x="27659" y="10432"/>
                      <a:pt x="27829" y="10164"/>
                      <a:pt x="27767" y="9894"/>
                    </a:cubicBezTo>
                    <a:cubicBezTo>
                      <a:pt x="27715" y="9660"/>
                      <a:pt x="27507" y="9500"/>
                      <a:pt x="27278" y="9500"/>
                    </a:cubicBezTo>
                    <a:cubicBezTo>
                      <a:pt x="27242" y="9500"/>
                      <a:pt x="27206" y="9504"/>
                      <a:pt x="27169" y="9513"/>
                    </a:cubicBezTo>
                    <a:lnTo>
                      <a:pt x="7517" y="13932"/>
                    </a:lnTo>
                    <a:lnTo>
                      <a:pt x="1026" y="288"/>
                    </a:lnTo>
                    <a:cubicBezTo>
                      <a:pt x="939" y="107"/>
                      <a:pt x="759" y="1"/>
                      <a:pt x="5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6" name="Google Shape;3486;p45"/>
              <p:cNvSpPr/>
              <p:nvPr/>
            </p:nvSpPr>
            <p:spPr>
              <a:xfrm flipH="1">
                <a:off x="1021107" y="5087956"/>
                <a:ext cx="386367" cy="236829"/>
              </a:xfrm>
              <a:custGeom>
                <a:avLst/>
                <a:gdLst/>
                <a:ahLst/>
                <a:cxnLst/>
                <a:rect l="l" t="t" r="r" b="b"/>
                <a:pathLst>
                  <a:path w="25101" h="15386" extrusionOk="0">
                    <a:moveTo>
                      <a:pt x="572" y="1"/>
                    </a:moveTo>
                    <a:cubicBezTo>
                      <a:pt x="499" y="1"/>
                      <a:pt x="425" y="17"/>
                      <a:pt x="354" y="51"/>
                    </a:cubicBezTo>
                    <a:cubicBezTo>
                      <a:pt x="105" y="171"/>
                      <a:pt x="0" y="470"/>
                      <a:pt x="120" y="721"/>
                    </a:cubicBezTo>
                    <a:lnTo>
                      <a:pt x="7161" y="15385"/>
                    </a:lnTo>
                    <a:lnTo>
                      <a:pt x="24693" y="9750"/>
                    </a:lnTo>
                    <a:cubicBezTo>
                      <a:pt x="24957" y="9664"/>
                      <a:pt x="25100" y="9382"/>
                      <a:pt x="25015" y="9118"/>
                    </a:cubicBezTo>
                    <a:cubicBezTo>
                      <a:pt x="24948" y="8905"/>
                      <a:pt x="24749" y="8770"/>
                      <a:pt x="24538" y="8770"/>
                    </a:cubicBezTo>
                    <a:cubicBezTo>
                      <a:pt x="24487" y="8770"/>
                      <a:pt x="24436" y="8778"/>
                      <a:pt x="24385" y="8794"/>
                    </a:cubicBezTo>
                    <a:lnTo>
                      <a:pt x="7686" y="14162"/>
                    </a:lnTo>
                    <a:lnTo>
                      <a:pt x="1024" y="286"/>
                    </a:lnTo>
                    <a:cubicBezTo>
                      <a:pt x="938" y="106"/>
                      <a:pt x="759" y="1"/>
                      <a:pt x="5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487" name="Google Shape;3487;p45"/>
            <p:cNvGrpSpPr/>
            <p:nvPr/>
          </p:nvGrpSpPr>
          <p:grpSpPr>
            <a:xfrm rot="1325939" flipH="1">
              <a:off x="2664586" y="3523152"/>
              <a:ext cx="1683263" cy="1712959"/>
              <a:chOff x="658816" y="3875056"/>
              <a:chExt cx="1769862" cy="1801086"/>
            </a:xfrm>
          </p:grpSpPr>
          <p:sp>
            <p:nvSpPr>
              <p:cNvPr id="3488" name="Google Shape;3488;p45"/>
              <p:cNvSpPr/>
              <p:nvPr/>
            </p:nvSpPr>
            <p:spPr>
              <a:xfrm flipH="1">
                <a:off x="1674625" y="5389061"/>
                <a:ext cx="141642" cy="176783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11485" extrusionOk="0">
                    <a:moveTo>
                      <a:pt x="7862" y="0"/>
                    </a:moveTo>
                    <a:cubicBezTo>
                      <a:pt x="7842" y="0"/>
                      <a:pt x="7822" y="2"/>
                      <a:pt x="7801" y="5"/>
                    </a:cubicBezTo>
                    <a:cubicBezTo>
                      <a:pt x="7568" y="36"/>
                      <a:pt x="7405" y="252"/>
                      <a:pt x="7439" y="484"/>
                    </a:cubicBezTo>
                    <a:lnTo>
                      <a:pt x="8274" y="6355"/>
                    </a:lnTo>
                    <a:lnTo>
                      <a:pt x="259" y="10683"/>
                    </a:lnTo>
                    <a:cubicBezTo>
                      <a:pt x="87" y="10776"/>
                      <a:pt x="1" y="10973"/>
                      <a:pt x="49" y="11162"/>
                    </a:cubicBezTo>
                    <a:cubicBezTo>
                      <a:pt x="97" y="11351"/>
                      <a:pt x="268" y="11485"/>
                      <a:pt x="462" y="11485"/>
                    </a:cubicBezTo>
                    <a:cubicBezTo>
                      <a:pt x="532" y="11483"/>
                      <a:pt x="602" y="11465"/>
                      <a:pt x="664" y="11431"/>
                    </a:cubicBezTo>
                    <a:lnTo>
                      <a:pt x="9202" y="6825"/>
                    </a:lnTo>
                    <a:lnTo>
                      <a:pt x="8281" y="366"/>
                    </a:lnTo>
                    <a:cubicBezTo>
                      <a:pt x="8252" y="154"/>
                      <a:pt x="8070" y="0"/>
                      <a:pt x="7862" y="0"/>
                    </a:cubicBezTo>
                    <a:close/>
                  </a:path>
                </a:pathLst>
              </a:custGeom>
              <a:solidFill>
                <a:srgbClr val="8CC4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9" name="Google Shape;3489;p45"/>
              <p:cNvSpPr/>
              <p:nvPr/>
            </p:nvSpPr>
            <p:spPr>
              <a:xfrm flipH="1">
                <a:off x="1402746" y="5296486"/>
                <a:ext cx="287717" cy="178076"/>
              </a:xfrm>
              <a:custGeom>
                <a:avLst/>
                <a:gdLst/>
                <a:ahLst/>
                <a:cxnLst/>
                <a:rect l="l" t="t" r="r" b="b"/>
                <a:pathLst>
                  <a:path w="18692" h="11569" extrusionOk="0">
                    <a:moveTo>
                      <a:pt x="18120" y="0"/>
                    </a:moveTo>
                    <a:cubicBezTo>
                      <a:pt x="17933" y="0"/>
                      <a:pt x="17753" y="105"/>
                      <a:pt x="17667" y="286"/>
                    </a:cubicBezTo>
                    <a:lnTo>
                      <a:pt x="12838" y="10345"/>
                    </a:lnTo>
                    <a:lnTo>
                      <a:pt x="718" y="6447"/>
                    </a:lnTo>
                    <a:cubicBezTo>
                      <a:pt x="667" y="6431"/>
                      <a:pt x="615" y="6423"/>
                      <a:pt x="563" y="6423"/>
                    </a:cubicBezTo>
                    <a:cubicBezTo>
                      <a:pt x="351" y="6423"/>
                      <a:pt x="154" y="6558"/>
                      <a:pt x="85" y="6772"/>
                    </a:cubicBezTo>
                    <a:cubicBezTo>
                      <a:pt x="0" y="7036"/>
                      <a:pt x="145" y="7318"/>
                      <a:pt x="411" y="7403"/>
                    </a:cubicBezTo>
                    <a:lnTo>
                      <a:pt x="13363" y="11568"/>
                    </a:lnTo>
                    <a:lnTo>
                      <a:pt x="18571" y="720"/>
                    </a:lnTo>
                    <a:cubicBezTo>
                      <a:pt x="18691" y="471"/>
                      <a:pt x="18586" y="170"/>
                      <a:pt x="18337" y="50"/>
                    </a:cubicBezTo>
                    <a:cubicBezTo>
                      <a:pt x="18267" y="16"/>
                      <a:pt x="18193" y="0"/>
                      <a:pt x="18120" y="0"/>
                    </a:cubicBezTo>
                    <a:close/>
                  </a:path>
                </a:pathLst>
              </a:custGeom>
              <a:solidFill>
                <a:srgbClr val="FF81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0" name="Google Shape;3490;p45"/>
              <p:cNvSpPr/>
              <p:nvPr/>
            </p:nvSpPr>
            <p:spPr>
              <a:xfrm flipH="1">
                <a:off x="1072480" y="3875056"/>
                <a:ext cx="654935" cy="1236341"/>
              </a:xfrm>
              <a:custGeom>
                <a:avLst/>
                <a:gdLst/>
                <a:ahLst/>
                <a:cxnLst/>
                <a:rect l="l" t="t" r="r" b="b"/>
                <a:pathLst>
                  <a:path w="42549" h="80321" extrusionOk="0">
                    <a:moveTo>
                      <a:pt x="19479" y="0"/>
                    </a:moveTo>
                    <a:cubicBezTo>
                      <a:pt x="14561" y="0"/>
                      <a:pt x="10368" y="9188"/>
                      <a:pt x="10793" y="16409"/>
                    </a:cubicBezTo>
                    <a:cubicBezTo>
                      <a:pt x="9828" y="19411"/>
                      <a:pt x="5751" y="22138"/>
                      <a:pt x="3039" y="25516"/>
                    </a:cubicBezTo>
                    <a:cubicBezTo>
                      <a:pt x="328" y="28895"/>
                      <a:pt x="0" y="34589"/>
                      <a:pt x="4523" y="38906"/>
                    </a:cubicBezTo>
                    <a:cubicBezTo>
                      <a:pt x="9046" y="43225"/>
                      <a:pt x="1039" y="49464"/>
                      <a:pt x="884" y="54225"/>
                    </a:cubicBezTo>
                    <a:cubicBezTo>
                      <a:pt x="729" y="58989"/>
                      <a:pt x="6428" y="60952"/>
                      <a:pt x="8399" y="66283"/>
                    </a:cubicBezTo>
                    <a:cubicBezTo>
                      <a:pt x="10369" y="71615"/>
                      <a:pt x="11813" y="78236"/>
                      <a:pt x="17456" y="80076"/>
                    </a:cubicBezTo>
                    <a:cubicBezTo>
                      <a:pt x="17973" y="80244"/>
                      <a:pt x="18495" y="80320"/>
                      <a:pt x="19018" y="80320"/>
                    </a:cubicBezTo>
                    <a:cubicBezTo>
                      <a:pt x="24209" y="80320"/>
                      <a:pt x="29454" y="72784"/>
                      <a:pt x="29454" y="72784"/>
                    </a:cubicBezTo>
                    <a:cubicBezTo>
                      <a:pt x="29454" y="72784"/>
                      <a:pt x="42548" y="60910"/>
                      <a:pt x="34196" y="50393"/>
                    </a:cubicBezTo>
                    <a:cubicBezTo>
                      <a:pt x="25842" y="39875"/>
                      <a:pt x="37461" y="43579"/>
                      <a:pt x="36889" y="34682"/>
                    </a:cubicBezTo>
                    <a:cubicBezTo>
                      <a:pt x="36318" y="25785"/>
                      <a:pt x="26820" y="25994"/>
                      <a:pt x="25348" y="19314"/>
                    </a:cubicBezTo>
                    <a:cubicBezTo>
                      <a:pt x="23877" y="12633"/>
                      <a:pt x="28121" y="5246"/>
                      <a:pt x="22166" y="947"/>
                    </a:cubicBezTo>
                    <a:cubicBezTo>
                      <a:pt x="21262" y="295"/>
                      <a:pt x="20359" y="0"/>
                      <a:pt x="194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1" name="Google Shape;3491;p45"/>
              <p:cNvSpPr/>
              <p:nvPr/>
            </p:nvSpPr>
            <p:spPr>
              <a:xfrm flipH="1">
                <a:off x="1418016" y="3952564"/>
                <a:ext cx="133930" cy="1185222"/>
              </a:xfrm>
              <a:custGeom>
                <a:avLst/>
                <a:gdLst/>
                <a:ahLst/>
                <a:cxnLst/>
                <a:rect l="l" t="t" r="r" b="b"/>
                <a:pathLst>
                  <a:path w="8701" h="77000" extrusionOk="0">
                    <a:moveTo>
                      <a:pt x="8223" y="0"/>
                    </a:moveTo>
                    <a:cubicBezTo>
                      <a:pt x="8044" y="0"/>
                      <a:pt x="7877" y="114"/>
                      <a:pt x="7818" y="294"/>
                    </a:cubicBezTo>
                    <a:cubicBezTo>
                      <a:pt x="1" y="24032"/>
                      <a:pt x="7222" y="76111"/>
                      <a:pt x="7295" y="76632"/>
                    </a:cubicBezTo>
                    <a:cubicBezTo>
                      <a:pt x="7325" y="76842"/>
                      <a:pt x="7506" y="76999"/>
                      <a:pt x="7718" y="76999"/>
                    </a:cubicBezTo>
                    <a:cubicBezTo>
                      <a:pt x="7738" y="76999"/>
                      <a:pt x="7758" y="76996"/>
                      <a:pt x="7776" y="76993"/>
                    </a:cubicBezTo>
                    <a:cubicBezTo>
                      <a:pt x="8010" y="76961"/>
                      <a:pt x="8172" y="76746"/>
                      <a:pt x="8139" y="76513"/>
                    </a:cubicBezTo>
                    <a:cubicBezTo>
                      <a:pt x="8065" y="75992"/>
                      <a:pt x="871" y="24112"/>
                      <a:pt x="8627" y="559"/>
                    </a:cubicBezTo>
                    <a:cubicBezTo>
                      <a:pt x="8700" y="337"/>
                      <a:pt x="8578" y="95"/>
                      <a:pt x="8356" y="21"/>
                    </a:cubicBezTo>
                    <a:cubicBezTo>
                      <a:pt x="8312" y="7"/>
                      <a:pt x="8267" y="0"/>
                      <a:pt x="822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2" name="Google Shape;3492;p45"/>
              <p:cNvSpPr/>
              <p:nvPr/>
            </p:nvSpPr>
            <p:spPr>
              <a:xfrm flipH="1">
                <a:off x="1367142" y="4167265"/>
                <a:ext cx="205613" cy="98189"/>
              </a:xfrm>
              <a:custGeom>
                <a:avLst/>
                <a:gdLst/>
                <a:ahLst/>
                <a:cxnLst/>
                <a:rect l="l" t="t" r="r" b="b"/>
                <a:pathLst>
                  <a:path w="13358" h="6379" extrusionOk="0">
                    <a:moveTo>
                      <a:pt x="474" y="1"/>
                    </a:moveTo>
                    <a:cubicBezTo>
                      <a:pt x="358" y="1"/>
                      <a:pt x="243" y="47"/>
                      <a:pt x="160" y="138"/>
                    </a:cubicBezTo>
                    <a:cubicBezTo>
                      <a:pt x="1" y="312"/>
                      <a:pt x="11" y="581"/>
                      <a:pt x="185" y="739"/>
                    </a:cubicBezTo>
                    <a:lnTo>
                      <a:pt x="6298" y="6378"/>
                    </a:lnTo>
                    <a:lnTo>
                      <a:pt x="13128" y="1304"/>
                    </a:lnTo>
                    <a:cubicBezTo>
                      <a:pt x="13317" y="1165"/>
                      <a:pt x="13357" y="898"/>
                      <a:pt x="13217" y="709"/>
                    </a:cubicBezTo>
                    <a:cubicBezTo>
                      <a:pt x="13133" y="597"/>
                      <a:pt x="13004" y="537"/>
                      <a:pt x="12874" y="537"/>
                    </a:cubicBezTo>
                    <a:cubicBezTo>
                      <a:pt x="12785" y="537"/>
                      <a:pt x="12696" y="564"/>
                      <a:pt x="12620" y="621"/>
                    </a:cubicBezTo>
                    <a:lnTo>
                      <a:pt x="6358" y="5274"/>
                    </a:lnTo>
                    <a:lnTo>
                      <a:pt x="761" y="113"/>
                    </a:lnTo>
                    <a:cubicBezTo>
                      <a:pt x="680" y="38"/>
                      <a:pt x="577" y="1"/>
                      <a:pt x="4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3" name="Google Shape;3493;p45"/>
              <p:cNvSpPr/>
              <p:nvPr/>
            </p:nvSpPr>
            <p:spPr>
              <a:xfrm flipH="1">
                <a:off x="1258386" y="4412271"/>
                <a:ext cx="383535" cy="177753"/>
              </a:xfrm>
              <a:custGeom>
                <a:avLst/>
                <a:gdLst/>
                <a:ahLst/>
                <a:cxnLst/>
                <a:rect l="l" t="t" r="r" b="b"/>
                <a:pathLst>
                  <a:path w="24917" h="11548" extrusionOk="0">
                    <a:moveTo>
                      <a:pt x="24436" y="1"/>
                    </a:moveTo>
                    <a:cubicBezTo>
                      <a:pt x="24346" y="1"/>
                      <a:pt x="24256" y="29"/>
                      <a:pt x="24178" y="88"/>
                    </a:cubicBezTo>
                    <a:lnTo>
                      <a:pt x="10588" y="10458"/>
                    </a:lnTo>
                    <a:lnTo>
                      <a:pt x="746" y="2237"/>
                    </a:lnTo>
                    <a:cubicBezTo>
                      <a:pt x="667" y="2172"/>
                      <a:pt x="571" y="2141"/>
                      <a:pt x="477" y="2141"/>
                    </a:cubicBezTo>
                    <a:cubicBezTo>
                      <a:pt x="355" y="2141"/>
                      <a:pt x="234" y="2193"/>
                      <a:pt x="149" y="2293"/>
                    </a:cubicBezTo>
                    <a:cubicBezTo>
                      <a:pt x="0" y="2474"/>
                      <a:pt x="22" y="2739"/>
                      <a:pt x="199" y="2890"/>
                    </a:cubicBezTo>
                    <a:lnTo>
                      <a:pt x="10565" y="11548"/>
                    </a:lnTo>
                    <a:lnTo>
                      <a:pt x="24695" y="765"/>
                    </a:lnTo>
                    <a:cubicBezTo>
                      <a:pt x="24882" y="621"/>
                      <a:pt x="24917" y="354"/>
                      <a:pt x="24775" y="168"/>
                    </a:cubicBezTo>
                    <a:cubicBezTo>
                      <a:pt x="24691" y="58"/>
                      <a:pt x="24564" y="1"/>
                      <a:pt x="2443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4" name="Google Shape;3494;p45"/>
              <p:cNvSpPr/>
              <p:nvPr/>
            </p:nvSpPr>
            <p:spPr>
              <a:xfrm flipH="1">
                <a:off x="1279706" y="4719055"/>
                <a:ext cx="347024" cy="174089"/>
              </a:xfrm>
              <a:custGeom>
                <a:avLst/>
                <a:gdLst/>
                <a:ahLst/>
                <a:cxnLst/>
                <a:rect l="l" t="t" r="r" b="b"/>
                <a:pathLst>
                  <a:path w="22545" h="11310" extrusionOk="0">
                    <a:moveTo>
                      <a:pt x="22069" y="0"/>
                    </a:moveTo>
                    <a:cubicBezTo>
                      <a:pt x="21963" y="0"/>
                      <a:pt x="21856" y="40"/>
                      <a:pt x="21773" y="121"/>
                    </a:cubicBezTo>
                    <a:lnTo>
                      <a:pt x="10798" y="10182"/>
                    </a:lnTo>
                    <a:lnTo>
                      <a:pt x="741" y="1840"/>
                    </a:lnTo>
                    <a:cubicBezTo>
                      <a:pt x="663" y="1778"/>
                      <a:pt x="570" y="1748"/>
                      <a:pt x="477" y="1748"/>
                    </a:cubicBezTo>
                    <a:cubicBezTo>
                      <a:pt x="354" y="1748"/>
                      <a:pt x="232" y="1801"/>
                      <a:pt x="148" y="1903"/>
                    </a:cubicBezTo>
                    <a:cubicBezTo>
                      <a:pt x="1" y="2081"/>
                      <a:pt x="23" y="2345"/>
                      <a:pt x="198" y="2497"/>
                    </a:cubicBezTo>
                    <a:lnTo>
                      <a:pt x="10826" y="11310"/>
                    </a:lnTo>
                    <a:lnTo>
                      <a:pt x="22349" y="747"/>
                    </a:lnTo>
                    <a:cubicBezTo>
                      <a:pt x="22530" y="590"/>
                      <a:pt x="22545" y="315"/>
                      <a:pt x="22383" y="137"/>
                    </a:cubicBezTo>
                    <a:cubicBezTo>
                      <a:pt x="22299" y="47"/>
                      <a:pt x="22184" y="0"/>
                      <a:pt x="2206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5" name="Google Shape;3495;p45"/>
              <p:cNvSpPr/>
              <p:nvPr/>
            </p:nvSpPr>
            <p:spPr>
              <a:xfrm flipH="1">
                <a:off x="1546580" y="5192444"/>
                <a:ext cx="882098" cy="406393"/>
              </a:xfrm>
              <a:custGeom>
                <a:avLst/>
                <a:gdLst/>
                <a:ahLst/>
                <a:cxnLst/>
                <a:rect l="l" t="t" r="r" b="b"/>
                <a:pathLst>
                  <a:path w="57307" h="26402" extrusionOk="0">
                    <a:moveTo>
                      <a:pt x="16085" y="1"/>
                    </a:moveTo>
                    <a:cubicBezTo>
                      <a:pt x="11262" y="1"/>
                      <a:pt x="5916" y="561"/>
                      <a:pt x="0" y="1848"/>
                    </a:cubicBezTo>
                    <a:cubicBezTo>
                      <a:pt x="13241" y="7385"/>
                      <a:pt x="21434" y="26401"/>
                      <a:pt x="46194" y="26401"/>
                    </a:cubicBezTo>
                    <a:cubicBezTo>
                      <a:pt x="49572" y="26401"/>
                      <a:pt x="53257" y="26047"/>
                      <a:pt x="57306" y="25257"/>
                    </a:cubicBezTo>
                    <a:cubicBezTo>
                      <a:pt x="57306" y="25257"/>
                      <a:pt x="48472" y="1"/>
                      <a:pt x="1608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6" name="Google Shape;3496;p45"/>
              <p:cNvSpPr/>
              <p:nvPr/>
            </p:nvSpPr>
            <p:spPr>
              <a:xfrm flipH="1">
                <a:off x="1500861" y="5227519"/>
                <a:ext cx="823776" cy="388907"/>
              </a:xfrm>
              <a:custGeom>
                <a:avLst/>
                <a:gdLst/>
                <a:ahLst/>
                <a:cxnLst/>
                <a:rect l="l" t="t" r="r" b="b"/>
                <a:pathLst>
                  <a:path w="53518" h="25266" extrusionOk="0">
                    <a:moveTo>
                      <a:pt x="437" y="0"/>
                    </a:moveTo>
                    <a:cubicBezTo>
                      <a:pt x="434" y="0"/>
                      <a:pt x="432" y="1"/>
                      <a:pt x="429" y="2"/>
                    </a:cubicBezTo>
                    <a:cubicBezTo>
                      <a:pt x="197" y="2"/>
                      <a:pt x="8" y="187"/>
                      <a:pt x="5" y="421"/>
                    </a:cubicBezTo>
                    <a:cubicBezTo>
                      <a:pt x="0" y="653"/>
                      <a:pt x="184" y="845"/>
                      <a:pt x="416" y="852"/>
                    </a:cubicBezTo>
                    <a:cubicBezTo>
                      <a:pt x="21600" y="1510"/>
                      <a:pt x="52486" y="24940"/>
                      <a:pt x="52797" y="25177"/>
                    </a:cubicBezTo>
                    <a:cubicBezTo>
                      <a:pt x="52870" y="25234"/>
                      <a:pt x="52961" y="25264"/>
                      <a:pt x="53054" y="25265"/>
                    </a:cubicBezTo>
                    <a:lnTo>
                      <a:pt x="53054" y="25264"/>
                    </a:lnTo>
                    <a:cubicBezTo>
                      <a:pt x="53238" y="25264"/>
                      <a:pt x="53400" y="25147"/>
                      <a:pt x="53459" y="24973"/>
                    </a:cubicBezTo>
                    <a:cubicBezTo>
                      <a:pt x="53517" y="24801"/>
                      <a:pt x="53459" y="24611"/>
                      <a:pt x="53315" y="24499"/>
                    </a:cubicBezTo>
                    <a:cubicBezTo>
                      <a:pt x="53002" y="24261"/>
                      <a:pt x="21901" y="667"/>
                      <a:pt x="443" y="2"/>
                    </a:cubicBezTo>
                    <a:cubicBezTo>
                      <a:pt x="441" y="1"/>
                      <a:pt x="439" y="0"/>
                      <a:pt x="4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7" name="Google Shape;3497;p45"/>
              <p:cNvSpPr/>
              <p:nvPr/>
            </p:nvSpPr>
            <p:spPr>
              <a:xfrm flipH="1">
                <a:off x="2059210" y="5198908"/>
                <a:ext cx="124371" cy="151493"/>
              </a:xfrm>
              <a:custGeom>
                <a:avLst/>
                <a:gdLst/>
                <a:ahLst/>
                <a:cxnLst/>
                <a:rect l="l" t="t" r="r" b="b"/>
                <a:pathLst>
                  <a:path w="8080" h="9842" extrusionOk="0">
                    <a:moveTo>
                      <a:pt x="3287" y="0"/>
                    </a:moveTo>
                    <a:cubicBezTo>
                      <a:pt x="3157" y="0"/>
                      <a:pt x="3028" y="55"/>
                      <a:pt x="2947" y="165"/>
                    </a:cubicBezTo>
                    <a:cubicBezTo>
                      <a:pt x="2808" y="355"/>
                      <a:pt x="2835" y="611"/>
                      <a:pt x="3023" y="749"/>
                    </a:cubicBezTo>
                    <a:cubicBezTo>
                      <a:pt x="3269" y="992"/>
                      <a:pt x="5354" y="3812"/>
                      <a:pt x="6796" y="5787"/>
                    </a:cubicBezTo>
                    <a:lnTo>
                      <a:pt x="272" y="9035"/>
                    </a:lnTo>
                    <a:cubicBezTo>
                      <a:pt x="93" y="9122"/>
                      <a:pt x="1" y="9321"/>
                      <a:pt x="46" y="9513"/>
                    </a:cubicBezTo>
                    <a:cubicBezTo>
                      <a:pt x="91" y="9705"/>
                      <a:pt x="263" y="9842"/>
                      <a:pt x="460" y="9842"/>
                    </a:cubicBezTo>
                    <a:cubicBezTo>
                      <a:pt x="527" y="9840"/>
                      <a:pt x="591" y="9825"/>
                      <a:pt x="649" y="9795"/>
                    </a:cubicBezTo>
                    <a:lnTo>
                      <a:pt x="8079" y="6101"/>
                    </a:lnTo>
                    <a:lnTo>
                      <a:pt x="7782" y="5693"/>
                    </a:lnTo>
                    <a:cubicBezTo>
                      <a:pt x="5992" y="3237"/>
                      <a:pt x="3805" y="272"/>
                      <a:pt x="3555" y="86"/>
                    </a:cubicBezTo>
                    <a:cubicBezTo>
                      <a:pt x="3476" y="29"/>
                      <a:pt x="3381" y="0"/>
                      <a:pt x="3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8" name="Google Shape;3498;p45"/>
              <p:cNvSpPr/>
              <p:nvPr/>
            </p:nvSpPr>
            <p:spPr>
              <a:xfrm flipH="1">
                <a:off x="1842491" y="5268028"/>
                <a:ext cx="142981" cy="211955"/>
              </a:xfrm>
              <a:custGeom>
                <a:avLst/>
                <a:gdLst/>
                <a:ahLst/>
                <a:cxnLst/>
                <a:rect l="l" t="t" r="r" b="b"/>
                <a:pathLst>
                  <a:path w="9289" h="13770" extrusionOk="0">
                    <a:moveTo>
                      <a:pt x="7569" y="0"/>
                    </a:moveTo>
                    <a:cubicBezTo>
                      <a:pt x="7546" y="0"/>
                      <a:pt x="7523" y="2"/>
                      <a:pt x="7499" y="6"/>
                    </a:cubicBezTo>
                    <a:cubicBezTo>
                      <a:pt x="7265" y="44"/>
                      <a:pt x="7107" y="267"/>
                      <a:pt x="7148" y="501"/>
                    </a:cubicBezTo>
                    <a:lnTo>
                      <a:pt x="8358" y="7829"/>
                    </a:lnTo>
                    <a:lnTo>
                      <a:pt x="235" y="12985"/>
                    </a:lnTo>
                    <a:cubicBezTo>
                      <a:pt x="74" y="13087"/>
                      <a:pt x="1" y="13282"/>
                      <a:pt x="54" y="13464"/>
                    </a:cubicBezTo>
                    <a:cubicBezTo>
                      <a:pt x="106" y="13646"/>
                      <a:pt x="273" y="13770"/>
                      <a:pt x="464" y="13770"/>
                    </a:cubicBezTo>
                    <a:cubicBezTo>
                      <a:pt x="544" y="13770"/>
                      <a:pt x="622" y="13747"/>
                      <a:pt x="691" y="13703"/>
                    </a:cubicBezTo>
                    <a:lnTo>
                      <a:pt x="9289" y="8246"/>
                    </a:lnTo>
                    <a:lnTo>
                      <a:pt x="7989" y="362"/>
                    </a:lnTo>
                    <a:cubicBezTo>
                      <a:pt x="7957" y="150"/>
                      <a:pt x="7776" y="0"/>
                      <a:pt x="75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9" name="Google Shape;3499;p45"/>
              <p:cNvSpPr/>
              <p:nvPr/>
            </p:nvSpPr>
            <p:spPr>
              <a:xfrm flipH="1">
                <a:off x="1677280" y="4772261"/>
                <a:ext cx="733668" cy="608050"/>
              </a:xfrm>
              <a:custGeom>
                <a:avLst/>
                <a:gdLst/>
                <a:ahLst/>
                <a:cxnLst/>
                <a:rect l="l" t="t" r="r" b="b"/>
                <a:pathLst>
                  <a:path w="47664" h="39503" extrusionOk="0">
                    <a:moveTo>
                      <a:pt x="1" y="0"/>
                    </a:moveTo>
                    <a:cubicBezTo>
                      <a:pt x="12473" y="10513"/>
                      <a:pt x="13509" y="35678"/>
                      <a:pt x="47663" y="39503"/>
                    </a:cubicBezTo>
                    <a:cubicBezTo>
                      <a:pt x="47663" y="39503"/>
                      <a:pt x="46524" y="4201"/>
                      <a:pt x="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0" name="Google Shape;3500;p45"/>
              <p:cNvSpPr/>
              <p:nvPr/>
            </p:nvSpPr>
            <p:spPr>
              <a:xfrm flipH="1">
                <a:off x="1639133" y="4810260"/>
                <a:ext cx="679056" cy="616670"/>
              </a:xfrm>
              <a:custGeom>
                <a:avLst/>
                <a:gdLst/>
                <a:ahLst/>
                <a:cxnLst/>
                <a:rect l="l" t="t" r="r" b="b"/>
                <a:pathLst>
                  <a:path w="44116" h="40063" extrusionOk="0">
                    <a:moveTo>
                      <a:pt x="566" y="0"/>
                    </a:moveTo>
                    <a:cubicBezTo>
                      <a:pt x="359" y="0"/>
                      <a:pt x="166" y="129"/>
                      <a:pt x="94" y="337"/>
                    </a:cubicBezTo>
                    <a:cubicBezTo>
                      <a:pt x="0" y="602"/>
                      <a:pt x="144" y="891"/>
                      <a:pt x="411" y="978"/>
                    </a:cubicBezTo>
                    <a:cubicBezTo>
                      <a:pt x="20402" y="7944"/>
                      <a:pt x="42838" y="39531"/>
                      <a:pt x="43062" y="39849"/>
                    </a:cubicBezTo>
                    <a:cubicBezTo>
                      <a:pt x="43155" y="39983"/>
                      <a:pt x="43309" y="40063"/>
                      <a:pt x="43473" y="40063"/>
                    </a:cubicBezTo>
                    <a:cubicBezTo>
                      <a:pt x="43879" y="40063"/>
                      <a:pt x="44116" y="39603"/>
                      <a:pt x="43882" y="39273"/>
                    </a:cubicBezTo>
                    <a:cubicBezTo>
                      <a:pt x="43655" y="38950"/>
                      <a:pt x="21037" y="7103"/>
                      <a:pt x="742" y="32"/>
                    </a:cubicBezTo>
                    <a:cubicBezTo>
                      <a:pt x="684" y="11"/>
                      <a:pt x="625" y="0"/>
                      <a:pt x="5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1" name="Google Shape;3501;p45"/>
              <p:cNvSpPr/>
              <p:nvPr/>
            </p:nvSpPr>
            <p:spPr>
              <a:xfrm flipH="1">
                <a:off x="1677280" y="4772261"/>
                <a:ext cx="733668" cy="608050"/>
              </a:xfrm>
              <a:custGeom>
                <a:avLst/>
                <a:gdLst/>
                <a:ahLst/>
                <a:cxnLst/>
                <a:rect l="l" t="t" r="r" b="b"/>
                <a:pathLst>
                  <a:path w="47664" h="39503" extrusionOk="0">
                    <a:moveTo>
                      <a:pt x="1" y="0"/>
                    </a:moveTo>
                    <a:cubicBezTo>
                      <a:pt x="12473" y="10513"/>
                      <a:pt x="13509" y="35678"/>
                      <a:pt x="47663" y="39503"/>
                    </a:cubicBezTo>
                    <a:cubicBezTo>
                      <a:pt x="47663" y="39503"/>
                      <a:pt x="46524" y="4201"/>
                      <a:pt x="1" y="0"/>
                    </a:cubicBezTo>
                    <a:close/>
                  </a:path>
                </a:pathLst>
              </a:custGeom>
              <a:solidFill>
                <a:srgbClr val="6D9EEB">
                  <a:alpha val="41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2" name="Google Shape;3502;p45"/>
              <p:cNvSpPr/>
              <p:nvPr/>
            </p:nvSpPr>
            <p:spPr>
              <a:xfrm flipH="1">
                <a:off x="2078447" y="4838349"/>
                <a:ext cx="136839" cy="134515"/>
              </a:xfrm>
              <a:custGeom>
                <a:avLst/>
                <a:gdLst/>
                <a:ahLst/>
                <a:cxnLst/>
                <a:rect l="l" t="t" r="r" b="b"/>
                <a:pathLst>
                  <a:path w="8890" h="8739" extrusionOk="0">
                    <a:moveTo>
                      <a:pt x="5905" y="1"/>
                    </a:moveTo>
                    <a:cubicBezTo>
                      <a:pt x="5807" y="1"/>
                      <a:pt x="5709" y="29"/>
                      <a:pt x="5625" y="90"/>
                    </a:cubicBezTo>
                    <a:cubicBezTo>
                      <a:pt x="5401" y="254"/>
                      <a:pt x="5339" y="548"/>
                      <a:pt x="5503" y="772"/>
                    </a:cubicBezTo>
                    <a:cubicBezTo>
                      <a:pt x="5667" y="1088"/>
                      <a:pt x="6779" y="4314"/>
                      <a:pt x="7560" y="6613"/>
                    </a:cubicBezTo>
                    <a:lnTo>
                      <a:pt x="450" y="7741"/>
                    </a:lnTo>
                    <a:cubicBezTo>
                      <a:pt x="188" y="7779"/>
                      <a:pt x="1" y="8013"/>
                      <a:pt x="23" y="8276"/>
                    </a:cubicBezTo>
                    <a:cubicBezTo>
                      <a:pt x="42" y="8537"/>
                      <a:pt x="260" y="8738"/>
                      <a:pt x="521" y="8738"/>
                    </a:cubicBezTo>
                    <a:cubicBezTo>
                      <a:pt x="523" y="8738"/>
                      <a:pt x="525" y="8738"/>
                      <a:pt x="527" y="8738"/>
                    </a:cubicBezTo>
                    <a:cubicBezTo>
                      <a:pt x="554" y="8738"/>
                      <a:pt x="581" y="8737"/>
                      <a:pt x="606" y="8733"/>
                    </a:cubicBezTo>
                    <a:lnTo>
                      <a:pt x="8889" y="7420"/>
                    </a:lnTo>
                    <a:lnTo>
                      <a:pt x="8701" y="6855"/>
                    </a:lnTo>
                    <a:cubicBezTo>
                      <a:pt x="7284" y="2660"/>
                      <a:pt x="6490" y="428"/>
                      <a:pt x="6337" y="219"/>
                    </a:cubicBezTo>
                    <a:cubicBezTo>
                      <a:pt x="6235" y="80"/>
                      <a:pt x="6070" y="1"/>
                      <a:pt x="590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3" name="Google Shape;3503;p45"/>
              <p:cNvSpPr/>
              <p:nvPr/>
            </p:nvSpPr>
            <p:spPr>
              <a:xfrm flipH="1">
                <a:off x="1884765" y="4983560"/>
                <a:ext cx="180415" cy="172319"/>
              </a:xfrm>
              <a:custGeom>
                <a:avLst/>
                <a:gdLst/>
                <a:ahLst/>
                <a:cxnLst/>
                <a:rect l="l" t="t" r="r" b="b"/>
                <a:pathLst>
                  <a:path w="11721" h="11195" extrusionOk="0">
                    <a:moveTo>
                      <a:pt x="11198" y="1"/>
                    </a:moveTo>
                    <a:cubicBezTo>
                      <a:pt x="10947" y="1"/>
                      <a:pt x="10724" y="176"/>
                      <a:pt x="10688" y="430"/>
                    </a:cubicBezTo>
                    <a:lnTo>
                      <a:pt x="9652" y="7736"/>
                    </a:lnTo>
                    <a:lnTo>
                      <a:pt x="406" y="10207"/>
                    </a:lnTo>
                    <a:cubicBezTo>
                      <a:pt x="161" y="10270"/>
                      <a:pt x="0" y="10506"/>
                      <a:pt x="34" y="10758"/>
                    </a:cubicBezTo>
                    <a:cubicBezTo>
                      <a:pt x="67" y="11008"/>
                      <a:pt x="281" y="11194"/>
                      <a:pt x="532" y="11194"/>
                    </a:cubicBezTo>
                    <a:cubicBezTo>
                      <a:pt x="533" y="11194"/>
                      <a:pt x="534" y="11194"/>
                      <a:pt x="535" y="11194"/>
                    </a:cubicBezTo>
                    <a:cubicBezTo>
                      <a:pt x="578" y="11193"/>
                      <a:pt x="623" y="11188"/>
                      <a:pt x="665" y="11178"/>
                    </a:cubicBezTo>
                    <a:lnTo>
                      <a:pt x="10551" y="8533"/>
                    </a:lnTo>
                    <a:lnTo>
                      <a:pt x="11681" y="572"/>
                    </a:lnTo>
                    <a:cubicBezTo>
                      <a:pt x="11721" y="298"/>
                      <a:pt x="11530" y="42"/>
                      <a:pt x="11255" y="3"/>
                    </a:cubicBezTo>
                    <a:cubicBezTo>
                      <a:pt x="11236" y="2"/>
                      <a:pt x="11217" y="1"/>
                      <a:pt x="1119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4" name="Google Shape;3504;p45"/>
              <p:cNvSpPr/>
              <p:nvPr/>
            </p:nvSpPr>
            <p:spPr>
              <a:xfrm flipH="1">
                <a:off x="1755237" y="5150935"/>
                <a:ext cx="174166" cy="137517"/>
              </a:xfrm>
              <a:custGeom>
                <a:avLst/>
                <a:gdLst/>
                <a:ahLst/>
                <a:cxnLst/>
                <a:rect l="l" t="t" r="r" b="b"/>
                <a:pathLst>
                  <a:path w="11315" h="8934" extrusionOk="0">
                    <a:moveTo>
                      <a:pt x="10767" y="0"/>
                    </a:moveTo>
                    <a:cubicBezTo>
                      <a:pt x="10527" y="0"/>
                      <a:pt x="10321" y="179"/>
                      <a:pt x="10280" y="423"/>
                    </a:cubicBezTo>
                    <a:lnTo>
                      <a:pt x="9326" y="6224"/>
                    </a:lnTo>
                    <a:lnTo>
                      <a:pt x="436" y="7940"/>
                    </a:lnTo>
                    <a:cubicBezTo>
                      <a:pt x="179" y="7985"/>
                      <a:pt x="0" y="8221"/>
                      <a:pt x="25" y="8480"/>
                    </a:cubicBezTo>
                    <a:cubicBezTo>
                      <a:pt x="50" y="8738"/>
                      <a:pt x="265" y="8934"/>
                      <a:pt x="523" y="8934"/>
                    </a:cubicBezTo>
                    <a:cubicBezTo>
                      <a:pt x="525" y="8934"/>
                      <a:pt x="527" y="8934"/>
                      <a:pt x="530" y="8934"/>
                    </a:cubicBezTo>
                    <a:cubicBezTo>
                      <a:pt x="563" y="8934"/>
                      <a:pt x="595" y="8931"/>
                      <a:pt x="627" y="8926"/>
                    </a:cubicBezTo>
                    <a:lnTo>
                      <a:pt x="10205" y="7076"/>
                    </a:lnTo>
                    <a:lnTo>
                      <a:pt x="11270" y="585"/>
                    </a:lnTo>
                    <a:cubicBezTo>
                      <a:pt x="11315" y="311"/>
                      <a:pt x="11129" y="54"/>
                      <a:pt x="10857" y="9"/>
                    </a:cubicBezTo>
                    <a:cubicBezTo>
                      <a:pt x="10826" y="3"/>
                      <a:pt x="10796" y="0"/>
                      <a:pt x="1076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5" name="Google Shape;3505;p45"/>
              <p:cNvSpPr/>
              <p:nvPr/>
            </p:nvSpPr>
            <p:spPr>
              <a:xfrm flipH="1">
                <a:off x="1324676" y="4680316"/>
                <a:ext cx="628799" cy="979625"/>
              </a:xfrm>
              <a:custGeom>
                <a:avLst/>
                <a:gdLst/>
                <a:ahLst/>
                <a:cxnLst/>
                <a:rect l="l" t="t" r="r" b="b"/>
                <a:pathLst>
                  <a:path w="40851" h="63643" extrusionOk="0">
                    <a:moveTo>
                      <a:pt x="6468" y="1"/>
                    </a:moveTo>
                    <a:cubicBezTo>
                      <a:pt x="5113" y="1"/>
                      <a:pt x="3930" y="611"/>
                      <a:pt x="3121" y="2041"/>
                    </a:cubicBezTo>
                    <a:cubicBezTo>
                      <a:pt x="0" y="7558"/>
                      <a:pt x="5990" y="11822"/>
                      <a:pt x="7245" y="17590"/>
                    </a:cubicBezTo>
                    <a:cubicBezTo>
                      <a:pt x="8499" y="23359"/>
                      <a:pt x="974" y="26619"/>
                      <a:pt x="3734" y="33801"/>
                    </a:cubicBezTo>
                    <a:cubicBezTo>
                      <a:pt x="6493" y="40982"/>
                      <a:pt x="14267" y="33891"/>
                      <a:pt x="11509" y="45149"/>
                    </a:cubicBezTo>
                    <a:cubicBezTo>
                      <a:pt x="8750" y="56407"/>
                      <a:pt x="23296" y="60998"/>
                      <a:pt x="23296" y="60998"/>
                    </a:cubicBezTo>
                    <a:cubicBezTo>
                      <a:pt x="23296" y="60998"/>
                      <a:pt x="27791" y="63643"/>
                      <a:pt x="31661" y="63643"/>
                    </a:cubicBezTo>
                    <a:cubicBezTo>
                      <a:pt x="33042" y="63643"/>
                      <a:pt x="34344" y="63306"/>
                      <a:pt x="35334" y="62392"/>
                    </a:cubicBezTo>
                    <a:cubicBezTo>
                      <a:pt x="39097" y="58915"/>
                      <a:pt x="37842" y="53202"/>
                      <a:pt x="37466" y="48312"/>
                    </a:cubicBezTo>
                    <a:cubicBezTo>
                      <a:pt x="37090" y="43422"/>
                      <a:pt x="40851" y="39828"/>
                      <a:pt x="39011" y="36149"/>
                    </a:cubicBezTo>
                    <a:cubicBezTo>
                      <a:pt x="37174" y="32471"/>
                      <a:pt x="28646" y="30465"/>
                      <a:pt x="30636" y="25449"/>
                    </a:cubicBezTo>
                    <a:cubicBezTo>
                      <a:pt x="32626" y="20432"/>
                      <a:pt x="30318" y="16086"/>
                      <a:pt x="26973" y="14413"/>
                    </a:cubicBezTo>
                    <a:cubicBezTo>
                      <a:pt x="23630" y="12741"/>
                      <a:pt x="19450" y="12073"/>
                      <a:pt x="17610" y="10066"/>
                    </a:cubicBezTo>
                    <a:cubicBezTo>
                      <a:pt x="15629" y="4988"/>
                      <a:pt x="10343" y="1"/>
                      <a:pt x="646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6" name="Google Shape;3506;p45"/>
              <p:cNvSpPr/>
              <p:nvPr/>
            </p:nvSpPr>
            <p:spPr>
              <a:xfrm flipH="1">
                <a:off x="1412562" y="4744388"/>
                <a:ext cx="445690" cy="931754"/>
              </a:xfrm>
              <a:custGeom>
                <a:avLst/>
                <a:gdLst/>
                <a:ahLst/>
                <a:cxnLst/>
                <a:rect l="l" t="t" r="r" b="b"/>
                <a:pathLst>
                  <a:path w="28955" h="60533" extrusionOk="0">
                    <a:moveTo>
                      <a:pt x="557" y="1"/>
                    </a:moveTo>
                    <a:cubicBezTo>
                      <a:pt x="435" y="1"/>
                      <a:pt x="311" y="45"/>
                      <a:pt x="214" y="136"/>
                    </a:cubicBezTo>
                    <a:cubicBezTo>
                      <a:pt x="12" y="324"/>
                      <a:pt x="0" y="642"/>
                      <a:pt x="189" y="844"/>
                    </a:cubicBezTo>
                    <a:cubicBezTo>
                      <a:pt x="14736" y="16492"/>
                      <a:pt x="27784" y="59739"/>
                      <a:pt x="27914" y="60175"/>
                    </a:cubicBezTo>
                    <a:cubicBezTo>
                      <a:pt x="27977" y="60387"/>
                      <a:pt x="28173" y="60533"/>
                      <a:pt x="28395" y="60533"/>
                    </a:cubicBezTo>
                    <a:cubicBezTo>
                      <a:pt x="28444" y="60533"/>
                      <a:pt x="28492" y="60524"/>
                      <a:pt x="28539" y="60511"/>
                    </a:cubicBezTo>
                    <a:cubicBezTo>
                      <a:pt x="28803" y="60432"/>
                      <a:pt x="28955" y="60152"/>
                      <a:pt x="28875" y="59886"/>
                    </a:cubicBezTo>
                    <a:cubicBezTo>
                      <a:pt x="28746" y="59450"/>
                      <a:pt x="15630" y="15980"/>
                      <a:pt x="924" y="161"/>
                    </a:cubicBezTo>
                    <a:cubicBezTo>
                      <a:pt x="825" y="54"/>
                      <a:pt x="692" y="1"/>
                      <a:pt x="557" y="1"/>
                    </a:cubicBezTo>
                    <a:close/>
                  </a:path>
                </a:pathLst>
              </a:custGeom>
              <a:solidFill>
                <a:srgbClr val="DEE7E9">
                  <a:alpha val="396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7" name="Google Shape;3507;p45"/>
              <p:cNvSpPr/>
              <p:nvPr/>
            </p:nvSpPr>
            <p:spPr>
              <a:xfrm flipH="1">
                <a:off x="1653722" y="4862250"/>
                <a:ext cx="163884" cy="114289"/>
              </a:xfrm>
              <a:custGeom>
                <a:avLst/>
                <a:gdLst/>
                <a:ahLst/>
                <a:cxnLst/>
                <a:rect l="l" t="t" r="r" b="b"/>
                <a:pathLst>
                  <a:path w="10647" h="7425" extrusionOk="0">
                    <a:moveTo>
                      <a:pt x="10078" y="0"/>
                    </a:moveTo>
                    <a:cubicBezTo>
                      <a:pt x="9881" y="0"/>
                      <a:pt x="9695" y="117"/>
                      <a:pt x="9616" y="310"/>
                    </a:cubicBezTo>
                    <a:lnTo>
                      <a:pt x="7130" y="6270"/>
                    </a:lnTo>
                    <a:lnTo>
                      <a:pt x="652" y="4901"/>
                    </a:lnTo>
                    <a:cubicBezTo>
                      <a:pt x="618" y="4894"/>
                      <a:pt x="583" y="4891"/>
                      <a:pt x="549" y="4891"/>
                    </a:cubicBezTo>
                    <a:cubicBezTo>
                      <a:pt x="317" y="4891"/>
                      <a:pt x="108" y="5053"/>
                      <a:pt x="57" y="5289"/>
                    </a:cubicBezTo>
                    <a:cubicBezTo>
                      <a:pt x="1" y="5560"/>
                      <a:pt x="174" y="5825"/>
                      <a:pt x="445" y="5884"/>
                    </a:cubicBezTo>
                    <a:lnTo>
                      <a:pt x="7736" y="7424"/>
                    </a:lnTo>
                    <a:lnTo>
                      <a:pt x="10542" y="694"/>
                    </a:lnTo>
                    <a:cubicBezTo>
                      <a:pt x="10647" y="439"/>
                      <a:pt x="10527" y="146"/>
                      <a:pt x="10271" y="39"/>
                    </a:cubicBezTo>
                    <a:cubicBezTo>
                      <a:pt x="10208" y="13"/>
                      <a:pt x="10142" y="0"/>
                      <a:pt x="10078" y="0"/>
                    </a:cubicBezTo>
                    <a:close/>
                  </a:path>
                </a:pathLst>
              </a:custGeom>
              <a:solidFill>
                <a:srgbClr val="DEE7E9">
                  <a:alpha val="396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8" name="Google Shape;3508;p45"/>
              <p:cNvSpPr/>
              <p:nvPr/>
            </p:nvSpPr>
            <p:spPr>
              <a:xfrm flipH="1">
                <a:off x="1499227" y="5055235"/>
                <a:ext cx="318425" cy="174520"/>
              </a:xfrm>
              <a:custGeom>
                <a:avLst/>
                <a:gdLst/>
                <a:ahLst/>
                <a:cxnLst/>
                <a:rect l="l" t="t" r="r" b="b"/>
                <a:pathLst>
                  <a:path w="20687" h="11338" extrusionOk="0">
                    <a:moveTo>
                      <a:pt x="20113" y="0"/>
                    </a:moveTo>
                    <a:cubicBezTo>
                      <a:pt x="19925" y="0"/>
                      <a:pt x="19746" y="106"/>
                      <a:pt x="19660" y="287"/>
                    </a:cubicBezTo>
                    <a:lnTo>
                      <a:pt x="14951" y="10185"/>
                    </a:lnTo>
                    <a:lnTo>
                      <a:pt x="662" y="6970"/>
                    </a:lnTo>
                    <a:cubicBezTo>
                      <a:pt x="625" y="6962"/>
                      <a:pt x="589" y="6958"/>
                      <a:pt x="552" y="6958"/>
                    </a:cubicBezTo>
                    <a:cubicBezTo>
                      <a:pt x="322" y="6958"/>
                      <a:pt x="114" y="7117"/>
                      <a:pt x="62" y="7351"/>
                    </a:cubicBezTo>
                    <a:cubicBezTo>
                      <a:pt x="0" y="7622"/>
                      <a:pt x="171" y="7889"/>
                      <a:pt x="441" y="7951"/>
                    </a:cubicBezTo>
                    <a:lnTo>
                      <a:pt x="15512" y="11338"/>
                    </a:lnTo>
                    <a:lnTo>
                      <a:pt x="20566" y="718"/>
                    </a:lnTo>
                    <a:cubicBezTo>
                      <a:pt x="20686" y="467"/>
                      <a:pt x="20579" y="168"/>
                      <a:pt x="20329" y="50"/>
                    </a:cubicBezTo>
                    <a:cubicBezTo>
                      <a:pt x="20259" y="16"/>
                      <a:pt x="20185" y="0"/>
                      <a:pt x="20113" y="0"/>
                    </a:cubicBezTo>
                    <a:close/>
                  </a:path>
                </a:pathLst>
              </a:custGeom>
              <a:solidFill>
                <a:srgbClr val="DEE7E9">
                  <a:alpha val="396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9" name="Google Shape;3509;p45"/>
              <p:cNvSpPr/>
              <p:nvPr/>
            </p:nvSpPr>
            <p:spPr>
              <a:xfrm flipH="1">
                <a:off x="658816" y="4243988"/>
                <a:ext cx="858409" cy="1337331"/>
              </a:xfrm>
              <a:custGeom>
                <a:avLst/>
                <a:gdLst/>
                <a:ahLst/>
                <a:cxnLst/>
                <a:rect l="l" t="t" r="r" b="b"/>
                <a:pathLst>
                  <a:path w="55768" h="86882" extrusionOk="0">
                    <a:moveTo>
                      <a:pt x="46938" y="0"/>
                    </a:moveTo>
                    <a:cubicBezTo>
                      <a:pt x="41647" y="0"/>
                      <a:pt x="34433" y="6807"/>
                      <a:pt x="31727" y="13740"/>
                    </a:cubicBezTo>
                    <a:cubicBezTo>
                      <a:pt x="29216" y="16480"/>
                      <a:pt x="23510" y="17393"/>
                      <a:pt x="18945" y="19675"/>
                    </a:cubicBezTo>
                    <a:cubicBezTo>
                      <a:pt x="14381" y="21957"/>
                      <a:pt x="11229" y="27892"/>
                      <a:pt x="13946" y="34740"/>
                    </a:cubicBezTo>
                    <a:cubicBezTo>
                      <a:pt x="16663" y="41587"/>
                      <a:pt x="5023" y="44326"/>
                      <a:pt x="2511" y="49348"/>
                    </a:cubicBezTo>
                    <a:cubicBezTo>
                      <a:pt x="0" y="54369"/>
                      <a:pt x="5136" y="59276"/>
                      <a:pt x="4622" y="65952"/>
                    </a:cubicBezTo>
                    <a:cubicBezTo>
                      <a:pt x="4109" y="72629"/>
                      <a:pt x="2398" y="80428"/>
                      <a:pt x="7532" y="85173"/>
                    </a:cubicBezTo>
                    <a:cubicBezTo>
                      <a:pt x="8883" y="86422"/>
                      <a:pt x="10661" y="86882"/>
                      <a:pt x="12547" y="86882"/>
                    </a:cubicBezTo>
                    <a:cubicBezTo>
                      <a:pt x="17831" y="86882"/>
                      <a:pt x="23966" y="83272"/>
                      <a:pt x="23966" y="83272"/>
                    </a:cubicBezTo>
                    <a:cubicBezTo>
                      <a:pt x="23966" y="83272"/>
                      <a:pt x="43823" y="77003"/>
                      <a:pt x="40057" y="61635"/>
                    </a:cubicBezTo>
                    <a:cubicBezTo>
                      <a:pt x="36291" y="46267"/>
                      <a:pt x="46904" y="55948"/>
                      <a:pt x="50672" y="46143"/>
                    </a:cubicBezTo>
                    <a:cubicBezTo>
                      <a:pt x="54438" y="36338"/>
                      <a:pt x="44166" y="31887"/>
                      <a:pt x="45878" y="24012"/>
                    </a:cubicBezTo>
                    <a:cubicBezTo>
                      <a:pt x="47589" y="16138"/>
                      <a:pt x="55768" y="10317"/>
                      <a:pt x="51507" y="2785"/>
                    </a:cubicBezTo>
                    <a:cubicBezTo>
                      <a:pt x="50403" y="833"/>
                      <a:pt x="48788" y="0"/>
                      <a:pt x="469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0" name="Google Shape;3510;p45"/>
              <p:cNvSpPr/>
              <p:nvPr/>
            </p:nvSpPr>
            <p:spPr>
              <a:xfrm flipH="1">
                <a:off x="658816" y="4243988"/>
                <a:ext cx="858409" cy="1337331"/>
              </a:xfrm>
              <a:custGeom>
                <a:avLst/>
                <a:gdLst/>
                <a:ahLst/>
                <a:cxnLst/>
                <a:rect l="l" t="t" r="r" b="b"/>
                <a:pathLst>
                  <a:path w="55768" h="86882" extrusionOk="0">
                    <a:moveTo>
                      <a:pt x="46938" y="0"/>
                    </a:moveTo>
                    <a:cubicBezTo>
                      <a:pt x="41647" y="0"/>
                      <a:pt x="34433" y="6807"/>
                      <a:pt x="31727" y="13740"/>
                    </a:cubicBezTo>
                    <a:cubicBezTo>
                      <a:pt x="29216" y="16480"/>
                      <a:pt x="23510" y="17393"/>
                      <a:pt x="18945" y="19675"/>
                    </a:cubicBezTo>
                    <a:cubicBezTo>
                      <a:pt x="14381" y="21957"/>
                      <a:pt x="11229" y="27892"/>
                      <a:pt x="13946" y="34740"/>
                    </a:cubicBezTo>
                    <a:cubicBezTo>
                      <a:pt x="16663" y="41587"/>
                      <a:pt x="5023" y="44326"/>
                      <a:pt x="2511" y="49348"/>
                    </a:cubicBezTo>
                    <a:cubicBezTo>
                      <a:pt x="0" y="54369"/>
                      <a:pt x="5136" y="59276"/>
                      <a:pt x="4622" y="65952"/>
                    </a:cubicBezTo>
                    <a:cubicBezTo>
                      <a:pt x="4109" y="72629"/>
                      <a:pt x="2398" y="80428"/>
                      <a:pt x="7532" y="85173"/>
                    </a:cubicBezTo>
                    <a:cubicBezTo>
                      <a:pt x="8883" y="86422"/>
                      <a:pt x="10661" y="86882"/>
                      <a:pt x="12547" y="86882"/>
                    </a:cubicBezTo>
                    <a:cubicBezTo>
                      <a:pt x="17831" y="86882"/>
                      <a:pt x="23966" y="83272"/>
                      <a:pt x="23966" y="83272"/>
                    </a:cubicBezTo>
                    <a:cubicBezTo>
                      <a:pt x="23966" y="83272"/>
                      <a:pt x="43823" y="77003"/>
                      <a:pt x="40057" y="61635"/>
                    </a:cubicBezTo>
                    <a:cubicBezTo>
                      <a:pt x="36291" y="46267"/>
                      <a:pt x="46904" y="55948"/>
                      <a:pt x="50672" y="46143"/>
                    </a:cubicBezTo>
                    <a:cubicBezTo>
                      <a:pt x="54438" y="36338"/>
                      <a:pt x="44166" y="31887"/>
                      <a:pt x="45878" y="24012"/>
                    </a:cubicBezTo>
                    <a:cubicBezTo>
                      <a:pt x="47589" y="16138"/>
                      <a:pt x="55768" y="10317"/>
                      <a:pt x="51507" y="2785"/>
                    </a:cubicBezTo>
                    <a:cubicBezTo>
                      <a:pt x="50403" y="833"/>
                      <a:pt x="48788" y="0"/>
                      <a:pt x="46938" y="0"/>
                    </a:cubicBezTo>
                    <a:close/>
                  </a:path>
                </a:pathLst>
              </a:custGeom>
              <a:solidFill>
                <a:srgbClr val="6D9EEB">
                  <a:alpha val="414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1" name="Google Shape;3511;p45"/>
              <p:cNvSpPr/>
              <p:nvPr/>
            </p:nvSpPr>
            <p:spPr>
              <a:xfrm flipH="1">
                <a:off x="791960" y="4334255"/>
                <a:ext cx="602155" cy="1266356"/>
              </a:xfrm>
              <a:custGeom>
                <a:avLst/>
                <a:gdLst/>
                <a:ahLst/>
                <a:cxnLst/>
                <a:rect l="l" t="t" r="r" b="b"/>
                <a:pathLst>
                  <a:path w="39120" h="82271" extrusionOk="0">
                    <a:moveTo>
                      <a:pt x="38564" y="0"/>
                    </a:moveTo>
                    <a:cubicBezTo>
                      <a:pt x="38430" y="0"/>
                      <a:pt x="38296" y="54"/>
                      <a:pt x="38197" y="160"/>
                    </a:cubicBezTo>
                    <a:cubicBezTo>
                      <a:pt x="18149" y="21726"/>
                      <a:pt x="258" y="81027"/>
                      <a:pt x="79" y="81624"/>
                    </a:cubicBezTo>
                    <a:cubicBezTo>
                      <a:pt x="1" y="81889"/>
                      <a:pt x="151" y="82170"/>
                      <a:pt x="417" y="82249"/>
                    </a:cubicBezTo>
                    <a:cubicBezTo>
                      <a:pt x="464" y="82262"/>
                      <a:pt x="512" y="82270"/>
                      <a:pt x="561" y="82270"/>
                    </a:cubicBezTo>
                    <a:cubicBezTo>
                      <a:pt x="781" y="82270"/>
                      <a:pt x="977" y="82125"/>
                      <a:pt x="1040" y="81913"/>
                    </a:cubicBezTo>
                    <a:cubicBezTo>
                      <a:pt x="1221" y="81318"/>
                      <a:pt x="19043" y="22239"/>
                      <a:pt x="38930" y="843"/>
                    </a:cubicBezTo>
                    <a:cubicBezTo>
                      <a:pt x="39119" y="641"/>
                      <a:pt x="39109" y="323"/>
                      <a:pt x="38905" y="135"/>
                    </a:cubicBezTo>
                    <a:cubicBezTo>
                      <a:pt x="38809" y="45"/>
                      <a:pt x="38686" y="0"/>
                      <a:pt x="385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2" name="Google Shape;3512;p45"/>
              <p:cNvSpPr/>
              <p:nvPr/>
            </p:nvSpPr>
            <p:spPr>
              <a:xfrm flipH="1">
                <a:off x="847457" y="4495181"/>
                <a:ext cx="217481" cy="149923"/>
              </a:xfrm>
              <a:custGeom>
                <a:avLst/>
                <a:gdLst/>
                <a:ahLst/>
                <a:cxnLst/>
                <a:rect l="l" t="t" r="r" b="b"/>
                <a:pathLst>
                  <a:path w="14129" h="9740" extrusionOk="0">
                    <a:moveTo>
                      <a:pt x="572" y="0"/>
                    </a:moveTo>
                    <a:cubicBezTo>
                      <a:pt x="507" y="0"/>
                      <a:pt x="442" y="13"/>
                      <a:pt x="378" y="39"/>
                    </a:cubicBezTo>
                    <a:cubicBezTo>
                      <a:pt x="123" y="146"/>
                      <a:pt x="1" y="438"/>
                      <a:pt x="108" y="694"/>
                    </a:cubicBezTo>
                    <a:lnTo>
                      <a:pt x="3879" y="9740"/>
                    </a:lnTo>
                    <a:lnTo>
                      <a:pt x="13684" y="7668"/>
                    </a:lnTo>
                    <a:cubicBezTo>
                      <a:pt x="13955" y="7611"/>
                      <a:pt x="14129" y="7345"/>
                      <a:pt x="14072" y="7075"/>
                    </a:cubicBezTo>
                    <a:cubicBezTo>
                      <a:pt x="14020" y="6834"/>
                      <a:pt x="13806" y="6679"/>
                      <a:pt x="13572" y="6679"/>
                    </a:cubicBezTo>
                    <a:cubicBezTo>
                      <a:pt x="13540" y="6679"/>
                      <a:pt x="13509" y="6681"/>
                      <a:pt x="13477" y="6687"/>
                    </a:cubicBezTo>
                    <a:lnTo>
                      <a:pt x="4485" y="8587"/>
                    </a:lnTo>
                    <a:lnTo>
                      <a:pt x="1033" y="308"/>
                    </a:lnTo>
                    <a:cubicBezTo>
                      <a:pt x="953" y="116"/>
                      <a:pt x="767" y="0"/>
                      <a:pt x="57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3" name="Google Shape;3513;p45"/>
              <p:cNvSpPr/>
              <p:nvPr/>
            </p:nvSpPr>
            <p:spPr>
              <a:xfrm flipH="1">
                <a:off x="847371" y="4758624"/>
                <a:ext cx="428373" cy="232196"/>
              </a:xfrm>
              <a:custGeom>
                <a:avLst/>
                <a:gdLst/>
                <a:ahLst/>
                <a:cxnLst/>
                <a:rect l="l" t="t" r="r" b="b"/>
                <a:pathLst>
                  <a:path w="27830" h="15085" extrusionOk="0">
                    <a:moveTo>
                      <a:pt x="571" y="1"/>
                    </a:moveTo>
                    <a:cubicBezTo>
                      <a:pt x="499" y="1"/>
                      <a:pt x="426" y="16"/>
                      <a:pt x="356" y="49"/>
                    </a:cubicBezTo>
                    <a:cubicBezTo>
                      <a:pt x="107" y="170"/>
                      <a:pt x="0" y="469"/>
                      <a:pt x="119" y="719"/>
                    </a:cubicBezTo>
                    <a:lnTo>
                      <a:pt x="6956" y="15085"/>
                    </a:lnTo>
                    <a:lnTo>
                      <a:pt x="27388" y="10493"/>
                    </a:lnTo>
                    <a:cubicBezTo>
                      <a:pt x="27659" y="10432"/>
                      <a:pt x="27829" y="10164"/>
                      <a:pt x="27767" y="9894"/>
                    </a:cubicBezTo>
                    <a:cubicBezTo>
                      <a:pt x="27715" y="9660"/>
                      <a:pt x="27507" y="9500"/>
                      <a:pt x="27278" y="9500"/>
                    </a:cubicBezTo>
                    <a:cubicBezTo>
                      <a:pt x="27242" y="9500"/>
                      <a:pt x="27206" y="9504"/>
                      <a:pt x="27169" y="9513"/>
                    </a:cubicBezTo>
                    <a:lnTo>
                      <a:pt x="7517" y="13932"/>
                    </a:lnTo>
                    <a:lnTo>
                      <a:pt x="1026" y="288"/>
                    </a:lnTo>
                    <a:cubicBezTo>
                      <a:pt x="939" y="107"/>
                      <a:pt x="759" y="1"/>
                      <a:pt x="5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4" name="Google Shape;3514;p45"/>
              <p:cNvSpPr/>
              <p:nvPr/>
            </p:nvSpPr>
            <p:spPr>
              <a:xfrm flipH="1">
                <a:off x="1021107" y="5087956"/>
                <a:ext cx="386367" cy="236829"/>
              </a:xfrm>
              <a:custGeom>
                <a:avLst/>
                <a:gdLst/>
                <a:ahLst/>
                <a:cxnLst/>
                <a:rect l="l" t="t" r="r" b="b"/>
                <a:pathLst>
                  <a:path w="25101" h="15386" extrusionOk="0">
                    <a:moveTo>
                      <a:pt x="572" y="1"/>
                    </a:moveTo>
                    <a:cubicBezTo>
                      <a:pt x="499" y="1"/>
                      <a:pt x="425" y="17"/>
                      <a:pt x="354" y="51"/>
                    </a:cubicBezTo>
                    <a:cubicBezTo>
                      <a:pt x="105" y="171"/>
                      <a:pt x="0" y="470"/>
                      <a:pt x="120" y="721"/>
                    </a:cubicBezTo>
                    <a:lnTo>
                      <a:pt x="7161" y="15385"/>
                    </a:lnTo>
                    <a:lnTo>
                      <a:pt x="24693" y="9750"/>
                    </a:lnTo>
                    <a:cubicBezTo>
                      <a:pt x="24957" y="9664"/>
                      <a:pt x="25100" y="9382"/>
                      <a:pt x="25015" y="9118"/>
                    </a:cubicBezTo>
                    <a:cubicBezTo>
                      <a:pt x="24948" y="8905"/>
                      <a:pt x="24749" y="8770"/>
                      <a:pt x="24538" y="8770"/>
                    </a:cubicBezTo>
                    <a:cubicBezTo>
                      <a:pt x="24487" y="8770"/>
                      <a:pt x="24436" y="8778"/>
                      <a:pt x="24385" y="8794"/>
                    </a:cubicBezTo>
                    <a:lnTo>
                      <a:pt x="7686" y="14162"/>
                    </a:lnTo>
                    <a:lnTo>
                      <a:pt x="1024" y="286"/>
                    </a:lnTo>
                    <a:cubicBezTo>
                      <a:pt x="938" y="106"/>
                      <a:pt x="759" y="1"/>
                      <a:pt x="5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9FCC538C-8EF9-058B-87FC-1032929AD9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4963" y="1173346"/>
            <a:ext cx="3487667" cy="25266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B17ED8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83CBE881-F6C2-3C9F-49AB-47CB1017E0BA}"/>
              </a:ext>
            </a:extLst>
          </p:cNvPr>
          <p:cNvSpPr txBox="1"/>
          <p:nvPr/>
        </p:nvSpPr>
        <p:spPr>
          <a:xfrm>
            <a:off x="4669104" y="1723605"/>
            <a:ext cx="1399923" cy="121380"/>
          </a:xfrm>
          <a:prstGeom prst="rect">
            <a:avLst/>
          </a:prstGeom>
          <a:solidFill>
            <a:srgbClr val="C5D5D9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743491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5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صورة 16">
            <a:extLst>
              <a:ext uri="{FF2B5EF4-FFF2-40B4-BE49-F238E27FC236}">
                <a16:creationId xmlns:a16="http://schemas.microsoft.com/office/drawing/2014/main" id="{57DCD823-F75D-8C56-B295-513408BECA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17" t="39824" r="20442" b="23949"/>
          <a:stretch/>
        </p:blipFill>
        <p:spPr>
          <a:xfrm>
            <a:off x="768742" y="517890"/>
            <a:ext cx="6724483" cy="22172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4988E5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33F76B9F-10D5-2E99-C4ED-0A559FF7F640}"/>
              </a:ext>
            </a:extLst>
          </p:cNvPr>
          <p:cNvSpPr txBox="1"/>
          <p:nvPr/>
        </p:nvSpPr>
        <p:spPr>
          <a:xfrm>
            <a:off x="1865213" y="3052488"/>
            <a:ext cx="5797944" cy="1569660"/>
          </a:xfrm>
          <a:prstGeom prst="rect">
            <a:avLst/>
          </a:prstGeom>
          <a:solidFill>
            <a:srgbClr val="6666FF"/>
          </a:solidFill>
          <a:effectLst>
            <a:glow rad="228600">
              <a:schemeClr val="accent6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3"/>
                </a:solidFill>
                <a:latin typeface="Amasis MT Pro" panose="02040504050005020304" pitchFamily="18" charset="0"/>
              </a:rPr>
              <a:t>1. The purpose was to show how people lived in Tulsa in 1957.</a:t>
            </a:r>
          </a:p>
          <a:p>
            <a:endParaRPr lang="en-US" sz="300" dirty="0">
              <a:solidFill>
                <a:schemeClr val="accent3"/>
              </a:solidFill>
              <a:latin typeface="Amasis MT Pro" panose="02040504050005020304" pitchFamily="18" charset="0"/>
            </a:endParaRPr>
          </a:p>
          <a:p>
            <a:r>
              <a:rPr lang="en-US" dirty="0">
                <a:solidFill>
                  <a:schemeClr val="accent3"/>
                </a:solidFill>
                <a:latin typeface="Amasis MT Pro" panose="02040504050005020304" pitchFamily="18" charset="0"/>
              </a:rPr>
              <a:t>2. They included the gas in case the combustion engine became obsolete.</a:t>
            </a:r>
          </a:p>
          <a:p>
            <a:endParaRPr lang="en-US" sz="500" dirty="0">
              <a:solidFill>
                <a:schemeClr val="accent3"/>
              </a:solidFill>
              <a:latin typeface="Amasis MT Pro" panose="02040504050005020304" pitchFamily="18" charset="0"/>
            </a:endParaRPr>
          </a:p>
          <a:p>
            <a:r>
              <a:rPr lang="en-US" dirty="0">
                <a:solidFill>
                  <a:schemeClr val="accent3"/>
                </a:solidFill>
                <a:latin typeface="Amasis MT Pro" panose="02040504050005020304" pitchFamily="18" charset="0"/>
              </a:rPr>
              <a:t>3. The microfilm is obsolete.</a:t>
            </a:r>
          </a:p>
          <a:p>
            <a:endParaRPr lang="en-US" sz="400" dirty="0">
              <a:solidFill>
                <a:schemeClr val="accent3"/>
              </a:solidFill>
              <a:latin typeface="Amasis MT Pro" panose="02040504050005020304" pitchFamily="18" charset="0"/>
            </a:endParaRPr>
          </a:p>
          <a:p>
            <a:r>
              <a:rPr lang="en-US" dirty="0">
                <a:solidFill>
                  <a:schemeClr val="accent3"/>
                </a:solidFill>
                <a:latin typeface="Amasis MT Pro" panose="02040504050005020304" pitchFamily="18" charset="0"/>
              </a:rPr>
              <a:t>4. One who guessed the population of Tulsa in 2007.</a:t>
            </a:r>
          </a:p>
          <a:p>
            <a:r>
              <a:rPr lang="en-US" dirty="0">
                <a:solidFill>
                  <a:schemeClr val="accent3"/>
                </a:solidFill>
                <a:latin typeface="Amasis MT Pro" panose="02040504050005020304" pitchFamily="18" charset="0"/>
              </a:rPr>
              <a:t>5. Water got into the vault, and the car was covered in rust. </a:t>
            </a:r>
          </a:p>
          <a:p>
            <a:r>
              <a:rPr lang="en-US" dirty="0">
                <a:solidFill>
                  <a:schemeClr val="accent3"/>
                </a:solidFill>
                <a:latin typeface="Amasis MT Pro" panose="02040504050005020304" pitchFamily="18" charset="0"/>
              </a:rPr>
              <a:t>     The microfilm for the contest wasn’t found</a:t>
            </a:r>
            <a:endParaRPr lang="ar-SA" dirty="0">
              <a:solidFill>
                <a:schemeClr val="accent3"/>
              </a:solidFill>
              <a:latin typeface="Amasis MT Pro" panose="020405040500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8ECD4068-1F85-EA7B-61F1-5D1AFC0418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900" b="4031"/>
          <a:stretch/>
        </p:blipFill>
        <p:spPr>
          <a:xfrm>
            <a:off x="525982" y="941501"/>
            <a:ext cx="7938287" cy="29426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glow rad="228600">
              <a:srgbClr val="8DB5EF">
                <a:alpha val="40000"/>
              </a:srgb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3DCB962F-7F28-3BEF-B835-3970959E7623}"/>
              </a:ext>
            </a:extLst>
          </p:cNvPr>
          <p:cNvSpPr txBox="1"/>
          <p:nvPr/>
        </p:nvSpPr>
        <p:spPr>
          <a:xfrm>
            <a:off x="1463450" y="1814164"/>
            <a:ext cx="64452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2400" dirty="0">
                <a:solidFill>
                  <a:schemeClr val="bg2">
                    <a:lumMod val="75000"/>
                  </a:schemeClr>
                </a:solidFill>
                <a:latin typeface="Amasis MT Pro Medium" panose="02040604050005020304" pitchFamily="18" charset="0"/>
              </a:rPr>
              <a:t>S</a:t>
            </a:r>
            <a:r>
              <a:rPr lang="en-US" sz="2400" b="0" i="0" u="none" strike="noStrike" baseline="0" dirty="0">
                <a:solidFill>
                  <a:schemeClr val="bg2">
                    <a:lumMod val="75000"/>
                  </a:schemeClr>
                </a:solidFill>
                <a:latin typeface="Amasis MT Pro Medium" panose="02040604050005020304" pitchFamily="18" charset="0"/>
              </a:rPr>
              <a:t>ee what Tulsa was like in 1957 </a:t>
            </a:r>
            <a:endParaRPr lang="ar-SA" sz="2400" dirty="0">
              <a:solidFill>
                <a:schemeClr val="bg2">
                  <a:lumMod val="75000"/>
                </a:schemeClr>
              </a:solidFill>
              <a:latin typeface="Amasis MT Pro Medium" panose="02040604050005020304" pitchFamily="18" charset="0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B5E266E5-73AE-E68E-7D3E-F633306CA9D6}"/>
              </a:ext>
            </a:extLst>
          </p:cNvPr>
          <p:cNvSpPr txBox="1"/>
          <p:nvPr/>
        </p:nvSpPr>
        <p:spPr>
          <a:xfrm>
            <a:off x="1422990" y="2489399"/>
            <a:ext cx="64452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masis MT Pro Medium" panose="02040604050005020304" pitchFamily="18" charset="0"/>
              </a:rPr>
              <a:t>live long enough to win the prize </a:t>
            </a:r>
            <a:endParaRPr lang="ar-SA" sz="2400" dirty="0">
              <a:solidFill>
                <a:schemeClr val="accent1">
                  <a:lumMod val="75000"/>
                </a:schemeClr>
              </a:solidFill>
              <a:latin typeface="Amasis MT Pro Medium" panose="02040604050005020304" pitchFamily="18" charset="0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9DE60AF9-C485-92B3-210C-3C02488FF0D7}"/>
              </a:ext>
            </a:extLst>
          </p:cNvPr>
          <p:cNvSpPr txBox="1"/>
          <p:nvPr/>
        </p:nvSpPr>
        <p:spPr>
          <a:xfrm>
            <a:off x="1463450" y="3116083"/>
            <a:ext cx="64452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2400" dirty="0">
                <a:solidFill>
                  <a:srgbClr val="A568D2"/>
                </a:solidFill>
                <a:latin typeface="Amasis MT Pro Medium" panose="02040604050005020304" pitchFamily="18" charset="0"/>
              </a:rPr>
              <a:t>will find a woman’s purse and its contents </a:t>
            </a:r>
            <a:endParaRPr lang="ar-SA" sz="2400" dirty="0">
              <a:solidFill>
                <a:srgbClr val="A568D2"/>
              </a:solidFill>
              <a:latin typeface="Amasis MT Pro Medium" panose="020406040500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عنوان 20">
            <a:extLst>
              <a:ext uri="{FF2B5EF4-FFF2-40B4-BE49-F238E27FC236}">
                <a16:creationId xmlns:a16="http://schemas.microsoft.com/office/drawing/2014/main" id="{34C313CC-EB60-35D1-73EC-B0F6B2A2483D}"/>
              </a:ext>
            </a:extLst>
          </p:cNvPr>
          <p:cNvSpPr>
            <a:spLocks noGrp="1"/>
          </p:cNvSpPr>
          <p:nvPr>
            <p:ph type="title" idx="9"/>
          </p:nvPr>
        </p:nvSpPr>
        <p:spPr>
          <a:xfrm>
            <a:off x="705140" y="353255"/>
            <a:ext cx="7459724" cy="564900"/>
          </a:xfrm>
        </p:spPr>
        <p:txBody>
          <a:bodyPr/>
          <a:lstStyle/>
          <a:p>
            <a:r>
              <a:rPr lang="en-US" sz="4800" dirty="0"/>
              <a:t>Discussion</a:t>
            </a:r>
            <a:endParaRPr lang="ar-SA" sz="4000" dirty="0"/>
          </a:p>
        </p:txBody>
      </p:sp>
      <p:pic>
        <p:nvPicPr>
          <p:cNvPr id="22" name="صورة 21">
            <a:extLst>
              <a:ext uri="{FF2B5EF4-FFF2-40B4-BE49-F238E27FC236}">
                <a16:creationId xmlns:a16="http://schemas.microsoft.com/office/drawing/2014/main" id="{B74BB8C8-2704-EB09-7932-4392C1DA8D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371" t="36656" r="14337" b="10640"/>
          <a:stretch/>
        </p:blipFill>
        <p:spPr>
          <a:xfrm>
            <a:off x="1310909" y="1602223"/>
            <a:ext cx="6708297" cy="27108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Picture 2" descr="Join &amp;quot;My Peter-McGill&amp;quot;, Our Online Neighbourhood Discussion Group :  Peter-McGill Community Council">
            <a:extLst>
              <a:ext uri="{FF2B5EF4-FFF2-40B4-BE49-F238E27FC236}">
                <a16:creationId xmlns:a16="http://schemas.microsoft.com/office/drawing/2014/main" id="{C11625BE-0CC4-34C6-0E86-15B380C40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143" y="2921224"/>
            <a:ext cx="3115434" cy="1377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2A0E9D7C-7312-F21D-B09B-1E2A842141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1788340"/>
            <a:ext cx="3358589" cy="2366181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0" name="Google Shape;4650;p70"/>
          <p:cNvSpPr/>
          <p:nvPr/>
        </p:nvSpPr>
        <p:spPr>
          <a:xfrm>
            <a:off x="5559228" y="1430400"/>
            <a:ext cx="3333919" cy="11457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1" name="Google Shape;4651;p70"/>
          <p:cNvSpPr txBox="1">
            <a:spLocks noGrp="1"/>
          </p:cNvSpPr>
          <p:nvPr>
            <p:ph type="title"/>
          </p:nvPr>
        </p:nvSpPr>
        <p:spPr>
          <a:xfrm>
            <a:off x="5615873" y="1321162"/>
            <a:ext cx="3196354" cy="102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From The  </a:t>
            </a:r>
            <a:r>
              <a:rPr lang="en" sz="3600" dirty="0">
                <a:solidFill>
                  <a:schemeClr val="accent1"/>
                </a:solidFill>
              </a:rPr>
              <a:t>Holy Quran</a:t>
            </a:r>
            <a:endParaRPr sz="3600" dirty="0">
              <a:solidFill>
                <a:schemeClr val="accent1"/>
              </a:solidFill>
            </a:endParaRPr>
          </a:p>
        </p:txBody>
      </p:sp>
      <p:grpSp>
        <p:nvGrpSpPr>
          <p:cNvPr id="4653" name="Google Shape;4653;p70"/>
          <p:cNvGrpSpPr/>
          <p:nvPr/>
        </p:nvGrpSpPr>
        <p:grpSpPr>
          <a:xfrm>
            <a:off x="555747" y="945655"/>
            <a:ext cx="4684547" cy="3252191"/>
            <a:chOff x="599475" y="491200"/>
            <a:chExt cx="4597200" cy="3191551"/>
          </a:xfrm>
        </p:grpSpPr>
        <p:sp>
          <p:nvSpPr>
            <p:cNvPr id="4654" name="Google Shape;4654;p70"/>
            <p:cNvSpPr/>
            <p:nvPr/>
          </p:nvSpPr>
          <p:spPr>
            <a:xfrm>
              <a:off x="1589625" y="3327551"/>
              <a:ext cx="2616900" cy="355200"/>
            </a:xfrm>
            <a:prstGeom prst="ellipse">
              <a:avLst/>
            </a:prstGeom>
            <a:solidFill>
              <a:schemeClr val="accent3"/>
            </a:solidFill>
            <a:ln w="381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5" name="Google Shape;4655;p70"/>
            <p:cNvSpPr/>
            <p:nvPr/>
          </p:nvSpPr>
          <p:spPr>
            <a:xfrm>
              <a:off x="2253050" y="3144000"/>
              <a:ext cx="1290000" cy="355200"/>
            </a:xfrm>
            <a:prstGeom prst="roundRect">
              <a:avLst>
                <a:gd name="adj" fmla="val 16667"/>
              </a:avLst>
            </a:prstGeom>
            <a:solidFill>
              <a:schemeClr val="accent3"/>
            </a:solidFill>
            <a:ln w="381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6" name="Google Shape;4656;p70"/>
            <p:cNvSpPr/>
            <p:nvPr/>
          </p:nvSpPr>
          <p:spPr>
            <a:xfrm rot="5400000">
              <a:off x="1536075" y="-445400"/>
              <a:ext cx="2724000" cy="4597200"/>
            </a:xfrm>
            <a:prstGeom prst="roundRect">
              <a:avLst>
                <a:gd name="adj" fmla="val 7807"/>
              </a:avLst>
            </a:prstGeom>
            <a:solidFill>
              <a:schemeClr val="accent3"/>
            </a:solidFill>
            <a:ln w="381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657" name="Google Shape;4657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8800" y="1125460"/>
            <a:ext cx="4258800" cy="2404800"/>
          </a:xfrm>
          <a:prstGeom prst="roundRect">
            <a:avLst>
              <a:gd name="adj" fmla="val 5369"/>
            </a:avLst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A3E282B9-2A78-B637-64EA-4E20CB9F95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7161" y="1286633"/>
            <a:ext cx="3463391" cy="17802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8DB5E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960227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62" name="Google Shape;4662;p71"/>
          <p:cNvGrpSpPr/>
          <p:nvPr/>
        </p:nvGrpSpPr>
        <p:grpSpPr>
          <a:xfrm>
            <a:off x="5159100" y="559575"/>
            <a:ext cx="2764500" cy="4024500"/>
            <a:chOff x="5159100" y="559575"/>
            <a:chExt cx="2764500" cy="4024500"/>
          </a:xfrm>
        </p:grpSpPr>
        <p:sp>
          <p:nvSpPr>
            <p:cNvPr id="4663" name="Google Shape;4663;p71"/>
            <p:cNvSpPr/>
            <p:nvPr/>
          </p:nvSpPr>
          <p:spPr>
            <a:xfrm rot="10800000">
              <a:off x="5159100" y="559575"/>
              <a:ext cx="2764500" cy="4024500"/>
            </a:xfrm>
            <a:prstGeom prst="roundRect">
              <a:avLst>
                <a:gd name="adj" fmla="val 8389"/>
              </a:avLst>
            </a:prstGeom>
            <a:solidFill>
              <a:schemeClr val="accent3"/>
            </a:solidFill>
            <a:ln w="381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4" name="Google Shape;4664;p71"/>
            <p:cNvSpPr/>
            <p:nvPr/>
          </p:nvSpPr>
          <p:spPr>
            <a:xfrm>
              <a:off x="6427075" y="4273888"/>
              <a:ext cx="228600" cy="228600"/>
            </a:xfrm>
            <a:prstGeom prst="ellipse">
              <a:avLst/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65" name="Google Shape;4665;p71"/>
          <p:cNvSpPr/>
          <p:nvPr/>
        </p:nvSpPr>
        <p:spPr>
          <a:xfrm>
            <a:off x="713225" y="1818050"/>
            <a:ext cx="3454800" cy="717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6" name="Google Shape;4666;p71"/>
          <p:cNvSpPr txBox="1">
            <a:spLocks noGrp="1"/>
          </p:cNvSpPr>
          <p:nvPr>
            <p:ph type="title"/>
          </p:nvPr>
        </p:nvSpPr>
        <p:spPr>
          <a:xfrm flipH="1">
            <a:off x="748990" y="1775110"/>
            <a:ext cx="37434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/>
              <a:t>Home</a:t>
            </a:r>
            <a:r>
              <a:rPr lang="en" sz="4400" dirty="0">
                <a:solidFill>
                  <a:schemeClr val="accent1"/>
                </a:solidFill>
              </a:rPr>
              <a:t>work</a:t>
            </a:r>
            <a:endParaRPr sz="4400" dirty="0">
              <a:solidFill>
                <a:schemeClr val="accent1"/>
              </a:solidFill>
            </a:endParaRPr>
          </a:p>
        </p:txBody>
      </p:sp>
      <p:sp>
        <p:nvSpPr>
          <p:cNvPr id="4667" name="Google Shape;4667;p71"/>
          <p:cNvSpPr txBox="1">
            <a:spLocks noGrp="1"/>
          </p:cNvSpPr>
          <p:nvPr>
            <p:ph type="subTitle" idx="1"/>
          </p:nvPr>
        </p:nvSpPr>
        <p:spPr>
          <a:xfrm flipH="1">
            <a:off x="777962" y="2719290"/>
            <a:ext cx="37434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000" dirty="0"/>
              <a:t>Workbook </a:t>
            </a:r>
            <a:r>
              <a:rPr lang="en-US" sz="2000" dirty="0"/>
              <a:t>Exercise 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(K) </a:t>
            </a:r>
            <a:r>
              <a:rPr lang="en-US" sz="2000" dirty="0"/>
              <a:t>. </a:t>
            </a:r>
          </a:p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dirty="0"/>
              <a:t>P</a:t>
            </a:r>
            <a:r>
              <a:rPr lang="en-US" sz="2000" b="1" dirty="0">
                <a:solidFill>
                  <a:schemeClr val="bg2"/>
                </a:solidFill>
              </a:rPr>
              <a:t>.(103)</a:t>
            </a: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B163C144-07CF-DCD3-6645-40B33ED51C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488" t="20138" r="34247" b="10009"/>
          <a:stretch/>
        </p:blipFill>
        <p:spPr>
          <a:xfrm>
            <a:off x="5340743" y="801111"/>
            <a:ext cx="2427610" cy="3366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glow rad="101600">
              <a:schemeClr val="bg2">
                <a:lumMod val="60000"/>
                <a:lumOff val="40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8" name="Google Shape;4698;p74"/>
          <p:cNvSpPr txBox="1">
            <a:spLocks noGrp="1"/>
          </p:cNvSpPr>
          <p:nvPr>
            <p:ph type="title"/>
          </p:nvPr>
        </p:nvSpPr>
        <p:spPr>
          <a:xfrm>
            <a:off x="2257558" y="476783"/>
            <a:ext cx="4612500" cy="130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Thanks!</a:t>
            </a:r>
            <a:endParaRPr dirty="0"/>
          </a:p>
        </p:txBody>
      </p:sp>
      <p:grpSp>
        <p:nvGrpSpPr>
          <p:cNvPr id="4716" name="Google Shape;4716;p74"/>
          <p:cNvGrpSpPr/>
          <p:nvPr/>
        </p:nvGrpSpPr>
        <p:grpSpPr>
          <a:xfrm rot="10000528" flipH="1">
            <a:off x="1837769" y="-202138"/>
            <a:ext cx="1592087" cy="1156705"/>
            <a:chOff x="505605" y="4363304"/>
            <a:chExt cx="1923073" cy="1397179"/>
          </a:xfrm>
        </p:grpSpPr>
        <p:sp>
          <p:nvSpPr>
            <p:cNvPr id="4717" name="Google Shape;4717;p74"/>
            <p:cNvSpPr/>
            <p:nvPr/>
          </p:nvSpPr>
          <p:spPr>
            <a:xfrm flipH="1">
              <a:off x="1674625" y="5389061"/>
              <a:ext cx="141642" cy="176783"/>
            </a:xfrm>
            <a:custGeom>
              <a:avLst/>
              <a:gdLst/>
              <a:ahLst/>
              <a:cxnLst/>
              <a:rect l="l" t="t" r="r" b="b"/>
              <a:pathLst>
                <a:path w="9202" h="11485" extrusionOk="0">
                  <a:moveTo>
                    <a:pt x="7862" y="0"/>
                  </a:moveTo>
                  <a:cubicBezTo>
                    <a:pt x="7842" y="0"/>
                    <a:pt x="7822" y="2"/>
                    <a:pt x="7801" y="5"/>
                  </a:cubicBezTo>
                  <a:cubicBezTo>
                    <a:pt x="7568" y="36"/>
                    <a:pt x="7405" y="252"/>
                    <a:pt x="7439" y="484"/>
                  </a:cubicBezTo>
                  <a:lnTo>
                    <a:pt x="8274" y="6355"/>
                  </a:lnTo>
                  <a:lnTo>
                    <a:pt x="259" y="10683"/>
                  </a:lnTo>
                  <a:cubicBezTo>
                    <a:pt x="87" y="10776"/>
                    <a:pt x="1" y="10973"/>
                    <a:pt x="49" y="11162"/>
                  </a:cubicBezTo>
                  <a:cubicBezTo>
                    <a:pt x="97" y="11351"/>
                    <a:pt x="268" y="11485"/>
                    <a:pt x="462" y="11485"/>
                  </a:cubicBezTo>
                  <a:cubicBezTo>
                    <a:pt x="532" y="11483"/>
                    <a:pt x="602" y="11465"/>
                    <a:pt x="664" y="11431"/>
                  </a:cubicBezTo>
                  <a:lnTo>
                    <a:pt x="9202" y="6825"/>
                  </a:lnTo>
                  <a:lnTo>
                    <a:pt x="8281" y="366"/>
                  </a:lnTo>
                  <a:cubicBezTo>
                    <a:pt x="8252" y="154"/>
                    <a:pt x="8070" y="0"/>
                    <a:pt x="7862" y="0"/>
                  </a:cubicBezTo>
                  <a:close/>
                </a:path>
              </a:pathLst>
            </a:custGeom>
            <a:solidFill>
              <a:srgbClr val="8CC4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8" name="Google Shape;4718;p74"/>
            <p:cNvSpPr/>
            <p:nvPr/>
          </p:nvSpPr>
          <p:spPr>
            <a:xfrm flipH="1">
              <a:off x="1402746" y="5296486"/>
              <a:ext cx="287717" cy="178076"/>
            </a:xfrm>
            <a:custGeom>
              <a:avLst/>
              <a:gdLst/>
              <a:ahLst/>
              <a:cxnLst/>
              <a:rect l="l" t="t" r="r" b="b"/>
              <a:pathLst>
                <a:path w="18692" h="11569" extrusionOk="0">
                  <a:moveTo>
                    <a:pt x="18120" y="0"/>
                  </a:moveTo>
                  <a:cubicBezTo>
                    <a:pt x="17933" y="0"/>
                    <a:pt x="17753" y="105"/>
                    <a:pt x="17667" y="286"/>
                  </a:cubicBezTo>
                  <a:lnTo>
                    <a:pt x="12838" y="10345"/>
                  </a:lnTo>
                  <a:lnTo>
                    <a:pt x="718" y="6447"/>
                  </a:lnTo>
                  <a:cubicBezTo>
                    <a:pt x="667" y="6431"/>
                    <a:pt x="615" y="6423"/>
                    <a:pt x="563" y="6423"/>
                  </a:cubicBezTo>
                  <a:cubicBezTo>
                    <a:pt x="351" y="6423"/>
                    <a:pt x="154" y="6558"/>
                    <a:pt x="85" y="6772"/>
                  </a:cubicBezTo>
                  <a:cubicBezTo>
                    <a:pt x="0" y="7036"/>
                    <a:pt x="145" y="7318"/>
                    <a:pt x="411" y="7403"/>
                  </a:cubicBezTo>
                  <a:lnTo>
                    <a:pt x="13363" y="11568"/>
                  </a:lnTo>
                  <a:lnTo>
                    <a:pt x="18571" y="720"/>
                  </a:lnTo>
                  <a:cubicBezTo>
                    <a:pt x="18691" y="471"/>
                    <a:pt x="18586" y="170"/>
                    <a:pt x="18337" y="50"/>
                  </a:cubicBezTo>
                  <a:cubicBezTo>
                    <a:pt x="18267" y="16"/>
                    <a:pt x="18193" y="0"/>
                    <a:pt x="18120" y="0"/>
                  </a:cubicBezTo>
                  <a:close/>
                </a:path>
              </a:pathLst>
            </a:custGeom>
            <a:solidFill>
              <a:srgbClr val="FF81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9" name="Google Shape;4719;p74"/>
            <p:cNvSpPr/>
            <p:nvPr/>
          </p:nvSpPr>
          <p:spPr>
            <a:xfrm rot="-1863570" flipH="1">
              <a:off x="777625" y="4443639"/>
              <a:ext cx="655024" cy="1236509"/>
            </a:xfrm>
            <a:custGeom>
              <a:avLst/>
              <a:gdLst/>
              <a:ahLst/>
              <a:cxnLst/>
              <a:rect l="l" t="t" r="r" b="b"/>
              <a:pathLst>
                <a:path w="42549" h="80321" extrusionOk="0">
                  <a:moveTo>
                    <a:pt x="19479" y="0"/>
                  </a:moveTo>
                  <a:cubicBezTo>
                    <a:pt x="14561" y="0"/>
                    <a:pt x="10368" y="9188"/>
                    <a:pt x="10793" y="16409"/>
                  </a:cubicBezTo>
                  <a:cubicBezTo>
                    <a:pt x="9828" y="19411"/>
                    <a:pt x="5751" y="22138"/>
                    <a:pt x="3039" y="25516"/>
                  </a:cubicBezTo>
                  <a:cubicBezTo>
                    <a:pt x="328" y="28895"/>
                    <a:pt x="0" y="34589"/>
                    <a:pt x="4523" y="38906"/>
                  </a:cubicBezTo>
                  <a:cubicBezTo>
                    <a:pt x="9046" y="43225"/>
                    <a:pt x="1039" y="49464"/>
                    <a:pt x="884" y="54225"/>
                  </a:cubicBezTo>
                  <a:cubicBezTo>
                    <a:pt x="729" y="58989"/>
                    <a:pt x="6428" y="60952"/>
                    <a:pt x="8399" y="66283"/>
                  </a:cubicBezTo>
                  <a:cubicBezTo>
                    <a:pt x="10369" y="71615"/>
                    <a:pt x="11813" y="78236"/>
                    <a:pt x="17456" y="80076"/>
                  </a:cubicBezTo>
                  <a:cubicBezTo>
                    <a:pt x="17973" y="80244"/>
                    <a:pt x="18495" y="80320"/>
                    <a:pt x="19018" y="80320"/>
                  </a:cubicBezTo>
                  <a:cubicBezTo>
                    <a:pt x="24209" y="80320"/>
                    <a:pt x="29454" y="72784"/>
                    <a:pt x="29454" y="72784"/>
                  </a:cubicBezTo>
                  <a:cubicBezTo>
                    <a:pt x="29454" y="72784"/>
                    <a:pt x="42548" y="60910"/>
                    <a:pt x="34196" y="50393"/>
                  </a:cubicBezTo>
                  <a:cubicBezTo>
                    <a:pt x="25842" y="39875"/>
                    <a:pt x="37461" y="43579"/>
                    <a:pt x="36889" y="34682"/>
                  </a:cubicBezTo>
                  <a:cubicBezTo>
                    <a:pt x="36318" y="25785"/>
                    <a:pt x="26820" y="25994"/>
                    <a:pt x="25348" y="19314"/>
                  </a:cubicBezTo>
                  <a:cubicBezTo>
                    <a:pt x="23877" y="12633"/>
                    <a:pt x="28121" y="5246"/>
                    <a:pt x="22166" y="947"/>
                  </a:cubicBezTo>
                  <a:cubicBezTo>
                    <a:pt x="21262" y="295"/>
                    <a:pt x="20359" y="0"/>
                    <a:pt x="194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0" name="Google Shape;4720;p74"/>
            <p:cNvSpPr/>
            <p:nvPr/>
          </p:nvSpPr>
          <p:spPr>
            <a:xfrm rot="-1863570" flipH="1">
              <a:off x="1137831" y="4469807"/>
              <a:ext cx="133948" cy="1185384"/>
            </a:xfrm>
            <a:custGeom>
              <a:avLst/>
              <a:gdLst/>
              <a:ahLst/>
              <a:cxnLst/>
              <a:rect l="l" t="t" r="r" b="b"/>
              <a:pathLst>
                <a:path w="8701" h="77000" extrusionOk="0">
                  <a:moveTo>
                    <a:pt x="8223" y="0"/>
                  </a:moveTo>
                  <a:cubicBezTo>
                    <a:pt x="8044" y="0"/>
                    <a:pt x="7877" y="114"/>
                    <a:pt x="7818" y="294"/>
                  </a:cubicBezTo>
                  <a:cubicBezTo>
                    <a:pt x="1" y="24032"/>
                    <a:pt x="7222" y="76111"/>
                    <a:pt x="7295" y="76632"/>
                  </a:cubicBezTo>
                  <a:cubicBezTo>
                    <a:pt x="7325" y="76842"/>
                    <a:pt x="7506" y="76999"/>
                    <a:pt x="7718" y="76999"/>
                  </a:cubicBezTo>
                  <a:cubicBezTo>
                    <a:pt x="7738" y="76999"/>
                    <a:pt x="7758" y="76996"/>
                    <a:pt x="7776" y="76993"/>
                  </a:cubicBezTo>
                  <a:cubicBezTo>
                    <a:pt x="8010" y="76961"/>
                    <a:pt x="8172" y="76746"/>
                    <a:pt x="8139" y="76513"/>
                  </a:cubicBezTo>
                  <a:cubicBezTo>
                    <a:pt x="8065" y="75992"/>
                    <a:pt x="871" y="24112"/>
                    <a:pt x="8627" y="559"/>
                  </a:cubicBezTo>
                  <a:cubicBezTo>
                    <a:pt x="8700" y="337"/>
                    <a:pt x="8578" y="95"/>
                    <a:pt x="8356" y="21"/>
                  </a:cubicBezTo>
                  <a:cubicBezTo>
                    <a:pt x="8312" y="7"/>
                    <a:pt x="8267" y="0"/>
                    <a:pt x="82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1" name="Google Shape;4721;p74"/>
            <p:cNvSpPr/>
            <p:nvPr/>
          </p:nvSpPr>
          <p:spPr>
            <a:xfrm rot="-1863570" flipH="1">
              <a:off x="919414" y="4739423"/>
              <a:ext cx="205641" cy="98202"/>
            </a:xfrm>
            <a:custGeom>
              <a:avLst/>
              <a:gdLst/>
              <a:ahLst/>
              <a:cxnLst/>
              <a:rect l="l" t="t" r="r" b="b"/>
              <a:pathLst>
                <a:path w="13358" h="6379" extrusionOk="0">
                  <a:moveTo>
                    <a:pt x="474" y="1"/>
                  </a:moveTo>
                  <a:cubicBezTo>
                    <a:pt x="358" y="1"/>
                    <a:pt x="243" y="47"/>
                    <a:pt x="160" y="138"/>
                  </a:cubicBezTo>
                  <a:cubicBezTo>
                    <a:pt x="1" y="312"/>
                    <a:pt x="11" y="581"/>
                    <a:pt x="185" y="739"/>
                  </a:cubicBezTo>
                  <a:lnTo>
                    <a:pt x="6298" y="6378"/>
                  </a:lnTo>
                  <a:lnTo>
                    <a:pt x="13128" y="1304"/>
                  </a:lnTo>
                  <a:cubicBezTo>
                    <a:pt x="13317" y="1165"/>
                    <a:pt x="13357" y="898"/>
                    <a:pt x="13217" y="709"/>
                  </a:cubicBezTo>
                  <a:cubicBezTo>
                    <a:pt x="13133" y="597"/>
                    <a:pt x="13004" y="537"/>
                    <a:pt x="12874" y="537"/>
                  </a:cubicBezTo>
                  <a:cubicBezTo>
                    <a:pt x="12785" y="537"/>
                    <a:pt x="12696" y="564"/>
                    <a:pt x="12620" y="621"/>
                  </a:cubicBezTo>
                  <a:lnTo>
                    <a:pt x="6358" y="5274"/>
                  </a:lnTo>
                  <a:lnTo>
                    <a:pt x="761" y="113"/>
                  </a:lnTo>
                  <a:cubicBezTo>
                    <a:pt x="680" y="38"/>
                    <a:pt x="577" y="1"/>
                    <a:pt x="4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2" name="Google Shape;4722;p74"/>
            <p:cNvSpPr/>
            <p:nvPr/>
          </p:nvSpPr>
          <p:spPr>
            <a:xfrm rot="-1863570" flipH="1">
              <a:off x="960401" y="4953823"/>
              <a:ext cx="383587" cy="177777"/>
            </a:xfrm>
            <a:custGeom>
              <a:avLst/>
              <a:gdLst/>
              <a:ahLst/>
              <a:cxnLst/>
              <a:rect l="l" t="t" r="r" b="b"/>
              <a:pathLst>
                <a:path w="24917" h="11548" extrusionOk="0">
                  <a:moveTo>
                    <a:pt x="24436" y="1"/>
                  </a:moveTo>
                  <a:cubicBezTo>
                    <a:pt x="24346" y="1"/>
                    <a:pt x="24256" y="29"/>
                    <a:pt x="24178" y="88"/>
                  </a:cubicBezTo>
                  <a:lnTo>
                    <a:pt x="10588" y="10458"/>
                  </a:lnTo>
                  <a:lnTo>
                    <a:pt x="746" y="2237"/>
                  </a:lnTo>
                  <a:cubicBezTo>
                    <a:pt x="667" y="2172"/>
                    <a:pt x="571" y="2141"/>
                    <a:pt x="477" y="2141"/>
                  </a:cubicBezTo>
                  <a:cubicBezTo>
                    <a:pt x="355" y="2141"/>
                    <a:pt x="234" y="2193"/>
                    <a:pt x="149" y="2293"/>
                  </a:cubicBezTo>
                  <a:cubicBezTo>
                    <a:pt x="0" y="2474"/>
                    <a:pt x="22" y="2739"/>
                    <a:pt x="199" y="2890"/>
                  </a:cubicBezTo>
                  <a:lnTo>
                    <a:pt x="10565" y="11548"/>
                  </a:lnTo>
                  <a:lnTo>
                    <a:pt x="24695" y="765"/>
                  </a:lnTo>
                  <a:cubicBezTo>
                    <a:pt x="24882" y="621"/>
                    <a:pt x="24917" y="354"/>
                    <a:pt x="24775" y="168"/>
                  </a:cubicBezTo>
                  <a:cubicBezTo>
                    <a:pt x="24691" y="58"/>
                    <a:pt x="24564" y="1"/>
                    <a:pt x="244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3" name="Google Shape;4723;p74"/>
            <p:cNvSpPr/>
            <p:nvPr/>
          </p:nvSpPr>
          <p:spPr>
            <a:xfrm rot="-1863570" flipH="1">
              <a:off x="1138612" y="5215309"/>
              <a:ext cx="347071" cy="174113"/>
            </a:xfrm>
            <a:custGeom>
              <a:avLst/>
              <a:gdLst/>
              <a:ahLst/>
              <a:cxnLst/>
              <a:rect l="l" t="t" r="r" b="b"/>
              <a:pathLst>
                <a:path w="22545" h="11310" extrusionOk="0">
                  <a:moveTo>
                    <a:pt x="22069" y="0"/>
                  </a:moveTo>
                  <a:cubicBezTo>
                    <a:pt x="21963" y="0"/>
                    <a:pt x="21856" y="40"/>
                    <a:pt x="21773" y="121"/>
                  </a:cubicBezTo>
                  <a:lnTo>
                    <a:pt x="10798" y="10182"/>
                  </a:lnTo>
                  <a:lnTo>
                    <a:pt x="741" y="1840"/>
                  </a:lnTo>
                  <a:cubicBezTo>
                    <a:pt x="663" y="1778"/>
                    <a:pt x="570" y="1748"/>
                    <a:pt x="477" y="1748"/>
                  </a:cubicBezTo>
                  <a:cubicBezTo>
                    <a:pt x="354" y="1748"/>
                    <a:pt x="232" y="1801"/>
                    <a:pt x="148" y="1903"/>
                  </a:cubicBezTo>
                  <a:cubicBezTo>
                    <a:pt x="1" y="2081"/>
                    <a:pt x="23" y="2345"/>
                    <a:pt x="198" y="2497"/>
                  </a:cubicBezTo>
                  <a:lnTo>
                    <a:pt x="10826" y="11310"/>
                  </a:lnTo>
                  <a:lnTo>
                    <a:pt x="22349" y="747"/>
                  </a:lnTo>
                  <a:cubicBezTo>
                    <a:pt x="22530" y="590"/>
                    <a:pt x="22545" y="315"/>
                    <a:pt x="22383" y="137"/>
                  </a:cubicBezTo>
                  <a:cubicBezTo>
                    <a:pt x="22299" y="47"/>
                    <a:pt x="22184" y="0"/>
                    <a:pt x="220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4" name="Google Shape;4724;p74"/>
            <p:cNvSpPr/>
            <p:nvPr/>
          </p:nvSpPr>
          <p:spPr>
            <a:xfrm flipH="1">
              <a:off x="1546580" y="5192444"/>
              <a:ext cx="882098" cy="406393"/>
            </a:xfrm>
            <a:custGeom>
              <a:avLst/>
              <a:gdLst/>
              <a:ahLst/>
              <a:cxnLst/>
              <a:rect l="l" t="t" r="r" b="b"/>
              <a:pathLst>
                <a:path w="57307" h="26402" extrusionOk="0">
                  <a:moveTo>
                    <a:pt x="16085" y="1"/>
                  </a:moveTo>
                  <a:cubicBezTo>
                    <a:pt x="11262" y="1"/>
                    <a:pt x="5916" y="561"/>
                    <a:pt x="0" y="1848"/>
                  </a:cubicBezTo>
                  <a:cubicBezTo>
                    <a:pt x="13241" y="7385"/>
                    <a:pt x="21434" y="26401"/>
                    <a:pt x="46194" y="26401"/>
                  </a:cubicBezTo>
                  <a:cubicBezTo>
                    <a:pt x="49572" y="26401"/>
                    <a:pt x="53257" y="26047"/>
                    <a:pt x="57306" y="25257"/>
                  </a:cubicBezTo>
                  <a:cubicBezTo>
                    <a:pt x="57306" y="25257"/>
                    <a:pt x="48472" y="1"/>
                    <a:pt x="160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5" name="Google Shape;4725;p74"/>
            <p:cNvSpPr/>
            <p:nvPr/>
          </p:nvSpPr>
          <p:spPr>
            <a:xfrm flipH="1">
              <a:off x="1500861" y="5227519"/>
              <a:ext cx="823776" cy="388907"/>
            </a:xfrm>
            <a:custGeom>
              <a:avLst/>
              <a:gdLst/>
              <a:ahLst/>
              <a:cxnLst/>
              <a:rect l="l" t="t" r="r" b="b"/>
              <a:pathLst>
                <a:path w="53518" h="25266" extrusionOk="0">
                  <a:moveTo>
                    <a:pt x="437" y="0"/>
                  </a:moveTo>
                  <a:cubicBezTo>
                    <a:pt x="434" y="0"/>
                    <a:pt x="432" y="1"/>
                    <a:pt x="429" y="2"/>
                  </a:cubicBezTo>
                  <a:cubicBezTo>
                    <a:pt x="197" y="2"/>
                    <a:pt x="8" y="187"/>
                    <a:pt x="5" y="421"/>
                  </a:cubicBezTo>
                  <a:cubicBezTo>
                    <a:pt x="0" y="653"/>
                    <a:pt x="184" y="845"/>
                    <a:pt x="416" y="852"/>
                  </a:cubicBezTo>
                  <a:cubicBezTo>
                    <a:pt x="21600" y="1510"/>
                    <a:pt x="52486" y="24940"/>
                    <a:pt x="52797" y="25177"/>
                  </a:cubicBezTo>
                  <a:cubicBezTo>
                    <a:pt x="52870" y="25234"/>
                    <a:pt x="52961" y="25264"/>
                    <a:pt x="53054" y="25265"/>
                  </a:cubicBezTo>
                  <a:lnTo>
                    <a:pt x="53054" y="25264"/>
                  </a:lnTo>
                  <a:cubicBezTo>
                    <a:pt x="53238" y="25264"/>
                    <a:pt x="53400" y="25147"/>
                    <a:pt x="53459" y="24973"/>
                  </a:cubicBezTo>
                  <a:cubicBezTo>
                    <a:pt x="53517" y="24801"/>
                    <a:pt x="53459" y="24611"/>
                    <a:pt x="53315" y="24499"/>
                  </a:cubicBezTo>
                  <a:cubicBezTo>
                    <a:pt x="53002" y="24261"/>
                    <a:pt x="21901" y="667"/>
                    <a:pt x="443" y="2"/>
                  </a:cubicBezTo>
                  <a:cubicBezTo>
                    <a:pt x="441" y="1"/>
                    <a:pt x="439" y="0"/>
                    <a:pt x="4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6" name="Google Shape;4726;p74"/>
            <p:cNvSpPr/>
            <p:nvPr/>
          </p:nvSpPr>
          <p:spPr>
            <a:xfrm flipH="1">
              <a:off x="2059210" y="5198908"/>
              <a:ext cx="124371" cy="151493"/>
            </a:xfrm>
            <a:custGeom>
              <a:avLst/>
              <a:gdLst/>
              <a:ahLst/>
              <a:cxnLst/>
              <a:rect l="l" t="t" r="r" b="b"/>
              <a:pathLst>
                <a:path w="8080" h="9842" extrusionOk="0">
                  <a:moveTo>
                    <a:pt x="3287" y="0"/>
                  </a:moveTo>
                  <a:cubicBezTo>
                    <a:pt x="3157" y="0"/>
                    <a:pt x="3028" y="55"/>
                    <a:pt x="2947" y="165"/>
                  </a:cubicBezTo>
                  <a:cubicBezTo>
                    <a:pt x="2808" y="355"/>
                    <a:pt x="2835" y="611"/>
                    <a:pt x="3023" y="749"/>
                  </a:cubicBezTo>
                  <a:cubicBezTo>
                    <a:pt x="3269" y="992"/>
                    <a:pt x="5354" y="3812"/>
                    <a:pt x="6796" y="5787"/>
                  </a:cubicBezTo>
                  <a:lnTo>
                    <a:pt x="272" y="9035"/>
                  </a:lnTo>
                  <a:cubicBezTo>
                    <a:pt x="93" y="9122"/>
                    <a:pt x="1" y="9321"/>
                    <a:pt x="46" y="9513"/>
                  </a:cubicBezTo>
                  <a:cubicBezTo>
                    <a:pt x="91" y="9705"/>
                    <a:pt x="263" y="9842"/>
                    <a:pt x="460" y="9842"/>
                  </a:cubicBezTo>
                  <a:cubicBezTo>
                    <a:pt x="527" y="9840"/>
                    <a:pt x="591" y="9825"/>
                    <a:pt x="649" y="9795"/>
                  </a:cubicBezTo>
                  <a:lnTo>
                    <a:pt x="8079" y="6101"/>
                  </a:lnTo>
                  <a:lnTo>
                    <a:pt x="7782" y="5693"/>
                  </a:lnTo>
                  <a:cubicBezTo>
                    <a:pt x="5992" y="3237"/>
                    <a:pt x="3805" y="272"/>
                    <a:pt x="3555" y="86"/>
                  </a:cubicBezTo>
                  <a:cubicBezTo>
                    <a:pt x="3476" y="29"/>
                    <a:pt x="3381" y="0"/>
                    <a:pt x="32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7" name="Google Shape;4727;p74"/>
            <p:cNvSpPr/>
            <p:nvPr/>
          </p:nvSpPr>
          <p:spPr>
            <a:xfrm flipH="1">
              <a:off x="1842491" y="5268028"/>
              <a:ext cx="142981" cy="211955"/>
            </a:xfrm>
            <a:custGeom>
              <a:avLst/>
              <a:gdLst/>
              <a:ahLst/>
              <a:cxnLst/>
              <a:rect l="l" t="t" r="r" b="b"/>
              <a:pathLst>
                <a:path w="9289" h="13770" extrusionOk="0">
                  <a:moveTo>
                    <a:pt x="7569" y="0"/>
                  </a:moveTo>
                  <a:cubicBezTo>
                    <a:pt x="7546" y="0"/>
                    <a:pt x="7523" y="2"/>
                    <a:pt x="7499" y="6"/>
                  </a:cubicBezTo>
                  <a:cubicBezTo>
                    <a:pt x="7265" y="44"/>
                    <a:pt x="7107" y="267"/>
                    <a:pt x="7148" y="501"/>
                  </a:cubicBezTo>
                  <a:lnTo>
                    <a:pt x="8358" y="7829"/>
                  </a:lnTo>
                  <a:lnTo>
                    <a:pt x="235" y="12985"/>
                  </a:lnTo>
                  <a:cubicBezTo>
                    <a:pt x="74" y="13087"/>
                    <a:pt x="1" y="13282"/>
                    <a:pt x="54" y="13464"/>
                  </a:cubicBezTo>
                  <a:cubicBezTo>
                    <a:pt x="106" y="13646"/>
                    <a:pt x="273" y="13770"/>
                    <a:pt x="464" y="13770"/>
                  </a:cubicBezTo>
                  <a:cubicBezTo>
                    <a:pt x="544" y="13770"/>
                    <a:pt x="622" y="13747"/>
                    <a:pt x="691" y="13703"/>
                  </a:cubicBezTo>
                  <a:lnTo>
                    <a:pt x="9289" y="8246"/>
                  </a:lnTo>
                  <a:lnTo>
                    <a:pt x="7989" y="362"/>
                  </a:lnTo>
                  <a:cubicBezTo>
                    <a:pt x="7957" y="150"/>
                    <a:pt x="7776" y="0"/>
                    <a:pt x="75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8" name="Google Shape;4728;p74"/>
            <p:cNvSpPr/>
            <p:nvPr/>
          </p:nvSpPr>
          <p:spPr>
            <a:xfrm flipH="1">
              <a:off x="1677280" y="4772261"/>
              <a:ext cx="733668" cy="608050"/>
            </a:xfrm>
            <a:custGeom>
              <a:avLst/>
              <a:gdLst/>
              <a:ahLst/>
              <a:cxnLst/>
              <a:rect l="l" t="t" r="r" b="b"/>
              <a:pathLst>
                <a:path w="47664" h="39503" extrusionOk="0">
                  <a:moveTo>
                    <a:pt x="1" y="0"/>
                  </a:moveTo>
                  <a:cubicBezTo>
                    <a:pt x="12473" y="10513"/>
                    <a:pt x="13509" y="35678"/>
                    <a:pt x="47663" y="39503"/>
                  </a:cubicBezTo>
                  <a:cubicBezTo>
                    <a:pt x="47663" y="39503"/>
                    <a:pt x="46524" y="420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9" name="Google Shape;4729;p74"/>
            <p:cNvSpPr/>
            <p:nvPr/>
          </p:nvSpPr>
          <p:spPr>
            <a:xfrm flipH="1">
              <a:off x="1639133" y="4810260"/>
              <a:ext cx="679056" cy="616670"/>
            </a:xfrm>
            <a:custGeom>
              <a:avLst/>
              <a:gdLst/>
              <a:ahLst/>
              <a:cxnLst/>
              <a:rect l="l" t="t" r="r" b="b"/>
              <a:pathLst>
                <a:path w="44116" h="40063" extrusionOk="0">
                  <a:moveTo>
                    <a:pt x="566" y="0"/>
                  </a:moveTo>
                  <a:cubicBezTo>
                    <a:pt x="359" y="0"/>
                    <a:pt x="166" y="129"/>
                    <a:pt x="94" y="337"/>
                  </a:cubicBezTo>
                  <a:cubicBezTo>
                    <a:pt x="0" y="602"/>
                    <a:pt x="144" y="891"/>
                    <a:pt x="411" y="978"/>
                  </a:cubicBezTo>
                  <a:cubicBezTo>
                    <a:pt x="20402" y="7944"/>
                    <a:pt x="42838" y="39531"/>
                    <a:pt x="43062" y="39849"/>
                  </a:cubicBezTo>
                  <a:cubicBezTo>
                    <a:pt x="43155" y="39983"/>
                    <a:pt x="43309" y="40063"/>
                    <a:pt x="43473" y="40063"/>
                  </a:cubicBezTo>
                  <a:cubicBezTo>
                    <a:pt x="43879" y="40063"/>
                    <a:pt x="44116" y="39603"/>
                    <a:pt x="43882" y="39273"/>
                  </a:cubicBezTo>
                  <a:cubicBezTo>
                    <a:pt x="43655" y="38950"/>
                    <a:pt x="21037" y="7103"/>
                    <a:pt x="742" y="32"/>
                  </a:cubicBezTo>
                  <a:cubicBezTo>
                    <a:pt x="684" y="11"/>
                    <a:pt x="625" y="0"/>
                    <a:pt x="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0" name="Google Shape;4730;p74"/>
            <p:cNvSpPr/>
            <p:nvPr/>
          </p:nvSpPr>
          <p:spPr>
            <a:xfrm flipH="1">
              <a:off x="1677280" y="4772261"/>
              <a:ext cx="733668" cy="608050"/>
            </a:xfrm>
            <a:custGeom>
              <a:avLst/>
              <a:gdLst/>
              <a:ahLst/>
              <a:cxnLst/>
              <a:rect l="l" t="t" r="r" b="b"/>
              <a:pathLst>
                <a:path w="47664" h="39503" extrusionOk="0">
                  <a:moveTo>
                    <a:pt x="1" y="0"/>
                  </a:moveTo>
                  <a:cubicBezTo>
                    <a:pt x="12473" y="10513"/>
                    <a:pt x="13509" y="35678"/>
                    <a:pt x="47663" y="39503"/>
                  </a:cubicBezTo>
                  <a:cubicBezTo>
                    <a:pt x="47663" y="39503"/>
                    <a:pt x="46524" y="4201"/>
                    <a:pt x="1" y="0"/>
                  </a:cubicBezTo>
                  <a:close/>
                </a:path>
              </a:pathLst>
            </a:custGeom>
            <a:solidFill>
              <a:srgbClr val="6D9EEB">
                <a:alpha val="41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1" name="Google Shape;4731;p74"/>
            <p:cNvSpPr/>
            <p:nvPr/>
          </p:nvSpPr>
          <p:spPr>
            <a:xfrm flipH="1">
              <a:off x="2078447" y="4838349"/>
              <a:ext cx="136839" cy="134515"/>
            </a:xfrm>
            <a:custGeom>
              <a:avLst/>
              <a:gdLst/>
              <a:ahLst/>
              <a:cxnLst/>
              <a:rect l="l" t="t" r="r" b="b"/>
              <a:pathLst>
                <a:path w="8890" h="8739" extrusionOk="0">
                  <a:moveTo>
                    <a:pt x="5905" y="1"/>
                  </a:moveTo>
                  <a:cubicBezTo>
                    <a:pt x="5807" y="1"/>
                    <a:pt x="5709" y="29"/>
                    <a:pt x="5625" y="90"/>
                  </a:cubicBezTo>
                  <a:cubicBezTo>
                    <a:pt x="5401" y="254"/>
                    <a:pt x="5339" y="548"/>
                    <a:pt x="5503" y="772"/>
                  </a:cubicBezTo>
                  <a:cubicBezTo>
                    <a:pt x="5667" y="1088"/>
                    <a:pt x="6779" y="4314"/>
                    <a:pt x="7560" y="6613"/>
                  </a:cubicBezTo>
                  <a:lnTo>
                    <a:pt x="450" y="7741"/>
                  </a:lnTo>
                  <a:cubicBezTo>
                    <a:pt x="188" y="7779"/>
                    <a:pt x="1" y="8013"/>
                    <a:pt x="23" y="8276"/>
                  </a:cubicBezTo>
                  <a:cubicBezTo>
                    <a:pt x="42" y="8537"/>
                    <a:pt x="260" y="8738"/>
                    <a:pt x="521" y="8738"/>
                  </a:cubicBezTo>
                  <a:cubicBezTo>
                    <a:pt x="523" y="8738"/>
                    <a:pt x="525" y="8738"/>
                    <a:pt x="527" y="8738"/>
                  </a:cubicBezTo>
                  <a:cubicBezTo>
                    <a:pt x="554" y="8738"/>
                    <a:pt x="581" y="8737"/>
                    <a:pt x="606" y="8733"/>
                  </a:cubicBezTo>
                  <a:lnTo>
                    <a:pt x="8889" y="7420"/>
                  </a:lnTo>
                  <a:lnTo>
                    <a:pt x="8701" y="6855"/>
                  </a:lnTo>
                  <a:cubicBezTo>
                    <a:pt x="7284" y="2660"/>
                    <a:pt x="6490" y="428"/>
                    <a:pt x="6337" y="219"/>
                  </a:cubicBezTo>
                  <a:cubicBezTo>
                    <a:pt x="6235" y="80"/>
                    <a:pt x="6070" y="1"/>
                    <a:pt x="59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2" name="Google Shape;4732;p74"/>
            <p:cNvSpPr/>
            <p:nvPr/>
          </p:nvSpPr>
          <p:spPr>
            <a:xfrm flipH="1">
              <a:off x="1884765" y="4983560"/>
              <a:ext cx="180415" cy="172319"/>
            </a:xfrm>
            <a:custGeom>
              <a:avLst/>
              <a:gdLst/>
              <a:ahLst/>
              <a:cxnLst/>
              <a:rect l="l" t="t" r="r" b="b"/>
              <a:pathLst>
                <a:path w="11721" h="11195" extrusionOk="0">
                  <a:moveTo>
                    <a:pt x="11198" y="1"/>
                  </a:moveTo>
                  <a:cubicBezTo>
                    <a:pt x="10947" y="1"/>
                    <a:pt x="10724" y="176"/>
                    <a:pt x="10688" y="430"/>
                  </a:cubicBezTo>
                  <a:lnTo>
                    <a:pt x="9652" y="7736"/>
                  </a:lnTo>
                  <a:lnTo>
                    <a:pt x="406" y="10207"/>
                  </a:lnTo>
                  <a:cubicBezTo>
                    <a:pt x="161" y="10270"/>
                    <a:pt x="0" y="10506"/>
                    <a:pt x="34" y="10758"/>
                  </a:cubicBezTo>
                  <a:cubicBezTo>
                    <a:pt x="67" y="11008"/>
                    <a:pt x="281" y="11194"/>
                    <a:pt x="532" y="11194"/>
                  </a:cubicBezTo>
                  <a:cubicBezTo>
                    <a:pt x="533" y="11194"/>
                    <a:pt x="534" y="11194"/>
                    <a:pt x="535" y="11194"/>
                  </a:cubicBezTo>
                  <a:cubicBezTo>
                    <a:pt x="578" y="11193"/>
                    <a:pt x="623" y="11188"/>
                    <a:pt x="665" y="11178"/>
                  </a:cubicBezTo>
                  <a:lnTo>
                    <a:pt x="10551" y="8533"/>
                  </a:lnTo>
                  <a:lnTo>
                    <a:pt x="11681" y="572"/>
                  </a:lnTo>
                  <a:cubicBezTo>
                    <a:pt x="11721" y="298"/>
                    <a:pt x="11530" y="42"/>
                    <a:pt x="11255" y="3"/>
                  </a:cubicBezTo>
                  <a:cubicBezTo>
                    <a:pt x="11236" y="2"/>
                    <a:pt x="11217" y="1"/>
                    <a:pt x="111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3" name="Google Shape;4733;p74"/>
            <p:cNvSpPr/>
            <p:nvPr/>
          </p:nvSpPr>
          <p:spPr>
            <a:xfrm flipH="1">
              <a:off x="1755237" y="5150935"/>
              <a:ext cx="174166" cy="137517"/>
            </a:xfrm>
            <a:custGeom>
              <a:avLst/>
              <a:gdLst/>
              <a:ahLst/>
              <a:cxnLst/>
              <a:rect l="l" t="t" r="r" b="b"/>
              <a:pathLst>
                <a:path w="11315" h="8934" extrusionOk="0">
                  <a:moveTo>
                    <a:pt x="10767" y="0"/>
                  </a:moveTo>
                  <a:cubicBezTo>
                    <a:pt x="10527" y="0"/>
                    <a:pt x="10321" y="179"/>
                    <a:pt x="10280" y="423"/>
                  </a:cubicBezTo>
                  <a:lnTo>
                    <a:pt x="9326" y="6224"/>
                  </a:lnTo>
                  <a:lnTo>
                    <a:pt x="436" y="7940"/>
                  </a:lnTo>
                  <a:cubicBezTo>
                    <a:pt x="179" y="7985"/>
                    <a:pt x="0" y="8221"/>
                    <a:pt x="25" y="8480"/>
                  </a:cubicBezTo>
                  <a:cubicBezTo>
                    <a:pt x="50" y="8738"/>
                    <a:pt x="265" y="8934"/>
                    <a:pt x="523" y="8934"/>
                  </a:cubicBezTo>
                  <a:cubicBezTo>
                    <a:pt x="525" y="8934"/>
                    <a:pt x="527" y="8934"/>
                    <a:pt x="530" y="8934"/>
                  </a:cubicBezTo>
                  <a:cubicBezTo>
                    <a:pt x="563" y="8934"/>
                    <a:pt x="595" y="8931"/>
                    <a:pt x="627" y="8926"/>
                  </a:cubicBezTo>
                  <a:lnTo>
                    <a:pt x="10205" y="7076"/>
                  </a:lnTo>
                  <a:lnTo>
                    <a:pt x="11270" y="585"/>
                  </a:lnTo>
                  <a:cubicBezTo>
                    <a:pt x="11315" y="311"/>
                    <a:pt x="11129" y="54"/>
                    <a:pt x="10857" y="9"/>
                  </a:cubicBezTo>
                  <a:cubicBezTo>
                    <a:pt x="10826" y="3"/>
                    <a:pt x="10796" y="0"/>
                    <a:pt x="107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4" name="Google Shape;4734;p74"/>
            <p:cNvSpPr/>
            <p:nvPr/>
          </p:nvSpPr>
          <p:spPr>
            <a:xfrm flipH="1">
              <a:off x="1324676" y="4680316"/>
              <a:ext cx="628799" cy="979625"/>
            </a:xfrm>
            <a:custGeom>
              <a:avLst/>
              <a:gdLst/>
              <a:ahLst/>
              <a:cxnLst/>
              <a:rect l="l" t="t" r="r" b="b"/>
              <a:pathLst>
                <a:path w="40851" h="63643" extrusionOk="0">
                  <a:moveTo>
                    <a:pt x="6468" y="1"/>
                  </a:moveTo>
                  <a:cubicBezTo>
                    <a:pt x="5113" y="1"/>
                    <a:pt x="3930" y="611"/>
                    <a:pt x="3121" y="2041"/>
                  </a:cubicBezTo>
                  <a:cubicBezTo>
                    <a:pt x="0" y="7558"/>
                    <a:pt x="5990" y="11822"/>
                    <a:pt x="7245" y="17590"/>
                  </a:cubicBezTo>
                  <a:cubicBezTo>
                    <a:pt x="8499" y="23359"/>
                    <a:pt x="974" y="26619"/>
                    <a:pt x="3734" y="33801"/>
                  </a:cubicBezTo>
                  <a:cubicBezTo>
                    <a:pt x="6493" y="40982"/>
                    <a:pt x="14267" y="33891"/>
                    <a:pt x="11509" y="45149"/>
                  </a:cubicBezTo>
                  <a:cubicBezTo>
                    <a:pt x="8750" y="56407"/>
                    <a:pt x="23296" y="60998"/>
                    <a:pt x="23296" y="60998"/>
                  </a:cubicBezTo>
                  <a:cubicBezTo>
                    <a:pt x="23296" y="60998"/>
                    <a:pt x="27791" y="63643"/>
                    <a:pt x="31661" y="63643"/>
                  </a:cubicBezTo>
                  <a:cubicBezTo>
                    <a:pt x="33042" y="63643"/>
                    <a:pt x="34344" y="63306"/>
                    <a:pt x="35334" y="62392"/>
                  </a:cubicBezTo>
                  <a:cubicBezTo>
                    <a:pt x="39097" y="58915"/>
                    <a:pt x="37842" y="53202"/>
                    <a:pt x="37466" y="48312"/>
                  </a:cubicBezTo>
                  <a:cubicBezTo>
                    <a:pt x="37090" y="43422"/>
                    <a:pt x="40851" y="39828"/>
                    <a:pt x="39011" y="36149"/>
                  </a:cubicBezTo>
                  <a:cubicBezTo>
                    <a:pt x="37174" y="32471"/>
                    <a:pt x="28646" y="30465"/>
                    <a:pt x="30636" y="25449"/>
                  </a:cubicBezTo>
                  <a:cubicBezTo>
                    <a:pt x="32626" y="20432"/>
                    <a:pt x="30318" y="16086"/>
                    <a:pt x="26973" y="14413"/>
                  </a:cubicBezTo>
                  <a:cubicBezTo>
                    <a:pt x="23630" y="12741"/>
                    <a:pt x="19450" y="12073"/>
                    <a:pt x="17610" y="10066"/>
                  </a:cubicBezTo>
                  <a:cubicBezTo>
                    <a:pt x="15629" y="4988"/>
                    <a:pt x="10343" y="1"/>
                    <a:pt x="64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5" name="Google Shape;4735;p74"/>
            <p:cNvSpPr/>
            <p:nvPr/>
          </p:nvSpPr>
          <p:spPr>
            <a:xfrm flipH="1">
              <a:off x="1412562" y="4744388"/>
              <a:ext cx="445690" cy="931754"/>
            </a:xfrm>
            <a:custGeom>
              <a:avLst/>
              <a:gdLst/>
              <a:ahLst/>
              <a:cxnLst/>
              <a:rect l="l" t="t" r="r" b="b"/>
              <a:pathLst>
                <a:path w="28955" h="60533" extrusionOk="0">
                  <a:moveTo>
                    <a:pt x="557" y="1"/>
                  </a:moveTo>
                  <a:cubicBezTo>
                    <a:pt x="435" y="1"/>
                    <a:pt x="311" y="45"/>
                    <a:pt x="214" y="136"/>
                  </a:cubicBezTo>
                  <a:cubicBezTo>
                    <a:pt x="12" y="324"/>
                    <a:pt x="0" y="642"/>
                    <a:pt x="189" y="844"/>
                  </a:cubicBezTo>
                  <a:cubicBezTo>
                    <a:pt x="14736" y="16492"/>
                    <a:pt x="27784" y="59739"/>
                    <a:pt x="27914" y="60175"/>
                  </a:cubicBezTo>
                  <a:cubicBezTo>
                    <a:pt x="27977" y="60387"/>
                    <a:pt x="28173" y="60533"/>
                    <a:pt x="28395" y="60533"/>
                  </a:cubicBezTo>
                  <a:cubicBezTo>
                    <a:pt x="28444" y="60533"/>
                    <a:pt x="28492" y="60524"/>
                    <a:pt x="28539" y="60511"/>
                  </a:cubicBezTo>
                  <a:cubicBezTo>
                    <a:pt x="28803" y="60432"/>
                    <a:pt x="28955" y="60152"/>
                    <a:pt x="28875" y="59886"/>
                  </a:cubicBezTo>
                  <a:cubicBezTo>
                    <a:pt x="28746" y="59450"/>
                    <a:pt x="15630" y="15980"/>
                    <a:pt x="924" y="161"/>
                  </a:cubicBezTo>
                  <a:cubicBezTo>
                    <a:pt x="825" y="54"/>
                    <a:pt x="692" y="1"/>
                    <a:pt x="557" y="1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6" name="Google Shape;4736;p74"/>
            <p:cNvSpPr/>
            <p:nvPr/>
          </p:nvSpPr>
          <p:spPr>
            <a:xfrm flipH="1">
              <a:off x="1653722" y="4862250"/>
              <a:ext cx="163884" cy="114289"/>
            </a:xfrm>
            <a:custGeom>
              <a:avLst/>
              <a:gdLst/>
              <a:ahLst/>
              <a:cxnLst/>
              <a:rect l="l" t="t" r="r" b="b"/>
              <a:pathLst>
                <a:path w="10647" h="7425" extrusionOk="0">
                  <a:moveTo>
                    <a:pt x="10078" y="0"/>
                  </a:moveTo>
                  <a:cubicBezTo>
                    <a:pt x="9881" y="0"/>
                    <a:pt x="9695" y="117"/>
                    <a:pt x="9616" y="310"/>
                  </a:cubicBezTo>
                  <a:lnTo>
                    <a:pt x="7130" y="6270"/>
                  </a:lnTo>
                  <a:lnTo>
                    <a:pt x="652" y="4901"/>
                  </a:lnTo>
                  <a:cubicBezTo>
                    <a:pt x="618" y="4894"/>
                    <a:pt x="583" y="4891"/>
                    <a:pt x="549" y="4891"/>
                  </a:cubicBezTo>
                  <a:cubicBezTo>
                    <a:pt x="317" y="4891"/>
                    <a:pt x="108" y="5053"/>
                    <a:pt x="57" y="5289"/>
                  </a:cubicBezTo>
                  <a:cubicBezTo>
                    <a:pt x="1" y="5560"/>
                    <a:pt x="174" y="5825"/>
                    <a:pt x="445" y="5884"/>
                  </a:cubicBezTo>
                  <a:lnTo>
                    <a:pt x="7736" y="7424"/>
                  </a:lnTo>
                  <a:lnTo>
                    <a:pt x="10542" y="694"/>
                  </a:lnTo>
                  <a:cubicBezTo>
                    <a:pt x="10647" y="439"/>
                    <a:pt x="10527" y="146"/>
                    <a:pt x="10271" y="39"/>
                  </a:cubicBezTo>
                  <a:cubicBezTo>
                    <a:pt x="10208" y="13"/>
                    <a:pt x="10142" y="0"/>
                    <a:pt x="10078" y="0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7" name="Google Shape;4737;p74"/>
            <p:cNvSpPr/>
            <p:nvPr/>
          </p:nvSpPr>
          <p:spPr>
            <a:xfrm flipH="1">
              <a:off x="1499227" y="5055235"/>
              <a:ext cx="318425" cy="174520"/>
            </a:xfrm>
            <a:custGeom>
              <a:avLst/>
              <a:gdLst/>
              <a:ahLst/>
              <a:cxnLst/>
              <a:rect l="l" t="t" r="r" b="b"/>
              <a:pathLst>
                <a:path w="20687" h="11338" extrusionOk="0">
                  <a:moveTo>
                    <a:pt x="20113" y="0"/>
                  </a:moveTo>
                  <a:cubicBezTo>
                    <a:pt x="19925" y="0"/>
                    <a:pt x="19746" y="106"/>
                    <a:pt x="19660" y="287"/>
                  </a:cubicBezTo>
                  <a:lnTo>
                    <a:pt x="14951" y="10185"/>
                  </a:lnTo>
                  <a:lnTo>
                    <a:pt x="662" y="6970"/>
                  </a:lnTo>
                  <a:cubicBezTo>
                    <a:pt x="625" y="6962"/>
                    <a:pt x="589" y="6958"/>
                    <a:pt x="552" y="6958"/>
                  </a:cubicBezTo>
                  <a:cubicBezTo>
                    <a:pt x="322" y="6958"/>
                    <a:pt x="114" y="7117"/>
                    <a:pt x="62" y="7351"/>
                  </a:cubicBezTo>
                  <a:cubicBezTo>
                    <a:pt x="0" y="7622"/>
                    <a:pt x="171" y="7889"/>
                    <a:pt x="441" y="7951"/>
                  </a:cubicBezTo>
                  <a:lnTo>
                    <a:pt x="15512" y="11338"/>
                  </a:lnTo>
                  <a:lnTo>
                    <a:pt x="20566" y="718"/>
                  </a:lnTo>
                  <a:cubicBezTo>
                    <a:pt x="20686" y="467"/>
                    <a:pt x="20579" y="168"/>
                    <a:pt x="20329" y="50"/>
                  </a:cubicBezTo>
                  <a:cubicBezTo>
                    <a:pt x="20259" y="16"/>
                    <a:pt x="20185" y="0"/>
                    <a:pt x="20113" y="0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38" name="Google Shape;4738;p74"/>
          <p:cNvGrpSpPr/>
          <p:nvPr/>
        </p:nvGrpSpPr>
        <p:grpSpPr>
          <a:xfrm rot="-10000528">
            <a:off x="5714144" y="-202138"/>
            <a:ext cx="1592087" cy="1156705"/>
            <a:chOff x="505605" y="4363304"/>
            <a:chExt cx="1923073" cy="1397179"/>
          </a:xfrm>
        </p:grpSpPr>
        <p:sp>
          <p:nvSpPr>
            <p:cNvPr id="4739" name="Google Shape;4739;p74"/>
            <p:cNvSpPr/>
            <p:nvPr/>
          </p:nvSpPr>
          <p:spPr>
            <a:xfrm flipH="1">
              <a:off x="1674625" y="5389061"/>
              <a:ext cx="141642" cy="176783"/>
            </a:xfrm>
            <a:custGeom>
              <a:avLst/>
              <a:gdLst/>
              <a:ahLst/>
              <a:cxnLst/>
              <a:rect l="l" t="t" r="r" b="b"/>
              <a:pathLst>
                <a:path w="9202" h="11485" extrusionOk="0">
                  <a:moveTo>
                    <a:pt x="7862" y="0"/>
                  </a:moveTo>
                  <a:cubicBezTo>
                    <a:pt x="7842" y="0"/>
                    <a:pt x="7822" y="2"/>
                    <a:pt x="7801" y="5"/>
                  </a:cubicBezTo>
                  <a:cubicBezTo>
                    <a:pt x="7568" y="36"/>
                    <a:pt x="7405" y="252"/>
                    <a:pt x="7439" y="484"/>
                  </a:cubicBezTo>
                  <a:lnTo>
                    <a:pt x="8274" y="6355"/>
                  </a:lnTo>
                  <a:lnTo>
                    <a:pt x="259" y="10683"/>
                  </a:lnTo>
                  <a:cubicBezTo>
                    <a:pt x="87" y="10776"/>
                    <a:pt x="1" y="10973"/>
                    <a:pt x="49" y="11162"/>
                  </a:cubicBezTo>
                  <a:cubicBezTo>
                    <a:pt x="97" y="11351"/>
                    <a:pt x="268" y="11485"/>
                    <a:pt x="462" y="11485"/>
                  </a:cubicBezTo>
                  <a:cubicBezTo>
                    <a:pt x="532" y="11483"/>
                    <a:pt x="602" y="11465"/>
                    <a:pt x="664" y="11431"/>
                  </a:cubicBezTo>
                  <a:lnTo>
                    <a:pt x="9202" y="6825"/>
                  </a:lnTo>
                  <a:lnTo>
                    <a:pt x="8281" y="366"/>
                  </a:lnTo>
                  <a:cubicBezTo>
                    <a:pt x="8252" y="154"/>
                    <a:pt x="8070" y="0"/>
                    <a:pt x="7862" y="0"/>
                  </a:cubicBezTo>
                  <a:close/>
                </a:path>
              </a:pathLst>
            </a:custGeom>
            <a:solidFill>
              <a:srgbClr val="8CC4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0" name="Google Shape;4740;p74"/>
            <p:cNvSpPr/>
            <p:nvPr/>
          </p:nvSpPr>
          <p:spPr>
            <a:xfrm flipH="1">
              <a:off x="1402746" y="5296486"/>
              <a:ext cx="287717" cy="178076"/>
            </a:xfrm>
            <a:custGeom>
              <a:avLst/>
              <a:gdLst/>
              <a:ahLst/>
              <a:cxnLst/>
              <a:rect l="l" t="t" r="r" b="b"/>
              <a:pathLst>
                <a:path w="18692" h="11569" extrusionOk="0">
                  <a:moveTo>
                    <a:pt x="18120" y="0"/>
                  </a:moveTo>
                  <a:cubicBezTo>
                    <a:pt x="17933" y="0"/>
                    <a:pt x="17753" y="105"/>
                    <a:pt x="17667" y="286"/>
                  </a:cubicBezTo>
                  <a:lnTo>
                    <a:pt x="12838" y="10345"/>
                  </a:lnTo>
                  <a:lnTo>
                    <a:pt x="718" y="6447"/>
                  </a:lnTo>
                  <a:cubicBezTo>
                    <a:pt x="667" y="6431"/>
                    <a:pt x="615" y="6423"/>
                    <a:pt x="563" y="6423"/>
                  </a:cubicBezTo>
                  <a:cubicBezTo>
                    <a:pt x="351" y="6423"/>
                    <a:pt x="154" y="6558"/>
                    <a:pt x="85" y="6772"/>
                  </a:cubicBezTo>
                  <a:cubicBezTo>
                    <a:pt x="0" y="7036"/>
                    <a:pt x="145" y="7318"/>
                    <a:pt x="411" y="7403"/>
                  </a:cubicBezTo>
                  <a:lnTo>
                    <a:pt x="13363" y="11568"/>
                  </a:lnTo>
                  <a:lnTo>
                    <a:pt x="18571" y="720"/>
                  </a:lnTo>
                  <a:cubicBezTo>
                    <a:pt x="18691" y="471"/>
                    <a:pt x="18586" y="170"/>
                    <a:pt x="18337" y="50"/>
                  </a:cubicBezTo>
                  <a:cubicBezTo>
                    <a:pt x="18267" y="16"/>
                    <a:pt x="18193" y="0"/>
                    <a:pt x="18120" y="0"/>
                  </a:cubicBezTo>
                  <a:close/>
                </a:path>
              </a:pathLst>
            </a:custGeom>
            <a:solidFill>
              <a:srgbClr val="FF81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1" name="Google Shape;4741;p74"/>
            <p:cNvSpPr/>
            <p:nvPr/>
          </p:nvSpPr>
          <p:spPr>
            <a:xfrm rot="-1863570" flipH="1">
              <a:off x="777625" y="4443639"/>
              <a:ext cx="655024" cy="1236509"/>
            </a:xfrm>
            <a:custGeom>
              <a:avLst/>
              <a:gdLst/>
              <a:ahLst/>
              <a:cxnLst/>
              <a:rect l="l" t="t" r="r" b="b"/>
              <a:pathLst>
                <a:path w="42549" h="80321" extrusionOk="0">
                  <a:moveTo>
                    <a:pt x="19479" y="0"/>
                  </a:moveTo>
                  <a:cubicBezTo>
                    <a:pt x="14561" y="0"/>
                    <a:pt x="10368" y="9188"/>
                    <a:pt x="10793" y="16409"/>
                  </a:cubicBezTo>
                  <a:cubicBezTo>
                    <a:pt x="9828" y="19411"/>
                    <a:pt x="5751" y="22138"/>
                    <a:pt x="3039" y="25516"/>
                  </a:cubicBezTo>
                  <a:cubicBezTo>
                    <a:pt x="328" y="28895"/>
                    <a:pt x="0" y="34589"/>
                    <a:pt x="4523" y="38906"/>
                  </a:cubicBezTo>
                  <a:cubicBezTo>
                    <a:pt x="9046" y="43225"/>
                    <a:pt x="1039" y="49464"/>
                    <a:pt x="884" y="54225"/>
                  </a:cubicBezTo>
                  <a:cubicBezTo>
                    <a:pt x="729" y="58989"/>
                    <a:pt x="6428" y="60952"/>
                    <a:pt x="8399" y="66283"/>
                  </a:cubicBezTo>
                  <a:cubicBezTo>
                    <a:pt x="10369" y="71615"/>
                    <a:pt x="11813" y="78236"/>
                    <a:pt x="17456" y="80076"/>
                  </a:cubicBezTo>
                  <a:cubicBezTo>
                    <a:pt x="17973" y="80244"/>
                    <a:pt x="18495" y="80320"/>
                    <a:pt x="19018" y="80320"/>
                  </a:cubicBezTo>
                  <a:cubicBezTo>
                    <a:pt x="24209" y="80320"/>
                    <a:pt x="29454" y="72784"/>
                    <a:pt x="29454" y="72784"/>
                  </a:cubicBezTo>
                  <a:cubicBezTo>
                    <a:pt x="29454" y="72784"/>
                    <a:pt x="42548" y="60910"/>
                    <a:pt x="34196" y="50393"/>
                  </a:cubicBezTo>
                  <a:cubicBezTo>
                    <a:pt x="25842" y="39875"/>
                    <a:pt x="37461" y="43579"/>
                    <a:pt x="36889" y="34682"/>
                  </a:cubicBezTo>
                  <a:cubicBezTo>
                    <a:pt x="36318" y="25785"/>
                    <a:pt x="26820" y="25994"/>
                    <a:pt x="25348" y="19314"/>
                  </a:cubicBezTo>
                  <a:cubicBezTo>
                    <a:pt x="23877" y="12633"/>
                    <a:pt x="28121" y="5246"/>
                    <a:pt x="22166" y="947"/>
                  </a:cubicBezTo>
                  <a:cubicBezTo>
                    <a:pt x="21262" y="295"/>
                    <a:pt x="20359" y="0"/>
                    <a:pt x="194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2" name="Google Shape;4742;p74"/>
            <p:cNvSpPr/>
            <p:nvPr/>
          </p:nvSpPr>
          <p:spPr>
            <a:xfrm rot="-1863570" flipH="1">
              <a:off x="1137831" y="4469807"/>
              <a:ext cx="133948" cy="1185384"/>
            </a:xfrm>
            <a:custGeom>
              <a:avLst/>
              <a:gdLst/>
              <a:ahLst/>
              <a:cxnLst/>
              <a:rect l="l" t="t" r="r" b="b"/>
              <a:pathLst>
                <a:path w="8701" h="77000" extrusionOk="0">
                  <a:moveTo>
                    <a:pt x="8223" y="0"/>
                  </a:moveTo>
                  <a:cubicBezTo>
                    <a:pt x="8044" y="0"/>
                    <a:pt x="7877" y="114"/>
                    <a:pt x="7818" y="294"/>
                  </a:cubicBezTo>
                  <a:cubicBezTo>
                    <a:pt x="1" y="24032"/>
                    <a:pt x="7222" y="76111"/>
                    <a:pt x="7295" y="76632"/>
                  </a:cubicBezTo>
                  <a:cubicBezTo>
                    <a:pt x="7325" y="76842"/>
                    <a:pt x="7506" y="76999"/>
                    <a:pt x="7718" y="76999"/>
                  </a:cubicBezTo>
                  <a:cubicBezTo>
                    <a:pt x="7738" y="76999"/>
                    <a:pt x="7758" y="76996"/>
                    <a:pt x="7776" y="76993"/>
                  </a:cubicBezTo>
                  <a:cubicBezTo>
                    <a:pt x="8010" y="76961"/>
                    <a:pt x="8172" y="76746"/>
                    <a:pt x="8139" y="76513"/>
                  </a:cubicBezTo>
                  <a:cubicBezTo>
                    <a:pt x="8065" y="75992"/>
                    <a:pt x="871" y="24112"/>
                    <a:pt x="8627" y="559"/>
                  </a:cubicBezTo>
                  <a:cubicBezTo>
                    <a:pt x="8700" y="337"/>
                    <a:pt x="8578" y="95"/>
                    <a:pt x="8356" y="21"/>
                  </a:cubicBezTo>
                  <a:cubicBezTo>
                    <a:pt x="8312" y="7"/>
                    <a:pt x="8267" y="0"/>
                    <a:pt x="82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3" name="Google Shape;4743;p74"/>
            <p:cNvSpPr/>
            <p:nvPr/>
          </p:nvSpPr>
          <p:spPr>
            <a:xfrm rot="-1863570" flipH="1">
              <a:off x="919414" y="4739423"/>
              <a:ext cx="205641" cy="98202"/>
            </a:xfrm>
            <a:custGeom>
              <a:avLst/>
              <a:gdLst/>
              <a:ahLst/>
              <a:cxnLst/>
              <a:rect l="l" t="t" r="r" b="b"/>
              <a:pathLst>
                <a:path w="13358" h="6379" extrusionOk="0">
                  <a:moveTo>
                    <a:pt x="474" y="1"/>
                  </a:moveTo>
                  <a:cubicBezTo>
                    <a:pt x="358" y="1"/>
                    <a:pt x="243" y="47"/>
                    <a:pt x="160" y="138"/>
                  </a:cubicBezTo>
                  <a:cubicBezTo>
                    <a:pt x="1" y="312"/>
                    <a:pt x="11" y="581"/>
                    <a:pt x="185" y="739"/>
                  </a:cubicBezTo>
                  <a:lnTo>
                    <a:pt x="6298" y="6378"/>
                  </a:lnTo>
                  <a:lnTo>
                    <a:pt x="13128" y="1304"/>
                  </a:lnTo>
                  <a:cubicBezTo>
                    <a:pt x="13317" y="1165"/>
                    <a:pt x="13357" y="898"/>
                    <a:pt x="13217" y="709"/>
                  </a:cubicBezTo>
                  <a:cubicBezTo>
                    <a:pt x="13133" y="597"/>
                    <a:pt x="13004" y="537"/>
                    <a:pt x="12874" y="537"/>
                  </a:cubicBezTo>
                  <a:cubicBezTo>
                    <a:pt x="12785" y="537"/>
                    <a:pt x="12696" y="564"/>
                    <a:pt x="12620" y="621"/>
                  </a:cubicBezTo>
                  <a:lnTo>
                    <a:pt x="6358" y="5274"/>
                  </a:lnTo>
                  <a:lnTo>
                    <a:pt x="761" y="113"/>
                  </a:lnTo>
                  <a:cubicBezTo>
                    <a:pt x="680" y="38"/>
                    <a:pt x="577" y="1"/>
                    <a:pt x="4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4" name="Google Shape;4744;p74"/>
            <p:cNvSpPr/>
            <p:nvPr/>
          </p:nvSpPr>
          <p:spPr>
            <a:xfrm rot="-1863570" flipH="1">
              <a:off x="960401" y="4953823"/>
              <a:ext cx="383587" cy="177777"/>
            </a:xfrm>
            <a:custGeom>
              <a:avLst/>
              <a:gdLst/>
              <a:ahLst/>
              <a:cxnLst/>
              <a:rect l="l" t="t" r="r" b="b"/>
              <a:pathLst>
                <a:path w="24917" h="11548" extrusionOk="0">
                  <a:moveTo>
                    <a:pt x="24436" y="1"/>
                  </a:moveTo>
                  <a:cubicBezTo>
                    <a:pt x="24346" y="1"/>
                    <a:pt x="24256" y="29"/>
                    <a:pt x="24178" y="88"/>
                  </a:cubicBezTo>
                  <a:lnTo>
                    <a:pt x="10588" y="10458"/>
                  </a:lnTo>
                  <a:lnTo>
                    <a:pt x="746" y="2237"/>
                  </a:lnTo>
                  <a:cubicBezTo>
                    <a:pt x="667" y="2172"/>
                    <a:pt x="571" y="2141"/>
                    <a:pt x="477" y="2141"/>
                  </a:cubicBezTo>
                  <a:cubicBezTo>
                    <a:pt x="355" y="2141"/>
                    <a:pt x="234" y="2193"/>
                    <a:pt x="149" y="2293"/>
                  </a:cubicBezTo>
                  <a:cubicBezTo>
                    <a:pt x="0" y="2474"/>
                    <a:pt x="22" y="2739"/>
                    <a:pt x="199" y="2890"/>
                  </a:cubicBezTo>
                  <a:lnTo>
                    <a:pt x="10565" y="11548"/>
                  </a:lnTo>
                  <a:lnTo>
                    <a:pt x="24695" y="765"/>
                  </a:lnTo>
                  <a:cubicBezTo>
                    <a:pt x="24882" y="621"/>
                    <a:pt x="24917" y="354"/>
                    <a:pt x="24775" y="168"/>
                  </a:cubicBezTo>
                  <a:cubicBezTo>
                    <a:pt x="24691" y="58"/>
                    <a:pt x="24564" y="1"/>
                    <a:pt x="244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5" name="Google Shape;4745;p74"/>
            <p:cNvSpPr/>
            <p:nvPr/>
          </p:nvSpPr>
          <p:spPr>
            <a:xfrm rot="-1863570" flipH="1">
              <a:off x="1138612" y="5215309"/>
              <a:ext cx="347071" cy="174113"/>
            </a:xfrm>
            <a:custGeom>
              <a:avLst/>
              <a:gdLst/>
              <a:ahLst/>
              <a:cxnLst/>
              <a:rect l="l" t="t" r="r" b="b"/>
              <a:pathLst>
                <a:path w="22545" h="11310" extrusionOk="0">
                  <a:moveTo>
                    <a:pt x="22069" y="0"/>
                  </a:moveTo>
                  <a:cubicBezTo>
                    <a:pt x="21963" y="0"/>
                    <a:pt x="21856" y="40"/>
                    <a:pt x="21773" y="121"/>
                  </a:cubicBezTo>
                  <a:lnTo>
                    <a:pt x="10798" y="10182"/>
                  </a:lnTo>
                  <a:lnTo>
                    <a:pt x="741" y="1840"/>
                  </a:lnTo>
                  <a:cubicBezTo>
                    <a:pt x="663" y="1778"/>
                    <a:pt x="570" y="1748"/>
                    <a:pt x="477" y="1748"/>
                  </a:cubicBezTo>
                  <a:cubicBezTo>
                    <a:pt x="354" y="1748"/>
                    <a:pt x="232" y="1801"/>
                    <a:pt x="148" y="1903"/>
                  </a:cubicBezTo>
                  <a:cubicBezTo>
                    <a:pt x="1" y="2081"/>
                    <a:pt x="23" y="2345"/>
                    <a:pt x="198" y="2497"/>
                  </a:cubicBezTo>
                  <a:lnTo>
                    <a:pt x="10826" y="11310"/>
                  </a:lnTo>
                  <a:lnTo>
                    <a:pt x="22349" y="747"/>
                  </a:lnTo>
                  <a:cubicBezTo>
                    <a:pt x="22530" y="590"/>
                    <a:pt x="22545" y="315"/>
                    <a:pt x="22383" y="137"/>
                  </a:cubicBezTo>
                  <a:cubicBezTo>
                    <a:pt x="22299" y="47"/>
                    <a:pt x="22184" y="0"/>
                    <a:pt x="220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6" name="Google Shape;4746;p74"/>
            <p:cNvSpPr/>
            <p:nvPr/>
          </p:nvSpPr>
          <p:spPr>
            <a:xfrm flipH="1">
              <a:off x="1546580" y="5192444"/>
              <a:ext cx="882098" cy="406393"/>
            </a:xfrm>
            <a:custGeom>
              <a:avLst/>
              <a:gdLst/>
              <a:ahLst/>
              <a:cxnLst/>
              <a:rect l="l" t="t" r="r" b="b"/>
              <a:pathLst>
                <a:path w="57307" h="26402" extrusionOk="0">
                  <a:moveTo>
                    <a:pt x="16085" y="1"/>
                  </a:moveTo>
                  <a:cubicBezTo>
                    <a:pt x="11262" y="1"/>
                    <a:pt x="5916" y="561"/>
                    <a:pt x="0" y="1848"/>
                  </a:cubicBezTo>
                  <a:cubicBezTo>
                    <a:pt x="13241" y="7385"/>
                    <a:pt x="21434" y="26401"/>
                    <a:pt x="46194" y="26401"/>
                  </a:cubicBezTo>
                  <a:cubicBezTo>
                    <a:pt x="49572" y="26401"/>
                    <a:pt x="53257" y="26047"/>
                    <a:pt x="57306" y="25257"/>
                  </a:cubicBezTo>
                  <a:cubicBezTo>
                    <a:pt x="57306" y="25257"/>
                    <a:pt x="48472" y="1"/>
                    <a:pt x="160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7" name="Google Shape;4747;p74"/>
            <p:cNvSpPr/>
            <p:nvPr/>
          </p:nvSpPr>
          <p:spPr>
            <a:xfrm flipH="1">
              <a:off x="1500861" y="5227519"/>
              <a:ext cx="823776" cy="388907"/>
            </a:xfrm>
            <a:custGeom>
              <a:avLst/>
              <a:gdLst/>
              <a:ahLst/>
              <a:cxnLst/>
              <a:rect l="l" t="t" r="r" b="b"/>
              <a:pathLst>
                <a:path w="53518" h="25266" extrusionOk="0">
                  <a:moveTo>
                    <a:pt x="437" y="0"/>
                  </a:moveTo>
                  <a:cubicBezTo>
                    <a:pt x="434" y="0"/>
                    <a:pt x="432" y="1"/>
                    <a:pt x="429" y="2"/>
                  </a:cubicBezTo>
                  <a:cubicBezTo>
                    <a:pt x="197" y="2"/>
                    <a:pt x="8" y="187"/>
                    <a:pt x="5" y="421"/>
                  </a:cubicBezTo>
                  <a:cubicBezTo>
                    <a:pt x="0" y="653"/>
                    <a:pt x="184" y="845"/>
                    <a:pt x="416" y="852"/>
                  </a:cubicBezTo>
                  <a:cubicBezTo>
                    <a:pt x="21600" y="1510"/>
                    <a:pt x="52486" y="24940"/>
                    <a:pt x="52797" y="25177"/>
                  </a:cubicBezTo>
                  <a:cubicBezTo>
                    <a:pt x="52870" y="25234"/>
                    <a:pt x="52961" y="25264"/>
                    <a:pt x="53054" y="25265"/>
                  </a:cubicBezTo>
                  <a:lnTo>
                    <a:pt x="53054" y="25264"/>
                  </a:lnTo>
                  <a:cubicBezTo>
                    <a:pt x="53238" y="25264"/>
                    <a:pt x="53400" y="25147"/>
                    <a:pt x="53459" y="24973"/>
                  </a:cubicBezTo>
                  <a:cubicBezTo>
                    <a:pt x="53517" y="24801"/>
                    <a:pt x="53459" y="24611"/>
                    <a:pt x="53315" y="24499"/>
                  </a:cubicBezTo>
                  <a:cubicBezTo>
                    <a:pt x="53002" y="24261"/>
                    <a:pt x="21901" y="667"/>
                    <a:pt x="443" y="2"/>
                  </a:cubicBezTo>
                  <a:cubicBezTo>
                    <a:pt x="441" y="1"/>
                    <a:pt x="439" y="0"/>
                    <a:pt x="4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8" name="Google Shape;4748;p74"/>
            <p:cNvSpPr/>
            <p:nvPr/>
          </p:nvSpPr>
          <p:spPr>
            <a:xfrm flipH="1">
              <a:off x="2059210" y="5198908"/>
              <a:ext cx="124371" cy="151493"/>
            </a:xfrm>
            <a:custGeom>
              <a:avLst/>
              <a:gdLst/>
              <a:ahLst/>
              <a:cxnLst/>
              <a:rect l="l" t="t" r="r" b="b"/>
              <a:pathLst>
                <a:path w="8080" h="9842" extrusionOk="0">
                  <a:moveTo>
                    <a:pt x="3287" y="0"/>
                  </a:moveTo>
                  <a:cubicBezTo>
                    <a:pt x="3157" y="0"/>
                    <a:pt x="3028" y="55"/>
                    <a:pt x="2947" y="165"/>
                  </a:cubicBezTo>
                  <a:cubicBezTo>
                    <a:pt x="2808" y="355"/>
                    <a:pt x="2835" y="611"/>
                    <a:pt x="3023" y="749"/>
                  </a:cubicBezTo>
                  <a:cubicBezTo>
                    <a:pt x="3269" y="992"/>
                    <a:pt x="5354" y="3812"/>
                    <a:pt x="6796" y="5787"/>
                  </a:cubicBezTo>
                  <a:lnTo>
                    <a:pt x="272" y="9035"/>
                  </a:lnTo>
                  <a:cubicBezTo>
                    <a:pt x="93" y="9122"/>
                    <a:pt x="1" y="9321"/>
                    <a:pt x="46" y="9513"/>
                  </a:cubicBezTo>
                  <a:cubicBezTo>
                    <a:pt x="91" y="9705"/>
                    <a:pt x="263" y="9842"/>
                    <a:pt x="460" y="9842"/>
                  </a:cubicBezTo>
                  <a:cubicBezTo>
                    <a:pt x="527" y="9840"/>
                    <a:pt x="591" y="9825"/>
                    <a:pt x="649" y="9795"/>
                  </a:cubicBezTo>
                  <a:lnTo>
                    <a:pt x="8079" y="6101"/>
                  </a:lnTo>
                  <a:lnTo>
                    <a:pt x="7782" y="5693"/>
                  </a:lnTo>
                  <a:cubicBezTo>
                    <a:pt x="5992" y="3237"/>
                    <a:pt x="3805" y="272"/>
                    <a:pt x="3555" y="86"/>
                  </a:cubicBezTo>
                  <a:cubicBezTo>
                    <a:pt x="3476" y="29"/>
                    <a:pt x="3381" y="0"/>
                    <a:pt x="32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9" name="Google Shape;4749;p74"/>
            <p:cNvSpPr/>
            <p:nvPr/>
          </p:nvSpPr>
          <p:spPr>
            <a:xfrm flipH="1">
              <a:off x="1842491" y="5268028"/>
              <a:ext cx="142981" cy="211955"/>
            </a:xfrm>
            <a:custGeom>
              <a:avLst/>
              <a:gdLst/>
              <a:ahLst/>
              <a:cxnLst/>
              <a:rect l="l" t="t" r="r" b="b"/>
              <a:pathLst>
                <a:path w="9289" h="13770" extrusionOk="0">
                  <a:moveTo>
                    <a:pt x="7569" y="0"/>
                  </a:moveTo>
                  <a:cubicBezTo>
                    <a:pt x="7546" y="0"/>
                    <a:pt x="7523" y="2"/>
                    <a:pt x="7499" y="6"/>
                  </a:cubicBezTo>
                  <a:cubicBezTo>
                    <a:pt x="7265" y="44"/>
                    <a:pt x="7107" y="267"/>
                    <a:pt x="7148" y="501"/>
                  </a:cubicBezTo>
                  <a:lnTo>
                    <a:pt x="8358" y="7829"/>
                  </a:lnTo>
                  <a:lnTo>
                    <a:pt x="235" y="12985"/>
                  </a:lnTo>
                  <a:cubicBezTo>
                    <a:pt x="74" y="13087"/>
                    <a:pt x="1" y="13282"/>
                    <a:pt x="54" y="13464"/>
                  </a:cubicBezTo>
                  <a:cubicBezTo>
                    <a:pt x="106" y="13646"/>
                    <a:pt x="273" y="13770"/>
                    <a:pt x="464" y="13770"/>
                  </a:cubicBezTo>
                  <a:cubicBezTo>
                    <a:pt x="544" y="13770"/>
                    <a:pt x="622" y="13747"/>
                    <a:pt x="691" y="13703"/>
                  </a:cubicBezTo>
                  <a:lnTo>
                    <a:pt x="9289" y="8246"/>
                  </a:lnTo>
                  <a:lnTo>
                    <a:pt x="7989" y="362"/>
                  </a:lnTo>
                  <a:cubicBezTo>
                    <a:pt x="7957" y="150"/>
                    <a:pt x="7776" y="0"/>
                    <a:pt x="75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0" name="Google Shape;4750;p74"/>
            <p:cNvSpPr/>
            <p:nvPr/>
          </p:nvSpPr>
          <p:spPr>
            <a:xfrm flipH="1">
              <a:off x="1677280" y="4772261"/>
              <a:ext cx="733668" cy="608050"/>
            </a:xfrm>
            <a:custGeom>
              <a:avLst/>
              <a:gdLst/>
              <a:ahLst/>
              <a:cxnLst/>
              <a:rect l="l" t="t" r="r" b="b"/>
              <a:pathLst>
                <a:path w="47664" h="39503" extrusionOk="0">
                  <a:moveTo>
                    <a:pt x="1" y="0"/>
                  </a:moveTo>
                  <a:cubicBezTo>
                    <a:pt x="12473" y="10513"/>
                    <a:pt x="13509" y="35678"/>
                    <a:pt x="47663" y="39503"/>
                  </a:cubicBezTo>
                  <a:cubicBezTo>
                    <a:pt x="47663" y="39503"/>
                    <a:pt x="46524" y="420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1" name="Google Shape;4751;p74"/>
            <p:cNvSpPr/>
            <p:nvPr/>
          </p:nvSpPr>
          <p:spPr>
            <a:xfrm flipH="1">
              <a:off x="1639133" y="4810260"/>
              <a:ext cx="679056" cy="616670"/>
            </a:xfrm>
            <a:custGeom>
              <a:avLst/>
              <a:gdLst/>
              <a:ahLst/>
              <a:cxnLst/>
              <a:rect l="l" t="t" r="r" b="b"/>
              <a:pathLst>
                <a:path w="44116" h="40063" extrusionOk="0">
                  <a:moveTo>
                    <a:pt x="566" y="0"/>
                  </a:moveTo>
                  <a:cubicBezTo>
                    <a:pt x="359" y="0"/>
                    <a:pt x="166" y="129"/>
                    <a:pt x="94" y="337"/>
                  </a:cubicBezTo>
                  <a:cubicBezTo>
                    <a:pt x="0" y="602"/>
                    <a:pt x="144" y="891"/>
                    <a:pt x="411" y="978"/>
                  </a:cubicBezTo>
                  <a:cubicBezTo>
                    <a:pt x="20402" y="7944"/>
                    <a:pt x="42838" y="39531"/>
                    <a:pt x="43062" y="39849"/>
                  </a:cubicBezTo>
                  <a:cubicBezTo>
                    <a:pt x="43155" y="39983"/>
                    <a:pt x="43309" y="40063"/>
                    <a:pt x="43473" y="40063"/>
                  </a:cubicBezTo>
                  <a:cubicBezTo>
                    <a:pt x="43879" y="40063"/>
                    <a:pt x="44116" y="39603"/>
                    <a:pt x="43882" y="39273"/>
                  </a:cubicBezTo>
                  <a:cubicBezTo>
                    <a:pt x="43655" y="38950"/>
                    <a:pt x="21037" y="7103"/>
                    <a:pt x="742" y="32"/>
                  </a:cubicBezTo>
                  <a:cubicBezTo>
                    <a:pt x="684" y="11"/>
                    <a:pt x="625" y="0"/>
                    <a:pt x="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2" name="Google Shape;4752;p74"/>
            <p:cNvSpPr/>
            <p:nvPr/>
          </p:nvSpPr>
          <p:spPr>
            <a:xfrm flipH="1">
              <a:off x="1677280" y="4772261"/>
              <a:ext cx="733668" cy="608050"/>
            </a:xfrm>
            <a:custGeom>
              <a:avLst/>
              <a:gdLst/>
              <a:ahLst/>
              <a:cxnLst/>
              <a:rect l="l" t="t" r="r" b="b"/>
              <a:pathLst>
                <a:path w="47664" h="39503" extrusionOk="0">
                  <a:moveTo>
                    <a:pt x="1" y="0"/>
                  </a:moveTo>
                  <a:cubicBezTo>
                    <a:pt x="12473" y="10513"/>
                    <a:pt x="13509" y="35678"/>
                    <a:pt x="47663" y="39503"/>
                  </a:cubicBezTo>
                  <a:cubicBezTo>
                    <a:pt x="47663" y="39503"/>
                    <a:pt x="46524" y="4201"/>
                    <a:pt x="1" y="0"/>
                  </a:cubicBezTo>
                  <a:close/>
                </a:path>
              </a:pathLst>
            </a:custGeom>
            <a:solidFill>
              <a:srgbClr val="6D9EEB">
                <a:alpha val="41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3" name="Google Shape;4753;p74"/>
            <p:cNvSpPr/>
            <p:nvPr/>
          </p:nvSpPr>
          <p:spPr>
            <a:xfrm flipH="1">
              <a:off x="2078447" y="4838349"/>
              <a:ext cx="136839" cy="134515"/>
            </a:xfrm>
            <a:custGeom>
              <a:avLst/>
              <a:gdLst/>
              <a:ahLst/>
              <a:cxnLst/>
              <a:rect l="l" t="t" r="r" b="b"/>
              <a:pathLst>
                <a:path w="8890" h="8739" extrusionOk="0">
                  <a:moveTo>
                    <a:pt x="5905" y="1"/>
                  </a:moveTo>
                  <a:cubicBezTo>
                    <a:pt x="5807" y="1"/>
                    <a:pt x="5709" y="29"/>
                    <a:pt x="5625" y="90"/>
                  </a:cubicBezTo>
                  <a:cubicBezTo>
                    <a:pt x="5401" y="254"/>
                    <a:pt x="5339" y="548"/>
                    <a:pt x="5503" y="772"/>
                  </a:cubicBezTo>
                  <a:cubicBezTo>
                    <a:pt x="5667" y="1088"/>
                    <a:pt x="6779" y="4314"/>
                    <a:pt x="7560" y="6613"/>
                  </a:cubicBezTo>
                  <a:lnTo>
                    <a:pt x="450" y="7741"/>
                  </a:lnTo>
                  <a:cubicBezTo>
                    <a:pt x="188" y="7779"/>
                    <a:pt x="1" y="8013"/>
                    <a:pt x="23" y="8276"/>
                  </a:cubicBezTo>
                  <a:cubicBezTo>
                    <a:pt x="42" y="8537"/>
                    <a:pt x="260" y="8738"/>
                    <a:pt x="521" y="8738"/>
                  </a:cubicBezTo>
                  <a:cubicBezTo>
                    <a:pt x="523" y="8738"/>
                    <a:pt x="525" y="8738"/>
                    <a:pt x="527" y="8738"/>
                  </a:cubicBezTo>
                  <a:cubicBezTo>
                    <a:pt x="554" y="8738"/>
                    <a:pt x="581" y="8737"/>
                    <a:pt x="606" y="8733"/>
                  </a:cubicBezTo>
                  <a:lnTo>
                    <a:pt x="8889" y="7420"/>
                  </a:lnTo>
                  <a:lnTo>
                    <a:pt x="8701" y="6855"/>
                  </a:lnTo>
                  <a:cubicBezTo>
                    <a:pt x="7284" y="2660"/>
                    <a:pt x="6490" y="428"/>
                    <a:pt x="6337" y="219"/>
                  </a:cubicBezTo>
                  <a:cubicBezTo>
                    <a:pt x="6235" y="80"/>
                    <a:pt x="6070" y="1"/>
                    <a:pt x="59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4" name="Google Shape;4754;p74"/>
            <p:cNvSpPr/>
            <p:nvPr/>
          </p:nvSpPr>
          <p:spPr>
            <a:xfrm flipH="1">
              <a:off x="1884765" y="4983560"/>
              <a:ext cx="180415" cy="172319"/>
            </a:xfrm>
            <a:custGeom>
              <a:avLst/>
              <a:gdLst/>
              <a:ahLst/>
              <a:cxnLst/>
              <a:rect l="l" t="t" r="r" b="b"/>
              <a:pathLst>
                <a:path w="11721" h="11195" extrusionOk="0">
                  <a:moveTo>
                    <a:pt x="11198" y="1"/>
                  </a:moveTo>
                  <a:cubicBezTo>
                    <a:pt x="10947" y="1"/>
                    <a:pt x="10724" y="176"/>
                    <a:pt x="10688" y="430"/>
                  </a:cubicBezTo>
                  <a:lnTo>
                    <a:pt x="9652" y="7736"/>
                  </a:lnTo>
                  <a:lnTo>
                    <a:pt x="406" y="10207"/>
                  </a:lnTo>
                  <a:cubicBezTo>
                    <a:pt x="161" y="10270"/>
                    <a:pt x="0" y="10506"/>
                    <a:pt x="34" y="10758"/>
                  </a:cubicBezTo>
                  <a:cubicBezTo>
                    <a:pt x="67" y="11008"/>
                    <a:pt x="281" y="11194"/>
                    <a:pt x="532" y="11194"/>
                  </a:cubicBezTo>
                  <a:cubicBezTo>
                    <a:pt x="533" y="11194"/>
                    <a:pt x="534" y="11194"/>
                    <a:pt x="535" y="11194"/>
                  </a:cubicBezTo>
                  <a:cubicBezTo>
                    <a:pt x="578" y="11193"/>
                    <a:pt x="623" y="11188"/>
                    <a:pt x="665" y="11178"/>
                  </a:cubicBezTo>
                  <a:lnTo>
                    <a:pt x="10551" y="8533"/>
                  </a:lnTo>
                  <a:lnTo>
                    <a:pt x="11681" y="572"/>
                  </a:lnTo>
                  <a:cubicBezTo>
                    <a:pt x="11721" y="298"/>
                    <a:pt x="11530" y="42"/>
                    <a:pt x="11255" y="3"/>
                  </a:cubicBezTo>
                  <a:cubicBezTo>
                    <a:pt x="11236" y="2"/>
                    <a:pt x="11217" y="1"/>
                    <a:pt x="111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5" name="Google Shape;4755;p74"/>
            <p:cNvSpPr/>
            <p:nvPr/>
          </p:nvSpPr>
          <p:spPr>
            <a:xfrm flipH="1">
              <a:off x="1755237" y="5150935"/>
              <a:ext cx="174166" cy="137517"/>
            </a:xfrm>
            <a:custGeom>
              <a:avLst/>
              <a:gdLst/>
              <a:ahLst/>
              <a:cxnLst/>
              <a:rect l="l" t="t" r="r" b="b"/>
              <a:pathLst>
                <a:path w="11315" h="8934" extrusionOk="0">
                  <a:moveTo>
                    <a:pt x="10767" y="0"/>
                  </a:moveTo>
                  <a:cubicBezTo>
                    <a:pt x="10527" y="0"/>
                    <a:pt x="10321" y="179"/>
                    <a:pt x="10280" y="423"/>
                  </a:cubicBezTo>
                  <a:lnTo>
                    <a:pt x="9326" y="6224"/>
                  </a:lnTo>
                  <a:lnTo>
                    <a:pt x="436" y="7940"/>
                  </a:lnTo>
                  <a:cubicBezTo>
                    <a:pt x="179" y="7985"/>
                    <a:pt x="0" y="8221"/>
                    <a:pt x="25" y="8480"/>
                  </a:cubicBezTo>
                  <a:cubicBezTo>
                    <a:pt x="50" y="8738"/>
                    <a:pt x="265" y="8934"/>
                    <a:pt x="523" y="8934"/>
                  </a:cubicBezTo>
                  <a:cubicBezTo>
                    <a:pt x="525" y="8934"/>
                    <a:pt x="527" y="8934"/>
                    <a:pt x="530" y="8934"/>
                  </a:cubicBezTo>
                  <a:cubicBezTo>
                    <a:pt x="563" y="8934"/>
                    <a:pt x="595" y="8931"/>
                    <a:pt x="627" y="8926"/>
                  </a:cubicBezTo>
                  <a:lnTo>
                    <a:pt x="10205" y="7076"/>
                  </a:lnTo>
                  <a:lnTo>
                    <a:pt x="11270" y="585"/>
                  </a:lnTo>
                  <a:cubicBezTo>
                    <a:pt x="11315" y="311"/>
                    <a:pt x="11129" y="54"/>
                    <a:pt x="10857" y="9"/>
                  </a:cubicBezTo>
                  <a:cubicBezTo>
                    <a:pt x="10826" y="3"/>
                    <a:pt x="10796" y="0"/>
                    <a:pt x="107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6" name="Google Shape;4756;p74"/>
            <p:cNvSpPr/>
            <p:nvPr/>
          </p:nvSpPr>
          <p:spPr>
            <a:xfrm flipH="1">
              <a:off x="1324676" y="4680316"/>
              <a:ext cx="628799" cy="979625"/>
            </a:xfrm>
            <a:custGeom>
              <a:avLst/>
              <a:gdLst/>
              <a:ahLst/>
              <a:cxnLst/>
              <a:rect l="l" t="t" r="r" b="b"/>
              <a:pathLst>
                <a:path w="40851" h="63643" extrusionOk="0">
                  <a:moveTo>
                    <a:pt x="6468" y="1"/>
                  </a:moveTo>
                  <a:cubicBezTo>
                    <a:pt x="5113" y="1"/>
                    <a:pt x="3930" y="611"/>
                    <a:pt x="3121" y="2041"/>
                  </a:cubicBezTo>
                  <a:cubicBezTo>
                    <a:pt x="0" y="7558"/>
                    <a:pt x="5990" y="11822"/>
                    <a:pt x="7245" y="17590"/>
                  </a:cubicBezTo>
                  <a:cubicBezTo>
                    <a:pt x="8499" y="23359"/>
                    <a:pt x="974" y="26619"/>
                    <a:pt x="3734" y="33801"/>
                  </a:cubicBezTo>
                  <a:cubicBezTo>
                    <a:pt x="6493" y="40982"/>
                    <a:pt x="14267" y="33891"/>
                    <a:pt x="11509" y="45149"/>
                  </a:cubicBezTo>
                  <a:cubicBezTo>
                    <a:pt x="8750" y="56407"/>
                    <a:pt x="23296" y="60998"/>
                    <a:pt x="23296" y="60998"/>
                  </a:cubicBezTo>
                  <a:cubicBezTo>
                    <a:pt x="23296" y="60998"/>
                    <a:pt x="27791" y="63643"/>
                    <a:pt x="31661" y="63643"/>
                  </a:cubicBezTo>
                  <a:cubicBezTo>
                    <a:pt x="33042" y="63643"/>
                    <a:pt x="34344" y="63306"/>
                    <a:pt x="35334" y="62392"/>
                  </a:cubicBezTo>
                  <a:cubicBezTo>
                    <a:pt x="39097" y="58915"/>
                    <a:pt x="37842" y="53202"/>
                    <a:pt x="37466" y="48312"/>
                  </a:cubicBezTo>
                  <a:cubicBezTo>
                    <a:pt x="37090" y="43422"/>
                    <a:pt x="40851" y="39828"/>
                    <a:pt x="39011" y="36149"/>
                  </a:cubicBezTo>
                  <a:cubicBezTo>
                    <a:pt x="37174" y="32471"/>
                    <a:pt x="28646" y="30465"/>
                    <a:pt x="30636" y="25449"/>
                  </a:cubicBezTo>
                  <a:cubicBezTo>
                    <a:pt x="32626" y="20432"/>
                    <a:pt x="30318" y="16086"/>
                    <a:pt x="26973" y="14413"/>
                  </a:cubicBezTo>
                  <a:cubicBezTo>
                    <a:pt x="23630" y="12741"/>
                    <a:pt x="19450" y="12073"/>
                    <a:pt x="17610" y="10066"/>
                  </a:cubicBezTo>
                  <a:cubicBezTo>
                    <a:pt x="15629" y="4988"/>
                    <a:pt x="10343" y="1"/>
                    <a:pt x="64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7" name="Google Shape;4757;p74"/>
            <p:cNvSpPr/>
            <p:nvPr/>
          </p:nvSpPr>
          <p:spPr>
            <a:xfrm flipH="1">
              <a:off x="1412562" y="4744388"/>
              <a:ext cx="445690" cy="931754"/>
            </a:xfrm>
            <a:custGeom>
              <a:avLst/>
              <a:gdLst/>
              <a:ahLst/>
              <a:cxnLst/>
              <a:rect l="l" t="t" r="r" b="b"/>
              <a:pathLst>
                <a:path w="28955" h="60533" extrusionOk="0">
                  <a:moveTo>
                    <a:pt x="557" y="1"/>
                  </a:moveTo>
                  <a:cubicBezTo>
                    <a:pt x="435" y="1"/>
                    <a:pt x="311" y="45"/>
                    <a:pt x="214" y="136"/>
                  </a:cubicBezTo>
                  <a:cubicBezTo>
                    <a:pt x="12" y="324"/>
                    <a:pt x="0" y="642"/>
                    <a:pt x="189" y="844"/>
                  </a:cubicBezTo>
                  <a:cubicBezTo>
                    <a:pt x="14736" y="16492"/>
                    <a:pt x="27784" y="59739"/>
                    <a:pt x="27914" y="60175"/>
                  </a:cubicBezTo>
                  <a:cubicBezTo>
                    <a:pt x="27977" y="60387"/>
                    <a:pt x="28173" y="60533"/>
                    <a:pt x="28395" y="60533"/>
                  </a:cubicBezTo>
                  <a:cubicBezTo>
                    <a:pt x="28444" y="60533"/>
                    <a:pt x="28492" y="60524"/>
                    <a:pt x="28539" y="60511"/>
                  </a:cubicBezTo>
                  <a:cubicBezTo>
                    <a:pt x="28803" y="60432"/>
                    <a:pt x="28955" y="60152"/>
                    <a:pt x="28875" y="59886"/>
                  </a:cubicBezTo>
                  <a:cubicBezTo>
                    <a:pt x="28746" y="59450"/>
                    <a:pt x="15630" y="15980"/>
                    <a:pt x="924" y="161"/>
                  </a:cubicBezTo>
                  <a:cubicBezTo>
                    <a:pt x="825" y="54"/>
                    <a:pt x="692" y="1"/>
                    <a:pt x="557" y="1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8" name="Google Shape;4758;p74"/>
            <p:cNvSpPr/>
            <p:nvPr/>
          </p:nvSpPr>
          <p:spPr>
            <a:xfrm flipH="1">
              <a:off x="1653722" y="4862250"/>
              <a:ext cx="163884" cy="114289"/>
            </a:xfrm>
            <a:custGeom>
              <a:avLst/>
              <a:gdLst/>
              <a:ahLst/>
              <a:cxnLst/>
              <a:rect l="l" t="t" r="r" b="b"/>
              <a:pathLst>
                <a:path w="10647" h="7425" extrusionOk="0">
                  <a:moveTo>
                    <a:pt x="10078" y="0"/>
                  </a:moveTo>
                  <a:cubicBezTo>
                    <a:pt x="9881" y="0"/>
                    <a:pt x="9695" y="117"/>
                    <a:pt x="9616" y="310"/>
                  </a:cubicBezTo>
                  <a:lnTo>
                    <a:pt x="7130" y="6270"/>
                  </a:lnTo>
                  <a:lnTo>
                    <a:pt x="652" y="4901"/>
                  </a:lnTo>
                  <a:cubicBezTo>
                    <a:pt x="618" y="4894"/>
                    <a:pt x="583" y="4891"/>
                    <a:pt x="549" y="4891"/>
                  </a:cubicBezTo>
                  <a:cubicBezTo>
                    <a:pt x="317" y="4891"/>
                    <a:pt x="108" y="5053"/>
                    <a:pt x="57" y="5289"/>
                  </a:cubicBezTo>
                  <a:cubicBezTo>
                    <a:pt x="1" y="5560"/>
                    <a:pt x="174" y="5825"/>
                    <a:pt x="445" y="5884"/>
                  </a:cubicBezTo>
                  <a:lnTo>
                    <a:pt x="7736" y="7424"/>
                  </a:lnTo>
                  <a:lnTo>
                    <a:pt x="10542" y="694"/>
                  </a:lnTo>
                  <a:cubicBezTo>
                    <a:pt x="10647" y="439"/>
                    <a:pt x="10527" y="146"/>
                    <a:pt x="10271" y="39"/>
                  </a:cubicBezTo>
                  <a:cubicBezTo>
                    <a:pt x="10208" y="13"/>
                    <a:pt x="10142" y="0"/>
                    <a:pt x="10078" y="0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9" name="Google Shape;4759;p74"/>
            <p:cNvSpPr/>
            <p:nvPr/>
          </p:nvSpPr>
          <p:spPr>
            <a:xfrm flipH="1">
              <a:off x="1499227" y="5055235"/>
              <a:ext cx="318425" cy="174520"/>
            </a:xfrm>
            <a:custGeom>
              <a:avLst/>
              <a:gdLst/>
              <a:ahLst/>
              <a:cxnLst/>
              <a:rect l="l" t="t" r="r" b="b"/>
              <a:pathLst>
                <a:path w="20687" h="11338" extrusionOk="0">
                  <a:moveTo>
                    <a:pt x="20113" y="0"/>
                  </a:moveTo>
                  <a:cubicBezTo>
                    <a:pt x="19925" y="0"/>
                    <a:pt x="19746" y="106"/>
                    <a:pt x="19660" y="287"/>
                  </a:cubicBezTo>
                  <a:lnTo>
                    <a:pt x="14951" y="10185"/>
                  </a:lnTo>
                  <a:lnTo>
                    <a:pt x="662" y="6970"/>
                  </a:lnTo>
                  <a:cubicBezTo>
                    <a:pt x="625" y="6962"/>
                    <a:pt x="589" y="6958"/>
                    <a:pt x="552" y="6958"/>
                  </a:cubicBezTo>
                  <a:cubicBezTo>
                    <a:pt x="322" y="6958"/>
                    <a:pt x="114" y="7117"/>
                    <a:pt x="62" y="7351"/>
                  </a:cubicBezTo>
                  <a:cubicBezTo>
                    <a:pt x="0" y="7622"/>
                    <a:pt x="171" y="7889"/>
                    <a:pt x="441" y="7951"/>
                  </a:cubicBezTo>
                  <a:lnTo>
                    <a:pt x="15512" y="11338"/>
                  </a:lnTo>
                  <a:lnTo>
                    <a:pt x="20566" y="718"/>
                  </a:lnTo>
                  <a:cubicBezTo>
                    <a:pt x="20686" y="467"/>
                    <a:pt x="20579" y="168"/>
                    <a:pt x="20329" y="50"/>
                  </a:cubicBezTo>
                  <a:cubicBezTo>
                    <a:pt x="20259" y="16"/>
                    <a:pt x="20185" y="0"/>
                    <a:pt x="20113" y="0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60" name="Google Shape;4760;p74"/>
          <p:cNvGrpSpPr/>
          <p:nvPr/>
        </p:nvGrpSpPr>
        <p:grpSpPr>
          <a:xfrm rot="1444263" flipH="1">
            <a:off x="774344" y="3756672"/>
            <a:ext cx="1593387" cy="1621515"/>
            <a:chOff x="658816" y="3875056"/>
            <a:chExt cx="1769862" cy="1801086"/>
          </a:xfrm>
        </p:grpSpPr>
        <p:sp>
          <p:nvSpPr>
            <p:cNvPr id="4761" name="Google Shape;4761;p74"/>
            <p:cNvSpPr/>
            <p:nvPr/>
          </p:nvSpPr>
          <p:spPr>
            <a:xfrm flipH="1">
              <a:off x="1674625" y="5389061"/>
              <a:ext cx="141642" cy="176783"/>
            </a:xfrm>
            <a:custGeom>
              <a:avLst/>
              <a:gdLst/>
              <a:ahLst/>
              <a:cxnLst/>
              <a:rect l="l" t="t" r="r" b="b"/>
              <a:pathLst>
                <a:path w="9202" h="11485" extrusionOk="0">
                  <a:moveTo>
                    <a:pt x="7862" y="0"/>
                  </a:moveTo>
                  <a:cubicBezTo>
                    <a:pt x="7842" y="0"/>
                    <a:pt x="7822" y="2"/>
                    <a:pt x="7801" y="5"/>
                  </a:cubicBezTo>
                  <a:cubicBezTo>
                    <a:pt x="7568" y="36"/>
                    <a:pt x="7405" y="252"/>
                    <a:pt x="7439" y="484"/>
                  </a:cubicBezTo>
                  <a:lnTo>
                    <a:pt x="8274" y="6355"/>
                  </a:lnTo>
                  <a:lnTo>
                    <a:pt x="259" y="10683"/>
                  </a:lnTo>
                  <a:cubicBezTo>
                    <a:pt x="87" y="10776"/>
                    <a:pt x="1" y="10973"/>
                    <a:pt x="49" y="11162"/>
                  </a:cubicBezTo>
                  <a:cubicBezTo>
                    <a:pt x="97" y="11351"/>
                    <a:pt x="268" y="11485"/>
                    <a:pt x="462" y="11485"/>
                  </a:cubicBezTo>
                  <a:cubicBezTo>
                    <a:pt x="532" y="11483"/>
                    <a:pt x="602" y="11465"/>
                    <a:pt x="664" y="11431"/>
                  </a:cubicBezTo>
                  <a:lnTo>
                    <a:pt x="9202" y="6825"/>
                  </a:lnTo>
                  <a:lnTo>
                    <a:pt x="8281" y="366"/>
                  </a:lnTo>
                  <a:cubicBezTo>
                    <a:pt x="8252" y="154"/>
                    <a:pt x="8070" y="0"/>
                    <a:pt x="7862" y="0"/>
                  </a:cubicBezTo>
                  <a:close/>
                </a:path>
              </a:pathLst>
            </a:custGeom>
            <a:solidFill>
              <a:srgbClr val="8CC4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2" name="Google Shape;4762;p74"/>
            <p:cNvSpPr/>
            <p:nvPr/>
          </p:nvSpPr>
          <p:spPr>
            <a:xfrm flipH="1">
              <a:off x="1402746" y="5296486"/>
              <a:ext cx="287717" cy="178076"/>
            </a:xfrm>
            <a:custGeom>
              <a:avLst/>
              <a:gdLst/>
              <a:ahLst/>
              <a:cxnLst/>
              <a:rect l="l" t="t" r="r" b="b"/>
              <a:pathLst>
                <a:path w="18692" h="11569" extrusionOk="0">
                  <a:moveTo>
                    <a:pt x="18120" y="0"/>
                  </a:moveTo>
                  <a:cubicBezTo>
                    <a:pt x="17933" y="0"/>
                    <a:pt x="17753" y="105"/>
                    <a:pt x="17667" y="286"/>
                  </a:cubicBezTo>
                  <a:lnTo>
                    <a:pt x="12838" y="10345"/>
                  </a:lnTo>
                  <a:lnTo>
                    <a:pt x="718" y="6447"/>
                  </a:lnTo>
                  <a:cubicBezTo>
                    <a:pt x="667" y="6431"/>
                    <a:pt x="615" y="6423"/>
                    <a:pt x="563" y="6423"/>
                  </a:cubicBezTo>
                  <a:cubicBezTo>
                    <a:pt x="351" y="6423"/>
                    <a:pt x="154" y="6558"/>
                    <a:pt x="85" y="6772"/>
                  </a:cubicBezTo>
                  <a:cubicBezTo>
                    <a:pt x="0" y="7036"/>
                    <a:pt x="145" y="7318"/>
                    <a:pt x="411" y="7403"/>
                  </a:cubicBezTo>
                  <a:lnTo>
                    <a:pt x="13363" y="11568"/>
                  </a:lnTo>
                  <a:lnTo>
                    <a:pt x="18571" y="720"/>
                  </a:lnTo>
                  <a:cubicBezTo>
                    <a:pt x="18691" y="471"/>
                    <a:pt x="18586" y="170"/>
                    <a:pt x="18337" y="50"/>
                  </a:cubicBezTo>
                  <a:cubicBezTo>
                    <a:pt x="18267" y="16"/>
                    <a:pt x="18193" y="0"/>
                    <a:pt x="18120" y="0"/>
                  </a:cubicBezTo>
                  <a:close/>
                </a:path>
              </a:pathLst>
            </a:custGeom>
            <a:solidFill>
              <a:srgbClr val="FF81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3" name="Google Shape;4763;p74"/>
            <p:cNvSpPr/>
            <p:nvPr/>
          </p:nvSpPr>
          <p:spPr>
            <a:xfrm flipH="1">
              <a:off x="1072480" y="3875056"/>
              <a:ext cx="654935" cy="1236341"/>
            </a:xfrm>
            <a:custGeom>
              <a:avLst/>
              <a:gdLst/>
              <a:ahLst/>
              <a:cxnLst/>
              <a:rect l="l" t="t" r="r" b="b"/>
              <a:pathLst>
                <a:path w="42549" h="80321" extrusionOk="0">
                  <a:moveTo>
                    <a:pt x="19479" y="0"/>
                  </a:moveTo>
                  <a:cubicBezTo>
                    <a:pt x="14561" y="0"/>
                    <a:pt x="10368" y="9188"/>
                    <a:pt x="10793" y="16409"/>
                  </a:cubicBezTo>
                  <a:cubicBezTo>
                    <a:pt x="9828" y="19411"/>
                    <a:pt x="5751" y="22138"/>
                    <a:pt x="3039" y="25516"/>
                  </a:cubicBezTo>
                  <a:cubicBezTo>
                    <a:pt x="328" y="28895"/>
                    <a:pt x="0" y="34589"/>
                    <a:pt x="4523" y="38906"/>
                  </a:cubicBezTo>
                  <a:cubicBezTo>
                    <a:pt x="9046" y="43225"/>
                    <a:pt x="1039" y="49464"/>
                    <a:pt x="884" y="54225"/>
                  </a:cubicBezTo>
                  <a:cubicBezTo>
                    <a:pt x="729" y="58989"/>
                    <a:pt x="6428" y="60952"/>
                    <a:pt x="8399" y="66283"/>
                  </a:cubicBezTo>
                  <a:cubicBezTo>
                    <a:pt x="10369" y="71615"/>
                    <a:pt x="11813" y="78236"/>
                    <a:pt x="17456" y="80076"/>
                  </a:cubicBezTo>
                  <a:cubicBezTo>
                    <a:pt x="17973" y="80244"/>
                    <a:pt x="18495" y="80320"/>
                    <a:pt x="19018" y="80320"/>
                  </a:cubicBezTo>
                  <a:cubicBezTo>
                    <a:pt x="24209" y="80320"/>
                    <a:pt x="29454" y="72784"/>
                    <a:pt x="29454" y="72784"/>
                  </a:cubicBezTo>
                  <a:cubicBezTo>
                    <a:pt x="29454" y="72784"/>
                    <a:pt x="42548" y="60910"/>
                    <a:pt x="34196" y="50393"/>
                  </a:cubicBezTo>
                  <a:cubicBezTo>
                    <a:pt x="25842" y="39875"/>
                    <a:pt x="37461" y="43579"/>
                    <a:pt x="36889" y="34682"/>
                  </a:cubicBezTo>
                  <a:cubicBezTo>
                    <a:pt x="36318" y="25785"/>
                    <a:pt x="26820" y="25994"/>
                    <a:pt x="25348" y="19314"/>
                  </a:cubicBezTo>
                  <a:cubicBezTo>
                    <a:pt x="23877" y="12633"/>
                    <a:pt x="28121" y="5246"/>
                    <a:pt x="22166" y="947"/>
                  </a:cubicBezTo>
                  <a:cubicBezTo>
                    <a:pt x="21262" y="295"/>
                    <a:pt x="20359" y="0"/>
                    <a:pt x="194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4" name="Google Shape;4764;p74"/>
            <p:cNvSpPr/>
            <p:nvPr/>
          </p:nvSpPr>
          <p:spPr>
            <a:xfrm flipH="1">
              <a:off x="1418016" y="3952564"/>
              <a:ext cx="133930" cy="1185222"/>
            </a:xfrm>
            <a:custGeom>
              <a:avLst/>
              <a:gdLst/>
              <a:ahLst/>
              <a:cxnLst/>
              <a:rect l="l" t="t" r="r" b="b"/>
              <a:pathLst>
                <a:path w="8701" h="77000" extrusionOk="0">
                  <a:moveTo>
                    <a:pt x="8223" y="0"/>
                  </a:moveTo>
                  <a:cubicBezTo>
                    <a:pt x="8044" y="0"/>
                    <a:pt x="7877" y="114"/>
                    <a:pt x="7818" y="294"/>
                  </a:cubicBezTo>
                  <a:cubicBezTo>
                    <a:pt x="1" y="24032"/>
                    <a:pt x="7222" y="76111"/>
                    <a:pt x="7295" y="76632"/>
                  </a:cubicBezTo>
                  <a:cubicBezTo>
                    <a:pt x="7325" y="76842"/>
                    <a:pt x="7506" y="76999"/>
                    <a:pt x="7718" y="76999"/>
                  </a:cubicBezTo>
                  <a:cubicBezTo>
                    <a:pt x="7738" y="76999"/>
                    <a:pt x="7758" y="76996"/>
                    <a:pt x="7776" y="76993"/>
                  </a:cubicBezTo>
                  <a:cubicBezTo>
                    <a:pt x="8010" y="76961"/>
                    <a:pt x="8172" y="76746"/>
                    <a:pt x="8139" y="76513"/>
                  </a:cubicBezTo>
                  <a:cubicBezTo>
                    <a:pt x="8065" y="75992"/>
                    <a:pt x="871" y="24112"/>
                    <a:pt x="8627" y="559"/>
                  </a:cubicBezTo>
                  <a:cubicBezTo>
                    <a:pt x="8700" y="337"/>
                    <a:pt x="8578" y="95"/>
                    <a:pt x="8356" y="21"/>
                  </a:cubicBezTo>
                  <a:cubicBezTo>
                    <a:pt x="8312" y="7"/>
                    <a:pt x="8267" y="0"/>
                    <a:pt x="82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5" name="Google Shape;4765;p74"/>
            <p:cNvSpPr/>
            <p:nvPr/>
          </p:nvSpPr>
          <p:spPr>
            <a:xfrm flipH="1">
              <a:off x="1367142" y="4167265"/>
              <a:ext cx="205613" cy="98189"/>
            </a:xfrm>
            <a:custGeom>
              <a:avLst/>
              <a:gdLst/>
              <a:ahLst/>
              <a:cxnLst/>
              <a:rect l="l" t="t" r="r" b="b"/>
              <a:pathLst>
                <a:path w="13358" h="6379" extrusionOk="0">
                  <a:moveTo>
                    <a:pt x="474" y="1"/>
                  </a:moveTo>
                  <a:cubicBezTo>
                    <a:pt x="358" y="1"/>
                    <a:pt x="243" y="47"/>
                    <a:pt x="160" y="138"/>
                  </a:cubicBezTo>
                  <a:cubicBezTo>
                    <a:pt x="1" y="312"/>
                    <a:pt x="11" y="581"/>
                    <a:pt x="185" y="739"/>
                  </a:cubicBezTo>
                  <a:lnTo>
                    <a:pt x="6298" y="6378"/>
                  </a:lnTo>
                  <a:lnTo>
                    <a:pt x="13128" y="1304"/>
                  </a:lnTo>
                  <a:cubicBezTo>
                    <a:pt x="13317" y="1165"/>
                    <a:pt x="13357" y="898"/>
                    <a:pt x="13217" y="709"/>
                  </a:cubicBezTo>
                  <a:cubicBezTo>
                    <a:pt x="13133" y="597"/>
                    <a:pt x="13004" y="537"/>
                    <a:pt x="12874" y="537"/>
                  </a:cubicBezTo>
                  <a:cubicBezTo>
                    <a:pt x="12785" y="537"/>
                    <a:pt x="12696" y="564"/>
                    <a:pt x="12620" y="621"/>
                  </a:cubicBezTo>
                  <a:lnTo>
                    <a:pt x="6358" y="5274"/>
                  </a:lnTo>
                  <a:lnTo>
                    <a:pt x="761" y="113"/>
                  </a:lnTo>
                  <a:cubicBezTo>
                    <a:pt x="680" y="38"/>
                    <a:pt x="577" y="1"/>
                    <a:pt x="4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6" name="Google Shape;4766;p74"/>
            <p:cNvSpPr/>
            <p:nvPr/>
          </p:nvSpPr>
          <p:spPr>
            <a:xfrm flipH="1">
              <a:off x="1258386" y="4412271"/>
              <a:ext cx="383535" cy="177753"/>
            </a:xfrm>
            <a:custGeom>
              <a:avLst/>
              <a:gdLst/>
              <a:ahLst/>
              <a:cxnLst/>
              <a:rect l="l" t="t" r="r" b="b"/>
              <a:pathLst>
                <a:path w="24917" h="11548" extrusionOk="0">
                  <a:moveTo>
                    <a:pt x="24436" y="1"/>
                  </a:moveTo>
                  <a:cubicBezTo>
                    <a:pt x="24346" y="1"/>
                    <a:pt x="24256" y="29"/>
                    <a:pt x="24178" y="88"/>
                  </a:cubicBezTo>
                  <a:lnTo>
                    <a:pt x="10588" y="10458"/>
                  </a:lnTo>
                  <a:lnTo>
                    <a:pt x="746" y="2237"/>
                  </a:lnTo>
                  <a:cubicBezTo>
                    <a:pt x="667" y="2172"/>
                    <a:pt x="571" y="2141"/>
                    <a:pt x="477" y="2141"/>
                  </a:cubicBezTo>
                  <a:cubicBezTo>
                    <a:pt x="355" y="2141"/>
                    <a:pt x="234" y="2193"/>
                    <a:pt x="149" y="2293"/>
                  </a:cubicBezTo>
                  <a:cubicBezTo>
                    <a:pt x="0" y="2474"/>
                    <a:pt x="22" y="2739"/>
                    <a:pt x="199" y="2890"/>
                  </a:cubicBezTo>
                  <a:lnTo>
                    <a:pt x="10565" y="11548"/>
                  </a:lnTo>
                  <a:lnTo>
                    <a:pt x="24695" y="765"/>
                  </a:lnTo>
                  <a:cubicBezTo>
                    <a:pt x="24882" y="621"/>
                    <a:pt x="24917" y="354"/>
                    <a:pt x="24775" y="168"/>
                  </a:cubicBezTo>
                  <a:cubicBezTo>
                    <a:pt x="24691" y="58"/>
                    <a:pt x="24564" y="1"/>
                    <a:pt x="244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7" name="Google Shape;4767;p74"/>
            <p:cNvSpPr/>
            <p:nvPr/>
          </p:nvSpPr>
          <p:spPr>
            <a:xfrm flipH="1">
              <a:off x="1279706" y="4719055"/>
              <a:ext cx="347024" cy="174089"/>
            </a:xfrm>
            <a:custGeom>
              <a:avLst/>
              <a:gdLst/>
              <a:ahLst/>
              <a:cxnLst/>
              <a:rect l="l" t="t" r="r" b="b"/>
              <a:pathLst>
                <a:path w="22545" h="11310" extrusionOk="0">
                  <a:moveTo>
                    <a:pt x="22069" y="0"/>
                  </a:moveTo>
                  <a:cubicBezTo>
                    <a:pt x="21963" y="0"/>
                    <a:pt x="21856" y="40"/>
                    <a:pt x="21773" y="121"/>
                  </a:cubicBezTo>
                  <a:lnTo>
                    <a:pt x="10798" y="10182"/>
                  </a:lnTo>
                  <a:lnTo>
                    <a:pt x="741" y="1840"/>
                  </a:lnTo>
                  <a:cubicBezTo>
                    <a:pt x="663" y="1778"/>
                    <a:pt x="570" y="1748"/>
                    <a:pt x="477" y="1748"/>
                  </a:cubicBezTo>
                  <a:cubicBezTo>
                    <a:pt x="354" y="1748"/>
                    <a:pt x="232" y="1801"/>
                    <a:pt x="148" y="1903"/>
                  </a:cubicBezTo>
                  <a:cubicBezTo>
                    <a:pt x="1" y="2081"/>
                    <a:pt x="23" y="2345"/>
                    <a:pt x="198" y="2497"/>
                  </a:cubicBezTo>
                  <a:lnTo>
                    <a:pt x="10826" y="11310"/>
                  </a:lnTo>
                  <a:lnTo>
                    <a:pt x="22349" y="747"/>
                  </a:lnTo>
                  <a:cubicBezTo>
                    <a:pt x="22530" y="590"/>
                    <a:pt x="22545" y="315"/>
                    <a:pt x="22383" y="137"/>
                  </a:cubicBezTo>
                  <a:cubicBezTo>
                    <a:pt x="22299" y="47"/>
                    <a:pt x="22184" y="0"/>
                    <a:pt x="220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8" name="Google Shape;4768;p74"/>
            <p:cNvSpPr/>
            <p:nvPr/>
          </p:nvSpPr>
          <p:spPr>
            <a:xfrm flipH="1">
              <a:off x="1546580" y="5192444"/>
              <a:ext cx="882098" cy="406393"/>
            </a:xfrm>
            <a:custGeom>
              <a:avLst/>
              <a:gdLst/>
              <a:ahLst/>
              <a:cxnLst/>
              <a:rect l="l" t="t" r="r" b="b"/>
              <a:pathLst>
                <a:path w="57307" h="26402" extrusionOk="0">
                  <a:moveTo>
                    <a:pt x="16085" y="1"/>
                  </a:moveTo>
                  <a:cubicBezTo>
                    <a:pt x="11262" y="1"/>
                    <a:pt x="5916" y="561"/>
                    <a:pt x="0" y="1848"/>
                  </a:cubicBezTo>
                  <a:cubicBezTo>
                    <a:pt x="13241" y="7385"/>
                    <a:pt x="21434" y="26401"/>
                    <a:pt x="46194" y="26401"/>
                  </a:cubicBezTo>
                  <a:cubicBezTo>
                    <a:pt x="49572" y="26401"/>
                    <a:pt x="53257" y="26047"/>
                    <a:pt x="57306" y="25257"/>
                  </a:cubicBezTo>
                  <a:cubicBezTo>
                    <a:pt x="57306" y="25257"/>
                    <a:pt x="48472" y="1"/>
                    <a:pt x="160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9" name="Google Shape;4769;p74"/>
            <p:cNvSpPr/>
            <p:nvPr/>
          </p:nvSpPr>
          <p:spPr>
            <a:xfrm flipH="1">
              <a:off x="1500861" y="5227519"/>
              <a:ext cx="823776" cy="388907"/>
            </a:xfrm>
            <a:custGeom>
              <a:avLst/>
              <a:gdLst/>
              <a:ahLst/>
              <a:cxnLst/>
              <a:rect l="l" t="t" r="r" b="b"/>
              <a:pathLst>
                <a:path w="53518" h="25266" extrusionOk="0">
                  <a:moveTo>
                    <a:pt x="437" y="0"/>
                  </a:moveTo>
                  <a:cubicBezTo>
                    <a:pt x="434" y="0"/>
                    <a:pt x="432" y="1"/>
                    <a:pt x="429" y="2"/>
                  </a:cubicBezTo>
                  <a:cubicBezTo>
                    <a:pt x="197" y="2"/>
                    <a:pt x="8" y="187"/>
                    <a:pt x="5" y="421"/>
                  </a:cubicBezTo>
                  <a:cubicBezTo>
                    <a:pt x="0" y="653"/>
                    <a:pt x="184" y="845"/>
                    <a:pt x="416" y="852"/>
                  </a:cubicBezTo>
                  <a:cubicBezTo>
                    <a:pt x="21600" y="1510"/>
                    <a:pt x="52486" y="24940"/>
                    <a:pt x="52797" y="25177"/>
                  </a:cubicBezTo>
                  <a:cubicBezTo>
                    <a:pt x="52870" y="25234"/>
                    <a:pt x="52961" y="25264"/>
                    <a:pt x="53054" y="25265"/>
                  </a:cubicBezTo>
                  <a:lnTo>
                    <a:pt x="53054" y="25264"/>
                  </a:lnTo>
                  <a:cubicBezTo>
                    <a:pt x="53238" y="25264"/>
                    <a:pt x="53400" y="25147"/>
                    <a:pt x="53459" y="24973"/>
                  </a:cubicBezTo>
                  <a:cubicBezTo>
                    <a:pt x="53517" y="24801"/>
                    <a:pt x="53459" y="24611"/>
                    <a:pt x="53315" y="24499"/>
                  </a:cubicBezTo>
                  <a:cubicBezTo>
                    <a:pt x="53002" y="24261"/>
                    <a:pt x="21901" y="667"/>
                    <a:pt x="443" y="2"/>
                  </a:cubicBezTo>
                  <a:cubicBezTo>
                    <a:pt x="441" y="1"/>
                    <a:pt x="439" y="0"/>
                    <a:pt x="4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0" name="Google Shape;4770;p74"/>
            <p:cNvSpPr/>
            <p:nvPr/>
          </p:nvSpPr>
          <p:spPr>
            <a:xfrm flipH="1">
              <a:off x="2059210" y="5198908"/>
              <a:ext cx="124371" cy="151493"/>
            </a:xfrm>
            <a:custGeom>
              <a:avLst/>
              <a:gdLst/>
              <a:ahLst/>
              <a:cxnLst/>
              <a:rect l="l" t="t" r="r" b="b"/>
              <a:pathLst>
                <a:path w="8080" h="9842" extrusionOk="0">
                  <a:moveTo>
                    <a:pt x="3287" y="0"/>
                  </a:moveTo>
                  <a:cubicBezTo>
                    <a:pt x="3157" y="0"/>
                    <a:pt x="3028" y="55"/>
                    <a:pt x="2947" y="165"/>
                  </a:cubicBezTo>
                  <a:cubicBezTo>
                    <a:pt x="2808" y="355"/>
                    <a:pt x="2835" y="611"/>
                    <a:pt x="3023" y="749"/>
                  </a:cubicBezTo>
                  <a:cubicBezTo>
                    <a:pt x="3269" y="992"/>
                    <a:pt x="5354" y="3812"/>
                    <a:pt x="6796" y="5787"/>
                  </a:cubicBezTo>
                  <a:lnTo>
                    <a:pt x="272" y="9035"/>
                  </a:lnTo>
                  <a:cubicBezTo>
                    <a:pt x="93" y="9122"/>
                    <a:pt x="1" y="9321"/>
                    <a:pt x="46" y="9513"/>
                  </a:cubicBezTo>
                  <a:cubicBezTo>
                    <a:pt x="91" y="9705"/>
                    <a:pt x="263" y="9842"/>
                    <a:pt x="460" y="9842"/>
                  </a:cubicBezTo>
                  <a:cubicBezTo>
                    <a:pt x="527" y="9840"/>
                    <a:pt x="591" y="9825"/>
                    <a:pt x="649" y="9795"/>
                  </a:cubicBezTo>
                  <a:lnTo>
                    <a:pt x="8079" y="6101"/>
                  </a:lnTo>
                  <a:lnTo>
                    <a:pt x="7782" y="5693"/>
                  </a:lnTo>
                  <a:cubicBezTo>
                    <a:pt x="5992" y="3237"/>
                    <a:pt x="3805" y="272"/>
                    <a:pt x="3555" y="86"/>
                  </a:cubicBezTo>
                  <a:cubicBezTo>
                    <a:pt x="3476" y="29"/>
                    <a:pt x="3381" y="0"/>
                    <a:pt x="32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1" name="Google Shape;4771;p74"/>
            <p:cNvSpPr/>
            <p:nvPr/>
          </p:nvSpPr>
          <p:spPr>
            <a:xfrm flipH="1">
              <a:off x="1842491" y="5268028"/>
              <a:ext cx="142981" cy="211955"/>
            </a:xfrm>
            <a:custGeom>
              <a:avLst/>
              <a:gdLst/>
              <a:ahLst/>
              <a:cxnLst/>
              <a:rect l="l" t="t" r="r" b="b"/>
              <a:pathLst>
                <a:path w="9289" h="13770" extrusionOk="0">
                  <a:moveTo>
                    <a:pt x="7569" y="0"/>
                  </a:moveTo>
                  <a:cubicBezTo>
                    <a:pt x="7546" y="0"/>
                    <a:pt x="7523" y="2"/>
                    <a:pt x="7499" y="6"/>
                  </a:cubicBezTo>
                  <a:cubicBezTo>
                    <a:pt x="7265" y="44"/>
                    <a:pt x="7107" y="267"/>
                    <a:pt x="7148" y="501"/>
                  </a:cubicBezTo>
                  <a:lnTo>
                    <a:pt x="8358" y="7829"/>
                  </a:lnTo>
                  <a:lnTo>
                    <a:pt x="235" y="12985"/>
                  </a:lnTo>
                  <a:cubicBezTo>
                    <a:pt x="74" y="13087"/>
                    <a:pt x="1" y="13282"/>
                    <a:pt x="54" y="13464"/>
                  </a:cubicBezTo>
                  <a:cubicBezTo>
                    <a:pt x="106" y="13646"/>
                    <a:pt x="273" y="13770"/>
                    <a:pt x="464" y="13770"/>
                  </a:cubicBezTo>
                  <a:cubicBezTo>
                    <a:pt x="544" y="13770"/>
                    <a:pt x="622" y="13747"/>
                    <a:pt x="691" y="13703"/>
                  </a:cubicBezTo>
                  <a:lnTo>
                    <a:pt x="9289" y="8246"/>
                  </a:lnTo>
                  <a:lnTo>
                    <a:pt x="7989" y="362"/>
                  </a:lnTo>
                  <a:cubicBezTo>
                    <a:pt x="7957" y="150"/>
                    <a:pt x="7776" y="0"/>
                    <a:pt x="75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2" name="Google Shape;4772;p74"/>
            <p:cNvSpPr/>
            <p:nvPr/>
          </p:nvSpPr>
          <p:spPr>
            <a:xfrm flipH="1">
              <a:off x="1677280" y="4772261"/>
              <a:ext cx="733668" cy="608050"/>
            </a:xfrm>
            <a:custGeom>
              <a:avLst/>
              <a:gdLst/>
              <a:ahLst/>
              <a:cxnLst/>
              <a:rect l="l" t="t" r="r" b="b"/>
              <a:pathLst>
                <a:path w="47664" h="39503" extrusionOk="0">
                  <a:moveTo>
                    <a:pt x="1" y="0"/>
                  </a:moveTo>
                  <a:cubicBezTo>
                    <a:pt x="12473" y="10513"/>
                    <a:pt x="13509" y="35678"/>
                    <a:pt x="47663" y="39503"/>
                  </a:cubicBezTo>
                  <a:cubicBezTo>
                    <a:pt x="47663" y="39503"/>
                    <a:pt x="46524" y="420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3" name="Google Shape;4773;p74"/>
            <p:cNvSpPr/>
            <p:nvPr/>
          </p:nvSpPr>
          <p:spPr>
            <a:xfrm flipH="1">
              <a:off x="1639133" y="4810260"/>
              <a:ext cx="679056" cy="616670"/>
            </a:xfrm>
            <a:custGeom>
              <a:avLst/>
              <a:gdLst/>
              <a:ahLst/>
              <a:cxnLst/>
              <a:rect l="l" t="t" r="r" b="b"/>
              <a:pathLst>
                <a:path w="44116" h="40063" extrusionOk="0">
                  <a:moveTo>
                    <a:pt x="566" y="0"/>
                  </a:moveTo>
                  <a:cubicBezTo>
                    <a:pt x="359" y="0"/>
                    <a:pt x="166" y="129"/>
                    <a:pt x="94" y="337"/>
                  </a:cubicBezTo>
                  <a:cubicBezTo>
                    <a:pt x="0" y="602"/>
                    <a:pt x="144" y="891"/>
                    <a:pt x="411" y="978"/>
                  </a:cubicBezTo>
                  <a:cubicBezTo>
                    <a:pt x="20402" y="7944"/>
                    <a:pt x="42838" y="39531"/>
                    <a:pt x="43062" y="39849"/>
                  </a:cubicBezTo>
                  <a:cubicBezTo>
                    <a:pt x="43155" y="39983"/>
                    <a:pt x="43309" y="40063"/>
                    <a:pt x="43473" y="40063"/>
                  </a:cubicBezTo>
                  <a:cubicBezTo>
                    <a:pt x="43879" y="40063"/>
                    <a:pt x="44116" y="39603"/>
                    <a:pt x="43882" y="39273"/>
                  </a:cubicBezTo>
                  <a:cubicBezTo>
                    <a:pt x="43655" y="38950"/>
                    <a:pt x="21037" y="7103"/>
                    <a:pt x="742" y="32"/>
                  </a:cubicBezTo>
                  <a:cubicBezTo>
                    <a:pt x="684" y="11"/>
                    <a:pt x="625" y="0"/>
                    <a:pt x="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4" name="Google Shape;4774;p74"/>
            <p:cNvSpPr/>
            <p:nvPr/>
          </p:nvSpPr>
          <p:spPr>
            <a:xfrm flipH="1">
              <a:off x="1677280" y="4772261"/>
              <a:ext cx="733668" cy="608050"/>
            </a:xfrm>
            <a:custGeom>
              <a:avLst/>
              <a:gdLst/>
              <a:ahLst/>
              <a:cxnLst/>
              <a:rect l="l" t="t" r="r" b="b"/>
              <a:pathLst>
                <a:path w="47664" h="39503" extrusionOk="0">
                  <a:moveTo>
                    <a:pt x="1" y="0"/>
                  </a:moveTo>
                  <a:cubicBezTo>
                    <a:pt x="12473" y="10513"/>
                    <a:pt x="13509" y="35678"/>
                    <a:pt x="47663" y="39503"/>
                  </a:cubicBezTo>
                  <a:cubicBezTo>
                    <a:pt x="47663" y="39503"/>
                    <a:pt x="46524" y="4201"/>
                    <a:pt x="1" y="0"/>
                  </a:cubicBezTo>
                  <a:close/>
                </a:path>
              </a:pathLst>
            </a:custGeom>
            <a:solidFill>
              <a:srgbClr val="6D9EEB">
                <a:alpha val="41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5" name="Google Shape;4775;p74"/>
            <p:cNvSpPr/>
            <p:nvPr/>
          </p:nvSpPr>
          <p:spPr>
            <a:xfrm flipH="1">
              <a:off x="2078447" y="4838349"/>
              <a:ext cx="136839" cy="134515"/>
            </a:xfrm>
            <a:custGeom>
              <a:avLst/>
              <a:gdLst/>
              <a:ahLst/>
              <a:cxnLst/>
              <a:rect l="l" t="t" r="r" b="b"/>
              <a:pathLst>
                <a:path w="8890" h="8739" extrusionOk="0">
                  <a:moveTo>
                    <a:pt x="5905" y="1"/>
                  </a:moveTo>
                  <a:cubicBezTo>
                    <a:pt x="5807" y="1"/>
                    <a:pt x="5709" y="29"/>
                    <a:pt x="5625" y="90"/>
                  </a:cubicBezTo>
                  <a:cubicBezTo>
                    <a:pt x="5401" y="254"/>
                    <a:pt x="5339" y="548"/>
                    <a:pt x="5503" y="772"/>
                  </a:cubicBezTo>
                  <a:cubicBezTo>
                    <a:pt x="5667" y="1088"/>
                    <a:pt x="6779" y="4314"/>
                    <a:pt x="7560" y="6613"/>
                  </a:cubicBezTo>
                  <a:lnTo>
                    <a:pt x="450" y="7741"/>
                  </a:lnTo>
                  <a:cubicBezTo>
                    <a:pt x="188" y="7779"/>
                    <a:pt x="1" y="8013"/>
                    <a:pt x="23" y="8276"/>
                  </a:cubicBezTo>
                  <a:cubicBezTo>
                    <a:pt x="42" y="8537"/>
                    <a:pt x="260" y="8738"/>
                    <a:pt x="521" y="8738"/>
                  </a:cubicBezTo>
                  <a:cubicBezTo>
                    <a:pt x="523" y="8738"/>
                    <a:pt x="525" y="8738"/>
                    <a:pt x="527" y="8738"/>
                  </a:cubicBezTo>
                  <a:cubicBezTo>
                    <a:pt x="554" y="8738"/>
                    <a:pt x="581" y="8737"/>
                    <a:pt x="606" y="8733"/>
                  </a:cubicBezTo>
                  <a:lnTo>
                    <a:pt x="8889" y="7420"/>
                  </a:lnTo>
                  <a:lnTo>
                    <a:pt x="8701" y="6855"/>
                  </a:lnTo>
                  <a:cubicBezTo>
                    <a:pt x="7284" y="2660"/>
                    <a:pt x="6490" y="428"/>
                    <a:pt x="6337" y="219"/>
                  </a:cubicBezTo>
                  <a:cubicBezTo>
                    <a:pt x="6235" y="80"/>
                    <a:pt x="6070" y="1"/>
                    <a:pt x="59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6" name="Google Shape;4776;p74"/>
            <p:cNvSpPr/>
            <p:nvPr/>
          </p:nvSpPr>
          <p:spPr>
            <a:xfrm flipH="1">
              <a:off x="1884765" y="4983560"/>
              <a:ext cx="180415" cy="172319"/>
            </a:xfrm>
            <a:custGeom>
              <a:avLst/>
              <a:gdLst/>
              <a:ahLst/>
              <a:cxnLst/>
              <a:rect l="l" t="t" r="r" b="b"/>
              <a:pathLst>
                <a:path w="11721" h="11195" extrusionOk="0">
                  <a:moveTo>
                    <a:pt x="11198" y="1"/>
                  </a:moveTo>
                  <a:cubicBezTo>
                    <a:pt x="10947" y="1"/>
                    <a:pt x="10724" y="176"/>
                    <a:pt x="10688" y="430"/>
                  </a:cubicBezTo>
                  <a:lnTo>
                    <a:pt x="9652" y="7736"/>
                  </a:lnTo>
                  <a:lnTo>
                    <a:pt x="406" y="10207"/>
                  </a:lnTo>
                  <a:cubicBezTo>
                    <a:pt x="161" y="10270"/>
                    <a:pt x="0" y="10506"/>
                    <a:pt x="34" y="10758"/>
                  </a:cubicBezTo>
                  <a:cubicBezTo>
                    <a:pt x="67" y="11008"/>
                    <a:pt x="281" y="11194"/>
                    <a:pt x="532" y="11194"/>
                  </a:cubicBezTo>
                  <a:cubicBezTo>
                    <a:pt x="533" y="11194"/>
                    <a:pt x="534" y="11194"/>
                    <a:pt x="535" y="11194"/>
                  </a:cubicBezTo>
                  <a:cubicBezTo>
                    <a:pt x="578" y="11193"/>
                    <a:pt x="623" y="11188"/>
                    <a:pt x="665" y="11178"/>
                  </a:cubicBezTo>
                  <a:lnTo>
                    <a:pt x="10551" y="8533"/>
                  </a:lnTo>
                  <a:lnTo>
                    <a:pt x="11681" y="572"/>
                  </a:lnTo>
                  <a:cubicBezTo>
                    <a:pt x="11721" y="298"/>
                    <a:pt x="11530" y="42"/>
                    <a:pt x="11255" y="3"/>
                  </a:cubicBezTo>
                  <a:cubicBezTo>
                    <a:pt x="11236" y="2"/>
                    <a:pt x="11217" y="1"/>
                    <a:pt x="111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7" name="Google Shape;4777;p74"/>
            <p:cNvSpPr/>
            <p:nvPr/>
          </p:nvSpPr>
          <p:spPr>
            <a:xfrm flipH="1">
              <a:off x="1755237" y="5150935"/>
              <a:ext cx="174166" cy="137517"/>
            </a:xfrm>
            <a:custGeom>
              <a:avLst/>
              <a:gdLst/>
              <a:ahLst/>
              <a:cxnLst/>
              <a:rect l="l" t="t" r="r" b="b"/>
              <a:pathLst>
                <a:path w="11315" h="8934" extrusionOk="0">
                  <a:moveTo>
                    <a:pt x="10767" y="0"/>
                  </a:moveTo>
                  <a:cubicBezTo>
                    <a:pt x="10527" y="0"/>
                    <a:pt x="10321" y="179"/>
                    <a:pt x="10280" y="423"/>
                  </a:cubicBezTo>
                  <a:lnTo>
                    <a:pt x="9326" y="6224"/>
                  </a:lnTo>
                  <a:lnTo>
                    <a:pt x="436" y="7940"/>
                  </a:lnTo>
                  <a:cubicBezTo>
                    <a:pt x="179" y="7985"/>
                    <a:pt x="0" y="8221"/>
                    <a:pt x="25" y="8480"/>
                  </a:cubicBezTo>
                  <a:cubicBezTo>
                    <a:pt x="50" y="8738"/>
                    <a:pt x="265" y="8934"/>
                    <a:pt x="523" y="8934"/>
                  </a:cubicBezTo>
                  <a:cubicBezTo>
                    <a:pt x="525" y="8934"/>
                    <a:pt x="527" y="8934"/>
                    <a:pt x="530" y="8934"/>
                  </a:cubicBezTo>
                  <a:cubicBezTo>
                    <a:pt x="563" y="8934"/>
                    <a:pt x="595" y="8931"/>
                    <a:pt x="627" y="8926"/>
                  </a:cubicBezTo>
                  <a:lnTo>
                    <a:pt x="10205" y="7076"/>
                  </a:lnTo>
                  <a:lnTo>
                    <a:pt x="11270" y="585"/>
                  </a:lnTo>
                  <a:cubicBezTo>
                    <a:pt x="11315" y="311"/>
                    <a:pt x="11129" y="54"/>
                    <a:pt x="10857" y="9"/>
                  </a:cubicBezTo>
                  <a:cubicBezTo>
                    <a:pt x="10826" y="3"/>
                    <a:pt x="10796" y="0"/>
                    <a:pt x="107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8" name="Google Shape;4778;p74"/>
            <p:cNvSpPr/>
            <p:nvPr/>
          </p:nvSpPr>
          <p:spPr>
            <a:xfrm flipH="1">
              <a:off x="1324676" y="4680316"/>
              <a:ext cx="628799" cy="979625"/>
            </a:xfrm>
            <a:custGeom>
              <a:avLst/>
              <a:gdLst/>
              <a:ahLst/>
              <a:cxnLst/>
              <a:rect l="l" t="t" r="r" b="b"/>
              <a:pathLst>
                <a:path w="40851" h="63643" extrusionOk="0">
                  <a:moveTo>
                    <a:pt x="6468" y="1"/>
                  </a:moveTo>
                  <a:cubicBezTo>
                    <a:pt x="5113" y="1"/>
                    <a:pt x="3930" y="611"/>
                    <a:pt x="3121" y="2041"/>
                  </a:cubicBezTo>
                  <a:cubicBezTo>
                    <a:pt x="0" y="7558"/>
                    <a:pt x="5990" y="11822"/>
                    <a:pt x="7245" y="17590"/>
                  </a:cubicBezTo>
                  <a:cubicBezTo>
                    <a:pt x="8499" y="23359"/>
                    <a:pt x="974" y="26619"/>
                    <a:pt x="3734" y="33801"/>
                  </a:cubicBezTo>
                  <a:cubicBezTo>
                    <a:pt x="6493" y="40982"/>
                    <a:pt x="14267" y="33891"/>
                    <a:pt x="11509" y="45149"/>
                  </a:cubicBezTo>
                  <a:cubicBezTo>
                    <a:pt x="8750" y="56407"/>
                    <a:pt x="23296" y="60998"/>
                    <a:pt x="23296" y="60998"/>
                  </a:cubicBezTo>
                  <a:cubicBezTo>
                    <a:pt x="23296" y="60998"/>
                    <a:pt x="27791" y="63643"/>
                    <a:pt x="31661" y="63643"/>
                  </a:cubicBezTo>
                  <a:cubicBezTo>
                    <a:pt x="33042" y="63643"/>
                    <a:pt x="34344" y="63306"/>
                    <a:pt x="35334" y="62392"/>
                  </a:cubicBezTo>
                  <a:cubicBezTo>
                    <a:pt x="39097" y="58915"/>
                    <a:pt x="37842" y="53202"/>
                    <a:pt x="37466" y="48312"/>
                  </a:cubicBezTo>
                  <a:cubicBezTo>
                    <a:pt x="37090" y="43422"/>
                    <a:pt x="40851" y="39828"/>
                    <a:pt x="39011" y="36149"/>
                  </a:cubicBezTo>
                  <a:cubicBezTo>
                    <a:pt x="37174" y="32471"/>
                    <a:pt x="28646" y="30465"/>
                    <a:pt x="30636" y="25449"/>
                  </a:cubicBezTo>
                  <a:cubicBezTo>
                    <a:pt x="32626" y="20432"/>
                    <a:pt x="30318" y="16086"/>
                    <a:pt x="26973" y="14413"/>
                  </a:cubicBezTo>
                  <a:cubicBezTo>
                    <a:pt x="23630" y="12741"/>
                    <a:pt x="19450" y="12073"/>
                    <a:pt x="17610" y="10066"/>
                  </a:cubicBezTo>
                  <a:cubicBezTo>
                    <a:pt x="15629" y="4988"/>
                    <a:pt x="10343" y="1"/>
                    <a:pt x="6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9" name="Google Shape;4779;p74"/>
            <p:cNvSpPr/>
            <p:nvPr/>
          </p:nvSpPr>
          <p:spPr>
            <a:xfrm flipH="1">
              <a:off x="1412562" y="4744388"/>
              <a:ext cx="445690" cy="931754"/>
            </a:xfrm>
            <a:custGeom>
              <a:avLst/>
              <a:gdLst/>
              <a:ahLst/>
              <a:cxnLst/>
              <a:rect l="l" t="t" r="r" b="b"/>
              <a:pathLst>
                <a:path w="28955" h="60533" extrusionOk="0">
                  <a:moveTo>
                    <a:pt x="557" y="1"/>
                  </a:moveTo>
                  <a:cubicBezTo>
                    <a:pt x="435" y="1"/>
                    <a:pt x="311" y="45"/>
                    <a:pt x="214" y="136"/>
                  </a:cubicBezTo>
                  <a:cubicBezTo>
                    <a:pt x="12" y="324"/>
                    <a:pt x="0" y="642"/>
                    <a:pt x="189" y="844"/>
                  </a:cubicBezTo>
                  <a:cubicBezTo>
                    <a:pt x="14736" y="16492"/>
                    <a:pt x="27784" y="59739"/>
                    <a:pt x="27914" y="60175"/>
                  </a:cubicBezTo>
                  <a:cubicBezTo>
                    <a:pt x="27977" y="60387"/>
                    <a:pt x="28173" y="60533"/>
                    <a:pt x="28395" y="60533"/>
                  </a:cubicBezTo>
                  <a:cubicBezTo>
                    <a:pt x="28444" y="60533"/>
                    <a:pt x="28492" y="60524"/>
                    <a:pt x="28539" y="60511"/>
                  </a:cubicBezTo>
                  <a:cubicBezTo>
                    <a:pt x="28803" y="60432"/>
                    <a:pt x="28955" y="60152"/>
                    <a:pt x="28875" y="59886"/>
                  </a:cubicBezTo>
                  <a:cubicBezTo>
                    <a:pt x="28746" y="59450"/>
                    <a:pt x="15630" y="15980"/>
                    <a:pt x="924" y="161"/>
                  </a:cubicBezTo>
                  <a:cubicBezTo>
                    <a:pt x="825" y="54"/>
                    <a:pt x="692" y="1"/>
                    <a:pt x="557" y="1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0" name="Google Shape;4780;p74"/>
            <p:cNvSpPr/>
            <p:nvPr/>
          </p:nvSpPr>
          <p:spPr>
            <a:xfrm flipH="1">
              <a:off x="1653722" y="4862250"/>
              <a:ext cx="163884" cy="114289"/>
            </a:xfrm>
            <a:custGeom>
              <a:avLst/>
              <a:gdLst/>
              <a:ahLst/>
              <a:cxnLst/>
              <a:rect l="l" t="t" r="r" b="b"/>
              <a:pathLst>
                <a:path w="10647" h="7425" extrusionOk="0">
                  <a:moveTo>
                    <a:pt x="10078" y="0"/>
                  </a:moveTo>
                  <a:cubicBezTo>
                    <a:pt x="9881" y="0"/>
                    <a:pt x="9695" y="117"/>
                    <a:pt x="9616" y="310"/>
                  </a:cubicBezTo>
                  <a:lnTo>
                    <a:pt x="7130" y="6270"/>
                  </a:lnTo>
                  <a:lnTo>
                    <a:pt x="652" y="4901"/>
                  </a:lnTo>
                  <a:cubicBezTo>
                    <a:pt x="618" y="4894"/>
                    <a:pt x="583" y="4891"/>
                    <a:pt x="549" y="4891"/>
                  </a:cubicBezTo>
                  <a:cubicBezTo>
                    <a:pt x="317" y="4891"/>
                    <a:pt x="108" y="5053"/>
                    <a:pt x="57" y="5289"/>
                  </a:cubicBezTo>
                  <a:cubicBezTo>
                    <a:pt x="1" y="5560"/>
                    <a:pt x="174" y="5825"/>
                    <a:pt x="445" y="5884"/>
                  </a:cubicBezTo>
                  <a:lnTo>
                    <a:pt x="7736" y="7424"/>
                  </a:lnTo>
                  <a:lnTo>
                    <a:pt x="10542" y="694"/>
                  </a:lnTo>
                  <a:cubicBezTo>
                    <a:pt x="10647" y="439"/>
                    <a:pt x="10527" y="146"/>
                    <a:pt x="10271" y="39"/>
                  </a:cubicBezTo>
                  <a:cubicBezTo>
                    <a:pt x="10208" y="13"/>
                    <a:pt x="10142" y="0"/>
                    <a:pt x="10078" y="0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1" name="Google Shape;4781;p74"/>
            <p:cNvSpPr/>
            <p:nvPr/>
          </p:nvSpPr>
          <p:spPr>
            <a:xfrm flipH="1">
              <a:off x="1499227" y="5055235"/>
              <a:ext cx="318425" cy="174520"/>
            </a:xfrm>
            <a:custGeom>
              <a:avLst/>
              <a:gdLst/>
              <a:ahLst/>
              <a:cxnLst/>
              <a:rect l="l" t="t" r="r" b="b"/>
              <a:pathLst>
                <a:path w="20687" h="11338" extrusionOk="0">
                  <a:moveTo>
                    <a:pt x="20113" y="0"/>
                  </a:moveTo>
                  <a:cubicBezTo>
                    <a:pt x="19925" y="0"/>
                    <a:pt x="19746" y="106"/>
                    <a:pt x="19660" y="287"/>
                  </a:cubicBezTo>
                  <a:lnTo>
                    <a:pt x="14951" y="10185"/>
                  </a:lnTo>
                  <a:lnTo>
                    <a:pt x="662" y="6970"/>
                  </a:lnTo>
                  <a:cubicBezTo>
                    <a:pt x="625" y="6962"/>
                    <a:pt x="589" y="6958"/>
                    <a:pt x="552" y="6958"/>
                  </a:cubicBezTo>
                  <a:cubicBezTo>
                    <a:pt x="322" y="6958"/>
                    <a:pt x="114" y="7117"/>
                    <a:pt x="62" y="7351"/>
                  </a:cubicBezTo>
                  <a:cubicBezTo>
                    <a:pt x="0" y="7622"/>
                    <a:pt x="171" y="7889"/>
                    <a:pt x="441" y="7951"/>
                  </a:cubicBezTo>
                  <a:lnTo>
                    <a:pt x="15512" y="11338"/>
                  </a:lnTo>
                  <a:lnTo>
                    <a:pt x="20566" y="718"/>
                  </a:lnTo>
                  <a:cubicBezTo>
                    <a:pt x="20686" y="467"/>
                    <a:pt x="20579" y="168"/>
                    <a:pt x="20329" y="50"/>
                  </a:cubicBezTo>
                  <a:cubicBezTo>
                    <a:pt x="20259" y="16"/>
                    <a:pt x="20185" y="0"/>
                    <a:pt x="20113" y="0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2" name="Google Shape;4782;p74"/>
            <p:cNvSpPr/>
            <p:nvPr/>
          </p:nvSpPr>
          <p:spPr>
            <a:xfrm flipH="1">
              <a:off x="658816" y="4243988"/>
              <a:ext cx="858409" cy="1337331"/>
            </a:xfrm>
            <a:custGeom>
              <a:avLst/>
              <a:gdLst/>
              <a:ahLst/>
              <a:cxnLst/>
              <a:rect l="l" t="t" r="r" b="b"/>
              <a:pathLst>
                <a:path w="55768" h="86882" extrusionOk="0">
                  <a:moveTo>
                    <a:pt x="46938" y="0"/>
                  </a:moveTo>
                  <a:cubicBezTo>
                    <a:pt x="41647" y="0"/>
                    <a:pt x="34433" y="6807"/>
                    <a:pt x="31727" y="13740"/>
                  </a:cubicBezTo>
                  <a:cubicBezTo>
                    <a:pt x="29216" y="16480"/>
                    <a:pt x="23510" y="17393"/>
                    <a:pt x="18945" y="19675"/>
                  </a:cubicBezTo>
                  <a:cubicBezTo>
                    <a:pt x="14381" y="21957"/>
                    <a:pt x="11229" y="27892"/>
                    <a:pt x="13946" y="34740"/>
                  </a:cubicBezTo>
                  <a:cubicBezTo>
                    <a:pt x="16663" y="41587"/>
                    <a:pt x="5023" y="44326"/>
                    <a:pt x="2511" y="49348"/>
                  </a:cubicBezTo>
                  <a:cubicBezTo>
                    <a:pt x="0" y="54369"/>
                    <a:pt x="5136" y="59276"/>
                    <a:pt x="4622" y="65952"/>
                  </a:cubicBezTo>
                  <a:cubicBezTo>
                    <a:pt x="4109" y="72629"/>
                    <a:pt x="2398" y="80428"/>
                    <a:pt x="7532" y="85173"/>
                  </a:cubicBezTo>
                  <a:cubicBezTo>
                    <a:pt x="8883" y="86422"/>
                    <a:pt x="10661" y="86882"/>
                    <a:pt x="12547" y="86882"/>
                  </a:cubicBezTo>
                  <a:cubicBezTo>
                    <a:pt x="17831" y="86882"/>
                    <a:pt x="23966" y="83272"/>
                    <a:pt x="23966" y="83272"/>
                  </a:cubicBezTo>
                  <a:cubicBezTo>
                    <a:pt x="23966" y="83272"/>
                    <a:pt x="43823" y="77003"/>
                    <a:pt x="40057" y="61635"/>
                  </a:cubicBezTo>
                  <a:cubicBezTo>
                    <a:pt x="36291" y="46267"/>
                    <a:pt x="46904" y="55948"/>
                    <a:pt x="50672" y="46143"/>
                  </a:cubicBezTo>
                  <a:cubicBezTo>
                    <a:pt x="54438" y="36338"/>
                    <a:pt x="44166" y="31887"/>
                    <a:pt x="45878" y="24012"/>
                  </a:cubicBezTo>
                  <a:cubicBezTo>
                    <a:pt x="47589" y="16138"/>
                    <a:pt x="55768" y="10317"/>
                    <a:pt x="51507" y="2785"/>
                  </a:cubicBezTo>
                  <a:cubicBezTo>
                    <a:pt x="50403" y="833"/>
                    <a:pt x="48788" y="0"/>
                    <a:pt x="469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3" name="Google Shape;4783;p74"/>
            <p:cNvSpPr/>
            <p:nvPr/>
          </p:nvSpPr>
          <p:spPr>
            <a:xfrm flipH="1">
              <a:off x="658816" y="4243988"/>
              <a:ext cx="858409" cy="1337331"/>
            </a:xfrm>
            <a:custGeom>
              <a:avLst/>
              <a:gdLst/>
              <a:ahLst/>
              <a:cxnLst/>
              <a:rect l="l" t="t" r="r" b="b"/>
              <a:pathLst>
                <a:path w="55768" h="86882" extrusionOk="0">
                  <a:moveTo>
                    <a:pt x="46938" y="0"/>
                  </a:moveTo>
                  <a:cubicBezTo>
                    <a:pt x="41647" y="0"/>
                    <a:pt x="34433" y="6807"/>
                    <a:pt x="31727" y="13740"/>
                  </a:cubicBezTo>
                  <a:cubicBezTo>
                    <a:pt x="29216" y="16480"/>
                    <a:pt x="23510" y="17393"/>
                    <a:pt x="18945" y="19675"/>
                  </a:cubicBezTo>
                  <a:cubicBezTo>
                    <a:pt x="14381" y="21957"/>
                    <a:pt x="11229" y="27892"/>
                    <a:pt x="13946" y="34740"/>
                  </a:cubicBezTo>
                  <a:cubicBezTo>
                    <a:pt x="16663" y="41587"/>
                    <a:pt x="5023" y="44326"/>
                    <a:pt x="2511" y="49348"/>
                  </a:cubicBezTo>
                  <a:cubicBezTo>
                    <a:pt x="0" y="54369"/>
                    <a:pt x="5136" y="59276"/>
                    <a:pt x="4622" y="65952"/>
                  </a:cubicBezTo>
                  <a:cubicBezTo>
                    <a:pt x="4109" y="72629"/>
                    <a:pt x="2398" y="80428"/>
                    <a:pt x="7532" y="85173"/>
                  </a:cubicBezTo>
                  <a:cubicBezTo>
                    <a:pt x="8883" y="86422"/>
                    <a:pt x="10661" y="86882"/>
                    <a:pt x="12547" y="86882"/>
                  </a:cubicBezTo>
                  <a:cubicBezTo>
                    <a:pt x="17831" y="86882"/>
                    <a:pt x="23966" y="83272"/>
                    <a:pt x="23966" y="83272"/>
                  </a:cubicBezTo>
                  <a:cubicBezTo>
                    <a:pt x="23966" y="83272"/>
                    <a:pt x="43823" y="77003"/>
                    <a:pt x="40057" y="61635"/>
                  </a:cubicBezTo>
                  <a:cubicBezTo>
                    <a:pt x="36291" y="46267"/>
                    <a:pt x="46904" y="55948"/>
                    <a:pt x="50672" y="46143"/>
                  </a:cubicBezTo>
                  <a:cubicBezTo>
                    <a:pt x="54438" y="36338"/>
                    <a:pt x="44166" y="31887"/>
                    <a:pt x="45878" y="24012"/>
                  </a:cubicBezTo>
                  <a:cubicBezTo>
                    <a:pt x="47589" y="16138"/>
                    <a:pt x="55768" y="10317"/>
                    <a:pt x="51507" y="2785"/>
                  </a:cubicBezTo>
                  <a:cubicBezTo>
                    <a:pt x="50403" y="833"/>
                    <a:pt x="48788" y="0"/>
                    <a:pt x="46938" y="0"/>
                  </a:cubicBezTo>
                  <a:close/>
                </a:path>
              </a:pathLst>
            </a:custGeom>
            <a:solidFill>
              <a:srgbClr val="6D9EEB">
                <a:alpha val="41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4" name="Google Shape;4784;p74"/>
            <p:cNvSpPr/>
            <p:nvPr/>
          </p:nvSpPr>
          <p:spPr>
            <a:xfrm flipH="1">
              <a:off x="791960" y="4334255"/>
              <a:ext cx="602155" cy="1266356"/>
            </a:xfrm>
            <a:custGeom>
              <a:avLst/>
              <a:gdLst/>
              <a:ahLst/>
              <a:cxnLst/>
              <a:rect l="l" t="t" r="r" b="b"/>
              <a:pathLst>
                <a:path w="39120" h="82271" extrusionOk="0">
                  <a:moveTo>
                    <a:pt x="38564" y="0"/>
                  </a:moveTo>
                  <a:cubicBezTo>
                    <a:pt x="38430" y="0"/>
                    <a:pt x="38296" y="54"/>
                    <a:pt x="38197" y="160"/>
                  </a:cubicBezTo>
                  <a:cubicBezTo>
                    <a:pt x="18149" y="21726"/>
                    <a:pt x="258" y="81027"/>
                    <a:pt x="79" y="81624"/>
                  </a:cubicBezTo>
                  <a:cubicBezTo>
                    <a:pt x="1" y="81889"/>
                    <a:pt x="151" y="82170"/>
                    <a:pt x="417" y="82249"/>
                  </a:cubicBezTo>
                  <a:cubicBezTo>
                    <a:pt x="464" y="82262"/>
                    <a:pt x="512" y="82270"/>
                    <a:pt x="561" y="82270"/>
                  </a:cubicBezTo>
                  <a:cubicBezTo>
                    <a:pt x="781" y="82270"/>
                    <a:pt x="977" y="82125"/>
                    <a:pt x="1040" y="81913"/>
                  </a:cubicBezTo>
                  <a:cubicBezTo>
                    <a:pt x="1221" y="81318"/>
                    <a:pt x="19043" y="22239"/>
                    <a:pt x="38930" y="843"/>
                  </a:cubicBezTo>
                  <a:cubicBezTo>
                    <a:pt x="39119" y="641"/>
                    <a:pt x="39109" y="323"/>
                    <a:pt x="38905" y="135"/>
                  </a:cubicBezTo>
                  <a:cubicBezTo>
                    <a:pt x="38809" y="45"/>
                    <a:pt x="38686" y="0"/>
                    <a:pt x="385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5" name="Google Shape;4785;p74"/>
            <p:cNvSpPr/>
            <p:nvPr/>
          </p:nvSpPr>
          <p:spPr>
            <a:xfrm flipH="1">
              <a:off x="847457" y="4495181"/>
              <a:ext cx="217481" cy="149923"/>
            </a:xfrm>
            <a:custGeom>
              <a:avLst/>
              <a:gdLst/>
              <a:ahLst/>
              <a:cxnLst/>
              <a:rect l="l" t="t" r="r" b="b"/>
              <a:pathLst>
                <a:path w="14129" h="9740" extrusionOk="0">
                  <a:moveTo>
                    <a:pt x="572" y="0"/>
                  </a:moveTo>
                  <a:cubicBezTo>
                    <a:pt x="507" y="0"/>
                    <a:pt x="442" y="13"/>
                    <a:pt x="378" y="39"/>
                  </a:cubicBezTo>
                  <a:cubicBezTo>
                    <a:pt x="123" y="146"/>
                    <a:pt x="1" y="438"/>
                    <a:pt x="108" y="694"/>
                  </a:cubicBezTo>
                  <a:lnTo>
                    <a:pt x="3879" y="9740"/>
                  </a:lnTo>
                  <a:lnTo>
                    <a:pt x="13684" y="7668"/>
                  </a:lnTo>
                  <a:cubicBezTo>
                    <a:pt x="13955" y="7611"/>
                    <a:pt x="14129" y="7345"/>
                    <a:pt x="14072" y="7075"/>
                  </a:cubicBezTo>
                  <a:cubicBezTo>
                    <a:pt x="14020" y="6834"/>
                    <a:pt x="13806" y="6679"/>
                    <a:pt x="13572" y="6679"/>
                  </a:cubicBezTo>
                  <a:cubicBezTo>
                    <a:pt x="13540" y="6679"/>
                    <a:pt x="13509" y="6681"/>
                    <a:pt x="13477" y="6687"/>
                  </a:cubicBezTo>
                  <a:lnTo>
                    <a:pt x="4485" y="8587"/>
                  </a:lnTo>
                  <a:lnTo>
                    <a:pt x="1033" y="308"/>
                  </a:lnTo>
                  <a:cubicBezTo>
                    <a:pt x="953" y="116"/>
                    <a:pt x="767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6" name="Google Shape;4786;p74"/>
            <p:cNvSpPr/>
            <p:nvPr/>
          </p:nvSpPr>
          <p:spPr>
            <a:xfrm flipH="1">
              <a:off x="847371" y="4758624"/>
              <a:ext cx="428373" cy="232196"/>
            </a:xfrm>
            <a:custGeom>
              <a:avLst/>
              <a:gdLst/>
              <a:ahLst/>
              <a:cxnLst/>
              <a:rect l="l" t="t" r="r" b="b"/>
              <a:pathLst>
                <a:path w="27830" h="15085" extrusionOk="0">
                  <a:moveTo>
                    <a:pt x="571" y="1"/>
                  </a:moveTo>
                  <a:cubicBezTo>
                    <a:pt x="499" y="1"/>
                    <a:pt x="426" y="16"/>
                    <a:pt x="356" y="49"/>
                  </a:cubicBezTo>
                  <a:cubicBezTo>
                    <a:pt x="107" y="170"/>
                    <a:pt x="0" y="469"/>
                    <a:pt x="119" y="719"/>
                  </a:cubicBezTo>
                  <a:lnTo>
                    <a:pt x="6956" y="15085"/>
                  </a:lnTo>
                  <a:lnTo>
                    <a:pt x="27388" y="10493"/>
                  </a:lnTo>
                  <a:cubicBezTo>
                    <a:pt x="27659" y="10432"/>
                    <a:pt x="27829" y="10164"/>
                    <a:pt x="27767" y="9894"/>
                  </a:cubicBezTo>
                  <a:cubicBezTo>
                    <a:pt x="27715" y="9660"/>
                    <a:pt x="27507" y="9500"/>
                    <a:pt x="27278" y="9500"/>
                  </a:cubicBezTo>
                  <a:cubicBezTo>
                    <a:pt x="27242" y="9500"/>
                    <a:pt x="27206" y="9504"/>
                    <a:pt x="27169" y="9513"/>
                  </a:cubicBezTo>
                  <a:lnTo>
                    <a:pt x="7517" y="13932"/>
                  </a:lnTo>
                  <a:lnTo>
                    <a:pt x="1026" y="288"/>
                  </a:lnTo>
                  <a:cubicBezTo>
                    <a:pt x="939" y="107"/>
                    <a:pt x="759" y="1"/>
                    <a:pt x="5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7" name="Google Shape;4787;p74"/>
            <p:cNvSpPr/>
            <p:nvPr/>
          </p:nvSpPr>
          <p:spPr>
            <a:xfrm flipH="1">
              <a:off x="1021107" y="5087956"/>
              <a:ext cx="386367" cy="236829"/>
            </a:xfrm>
            <a:custGeom>
              <a:avLst/>
              <a:gdLst/>
              <a:ahLst/>
              <a:cxnLst/>
              <a:rect l="l" t="t" r="r" b="b"/>
              <a:pathLst>
                <a:path w="25101" h="15386" extrusionOk="0">
                  <a:moveTo>
                    <a:pt x="572" y="1"/>
                  </a:moveTo>
                  <a:cubicBezTo>
                    <a:pt x="499" y="1"/>
                    <a:pt x="425" y="17"/>
                    <a:pt x="354" y="51"/>
                  </a:cubicBezTo>
                  <a:cubicBezTo>
                    <a:pt x="105" y="171"/>
                    <a:pt x="0" y="470"/>
                    <a:pt x="120" y="721"/>
                  </a:cubicBezTo>
                  <a:lnTo>
                    <a:pt x="7161" y="15385"/>
                  </a:lnTo>
                  <a:lnTo>
                    <a:pt x="24693" y="9750"/>
                  </a:lnTo>
                  <a:cubicBezTo>
                    <a:pt x="24957" y="9664"/>
                    <a:pt x="25100" y="9382"/>
                    <a:pt x="25015" y="9118"/>
                  </a:cubicBezTo>
                  <a:cubicBezTo>
                    <a:pt x="24948" y="8905"/>
                    <a:pt x="24749" y="8770"/>
                    <a:pt x="24538" y="8770"/>
                  </a:cubicBezTo>
                  <a:cubicBezTo>
                    <a:pt x="24487" y="8770"/>
                    <a:pt x="24436" y="8778"/>
                    <a:pt x="24385" y="8794"/>
                  </a:cubicBezTo>
                  <a:lnTo>
                    <a:pt x="7686" y="14162"/>
                  </a:lnTo>
                  <a:lnTo>
                    <a:pt x="1024" y="286"/>
                  </a:lnTo>
                  <a:cubicBezTo>
                    <a:pt x="938" y="106"/>
                    <a:pt x="759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88" name="Google Shape;4788;p74"/>
          <p:cNvGrpSpPr/>
          <p:nvPr/>
        </p:nvGrpSpPr>
        <p:grpSpPr>
          <a:xfrm>
            <a:off x="6970218" y="3750988"/>
            <a:ext cx="1685263" cy="1715174"/>
            <a:chOff x="658816" y="3875056"/>
            <a:chExt cx="1769862" cy="1801086"/>
          </a:xfrm>
        </p:grpSpPr>
        <p:sp>
          <p:nvSpPr>
            <p:cNvPr id="4789" name="Google Shape;4789;p74"/>
            <p:cNvSpPr/>
            <p:nvPr/>
          </p:nvSpPr>
          <p:spPr>
            <a:xfrm flipH="1">
              <a:off x="1674625" y="5389061"/>
              <a:ext cx="141642" cy="176783"/>
            </a:xfrm>
            <a:custGeom>
              <a:avLst/>
              <a:gdLst/>
              <a:ahLst/>
              <a:cxnLst/>
              <a:rect l="l" t="t" r="r" b="b"/>
              <a:pathLst>
                <a:path w="9202" h="11485" extrusionOk="0">
                  <a:moveTo>
                    <a:pt x="7862" y="0"/>
                  </a:moveTo>
                  <a:cubicBezTo>
                    <a:pt x="7842" y="0"/>
                    <a:pt x="7822" y="2"/>
                    <a:pt x="7801" y="5"/>
                  </a:cubicBezTo>
                  <a:cubicBezTo>
                    <a:pt x="7568" y="36"/>
                    <a:pt x="7405" y="252"/>
                    <a:pt x="7439" y="484"/>
                  </a:cubicBezTo>
                  <a:lnTo>
                    <a:pt x="8274" y="6355"/>
                  </a:lnTo>
                  <a:lnTo>
                    <a:pt x="259" y="10683"/>
                  </a:lnTo>
                  <a:cubicBezTo>
                    <a:pt x="87" y="10776"/>
                    <a:pt x="1" y="10973"/>
                    <a:pt x="49" y="11162"/>
                  </a:cubicBezTo>
                  <a:cubicBezTo>
                    <a:pt x="97" y="11351"/>
                    <a:pt x="268" y="11485"/>
                    <a:pt x="462" y="11485"/>
                  </a:cubicBezTo>
                  <a:cubicBezTo>
                    <a:pt x="532" y="11483"/>
                    <a:pt x="602" y="11465"/>
                    <a:pt x="664" y="11431"/>
                  </a:cubicBezTo>
                  <a:lnTo>
                    <a:pt x="9202" y="6825"/>
                  </a:lnTo>
                  <a:lnTo>
                    <a:pt x="8281" y="366"/>
                  </a:lnTo>
                  <a:cubicBezTo>
                    <a:pt x="8252" y="154"/>
                    <a:pt x="8070" y="0"/>
                    <a:pt x="7862" y="0"/>
                  </a:cubicBezTo>
                  <a:close/>
                </a:path>
              </a:pathLst>
            </a:custGeom>
            <a:solidFill>
              <a:srgbClr val="8CC4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0" name="Google Shape;4790;p74"/>
            <p:cNvSpPr/>
            <p:nvPr/>
          </p:nvSpPr>
          <p:spPr>
            <a:xfrm flipH="1">
              <a:off x="1402746" y="5296486"/>
              <a:ext cx="287717" cy="178076"/>
            </a:xfrm>
            <a:custGeom>
              <a:avLst/>
              <a:gdLst/>
              <a:ahLst/>
              <a:cxnLst/>
              <a:rect l="l" t="t" r="r" b="b"/>
              <a:pathLst>
                <a:path w="18692" h="11569" extrusionOk="0">
                  <a:moveTo>
                    <a:pt x="18120" y="0"/>
                  </a:moveTo>
                  <a:cubicBezTo>
                    <a:pt x="17933" y="0"/>
                    <a:pt x="17753" y="105"/>
                    <a:pt x="17667" y="286"/>
                  </a:cubicBezTo>
                  <a:lnTo>
                    <a:pt x="12838" y="10345"/>
                  </a:lnTo>
                  <a:lnTo>
                    <a:pt x="718" y="6447"/>
                  </a:lnTo>
                  <a:cubicBezTo>
                    <a:pt x="667" y="6431"/>
                    <a:pt x="615" y="6423"/>
                    <a:pt x="563" y="6423"/>
                  </a:cubicBezTo>
                  <a:cubicBezTo>
                    <a:pt x="351" y="6423"/>
                    <a:pt x="154" y="6558"/>
                    <a:pt x="85" y="6772"/>
                  </a:cubicBezTo>
                  <a:cubicBezTo>
                    <a:pt x="0" y="7036"/>
                    <a:pt x="145" y="7318"/>
                    <a:pt x="411" y="7403"/>
                  </a:cubicBezTo>
                  <a:lnTo>
                    <a:pt x="13363" y="11568"/>
                  </a:lnTo>
                  <a:lnTo>
                    <a:pt x="18571" y="720"/>
                  </a:lnTo>
                  <a:cubicBezTo>
                    <a:pt x="18691" y="471"/>
                    <a:pt x="18586" y="170"/>
                    <a:pt x="18337" y="50"/>
                  </a:cubicBezTo>
                  <a:cubicBezTo>
                    <a:pt x="18267" y="16"/>
                    <a:pt x="18193" y="0"/>
                    <a:pt x="18120" y="0"/>
                  </a:cubicBezTo>
                  <a:close/>
                </a:path>
              </a:pathLst>
            </a:custGeom>
            <a:solidFill>
              <a:srgbClr val="FF81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1" name="Google Shape;4791;p74"/>
            <p:cNvSpPr/>
            <p:nvPr/>
          </p:nvSpPr>
          <p:spPr>
            <a:xfrm flipH="1">
              <a:off x="1072480" y="3875056"/>
              <a:ext cx="654935" cy="1236341"/>
            </a:xfrm>
            <a:custGeom>
              <a:avLst/>
              <a:gdLst/>
              <a:ahLst/>
              <a:cxnLst/>
              <a:rect l="l" t="t" r="r" b="b"/>
              <a:pathLst>
                <a:path w="42549" h="80321" extrusionOk="0">
                  <a:moveTo>
                    <a:pt x="19479" y="0"/>
                  </a:moveTo>
                  <a:cubicBezTo>
                    <a:pt x="14561" y="0"/>
                    <a:pt x="10368" y="9188"/>
                    <a:pt x="10793" y="16409"/>
                  </a:cubicBezTo>
                  <a:cubicBezTo>
                    <a:pt x="9828" y="19411"/>
                    <a:pt x="5751" y="22138"/>
                    <a:pt x="3039" y="25516"/>
                  </a:cubicBezTo>
                  <a:cubicBezTo>
                    <a:pt x="328" y="28895"/>
                    <a:pt x="0" y="34589"/>
                    <a:pt x="4523" y="38906"/>
                  </a:cubicBezTo>
                  <a:cubicBezTo>
                    <a:pt x="9046" y="43225"/>
                    <a:pt x="1039" y="49464"/>
                    <a:pt x="884" y="54225"/>
                  </a:cubicBezTo>
                  <a:cubicBezTo>
                    <a:pt x="729" y="58989"/>
                    <a:pt x="6428" y="60952"/>
                    <a:pt x="8399" y="66283"/>
                  </a:cubicBezTo>
                  <a:cubicBezTo>
                    <a:pt x="10369" y="71615"/>
                    <a:pt x="11813" y="78236"/>
                    <a:pt x="17456" y="80076"/>
                  </a:cubicBezTo>
                  <a:cubicBezTo>
                    <a:pt x="17973" y="80244"/>
                    <a:pt x="18495" y="80320"/>
                    <a:pt x="19018" y="80320"/>
                  </a:cubicBezTo>
                  <a:cubicBezTo>
                    <a:pt x="24209" y="80320"/>
                    <a:pt x="29454" y="72784"/>
                    <a:pt x="29454" y="72784"/>
                  </a:cubicBezTo>
                  <a:cubicBezTo>
                    <a:pt x="29454" y="72784"/>
                    <a:pt x="42548" y="60910"/>
                    <a:pt x="34196" y="50393"/>
                  </a:cubicBezTo>
                  <a:cubicBezTo>
                    <a:pt x="25842" y="39875"/>
                    <a:pt x="37461" y="43579"/>
                    <a:pt x="36889" y="34682"/>
                  </a:cubicBezTo>
                  <a:cubicBezTo>
                    <a:pt x="36318" y="25785"/>
                    <a:pt x="26820" y="25994"/>
                    <a:pt x="25348" y="19314"/>
                  </a:cubicBezTo>
                  <a:cubicBezTo>
                    <a:pt x="23877" y="12633"/>
                    <a:pt x="28121" y="5246"/>
                    <a:pt x="22166" y="947"/>
                  </a:cubicBezTo>
                  <a:cubicBezTo>
                    <a:pt x="21262" y="295"/>
                    <a:pt x="20359" y="0"/>
                    <a:pt x="194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2" name="Google Shape;4792;p74"/>
            <p:cNvSpPr/>
            <p:nvPr/>
          </p:nvSpPr>
          <p:spPr>
            <a:xfrm flipH="1">
              <a:off x="1418016" y="3952564"/>
              <a:ext cx="133930" cy="1185222"/>
            </a:xfrm>
            <a:custGeom>
              <a:avLst/>
              <a:gdLst/>
              <a:ahLst/>
              <a:cxnLst/>
              <a:rect l="l" t="t" r="r" b="b"/>
              <a:pathLst>
                <a:path w="8701" h="77000" extrusionOk="0">
                  <a:moveTo>
                    <a:pt x="8223" y="0"/>
                  </a:moveTo>
                  <a:cubicBezTo>
                    <a:pt x="8044" y="0"/>
                    <a:pt x="7877" y="114"/>
                    <a:pt x="7818" y="294"/>
                  </a:cubicBezTo>
                  <a:cubicBezTo>
                    <a:pt x="1" y="24032"/>
                    <a:pt x="7222" y="76111"/>
                    <a:pt x="7295" y="76632"/>
                  </a:cubicBezTo>
                  <a:cubicBezTo>
                    <a:pt x="7325" y="76842"/>
                    <a:pt x="7506" y="76999"/>
                    <a:pt x="7718" y="76999"/>
                  </a:cubicBezTo>
                  <a:cubicBezTo>
                    <a:pt x="7738" y="76999"/>
                    <a:pt x="7758" y="76996"/>
                    <a:pt x="7776" y="76993"/>
                  </a:cubicBezTo>
                  <a:cubicBezTo>
                    <a:pt x="8010" y="76961"/>
                    <a:pt x="8172" y="76746"/>
                    <a:pt x="8139" y="76513"/>
                  </a:cubicBezTo>
                  <a:cubicBezTo>
                    <a:pt x="8065" y="75992"/>
                    <a:pt x="871" y="24112"/>
                    <a:pt x="8627" y="559"/>
                  </a:cubicBezTo>
                  <a:cubicBezTo>
                    <a:pt x="8700" y="337"/>
                    <a:pt x="8578" y="95"/>
                    <a:pt x="8356" y="21"/>
                  </a:cubicBezTo>
                  <a:cubicBezTo>
                    <a:pt x="8312" y="7"/>
                    <a:pt x="8267" y="0"/>
                    <a:pt x="82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3" name="Google Shape;4793;p74"/>
            <p:cNvSpPr/>
            <p:nvPr/>
          </p:nvSpPr>
          <p:spPr>
            <a:xfrm flipH="1">
              <a:off x="1367142" y="4167265"/>
              <a:ext cx="205613" cy="98189"/>
            </a:xfrm>
            <a:custGeom>
              <a:avLst/>
              <a:gdLst/>
              <a:ahLst/>
              <a:cxnLst/>
              <a:rect l="l" t="t" r="r" b="b"/>
              <a:pathLst>
                <a:path w="13358" h="6379" extrusionOk="0">
                  <a:moveTo>
                    <a:pt x="474" y="1"/>
                  </a:moveTo>
                  <a:cubicBezTo>
                    <a:pt x="358" y="1"/>
                    <a:pt x="243" y="47"/>
                    <a:pt x="160" y="138"/>
                  </a:cubicBezTo>
                  <a:cubicBezTo>
                    <a:pt x="1" y="312"/>
                    <a:pt x="11" y="581"/>
                    <a:pt x="185" y="739"/>
                  </a:cubicBezTo>
                  <a:lnTo>
                    <a:pt x="6298" y="6378"/>
                  </a:lnTo>
                  <a:lnTo>
                    <a:pt x="13128" y="1304"/>
                  </a:lnTo>
                  <a:cubicBezTo>
                    <a:pt x="13317" y="1165"/>
                    <a:pt x="13357" y="898"/>
                    <a:pt x="13217" y="709"/>
                  </a:cubicBezTo>
                  <a:cubicBezTo>
                    <a:pt x="13133" y="597"/>
                    <a:pt x="13004" y="537"/>
                    <a:pt x="12874" y="537"/>
                  </a:cubicBezTo>
                  <a:cubicBezTo>
                    <a:pt x="12785" y="537"/>
                    <a:pt x="12696" y="564"/>
                    <a:pt x="12620" y="621"/>
                  </a:cubicBezTo>
                  <a:lnTo>
                    <a:pt x="6358" y="5274"/>
                  </a:lnTo>
                  <a:lnTo>
                    <a:pt x="761" y="113"/>
                  </a:lnTo>
                  <a:cubicBezTo>
                    <a:pt x="680" y="38"/>
                    <a:pt x="577" y="1"/>
                    <a:pt x="4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4" name="Google Shape;4794;p74"/>
            <p:cNvSpPr/>
            <p:nvPr/>
          </p:nvSpPr>
          <p:spPr>
            <a:xfrm flipH="1">
              <a:off x="1258386" y="4412271"/>
              <a:ext cx="383535" cy="177753"/>
            </a:xfrm>
            <a:custGeom>
              <a:avLst/>
              <a:gdLst/>
              <a:ahLst/>
              <a:cxnLst/>
              <a:rect l="l" t="t" r="r" b="b"/>
              <a:pathLst>
                <a:path w="24917" h="11548" extrusionOk="0">
                  <a:moveTo>
                    <a:pt x="24436" y="1"/>
                  </a:moveTo>
                  <a:cubicBezTo>
                    <a:pt x="24346" y="1"/>
                    <a:pt x="24256" y="29"/>
                    <a:pt x="24178" y="88"/>
                  </a:cubicBezTo>
                  <a:lnTo>
                    <a:pt x="10588" y="10458"/>
                  </a:lnTo>
                  <a:lnTo>
                    <a:pt x="746" y="2237"/>
                  </a:lnTo>
                  <a:cubicBezTo>
                    <a:pt x="667" y="2172"/>
                    <a:pt x="571" y="2141"/>
                    <a:pt x="477" y="2141"/>
                  </a:cubicBezTo>
                  <a:cubicBezTo>
                    <a:pt x="355" y="2141"/>
                    <a:pt x="234" y="2193"/>
                    <a:pt x="149" y="2293"/>
                  </a:cubicBezTo>
                  <a:cubicBezTo>
                    <a:pt x="0" y="2474"/>
                    <a:pt x="22" y="2739"/>
                    <a:pt x="199" y="2890"/>
                  </a:cubicBezTo>
                  <a:lnTo>
                    <a:pt x="10565" y="11548"/>
                  </a:lnTo>
                  <a:lnTo>
                    <a:pt x="24695" y="765"/>
                  </a:lnTo>
                  <a:cubicBezTo>
                    <a:pt x="24882" y="621"/>
                    <a:pt x="24917" y="354"/>
                    <a:pt x="24775" y="168"/>
                  </a:cubicBezTo>
                  <a:cubicBezTo>
                    <a:pt x="24691" y="58"/>
                    <a:pt x="24564" y="1"/>
                    <a:pt x="244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5" name="Google Shape;4795;p74"/>
            <p:cNvSpPr/>
            <p:nvPr/>
          </p:nvSpPr>
          <p:spPr>
            <a:xfrm flipH="1">
              <a:off x="1279706" y="4719055"/>
              <a:ext cx="347024" cy="174089"/>
            </a:xfrm>
            <a:custGeom>
              <a:avLst/>
              <a:gdLst/>
              <a:ahLst/>
              <a:cxnLst/>
              <a:rect l="l" t="t" r="r" b="b"/>
              <a:pathLst>
                <a:path w="22545" h="11310" extrusionOk="0">
                  <a:moveTo>
                    <a:pt x="22069" y="0"/>
                  </a:moveTo>
                  <a:cubicBezTo>
                    <a:pt x="21963" y="0"/>
                    <a:pt x="21856" y="40"/>
                    <a:pt x="21773" y="121"/>
                  </a:cubicBezTo>
                  <a:lnTo>
                    <a:pt x="10798" y="10182"/>
                  </a:lnTo>
                  <a:lnTo>
                    <a:pt x="741" y="1840"/>
                  </a:lnTo>
                  <a:cubicBezTo>
                    <a:pt x="663" y="1778"/>
                    <a:pt x="570" y="1748"/>
                    <a:pt x="477" y="1748"/>
                  </a:cubicBezTo>
                  <a:cubicBezTo>
                    <a:pt x="354" y="1748"/>
                    <a:pt x="232" y="1801"/>
                    <a:pt x="148" y="1903"/>
                  </a:cubicBezTo>
                  <a:cubicBezTo>
                    <a:pt x="1" y="2081"/>
                    <a:pt x="23" y="2345"/>
                    <a:pt x="198" y="2497"/>
                  </a:cubicBezTo>
                  <a:lnTo>
                    <a:pt x="10826" y="11310"/>
                  </a:lnTo>
                  <a:lnTo>
                    <a:pt x="22349" y="747"/>
                  </a:lnTo>
                  <a:cubicBezTo>
                    <a:pt x="22530" y="590"/>
                    <a:pt x="22545" y="315"/>
                    <a:pt x="22383" y="137"/>
                  </a:cubicBezTo>
                  <a:cubicBezTo>
                    <a:pt x="22299" y="47"/>
                    <a:pt x="22184" y="0"/>
                    <a:pt x="220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6" name="Google Shape;4796;p74"/>
            <p:cNvSpPr/>
            <p:nvPr/>
          </p:nvSpPr>
          <p:spPr>
            <a:xfrm flipH="1">
              <a:off x="1546580" y="5192444"/>
              <a:ext cx="882098" cy="406393"/>
            </a:xfrm>
            <a:custGeom>
              <a:avLst/>
              <a:gdLst/>
              <a:ahLst/>
              <a:cxnLst/>
              <a:rect l="l" t="t" r="r" b="b"/>
              <a:pathLst>
                <a:path w="57307" h="26402" extrusionOk="0">
                  <a:moveTo>
                    <a:pt x="16085" y="1"/>
                  </a:moveTo>
                  <a:cubicBezTo>
                    <a:pt x="11262" y="1"/>
                    <a:pt x="5916" y="561"/>
                    <a:pt x="0" y="1848"/>
                  </a:cubicBezTo>
                  <a:cubicBezTo>
                    <a:pt x="13241" y="7385"/>
                    <a:pt x="21434" y="26401"/>
                    <a:pt x="46194" y="26401"/>
                  </a:cubicBezTo>
                  <a:cubicBezTo>
                    <a:pt x="49572" y="26401"/>
                    <a:pt x="53257" y="26047"/>
                    <a:pt x="57306" y="25257"/>
                  </a:cubicBezTo>
                  <a:cubicBezTo>
                    <a:pt x="57306" y="25257"/>
                    <a:pt x="48472" y="1"/>
                    <a:pt x="160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7" name="Google Shape;4797;p74"/>
            <p:cNvSpPr/>
            <p:nvPr/>
          </p:nvSpPr>
          <p:spPr>
            <a:xfrm flipH="1">
              <a:off x="1500861" y="5227519"/>
              <a:ext cx="823776" cy="388907"/>
            </a:xfrm>
            <a:custGeom>
              <a:avLst/>
              <a:gdLst/>
              <a:ahLst/>
              <a:cxnLst/>
              <a:rect l="l" t="t" r="r" b="b"/>
              <a:pathLst>
                <a:path w="53518" h="25266" extrusionOk="0">
                  <a:moveTo>
                    <a:pt x="437" y="0"/>
                  </a:moveTo>
                  <a:cubicBezTo>
                    <a:pt x="434" y="0"/>
                    <a:pt x="432" y="1"/>
                    <a:pt x="429" y="2"/>
                  </a:cubicBezTo>
                  <a:cubicBezTo>
                    <a:pt x="197" y="2"/>
                    <a:pt x="8" y="187"/>
                    <a:pt x="5" y="421"/>
                  </a:cubicBezTo>
                  <a:cubicBezTo>
                    <a:pt x="0" y="653"/>
                    <a:pt x="184" y="845"/>
                    <a:pt x="416" y="852"/>
                  </a:cubicBezTo>
                  <a:cubicBezTo>
                    <a:pt x="21600" y="1510"/>
                    <a:pt x="52486" y="24940"/>
                    <a:pt x="52797" y="25177"/>
                  </a:cubicBezTo>
                  <a:cubicBezTo>
                    <a:pt x="52870" y="25234"/>
                    <a:pt x="52961" y="25264"/>
                    <a:pt x="53054" y="25265"/>
                  </a:cubicBezTo>
                  <a:lnTo>
                    <a:pt x="53054" y="25264"/>
                  </a:lnTo>
                  <a:cubicBezTo>
                    <a:pt x="53238" y="25264"/>
                    <a:pt x="53400" y="25147"/>
                    <a:pt x="53459" y="24973"/>
                  </a:cubicBezTo>
                  <a:cubicBezTo>
                    <a:pt x="53517" y="24801"/>
                    <a:pt x="53459" y="24611"/>
                    <a:pt x="53315" y="24499"/>
                  </a:cubicBezTo>
                  <a:cubicBezTo>
                    <a:pt x="53002" y="24261"/>
                    <a:pt x="21901" y="667"/>
                    <a:pt x="443" y="2"/>
                  </a:cubicBezTo>
                  <a:cubicBezTo>
                    <a:pt x="441" y="1"/>
                    <a:pt x="439" y="0"/>
                    <a:pt x="4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8" name="Google Shape;4798;p74"/>
            <p:cNvSpPr/>
            <p:nvPr/>
          </p:nvSpPr>
          <p:spPr>
            <a:xfrm flipH="1">
              <a:off x="2059210" y="5198908"/>
              <a:ext cx="124371" cy="151493"/>
            </a:xfrm>
            <a:custGeom>
              <a:avLst/>
              <a:gdLst/>
              <a:ahLst/>
              <a:cxnLst/>
              <a:rect l="l" t="t" r="r" b="b"/>
              <a:pathLst>
                <a:path w="8080" h="9842" extrusionOk="0">
                  <a:moveTo>
                    <a:pt x="3287" y="0"/>
                  </a:moveTo>
                  <a:cubicBezTo>
                    <a:pt x="3157" y="0"/>
                    <a:pt x="3028" y="55"/>
                    <a:pt x="2947" y="165"/>
                  </a:cubicBezTo>
                  <a:cubicBezTo>
                    <a:pt x="2808" y="355"/>
                    <a:pt x="2835" y="611"/>
                    <a:pt x="3023" y="749"/>
                  </a:cubicBezTo>
                  <a:cubicBezTo>
                    <a:pt x="3269" y="992"/>
                    <a:pt x="5354" y="3812"/>
                    <a:pt x="6796" y="5787"/>
                  </a:cubicBezTo>
                  <a:lnTo>
                    <a:pt x="272" y="9035"/>
                  </a:lnTo>
                  <a:cubicBezTo>
                    <a:pt x="93" y="9122"/>
                    <a:pt x="1" y="9321"/>
                    <a:pt x="46" y="9513"/>
                  </a:cubicBezTo>
                  <a:cubicBezTo>
                    <a:pt x="91" y="9705"/>
                    <a:pt x="263" y="9842"/>
                    <a:pt x="460" y="9842"/>
                  </a:cubicBezTo>
                  <a:cubicBezTo>
                    <a:pt x="527" y="9840"/>
                    <a:pt x="591" y="9825"/>
                    <a:pt x="649" y="9795"/>
                  </a:cubicBezTo>
                  <a:lnTo>
                    <a:pt x="8079" y="6101"/>
                  </a:lnTo>
                  <a:lnTo>
                    <a:pt x="7782" y="5693"/>
                  </a:lnTo>
                  <a:cubicBezTo>
                    <a:pt x="5992" y="3237"/>
                    <a:pt x="3805" y="272"/>
                    <a:pt x="3555" y="86"/>
                  </a:cubicBezTo>
                  <a:cubicBezTo>
                    <a:pt x="3476" y="29"/>
                    <a:pt x="3381" y="0"/>
                    <a:pt x="32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9" name="Google Shape;4799;p74"/>
            <p:cNvSpPr/>
            <p:nvPr/>
          </p:nvSpPr>
          <p:spPr>
            <a:xfrm flipH="1">
              <a:off x="1842491" y="5268028"/>
              <a:ext cx="142981" cy="211955"/>
            </a:xfrm>
            <a:custGeom>
              <a:avLst/>
              <a:gdLst/>
              <a:ahLst/>
              <a:cxnLst/>
              <a:rect l="l" t="t" r="r" b="b"/>
              <a:pathLst>
                <a:path w="9289" h="13770" extrusionOk="0">
                  <a:moveTo>
                    <a:pt x="7569" y="0"/>
                  </a:moveTo>
                  <a:cubicBezTo>
                    <a:pt x="7546" y="0"/>
                    <a:pt x="7523" y="2"/>
                    <a:pt x="7499" y="6"/>
                  </a:cubicBezTo>
                  <a:cubicBezTo>
                    <a:pt x="7265" y="44"/>
                    <a:pt x="7107" y="267"/>
                    <a:pt x="7148" y="501"/>
                  </a:cubicBezTo>
                  <a:lnTo>
                    <a:pt x="8358" y="7829"/>
                  </a:lnTo>
                  <a:lnTo>
                    <a:pt x="235" y="12985"/>
                  </a:lnTo>
                  <a:cubicBezTo>
                    <a:pt x="74" y="13087"/>
                    <a:pt x="1" y="13282"/>
                    <a:pt x="54" y="13464"/>
                  </a:cubicBezTo>
                  <a:cubicBezTo>
                    <a:pt x="106" y="13646"/>
                    <a:pt x="273" y="13770"/>
                    <a:pt x="464" y="13770"/>
                  </a:cubicBezTo>
                  <a:cubicBezTo>
                    <a:pt x="544" y="13770"/>
                    <a:pt x="622" y="13747"/>
                    <a:pt x="691" y="13703"/>
                  </a:cubicBezTo>
                  <a:lnTo>
                    <a:pt x="9289" y="8246"/>
                  </a:lnTo>
                  <a:lnTo>
                    <a:pt x="7989" y="362"/>
                  </a:lnTo>
                  <a:cubicBezTo>
                    <a:pt x="7957" y="150"/>
                    <a:pt x="7776" y="0"/>
                    <a:pt x="75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0" name="Google Shape;4800;p74"/>
            <p:cNvSpPr/>
            <p:nvPr/>
          </p:nvSpPr>
          <p:spPr>
            <a:xfrm flipH="1">
              <a:off x="1677280" y="4772261"/>
              <a:ext cx="733668" cy="608050"/>
            </a:xfrm>
            <a:custGeom>
              <a:avLst/>
              <a:gdLst/>
              <a:ahLst/>
              <a:cxnLst/>
              <a:rect l="l" t="t" r="r" b="b"/>
              <a:pathLst>
                <a:path w="47664" h="39503" extrusionOk="0">
                  <a:moveTo>
                    <a:pt x="1" y="0"/>
                  </a:moveTo>
                  <a:cubicBezTo>
                    <a:pt x="12473" y="10513"/>
                    <a:pt x="13509" y="35678"/>
                    <a:pt x="47663" y="39503"/>
                  </a:cubicBezTo>
                  <a:cubicBezTo>
                    <a:pt x="47663" y="39503"/>
                    <a:pt x="46524" y="420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1" name="Google Shape;4801;p74"/>
            <p:cNvSpPr/>
            <p:nvPr/>
          </p:nvSpPr>
          <p:spPr>
            <a:xfrm flipH="1">
              <a:off x="1639133" y="4810260"/>
              <a:ext cx="679056" cy="616670"/>
            </a:xfrm>
            <a:custGeom>
              <a:avLst/>
              <a:gdLst/>
              <a:ahLst/>
              <a:cxnLst/>
              <a:rect l="l" t="t" r="r" b="b"/>
              <a:pathLst>
                <a:path w="44116" h="40063" extrusionOk="0">
                  <a:moveTo>
                    <a:pt x="566" y="0"/>
                  </a:moveTo>
                  <a:cubicBezTo>
                    <a:pt x="359" y="0"/>
                    <a:pt x="166" y="129"/>
                    <a:pt x="94" y="337"/>
                  </a:cubicBezTo>
                  <a:cubicBezTo>
                    <a:pt x="0" y="602"/>
                    <a:pt x="144" y="891"/>
                    <a:pt x="411" y="978"/>
                  </a:cubicBezTo>
                  <a:cubicBezTo>
                    <a:pt x="20402" y="7944"/>
                    <a:pt x="42838" y="39531"/>
                    <a:pt x="43062" y="39849"/>
                  </a:cubicBezTo>
                  <a:cubicBezTo>
                    <a:pt x="43155" y="39983"/>
                    <a:pt x="43309" y="40063"/>
                    <a:pt x="43473" y="40063"/>
                  </a:cubicBezTo>
                  <a:cubicBezTo>
                    <a:pt x="43879" y="40063"/>
                    <a:pt x="44116" y="39603"/>
                    <a:pt x="43882" y="39273"/>
                  </a:cubicBezTo>
                  <a:cubicBezTo>
                    <a:pt x="43655" y="38950"/>
                    <a:pt x="21037" y="7103"/>
                    <a:pt x="742" y="32"/>
                  </a:cubicBezTo>
                  <a:cubicBezTo>
                    <a:pt x="684" y="11"/>
                    <a:pt x="625" y="0"/>
                    <a:pt x="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2" name="Google Shape;4802;p74"/>
            <p:cNvSpPr/>
            <p:nvPr/>
          </p:nvSpPr>
          <p:spPr>
            <a:xfrm flipH="1">
              <a:off x="1677280" y="4772261"/>
              <a:ext cx="733668" cy="608050"/>
            </a:xfrm>
            <a:custGeom>
              <a:avLst/>
              <a:gdLst/>
              <a:ahLst/>
              <a:cxnLst/>
              <a:rect l="l" t="t" r="r" b="b"/>
              <a:pathLst>
                <a:path w="47664" h="39503" extrusionOk="0">
                  <a:moveTo>
                    <a:pt x="1" y="0"/>
                  </a:moveTo>
                  <a:cubicBezTo>
                    <a:pt x="12473" y="10513"/>
                    <a:pt x="13509" y="35678"/>
                    <a:pt x="47663" y="39503"/>
                  </a:cubicBezTo>
                  <a:cubicBezTo>
                    <a:pt x="47663" y="39503"/>
                    <a:pt x="46524" y="4201"/>
                    <a:pt x="1" y="0"/>
                  </a:cubicBezTo>
                  <a:close/>
                </a:path>
              </a:pathLst>
            </a:custGeom>
            <a:solidFill>
              <a:srgbClr val="6D9EEB">
                <a:alpha val="41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3" name="Google Shape;4803;p74"/>
            <p:cNvSpPr/>
            <p:nvPr/>
          </p:nvSpPr>
          <p:spPr>
            <a:xfrm flipH="1">
              <a:off x="2078447" y="4838349"/>
              <a:ext cx="136839" cy="134515"/>
            </a:xfrm>
            <a:custGeom>
              <a:avLst/>
              <a:gdLst/>
              <a:ahLst/>
              <a:cxnLst/>
              <a:rect l="l" t="t" r="r" b="b"/>
              <a:pathLst>
                <a:path w="8890" h="8739" extrusionOk="0">
                  <a:moveTo>
                    <a:pt x="5905" y="1"/>
                  </a:moveTo>
                  <a:cubicBezTo>
                    <a:pt x="5807" y="1"/>
                    <a:pt x="5709" y="29"/>
                    <a:pt x="5625" y="90"/>
                  </a:cubicBezTo>
                  <a:cubicBezTo>
                    <a:pt x="5401" y="254"/>
                    <a:pt x="5339" y="548"/>
                    <a:pt x="5503" y="772"/>
                  </a:cubicBezTo>
                  <a:cubicBezTo>
                    <a:pt x="5667" y="1088"/>
                    <a:pt x="6779" y="4314"/>
                    <a:pt x="7560" y="6613"/>
                  </a:cubicBezTo>
                  <a:lnTo>
                    <a:pt x="450" y="7741"/>
                  </a:lnTo>
                  <a:cubicBezTo>
                    <a:pt x="188" y="7779"/>
                    <a:pt x="1" y="8013"/>
                    <a:pt x="23" y="8276"/>
                  </a:cubicBezTo>
                  <a:cubicBezTo>
                    <a:pt x="42" y="8537"/>
                    <a:pt x="260" y="8738"/>
                    <a:pt x="521" y="8738"/>
                  </a:cubicBezTo>
                  <a:cubicBezTo>
                    <a:pt x="523" y="8738"/>
                    <a:pt x="525" y="8738"/>
                    <a:pt x="527" y="8738"/>
                  </a:cubicBezTo>
                  <a:cubicBezTo>
                    <a:pt x="554" y="8738"/>
                    <a:pt x="581" y="8737"/>
                    <a:pt x="606" y="8733"/>
                  </a:cubicBezTo>
                  <a:lnTo>
                    <a:pt x="8889" y="7420"/>
                  </a:lnTo>
                  <a:lnTo>
                    <a:pt x="8701" y="6855"/>
                  </a:lnTo>
                  <a:cubicBezTo>
                    <a:pt x="7284" y="2660"/>
                    <a:pt x="6490" y="428"/>
                    <a:pt x="6337" y="219"/>
                  </a:cubicBezTo>
                  <a:cubicBezTo>
                    <a:pt x="6235" y="80"/>
                    <a:pt x="6070" y="1"/>
                    <a:pt x="59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4" name="Google Shape;4804;p74"/>
            <p:cNvSpPr/>
            <p:nvPr/>
          </p:nvSpPr>
          <p:spPr>
            <a:xfrm flipH="1">
              <a:off x="1884765" y="4983560"/>
              <a:ext cx="180415" cy="172319"/>
            </a:xfrm>
            <a:custGeom>
              <a:avLst/>
              <a:gdLst/>
              <a:ahLst/>
              <a:cxnLst/>
              <a:rect l="l" t="t" r="r" b="b"/>
              <a:pathLst>
                <a:path w="11721" h="11195" extrusionOk="0">
                  <a:moveTo>
                    <a:pt x="11198" y="1"/>
                  </a:moveTo>
                  <a:cubicBezTo>
                    <a:pt x="10947" y="1"/>
                    <a:pt x="10724" y="176"/>
                    <a:pt x="10688" y="430"/>
                  </a:cubicBezTo>
                  <a:lnTo>
                    <a:pt x="9652" y="7736"/>
                  </a:lnTo>
                  <a:lnTo>
                    <a:pt x="406" y="10207"/>
                  </a:lnTo>
                  <a:cubicBezTo>
                    <a:pt x="161" y="10270"/>
                    <a:pt x="0" y="10506"/>
                    <a:pt x="34" y="10758"/>
                  </a:cubicBezTo>
                  <a:cubicBezTo>
                    <a:pt x="67" y="11008"/>
                    <a:pt x="281" y="11194"/>
                    <a:pt x="532" y="11194"/>
                  </a:cubicBezTo>
                  <a:cubicBezTo>
                    <a:pt x="533" y="11194"/>
                    <a:pt x="534" y="11194"/>
                    <a:pt x="535" y="11194"/>
                  </a:cubicBezTo>
                  <a:cubicBezTo>
                    <a:pt x="578" y="11193"/>
                    <a:pt x="623" y="11188"/>
                    <a:pt x="665" y="11178"/>
                  </a:cubicBezTo>
                  <a:lnTo>
                    <a:pt x="10551" y="8533"/>
                  </a:lnTo>
                  <a:lnTo>
                    <a:pt x="11681" y="572"/>
                  </a:lnTo>
                  <a:cubicBezTo>
                    <a:pt x="11721" y="298"/>
                    <a:pt x="11530" y="42"/>
                    <a:pt x="11255" y="3"/>
                  </a:cubicBezTo>
                  <a:cubicBezTo>
                    <a:pt x="11236" y="2"/>
                    <a:pt x="11217" y="1"/>
                    <a:pt x="111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5" name="Google Shape;4805;p74"/>
            <p:cNvSpPr/>
            <p:nvPr/>
          </p:nvSpPr>
          <p:spPr>
            <a:xfrm flipH="1">
              <a:off x="1755237" y="5150935"/>
              <a:ext cx="174166" cy="137517"/>
            </a:xfrm>
            <a:custGeom>
              <a:avLst/>
              <a:gdLst/>
              <a:ahLst/>
              <a:cxnLst/>
              <a:rect l="l" t="t" r="r" b="b"/>
              <a:pathLst>
                <a:path w="11315" h="8934" extrusionOk="0">
                  <a:moveTo>
                    <a:pt x="10767" y="0"/>
                  </a:moveTo>
                  <a:cubicBezTo>
                    <a:pt x="10527" y="0"/>
                    <a:pt x="10321" y="179"/>
                    <a:pt x="10280" y="423"/>
                  </a:cubicBezTo>
                  <a:lnTo>
                    <a:pt x="9326" y="6224"/>
                  </a:lnTo>
                  <a:lnTo>
                    <a:pt x="436" y="7940"/>
                  </a:lnTo>
                  <a:cubicBezTo>
                    <a:pt x="179" y="7985"/>
                    <a:pt x="0" y="8221"/>
                    <a:pt x="25" y="8480"/>
                  </a:cubicBezTo>
                  <a:cubicBezTo>
                    <a:pt x="50" y="8738"/>
                    <a:pt x="265" y="8934"/>
                    <a:pt x="523" y="8934"/>
                  </a:cubicBezTo>
                  <a:cubicBezTo>
                    <a:pt x="525" y="8934"/>
                    <a:pt x="527" y="8934"/>
                    <a:pt x="530" y="8934"/>
                  </a:cubicBezTo>
                  <a:cubicBezTo>
                    <a:pt x="563" y="8934"/>
                    <a:pt x="595" y="8931"/>
                    <a:pt x="627" y="8926"/>
                  </a:cubicBezTo>
                  <a:lnTo>
                    <a:pt x="10205" y="7076"/>
                  </a:lnTo>
                  <a:lnTo>
                    <a:pt x="11270" y="585"/>
                  </a:lnTo>
                  <a:cubicBezTo>
                    <a:pt x="11315" y="311"/>
                    <a:pt x="11129" y="54"/>
                    <a:pt x="10857" y="9"/>
                  </a:cubicBezTo>
                  <a:cubicBezTo>
                    <a:pt x="10826" y="3"/>
                    <a:pt x="10796" y="0"/>
                    <a:pt x="107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6" name="Google Shape;4806;p74"/>
            <p:cNvSpPr/>
            <p:nvPr/>
          </p:nvSpPr>
          <p:spPr>
            <a:xfrm flipH="1">
              <a:off x="1324676" y="4680316"/>
              <a:ext cx="628799" cy="979625"/>
            </a:xfrm>
            <a:custGeom>
              <a:avLst/>
              <a:gdLst/>
              <a:ahLst/>
              <a:cxnLst/>
              <a:rect l="l" t="t" r="r" b="b"/>
              <a:pathLst>
                <a:path w="40851" h="63643" extrusionOk="0">
                  <a:moveTo>
                    <a:pt x="6468" y="1"/>
                  </a:moveTo>
                  <a:cubicBezTo>
                    <a:pt x="5113" y="1"/>
                    <a:pt x="3930" y="611"/>
                    <a:pt x="3121" y="2041"/>
                  </a:cubicBezTo>
                  <a:cubicBezTo>
                    <a:pt x="0" y="7558"/>
                    <a:pt x="5990" y="11822"/>
                    <a:pt x="7245" y="17590"/>
                  </a:cubicBezTo>
                  <a:cubicBezTo>
                    <a:pt x="8499" y="23359"/>
                    <a:pt x="974" y="26619"/>
                    <a:pt x="3734" y="33801"/>
                  </a:cubicBezTo>
                  <a:cubicBezTo>
                    <a:pt x="6493" y="40982"/>
                    <a:pt x="14267" y="33891"/>
                    <a:pt x="11509" y="45149"/>
                  </a:cubicBezTo>
                  <a:cubicBezTo>
                    <a:pt x="8750" y="56407"/>
                    <a:pt x="23296" y="60998"/>
                    <a:pt x="23296" y="60998"/>
                  </a:cubicBezTo>
                  <a:cubicBezTo>
                    <a:pt x="23296" y="60998"/>
                    <a:pt x="27791" y="63643"/>
                    <a:pt x="31661" y="63643"/>
                  </a:cubicBezTo>
                  <a:cubicBezTo>
                    <a:pt x="33042" y="63643"/>
                    <a:pt x="34344" y="63306"/>
                    <a:pt x="35334" y="62392"/>
                  </a:cubicBezTo>
                  <a:cubicBezTo>
                    <a:pt x="39097" y="58915"/>
                    <a:pt x="37842" y="53202"/>
                    <a:pt x="37466" y="48312"/>
                  </a:cubicBezTo>
                  <a:cubicBezTo>
                    <a:pt x="37090" y="43422"/>
                    <a:pt x="40851" y="39828"/>
                    <a:pt x="39011" y="36149"/>
                  </a:cubicBezTo>
                  <a:cubicBezTo>
                    <a:pt x="37174" y="32471"/>
                    <a:pt x="28646" y="30465"/>
                    <a:pt x="30636" y="25449"/>
                  </a:cubicBezTo>
                  <a:cubicBezTo>
                    <a:pt x="32626" y="20432"/>
                    <a:pt x="30318" y="16086"/>
                    <a:pt x="26973" y="14413"/>
                  </a:cubicBezTo>
                  <a:cubicBezTo>
                    <a:pt x="23630" y="12741"/>
                    <a:pt x="19450" y="12073"/>
                    <a:pt x="17610" y="10066"/>
                  </a:cubicBezTo>
                  <a:cubicBezTo>
                    <a:pt x="15629" y="4988"/>
                    <a:pt x="10343" y="1"/>
                    <a:pt x="64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7" name="Google Shape;4807;p74"/>
            <p:cNvSpPr/>
            <p:nvPr/>
          </p:nvSpPr>
          <p:spPr>
            <a:xfrm flipH="1">
              <a:off x="1412562" y="4744388"/>
              <a:ext cx="445690" cy="931754"/>
            </a:xfrm>
            <a:custGeom>
              <a:avLst/>
              <a:gdLst/>
              <a:ahLst/>
              <a:cxnLst/>
              <a:rect l="l" t="t" r="r" b="b"/>
              <a:pathLst>
                <a:path w="28955" h="60533" extrusionOk="0">
                  <a:moveTo>
                    <a:pt x="557" y="1"/>
                  </a:moveTo>
                  <a:cubicBezTo>
                    <a:pt x="435" y="1"/>
                    <a:pt x="311" y="45"/>
                    <a:pt x="214" y="136"/>
                  </a:cubicBezTo>
                  <a:cubicBezTo>
                    <a:pt x="12" y="324"/>
                    <a:pt x="0" y="642"/>
                    <a:pt x="189" y="844"/>
                  </a:cubicBezTo>
                  <a:cubicBezTo>
                    <a:pt x="14736" y="16492"/>
                    <a:pt x="27784" y="59739"/>
                    <a:pt x="27914" y="60175"/>
                  </a:cubicBezTo>
                  <a:cubicBezTo>
                    <a:pt x="27977" y="60387"/>
                    <a:pt x="28173" y="60533"/>
                    <a:pt x="28395" y="60533"/>
                  </a:cubicBezTo>
                  <a:cubicBezTo>
                    <a:pt x="28444" y="60533"/>
                    <a:pt x="28492" y="60524"/>
                    <a:pt x="28539" y="60511"/>
                  </a:cubicBezTo>
                  <a:cubicBezTo>
                    <a:pt x="28803" y="60432"/>
                    <a:pt x="28955" y="60152"/>
                    <a:pt x="28875" y="59886"/>
                  </a:cubicBezTo>
                  <a:cubicBezTo>
                    <a:pt x="28746" y="59450"/>
                    <a:pt x="15630" y="15980"/>
                    <a:pt x="924" y="161"/>
                  </a:cubicBezTo>
                  <a:cubicBezTo>
                    <a:pt x="825" y="54"/>
                    <a:pt x="692" y="1"/>
                    <a:pt x="557" y="1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8" name="Google Shape;4808;p74"/>
            <p:cNvSpPr/>
            <p:nvPr/>
          </p:nvSpPr>
          <p:spPr>
            <a:xfrm flipH="1">
              <a:off x="1653722" y="4862250"/>
              <a:ext cx="163884" cy="114289"/>
            </a:xfrm>
            <a:custGeom>
              <a:avLst/>
              <a:gdLst/>
              <a:ahLst/>
              <a:cxnLst/>
              <a:rect l="l" t="t" r="r" b="b"/>
              <a:pathLst>
                <a:path w="10647" h="7425" extrusionOk="0">
                  <a:moveTo>
                    <a:pt x="10078" y="0"/>
                  </a:moveTo>
                  <a:cubicBezTo>
                    <a:pt x="9881" y="0"/>
                    <a:pt x="9695" y="117"/>
                    <a:pt x="9616" y="310"/>
                  </a:cubicBezTo>
                  <a:lnTo>
                    <a:pt x="7130" y="6270"/>
                  </a:lnTo>
                  <a:lnTo>
                    <a:pt x="652" y="4901"/>
                  </a:lnTo>
                  <a:cubicBezTo>
                    <a:pt x="618" y="4894"/>
                    <a:pt x="583" y="4891"/>
                    <a:pt x="549" y="4891"/>
                  </a:cubicBezTo>
                  <a:cubicBezTo>
                    <a:pt x="317" y="4891"/>
                    <a:pt x="108" y="5053"/>
                    <a:pt x="57" y="5289"/>
                  </a:cubicBezTo>
                  <a:cubicBezTo>
                    <a:pt x="1" y="5560"/>
                    <a:pt x="174" y="5825"/>
                    <a:pt x="445" y="5884"/>
                  </a:cubicBezTo>
                  <a:lnTo>
                    <a:pt x="7736" y="7424"/>
                  </a:lnTo>
                  <a:lnTo>
                    <a:pt x="10542" y="694"/>
                  </a:lnTo>
                  <a:cubicBezTo>
                    <a:pt x="10647" y="439"/>
                    <a:pt x="10527" y="146"/>
                    <a:pt x="10271" y="39"/>
                  </a:cubicBezTo>
                  <a:cubicBezTo>
                    <a:pt x="10208" y="13"/>
                    <a:pt x="10142" y="0"/>
                    <a:pt x="10078" y="0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9" name="Google Shape;4809;p74"/>
            <p:cNvSpPr/>
            <p:nvPr/>
          </p:nvSpPr>
          <p:spPr>
            <a:xfrm flipH="1">
              <a:off x="1499227" y="5055235"/>
              <a:ext cx="318425" cy="174520"/>
            </a:xfrm>
            <a:custGeom>
              <a:avLst/>
              <a:gdLst/>
              <a:ahLst/>
              <a:cxnLst/>
              <a:rect l="l" t="t" r="r" b="b"/>
              <a:pathLst>
                <a:path w="20687" h="11338" extrusionOk="0">
                  <a:moveTo>
                    <a:pt x="20113" y="0"/>
                  </a:moveTo>
                  <a:cubicBezTo>
                    <a:pt x="19925" y="0"/>
                    <a:pt x="19746" y="106"/>
                    <a:pt x="19660" y="287"/>
                  </a:cubicBezTo>
                  <a:lnTo>
                    <a:pt x="14951" y="10185"/>
                  </a:lnTo>
                  <a:lnTo>
                    <a:pt x="662" y="6970"/>
                  </a:lnTo>
                  <a:cubicBezTo>
                    <a:pt x="625" y="6962"/>
                    <a:pt x="589" y="6958"/>
                    <a:pt x="552" y="6958"/>
                  </a:cubicBezTo>
                  <a:cubicBezTo>
                    <a:pt x="322" y="6958"/>
                    <a:pt x="114" y="7117"/>
                    <a:pt x="62" y="7351"/>
                  </a:cubicBezTo>
                  <a:cubicBezTo>
                    <a:pt x="0" y="7622"/>
                    <a:pt x="171" y="7889"/>
                    <a:pt x="441" y="7951"/>
                  </a:cubicBezTo>
                  <a:lnTo>
                    <a:pt x="15512" y="11338"/>
                  </a:lnTo>
                  <a:lnTo>
                    <a:pt x="20566" y="718"/>
                  </a:lnTo>
                  <a:cubicBezTo>
                    <a:pt x="20686" y="467"/>
                    <a:pt x="20579" y="168"/>
                    <a:pt x="20329" y="50"/>
                  </a:cubicBezTo>
                  <a:cubicBezTo>
                    <a:pt x="20259" y="16"/>
                    <a:pt x="20185" y="0"/>
                    <a:pt x="20113" y="0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0" name="Google Shape;4810;p74"/>
            <p:cNvSpPr/>
            <p:nvPr/>
          </p:nvSpPr>
          <p:spPr>
            <a:xfrm flipH="1">
              <a:off x="658816" y="4243988"/>
              <a:ext cx="858409" cy="1337331"/>
            </a:xfrm>
            <a:custGeom>
              <a:avLst/>
              <a:gdLst/>
              <a:ahLst/>
              <a:cxnLst/>
              <a:rect l="l" t="t" r="r" b="b"/>
              <a:pathLst>
                <a:path w="55768" h="86882" extrusionOk="0">
                  <a:moveTo>
                    <a:pt x="46938" y="0"/>
                  </a:moveTo>
                  <a:cubicBezTo>
                    <a:pt x="41647" y="0"/>
                    <a:pt x="34433" y="6807"/>
                    <a:pt x="31727" y="13740"/>
                  </a:cubicBezTo>
                  <a:cubicBezTo>
                    <a:pt x="29216" y="16480"/>
                    <a:pt x="23510" y="17393"/>
                    <a:pt x="18945" y="19675"/>
                  </a:cubicBezTo>
                  <a:cubicBezTo>
                    <a:pt x="14381" y="21957"/>
                    <a:pt x="11229" y="27892"/>
                    <a:pt x="13946" y="34740"/>
                  </a:cubicBezTo>
                  <a:cubicBezTo>
                    <a:pt x="16663" y="41587"/>
                    <a:pt x="5023" y="44326"/>
                    <a:pt x="2511" y="49348"/>
                  </a:cubicBezTo>
                  <a:cubicBezTo>
                    <a:pt x="0" y="54369"/>
                    <a:pt x="5136" y="59276"/>
                    <a:pt x="4622" y="65952"/>
                  </a:cubicBezTo>
                  <a:cubicBezTo>
                    <a:pt x="4109" y="72629"/>
                    <a:pt x="2398" y="80428"/>
                    <a:pt x="7532" y="85173"/>
                  </a:cubicBezTo>
                  <a:cubicBezTo>
                    <a:pt x="8883" y="86422"/>
                    <a:pt x="10661" y="86882"/>
                    <a:pt x="12547" y="86882"/>
                  </a:cubicBezTo>
                  <a:cubicBezTo>
                    <a:pt x="17831" y="86882"/>
                    <a:pt x="23966" y="83272"/>
                    <a:pt x="23966" y="83272"/>
                  </a:cubicBezTo>
                  <a:cubicBezTo>
                    <a:pt x="23966" y="83272"/>
                    <a:pt x="43823" y="77003"/>
                    <a:pt x="40057" y="61635"/>
                  </a:cubicBezTo>
                  <a:cubicBezTo>
                    <a:pt x="36291" y="46267"/>
                    <a:pt x="46904" y="55948"/>
                    <a:pt x="50672" y="46143"/>
                  </a:cubicBezTo>
                  <a:cubicBezTo>
                    <a:pt x="54438" y="36338"/>
                    <a:pt x="44166" y="31887"/>
                    <a:pt x="45878" y="24012"/>
                  </a:cubicBezTo>
                  <a:cubicBezTo>
                    <a:pt x="47589" y="16138"/>
                    <a:pt x="55768" y="10317"/>
                    <a:pt x="51507" y="2785"/>
                  </a:cubicBezTo>
                  <a:cubicBezTo>
                    <a:pt x="50403" y="833"/>
                    <a:pt x="48788" y="0"/>
                    <a:pt x="469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1" name="Google Shape;4811;p74"/>
            <p:cNvSpPr/>
            <p:nvPr/>
          </p:nvSpPr>
          <p:spPr>
            <a:xfrm flipH="1">
              <a:off x="658816" y="4243988"/>
              <a:ext cx="858409" cy="1337331"/>
            </a:xfrm>
            <a:custGeom>
              <a:avLst/>
              <a:gdLst/>
              <a:ahLst/>
              <a:cxnLst/>
              <a:rect l="l" t="t" r="r" b="b"/>
              <a:pathLst>
                <a:path w="55768" h="86882" extrusionOk="0">
                  <a:moveTo>
                    <a:pt x="46938" y="0"/>
                  </a:moveTo>
                  <a:cubicBezTo>
                    <a:pt x="41647" y="0"/>
                    <a:pt x="34433" y="6807"/>
                    <a:pt x="31727" y="13740"/>
                  </a:cubicBezTo>
                  <a:cubicBezTo>
                    <a:pt x="29216" y="16480"/>
                    <a:pt x="23510" y="17393"/>
                    <a:pt x="18945" y="19675"/>
                  </a:cubicBezTo>
                  <a:cubicBezTo>
                    <a:pt x="14381" y="21957"/>
                    <a:pt x="11229" y="27892"/>
                    <a:pt x="13946" y="34740"/>
                  </a:cubicBezTo>
                  <a:cubicBezTo>
                    <a:pt x="16663" y="41587"/>
                    <a:pt x="5023" y="44326"/>
                    <a:pt x="2511" y="49348"/>
                  </a:cubicBezTo>
                  <a:cubicBezTo>
                    <a:pt x="0" y="54369"/>
                    <a:pt x="5136" y="59276"/>
                    <a:pt x="4622" y="65952"/>
                  </a:cubicBezTo>
                  <a:cubicBezTo>
                    <a:pt x="4109" y="72629"/>
                    <a:pt x="2398" y="80428"/>
                    <a:pt x="7532" y="85173"/>
                  </a:cubicBezTo>
                  <a:cubicBezTo>
                    <a:pt x="8883" y="86422"/>
                    <a:pt x="10661" y="86882"/>
                    <a:pt x="12547" y="86882"/>
                  </a:cubicBezTo>
                  <a:cubicBezTo>
                    <a:pt x="17831" y="86882"/>
                    <a:pt x="23966" y="83272"/>
                    <a:pt x="23966" y="83272"/>
                  </a:cubicBezTo>
                  <a:cubicBezTo>
                    <a:pt x="23966" y="83272"/>
                    <a:pt x="43823" y="77003"/>
                    <a:pt x="40057" y="61635"/>
                  </a:cubicBezTo>
                  <a:cubicBezTo>
                    <a:pt x="36291" y="46267"/>
                    <a:pt x="46904" y="55948"/>
                    <a:pt x="50672" y="46143"/>
                  </a:cubicBezTo>
                  <a:cubicBezTo>
                    <a:pt x="54438" y="36338"/>
                    <a:pt x="44166" y="31887"/>
                    <a:pt x="45878" y="24012"/>
                  </a:cubicBezTo>
                  <a:cubicBezTo>
                    <a:pt x="47589" y="16138"/>
                    <a:pt x="55768" y="10317"/>
                    <a:pt x="51507" y="2785"/>
                  </a:cubicBezTo>
                  <a:cubicBezTo>
                    <a:pt x="50403" y="833"/>
                    <a:pt x="48788" y="0"/>
                    <a:pt x="46938" y="0"/>
                  </a:cubicBezTo>
                  <a:close/>
                </a:path>
              </a:pathLst>
            </a:custGeom>
            <a:solidFill>
              <a:srgbClr val="6D9EEB">
                <a:alpha val="41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2" name="Google Shape;4812;p74"/>
            <p:cNvSpPr/>
            <p:nvPr/>
          </p:nvSpPr>
          <p:spPr>
            <a:xfrm flipH="1">
              <a:off x="791960" y="4334255"/>
              <a:ext cx="602155" cy="1266356"/>
            </a:xfrm>
            <a:custGeom>
              <a:avLst/>
              <a:gdLst/>
              <a:ahLst/>
              <a:cxnLst/>
              <a:rect l="l" t="t" r="r" b="b"/>
              <a:pathLst>
                <a:path w="39120" h="82271" extrusionOk="0">
                  <a:moveTo>
                    <a:pt x="38564" y="0"/>
                  </a:moveTo>
                  <a:cubicBezTo>
                    <a:pt x="38430" y="0"/>
                    <a:pt x="38296" y="54"/>
                    <a:pt x="38197" y="160"/>
                  </a:cubicBezTo>
                  <a:cubicBezTo>
                    <a:pt x="18149" y="21726"/>
                    <a:pt x="258" y="81027"/>
                    <a:pt x="79" y="81624"/>
                  </a:cubicBezTo>
                  <a:cubicBezTo>
                    <a:pt x="1" y="81889"/>
                    <a:pt x="151" y="82170"/>
                    <a:pt x="417" y="82249"/>
                  </a:cubicBezTo>
                  <a:cubicBezTo>
                    <a:pt x="464" y="82262"/>
                    <a:pt x="512" y="82270"/>
                    <a:pt x="561" y="82270"/>
                  </a:cubicBezTo>
                  <a:cubicBezTo>
                    <a:pt x="781" y="82270"/>
                    <a:pt x="977" y="82125"/>
                    <a:pt x="1040" y="81913"/>
                  </a:cubicBezTo>
                  <a:cubicBezTo>
                    <a:pt x="1221" y="81318"/>
                    <a:pt x="19043" y="22239"/>
                    <a:pt x="38930" y="843"/>
                  </a:cubicBezTo>
                  <a:cubicBezTo>
                    <a:pt x="39119" y="641"/>
                    <a:pt x="39109" y="323"/>
                    <a:pt x="38905" y="135"/>
                  </a:cubicBezTo>
                  <a:cubicBezTo>
                    <a:pt x="38809" y="45"/>
                    <a:pt x="38686" y="0"/>
                    <a:pt x="385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3" name="Google Shape;4813;p74"/>
            <p:cNvSpPr/>
            <p:nvPr/>
          </p:nvSpPr>
          <p:spPr>
            <a:xfrm flipH="1">
              <a:off x="847457" y="4495181"/>
              <a:ext cx="217481" cy="149923"/>
            </a:xfrm>
            <a:custGeom>
              <a:avLst/>
              <a:gdLst/>
              <a:ahLst/>
              <a:cxnLst/>
              <a:rect l="l" t="t" r="r" b="b"/>
              <a:pathLst>
                <a:path w="14129" h="9740" extrusionOk="0">
                  <a:moveTo>
                    <a:pt x="572" y="0"/>
                  </a:moveTo>
                  <a:cubicBezTo>
                    <a:pt x="507" y="0"/>
                    <a:pt x="442" y="13"/>
                    <a:pt x="378" y="39"/>
                  </a:cubicBezTo>
                  <a:cubicBezTo>
                    <a:pt x="123" y="146"/>
                    <a:pt x="1" y="438"/>
                    <a:pt x="108" y="694"/>
                  </a:cubicBezTo>
                  <a:lnTo>
                    <a:pt x="3879" y="9740"/>
                  </a:lnTo>
                  <a:lnTo>
                    <a:pt x="13684" y="7668"/>
                  </a:lnTo>
                  <a:cubicBezTo>
                    <a:pt x="13955" y="7611"/>
                    <a:pt x="14129" y="7345"/>
                    <a:pt x="14072" y="7075"/>
                  </a:cubicBezTo>
                  <a:cubicBezTo>
                    <a:pt x="14020" y="6834"/>
                    <a:pt x="13806" y="6679"/>
                    <a:pt x="13572" y="6679"/>
                  </a:cubicBezTo>
                  <a:cubicBezTo>
                    <a:pt x="13540" y="6679"/>
                    <a:pt x="13509" y="6681"/>
                    <a:pt x="13477" y="6687"/>
                  </a:cubicBezTo>
                  <a:lnTo>
                    <a:pt x="4485" y="8587"/>
                  </a:lnTo>
                  <a:lnTo>
                    <a:pt x="1033" y="308"/>
                  </a:lnTo>
                  <a:cubicBezTo>
                    <a:pt x="953" y="116"/>
                    <a:pt x="767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4" name="Google Shape;4814;p74"/>
            <p:cNvSpPr/>
            <p:nvPr/>
          </p:nvSpPr>
          <p:spPr>
            <a:xfrm flipH="1">
              <a:off x="847371" y="4758624"/>
              <a:ext cx="428373" cy="232196"/>
            </a:xfrm>
            <a:custGeom>
              <a:avLst/>
              <a:gdLst/>
              <a:ahLst/>
              <a:cxnLst/>
              <a:rect l="l" t="t" r="r" b="b"/>
              <a:pathLst>
                <a:path w="27830" h="15085" extrusionOk="0">
                  <a:moveTo>
                    <a:pt x="571" y="1"/>
                  </a:moveTo>
                  <a:cubicBezTo>
                    <a:pt x="499" y="1"/>
                    <a:pt x="426" y="16"/>
                    <a:pt x="356" y="49"/>
                  </a:cubicBezTo>
                  <a:cubicBezTo>
                    <a:pt x="107" y="170"/>
                    <a:pt x="0" y="469"/>
                    <a:pt x="119" y="719"/>
                  </a:cubicBezTo>
                  <a:lnTo>
                    <a:pt x="6956" y="15085"/>
                  </a:lnTo>
                  <a:lnTo>
                    <a:pt x="27388" y="10493"/>
                  </a:lnTo>
                  <a:cubicBezTo>
                    <a:pt x="27659" y="10432"/>
                    <a:pt x="27829" y="10164"/>
                    <a:pt x="27767" y="9894"/>
                  </a:cubicBezTo>
                  <a:cubicBezTo>
                    <a:pt x="27715" y="9660"/>
                    <a:pt x="27507" y="9500"/>
                    <a:pt x="27278" y="9500"/>
                  </a:cubicBezTo>
                  <a:cubicBezTo>
                    <a:pt x="27242" y="9500"/>
                    <a:pt x="27206" y="9504"/>
                    <a:pt x="27169" y="9513"/>
                  </a:cubicBezTo>
                  <a:lnTo>
                    <a:pt x="7517" y="13932"/>
                  </a:lnTo>
                  <a:lnTo>
                    <a:pt x="1026" y="288"/>
                  </a:lnTo>
                  <a:cubicBezTo>
                    <a:pt x="939" y="107"/>
                    <a:pt x="759" y="1"/>
                    <a:pt x="5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5" name="Google Shape;4815;p74"/>
            <p:cNvSpPr/>
            <p:nvPr/>
          </p:nvSpPr>
          <p:spPr>
            <a:xfrm flipH="1">
              <a:off x="1021107" y="5087956"/>
              <a:ext cx="386367" cy="236829"/>
            </a:xfrm>
            <a:custGeom>
              <a:avLst/>
              <a:gdLst/>
              <a:ahLst/>
              <a:cxnLst/>
              <a:rect l="l" t="t" r="r" b="b"/>
              <a:pathLst>
                <a:path w="25101" h="15386" extrusionOk="0">
                  <a:moveTo>
                    <a:pt x="572" y="1"/>
                  </a:moveTo>
                  <a:cubicBezTo>
                    <a:pt x="499" y="1"/>
                    <a:pt x="425" y="17"/>
                    <a:pt x="354" y="51"/>
                  </a:cubicBezTo>
                  <a:cubicBezTo>
                    <a:pt x="105" y="171"/>
                    <a:pt x="0" y="470"/>
                    <a:pt x="120" y="721"/>
                  </a:cubicBezTo>
                  <a:lnTo>
                    <a:pt x="7161" y="15385"/>
                  </a:lnTo>
                  <a:lnTo>
                    <a:pt x="24693" y="9750"/>
                  </a:lnTo>
                  <a:cubicBezTo>
                    <a:pt x="24957" y="9664"/>
                    <a:pt x="25100" y="9382"/>
                    <a:pt x="25015" y="9118"/>
                  </a:cubicBezTo>
                  <a:cubicBezTo>
                    <a:pt x="24948" y="8905"/>
                    <a:pt x="24749" y="8770"/>
                    <a:pt x="24538" y="8770"/>
                  </a:cubicBezTo>
                  <a:cubicBezTo>
                    <a:pt x="24487" y="8770"/>
                    <a:pt x="24436" y="8778"/>
                    <a:pt x="24385" y="8794"/>
                  </a:cubicBezTo>
                  <a:lnTo>
                    <a:pt x="7686" y="14162"/>
                  </a:lnTo>
                  <a:lnTo>
                    <a:pt x="1024" y="286"/>
                  </a:lnTo>
                  <a:cubicBezTo>
                    <a:pt x="938" y="106"/>
                    <a:pt x="759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16" name="Google Shape;4816;p74"/>
          <p:cNvGrpSpPr/>
          <p:nvPr/>
        </p:nvGrpSpPr>
        <p:grpSpPr>
          <a:xfrm rot="8999968" flipH="1">
            <a:off x="-553835" y="-558802"/>
            <a:ext cx="2701121" cy="2748684"/>
            <a:chOff x="658816" y="3875056"/>
            <a:chExt cx="1769862" cy="1801086"/>
          </a:xfrm>
        </p:grpSpPr>
        <p:sp>
          <p:nvSpPr>
            <p:cNvPr id="4817" name="Google Shape;4817;p74"/>
            <p:cNvSpPr/>
            <p:nvPr/>
          </p:nvSpPr>
          <p:spPr>
            <a:xfrm flipH="1">
              <a:off x="1674625" y="5389061"/>
              <a:ext cx="141642" cy="176783"/>
            </a:xfrm>
            <a:custGeom>
              <a:avLst/>
              <a:gdLst/>
              <a:ahLst/>
              <a:cxnLst/>
              <a:rect l="l" t="t" r="r" b="b"/>
              <a:pathLst>
                <a:path w="9202" h="11485" extrusionOk="0">
                  <a:moveTo>
                    <a:pt x="7862" y="0"/>
                  </a:moveTo>
                  <a:cubicBezTo>
                    <a:pt x="7842" y="0"/>
                    <a:pt x="7822" y="2"/>
                    <a:pt x="7801" y="5"/>
                  </a:cubicBezTo>
                  <a:cubicBezTo>
                    <a:pt x="7568" y="36"/>
                    <a:pt x="7405" y="252"/>
                    <a:pt x="7439" y="484"/>
                  </a:cubicBezTo>
                  <a:lnTo>
                    <a:pt x="8274" y="6355"/>
                  </a:lnTo>
                  <a:lnTo>
                    <a:pt x="259" y="10683"/>
                  </a:lnTo>
                  <a:cubicBezTo>
                    <a:pt x="87" y="10776"/>
                    <a:pt x="1" y="10973"/>
                    <a:pt x="49" y="11162"/>
                  </a:cubicBezTo>
                  <a:cubicBezTo>
                    <a:pt x="97" y="11351"/>
                    <a:pt x="268" y="11485"/>
                    <a:pt x="462" y="11485"/>
                  </a:cubicBezTo>
                  <a:cubicBezTo>
                    <a:pt x="532" y="11483"/>
                    <a:pt x="602" y="11465"/>
                    <a:pt x="664" y="11431"/>
                  </a:cubicBezTo>
                  <a:lnTo>
                    <a:pt x="9202" y="6825"/>
                  </a:lnTo>
                  <a:lnTo>
                    <a:pt x="8281" y="366"/>
                  </a:lnTo>
                  <a:cubicBezTo>
                    <a:pt x="8252" y="154"/>
                    <a:pt x="8070" y="0"/>
                    <a:pt x="7862" y="0"/>
                  </a:cubicBezTo>
                  <a:close/>
                </a:path>
              </a:pathLst>
            </a:custGeom>
            <a:solidFill>
              <a:srgbClr val="8CC4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8" name="Google Shape;4818;p74"/>
            <p:cNvSpPr/>
            <p:nvPr/>
          </p:nvSpPr>
          <p:spPr>
            <a:xfrm flipH="1">
              <a:off x="1402746" y="5296486"/>
              <a:ext cx="287717" cy="178076"/>
            </a:xfrm>
            <a:custGeom>
              <a:avLst/>
              <a:gdLst/>
              <a:ahLst/>
              <a:cxnLst/>
              <a:rect l="l" t="t" r="r" b="b"/>
              <a:pathLst>
                <a:path w="18692" h="11569" extrusionOk="0">
                  <a:moveTo>
                    <a:pt x="18120" y="0"/>
                  </a:moveTo>
                  <a:cubicBezTo>
                    <a:pt x="17933" y="0"/>
                    <a:pt x="17753" y="105"/>
                    <a:pt x="17667" y="286"/>
                  </a:cubicBezTo>
                  <a:lnTo>
                    <a:pt x="12838" y="10345"/>
                  </a:lnTo>
                  <a:lnTo>
                    <a:pt x="718" y="6447"/>
                  </a:lnTo>
                  <a:cubicBezTo>
                    <a:pt x="667" y="6431"/>
                    <a:pt x="615" y="6423"/>
                    <a:pt x="563" y="6423"/>
                  </a:cubicBezTo>
                  <a:cubicBezTo>
                    <a:pt x="351" y="6423"/>
                    <a:pt x="154" y="6558"/>
                    <a:pt x="85" y="6772"/>
                  </a:cubicBezTo>
                  <a:cubicBezTo>
                    <a:pt x="0" y="7036"/>
                    <a:pt x="145" y="7318"/>
                    <a:pt x="411" y="7403"/>
                  </a:cubicBezTo>
                  <a:lnTo>
                    <a:pt x="13363" y="11568"/>
                  </a:lnTo>
                  <a:lnTo>
                    <a:pt x="18571" y="720"/>
                  </a:lnTo>
                  <a:cubicBezTo>
                    <a:pt x="18691" y="471"/>
                    <a:pt x="18586" y="170"/>
                    <a:pt x="18337" y="50"/>
                  </a:cubicBezTo>
                  <a:cubicBezTo>
                    <a:pt x="18267" y="16"/>
                    <a:pt x="18193" y="0"/>
                    <a:pt x="18120" y="0"/>
                  </a:cubicBezTo>
                  <a:close/>
                </a:path>
              </a:pathLst>
            </a:custGeom>
            <a:solidFill>
              <a:srgbClr val="FF81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9" name="Google Shape;4819;p74"/>
            <p:cNvSpPr/>
            <p:nvPr/>
          </p:nvSpPr>
          <p:spPr>
            <a:xfrm flipH="1">
              <a:off x="1072480" y="3875056"/>
              <a:ext cx="654935" cy="1236341"/>
            </a:xfrm>
            <a:custGeom>
              <a:avLst/>
              <a:gdLst/>
              <a:ahLst/>
              <a:cxnLst/>
              <a:rect l="l" t="t" r="r" b="b"/>
              <a:pathLst>
                <a:path w="42549" h="80321" extrusionOk="0">
                  <a:moveTo>
                    <a:pt x="19479" y="0"/>
                  </a:moveTo>
                  <a:cubicBezTo>
                    <a:pt x="14561" y="0"/>
                    <a:pt x="10368" y="9188"/>
                    <a:pt x="10793" y="16409"/>
                  </a:cubicBezTo>
                  <a:cubicBezTo>
                    <a:pt x="9828" y="19411"/>
                    <a:pt x="5751" y="22138"/>
                    <a:pt x="3039" y="25516"/>
                  </a:cubicBezTo>
                  <a:cubicBezTo>
                    <a:pt x="328" y="28895"/>
                    <a:pt x="0" y="34589"/>
                    <a:pt x="4523" y="38906"/>
                  </a:cubicBezTo>
                  <a:cubicBezTo>
                    <a:pt x="9046" y="43225"/>
                    <a:pt x="1039" y="49464"/>
                    <a:pt x="884" y="54225"/>
                  </a:cubicBezTo>
                  <a:cubicBezTo>
                    <a:pt x="729" y="58989"/>
                    <a:pt x="6428" y="60952"/>
                    <a:pt x="8399" y="66283"/>
                  </a:cubicBezTo>
                  <a:cubicBezTo>
                    <a:pt x="10369" y="71615"/>
                    <a:pt x="11813" y="78236"/>
                    <a:pt x="17456" y="80076"/>
                  </a:cubicBezTo>
                  <a:cubicBezTo>
                    <a:pt x="17973" y="80244"/>
                    <a:pt x="18495" y="80320"/>
                    <a:pt x="19018" y="80320"/>
                  </a:cubicBezTo>
                  <a:cubicBezTo>
                    <a:pt x="24209" y="80320"/>
                    <a:pt x="29454" y="72784"/>
                    <a:pt x="29454" y="72784"/>
                  </a:cubicBezTo>
                  <a:cubicBezTo>
                    <a:pt x="29454" y="72784"/>
                    <a:pt x="42548" y="60910"/>
                    <a:pt x="34196" y="50393"/>
                  </a:cubicBezTo>
                  <a:cubicBezTo>
                    <a:pt x="25842" y="39875"/>
                    <a:pt x="37461" y="43579"/>
                    <a:pt x="36889" y="34682"/>
                  </a:cubicBezTo>
                  <a:cubicBezTo>
                    <a:pt x="36318" y="25785"/>
                    <a:pt x="26820" y="25994"/>
                    <a:pt x="25348" y="19314"/>
                  </a:cubicBezTo>
                  <a:cubicBezTo>
                    <a:pt x="23877" y="12633"/>
                    <a:pt x="28121" y="5246"/>
                    <a:pt x="22166" y="947"/>
                  </a:cubicBezTo>
                  <a:cubicBezTo>
                    <a:pt x="21262" y="295"/>
                    <a:pt x="20359" y="0"/>
                    <a:pt x="194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0" name="Google Shape;4820;p74"/>
            <p:cNvSpPr/>
            <p:nvPr/>
          </p:nvSpPr>
          <p:spPr>
            <a:xfrm flipH="1">
              <a:off x="1418016" y="3952564"/>
              <a:ext cx="133930" cy="1185222"/>
            </a:xfrm>
            <a:custGeom>
              <a:avLst/>
              <a:gdLst/>
              <a:ahLst/>
              <a:cxnLst/>
              <a:rect l="l" t="t" r="r" b="b"/>
              <a:pathLst>
                <a:path w="8701" h="77000" extrusionOk="0">
                  <a:moveTo>
                    <a:pt x="8223" y="0"/>
                  </a:moveTo>
                  <a:cubicBezTo>
                    <a:pt x="8044" y="0"/>
                    <a:pt x="7877" y="114"/>
                    <a:pt x="7818" y="294"/>
                  </a:cubicBezTo>
                  <a:cubicBezTo>
                    <a:pt x="1" y="24032"/>
                    <a:pt x="7222" y="76111"/>
                    <a:pt x="7295" y="76632"/>
                  </a:cubicBezTo>
                  <a:cubicBezTo>
                    <a:pt x="7325" y="76842"/>
                    <a:pt x="7506" y="76999"/>
                    <a:pt x="7718" y="76999"/>
                  </a:cubicBezTo>
                  <a:cubicBezTo>
                    <a:pt x="7738" y="76999"/>
                    <a:pt x="7758" y="76996"/>
                    <a:pt x="7776" y="76993"/>
                  </a:cubicBezTo>
                  <a:cubicBezTo>
                    <a:pt x="8010" y="76961"/>
                    <a:pt x="8172" y="76746"/>
                    <a:pt x="8139" y="76513"/>
                  </a:cubicBezTo>
                  <a:cubicBezTo>
                    <a:pt x="8065" y="75992"/>
                    <a:pt x="871" y="24112"/>
                    <a:pt x="8627" y="559"/>
                  </a:cubicBezTo>
                  <a:cubicBezTo>
                    <a:pt x="8700" y="337"/>
                    <a:pt x="8578" y="95"/>
                    <a:pt x="8356" y="21"/>
                  </a:cubicBezTo>
                  <a:cubicBezTo>
                    <a:pt x="8312" y="7"/>
                    <a:pt x="8267" y="0"/>
                    <a:pt x="82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1" name="Google Shape;4821;p74"/>
            <p:cNvSpPr/>
            <p:nvPr/>
          </p:nvSpPr>
          <p:spPr>
            <a:xfrm flipH="1">
              <a:off x="1367142" y="4167265"/>
              <a:ext cx="205613" cy="98189"/>
            </a:xfrm>
            <a:custGeom>
              <a:avLst/>
              <a:gdLst/>
              <a:ahLst/>
              <a:cxnLst/>
              <a:rect l="l" t="t" r="r" b="b"/>
              <a:pathLst>
                <a:path w="13358" h="6379" extrusionOk="0">
                  <a:moveTo>
                    <a:pt x="474" y="1"/>
                  </a:moveTo>
                  <a:cubicBezTo>
                    <a:pt x="358" y="1"/>
                    <a:pt x="243" y="47"/>
                    <a:pt x="160" y="138"/>
                  </a:cubicBezTo>
                  <a:cubicBezTo>
                    <a:pt x="1" y="312"/>
                    <a:pt x="11" y="581"/>
                    <a:pt x="185" y="739"/>
                  </a:cubicBezTo>
                  <a:lnTo>
                    <a:pt x="6298" y="6378"/>
                  </a:lnTo>
                  <a:lnTo>
                    <a:pt x="13128" y="1304"/>
                  </a:lnTo>
                  <a:cubicBezTo>
                    <a:pt x="13317" y="1165"/>
                    <a:pt x="13357" y="898"/>
                    <a:pt x="13217" y="709"/>
                  </a:cubicBezTo>
                  <a:cubicBezTo>
                    <a:pt x="13133" y="597"/>
                    <a:pt x="13004" y="537"/>
                    <a:pt x="12874" y="537"/>
                  </a:cubicBezTo>
                  <a:cubicBezTo>
                    <a:pt x="12785" y="537"/>
                    <a:pt x="12696" y="564"/>
                    <a:pt x="12620" y="621"/>
                  </a:cubicBezTo>
                  <a:lnTo>
                    <a:pt x="6358" y="5274"/>
                  </a:lnTo>
                  <a:lnTo>
                    <a:pt x="761" y="113"/>
                  </a:lnTo>
                  <a:cubicBezTo>
                    <a:pt x="680" y="38"/>
                    <a:pt x="577" y="1"/>
                    <a:pt x="4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2" name="Google Shape;4822;p74"/>
            <p:cNvSpPr/>
            <p:nvPr/>
          </p:nvSpPr>
          <p:spPr>
            <a:xfrm flipH="1">
              <a:off x="1258386" y="4412271"/>
              <a:ext cx="383535" cy="177753"/>
            </a:xfrm>
            <a:custGeom>
              <a:avLst/>
              <a:gdLst/>
              <a:ahLst/>
              <a:cxnLst/>
              <a:rect l="l" t="t" r="r" b="b"/>
              <a:pathLst>
                <a:path w="24917" h="11548" extrusionOk="0">
                  <a:moveTo>
                    <a:pt x="24436" y="1"/>
                  </a:moveTo>
                  <a:cubicBezTo>
                    <a:pt x="24346" y="1"/>
                    <a:pt x="24256" y="29"/>
                    <a:pt x="24178" y="88"/>
                  </a:cubicBezTo>
                  <a:lnTo>
                    <a:pt x="10588" y="10458"/>
                  </a:lnTo>
                  <a:lnTo>
                    <a:pt x="746" y="2237"/>
                  </a:lnTo>
                  <a:cubicBezTo>
                    <a:pt x="667" y="2172"/>
                    <a:pt x="571" y="2141"/>
                    <a:pt x="477" y="2141"/>
                  </a:cubicBezTo>
                  <a:cubicBezTo>
                    <a:pt x="355" y="2141"/>
                    <a:pt x="234" y="2193"/>
                    <a:pt x="149" y="2293"/>
                  </a:cubicBezTo>
                  <a:cubicBezTo>
                    <a:pt x="0" y="2474"/>
                    <a:pt x="22" y="2739"/>
                    <a:pt x="199" y="2890"/>
                  </a:cubicBezTo>
                  <a:lnTo>
                    <a:pt x="10565" y="11548"/>
                  </a:lnTo>
                  <a:lnTo>
                    <a:pt x="24695" y="765"/>
                  </a:lnTo>
                  <a:cubicBezTo>
                    <a:pt x="24882" y="621"/>
                    <a:pt x="24917" y="354"/>
                    <a:pt x="24775" y="168"/>
                  </a:cubicBezTo>
                  <a:cubicBezTo>
                    <a:pt x="24691" y="58"/>
                    <a:pt x="24564" y="1"/>
                    <a:pt x="244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3" name="Google Shape;4823;p74"/>
            <p:cNvSpPr/>
            <p:nvPr/>
          </p:nvSpPr>
          <p:spPr>
            <a:xfrm flipH="1">
              <a:off x="1279706" y="4719055"/>
              <a:ext cx="347024" cy="174089"/>
            </a:xfrm>
            <a:custGeom>
              <a:avLst/>
              <a:gdLst/>
              <a:ahLst/>
              <a:cxnLst/>
              <a:rect l="l" t="t" r="r" b="b"/>
              <a:pathLst>
                <a:path w="22545" h="11310" extrusionOk="0">
                  <a:moveTo>
                    <a:pt x="22069" y="0"/>
                  </a:moveTo>
                  <a:cubicBezTo>
                    <a:pt x="21963" y="0"/>
                    <a:pt x="21856" y="40"/>
                    <a:pt x="21773" y="121"/>
                  </a:cubicBezTo>
                  <a:lnTo>
                    <a:pt x="10798" y="10182"/>
                  </a:lnTo>
                  <a:lnTo>
                    <a:pt x="741" y="1840"/>
                  </a:lnTo>
                  <a:cubicBezTo>
                    <a:pt x="663" y="1778"/>
                    <a:pt x="570" y="1748"/>
                    <a:pt x="477" y="1748"/>
                  </a:cubicBezTo>
                  <a:cubicBezTo>
                    <a:pt x="354" y="1748"/>
                    <a:pt x="232" y="1801"/>
                    <a:pt x="148" y="1903"/>
                  </a:cubicBezTo>
                  <a:cubicBezTo>
                    <a:pt x="1" y="2081"/>
                    <a:pt x="23" y="2345"/>
                    <a:pt x="198" y="2497"/>
                  </a:cubicBezTo>
                  <a:lnTo>
                    <a:pt x="10826" y="11310"/>
                  </a:lnTo>
                  <a:lnTo>
                    <a:pt x="22349" y="747"/>
                  </a:lnTo>
                  <a:cubicBezTo>
                    <a:pt x="22530" y="590"/>
                    <a:pt x="22545" y="315"/>
                    <a:pt x="22383" y="137"/>
                  </a:cubicBezTo>
                  <a:cubicBezTo>
                    <a:pt x="22299" y="47"/>
                    <a:pt x="22184" y="0"/>
                    <a:pt x="220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4" name="Google Shape;4824;p74"/>
            <p:cNvSpPr/>
            <p:nvPr/>
          </p:nvSpPr>
          <p:spPr>
            <a:xfrm flipH="1">
              <a:off x="1546580" y="5192444"/>
              <a:ext cx="882098" cy="406393"/>
            </a:xfrm>
            <a:custGeom>
              <a:avLst/>
              <a:gdLst/>
              <a:ahLst/>
              <a:cxnLst/>
              <a:rect l="l" t="t" r="r" b="b"/>
              <a:pathLst>
                <a:path w="57307" h="26402" extrusionOk="0">
                  <a:moveTo>
                    <a:pt x="16085" y="1"/>
                  </a:moveTo>
                  <a:cubicBezTo>
                    <a:pt x="11262" y="1"/>
                    <a:pt x="5916" y="561"/>
                    <a:pt x="0" y="1848"/>
                  </a:cubicBezTo>
                  <a:cubicBezTo>
                    <a:pt x="13241" y="7385"/>
                    <a:pt x="21434" y="26401"/>
                    <a:pt x="46194" y="26401"/>
                  </a:cubicBezTo>
                  <a:cubicBezTo>
                    <a:pt x="49572" y="26401"/>
                    <a:pt x="53257" y="26047"/>
                    <a:pt x="57306" y="25257"/>
                  </a:cubicBezTo>
                  <a:cubicBezTo>
                    <a:pt x="57306" y="25257"/>
                    <a:pt x="48472" y="1"/>
                    <a:pt x="160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5" name="Google Shape;4825;p74"/>
            <p:cNvSpPr/>
            <p:nvPr/>
          </p:nvSpPr>
          <p:spPr>
            <a:xfrm flipH="1">
              <a:off x="1500861" y="5227519"/>
              <a:ext cx="823776" cy="388907"/>
            </a:xfrm>
            <a:custGeom>
              <a:avLst/>
              <a:gdLst/>
              <a:ahLst/>
              <a:cxnLst/>
              <a:rect l="l" t="t" r="r" b="b"/>
              <a:pathLst>
                <a:path w="53518" h="25266" extrusionOk="0">
                  <a:moveTo>
                    <a:pt x="437" y="0"/>
                  </a:moveTo>
                  <a:cubicBezTo>
                    <a:pt x="434" y="0"/>
                    <a:pt x="432" y="1"/>
                    <a:pt x="429" y="2"/>
                  </a:cubicBezTo>
                  <a:cubicBezTo>
                    <a:pt x="197" y="2"/>
                    <a:pt x="8" y="187"/>
                    <a:pt x="5" y="421"/>
                  </a:cubicBezTo>
                  <a:cubicBezTo>
                    <a:pt x="0" y="653"/>
                    <a:pt x="184" y="845"/>
                    <a:pt x="416" y="852"/>
                  </a:cubicBezTo>
                  <a:cubicBezTo>
                    <a:pt x="21600" y="1510"/>
                    <a:pt x="52486" y="24940"/>
                    <a:pt x="52797" y="25177"/>
                  </a:cubicBezTo>
                  <a:cubicBezTo>
                    <a:pt x="52870" y="25234"/>
                    <a:pt x="52961" y="25264"/>
                    <a:pt x="53054" y="25265"/>
                  </a:cubicBezTo>
                  <a:lnTo>
                    <a:pt x="53054" y="25264"/>
                  </a:lnTo>
                  <a:cubicBezTo>
                    <a:pt x="53238" y="25264"/>
                    <a:pt x="53400" y="25147"/>
                    <a:pt x="53459" y="24973"/>
                  </a:cubicBezTo>
                  <a:cubicBezTo>
                    <a:pt x="53517" y="24801"/>
                    <a:pt x="53459" y="24611"/>
                    <a:pt x="53315" y="24499"/>
                  </a:cubicBezTo>
                  <a:cubicBezTo>
                    <a:pt x="53002" y="24261"/>
                    <a:pt x="21901" y="667"/>
                    <a:pt x="443" y="2"/>
                  </a:cubicBezTo>
                  <a:cubicBezTo>
                    <a:pt x="441" y="1"/>
                    <a:pt x="439" y="0"/>
                    <a:pt x="4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6" name="Google Shape;4826;p74"/>
            <p:cNvSpPr/>
            <p:nvPr/>
          </p:nvSpPr>
          <p:spPr>
            <a:xfrm flipH="1">
              <a:off x="2059210" y="5198908"/>
              <a:ext cx="124371" cy="151493"/>
            </a:xfrm>
            <a:custGeom>
              <a:avLst/>
              <a:gdLst/>
              <a:ahLst/>
              <a:cxnLst/>
              <a:rect l="l" t="t" r="r" b="b"/>
              <a:pathLst>
                <a:path w="8080" h="9842" extrusionOk="0">
                  <a:moveTo>
                    <a:pt x="3287" y="0"/>
                  </a:moveTo>
                  <a:cubicBezTo>
                    <a:pt x="3157" y="0"/>
                    <a:pt x="3028" y="55"/>
                    <a:pt x="2947" y="165"/>
                  </a:cubicBezTo>
                  <a:cubicBezTo>
                    <a:pt x="2808" y="355"/>
                    <a:pt x="2835" y="611"/>
                    <a:pt x="3023" y="749"/>
                  </a:cubicBezTo>
                  <a:cubicBezTo>
                    <a:pt x="3269" y="992"/>
                    <a:pt x="5354" y="3812"/>
                    <a:pt x="6796" y="5787"/>
                  </a:cubicBezTo>
                  <a:lnTo>
                    <a:pt x="272" y="9035"/>
                  </a:lnTo>
                  <a:cubicBezTo>
                    <a:pt x="93" y="9122"/>
                    <a:pt x="1" y="9321"/>
                    <a:pt x="46" y="9513"/>
                  </a:cubicBezTo>
                  <a:cubicBezTo>
                    <a:pt x="91" y="9705"/>
                    <a:pt x="263" y="9842"/>
                    <a:pt x="460" y="9842"/>
                  </a:cubicBezTo>
                  <a:cubicBezTo>
                    <a:pt x="527" y="9840"/>
                    <a:pt x="591" y="9825"/>
                    <a:pt x="649" y="9795"/>
                  </a:cubicBezTo>
                  <a:lnTo>
                    <a:pt x="8079" y="6101"/>
                  </a:lnTo>
                  <a:lnTo>
                    <a:pt x="7782" y="5693"/>
                  </a:lnTo>
                  <a:cubicBezTo>
                    <a:pt x="5992" y="3237"/>
                    <a:pt x="3805" y="272"/>
                    <a:pt x="3555" y="86"/>
                  </a:cubicBezTo>
                  <a:cubicBezTo>
                    <a:pt x="3476" y="29"/>
                    <a:pt x="3381" y="0"/>
                    <a:pt x="32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7" name="Google Shape;4827;p74"/>
            <p:cNvSpPr/>
            <p:nvPr/>
          </p:nvSpPr>
          <p:spPr>
            <a:xfrm flipH="1">
              <a:off x="1842491" y="5268028"/>
              <a:ext cx="142981" cy="211955"/>
            </a:xfrm>
            <a:custGeom>
              <a:avLst/>
              <a:gdLst/>
              <a:ahLst/>
              <a:cxnLst/>
              <a:rect l="l" t="t" r="r" b="b"/>
              <a:pathLst>
                <a:path w="9289" h="13770" extrusionOk="0">
                  <a:moveTo>
                    <a:pt x="7569" y="0"/>
                  </a:moveTo>
                  <a:cubicBezTo>
                    <a:pt x="7546" y="0"/>
                    <a:pt x="7523" y="2"/>
                    <a:pt x="7499" y="6"/>
                  </a:cubicBezTo>
                  <a:cubicBezTo>
                    <a:pt x="7265" y="44"/>
                    <a:pt x="7107" y="267"/>
                    <a:pt x="7148" y="501"/>
                  </a:cubicBezTo>
                  <a:lnTo>
                    <a:pt x="8358" y="7829"/>
                  </a:lnTo>
                  <a:lnTo>
                    <a:pt x="235" y="12985"/>
                  </a:lnTo>
                  <a:cubicBezTo>
                    <a:pt x="74" y="13087"/>
                    <a:pt x="1" y="13282"/>
                    <a:pt x="54" y="13464"/>
                  </a:cubicBezTo>
                  <a:cubicBezTo>
                    <a:pt x="106" y="13646"/>
                    <a:pt x="273" y="13770"/>
                    <a:pt x="464" y="13770"/>
                  </a:cubicBezTo>
                  <a:cubicBezTo>
                    <a:pt x="544" y="13770"/>
                    <a:pt x="622" y="13747"/>
                    <a:pt x="691" y="13703"/>
                  </a:cubicBezTo>
                  <a:lnTo>
                    <a:pt x="9289" y="8246"/>
                  </a:lnTo>
                  <a:lnTo>
                    <a:pt x="7989" y="362"/>
                  </a:lnTo>
                  <a:cubicBezTo>
                    <a:pt x="7957" y="150"/>
                    <a:pt x="7776" y="0"/>
                    <a:pt x="75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8" name="Google Shape;4828;p74"/>
            <p:cNvSpPr/>
            <p:nvPr/>
          </p:nvSpPr>
          <p:spPr>
            <a:xfrm flipH="1">
              <a:off x="1677280" y="4772261"/>
              <a:ext cx="733668" cy="608050"/>
            </a:xfrm>
            <a:custGeom>
              <a:avLst/>
              <a:gdLst/>
              <a:ahLst/>
              <a:cxnLst/>
              <a:rect l="l" t="t" r="r" b="b"/>
              <a:pathLst>
                <a:path w="47664" h="39503" extrusionOk="0">
                  <a:moveTo>
                    <a:pt x="1" y="0"/>
                  </a:moveTo>
                  <a:cubicBezTo>
                    <a:pt x="12473" y="10513"/>
                    <a:pt x="13509" y="35678"/>
                    <a:pt x="47663" y="39503"/>
                  </a:cubicBezTo>
                  <a:cubicBezTo>
                    <a:pt x="47663" y="39503"/>
                    <a:pt x="46524" y="420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9" name="Google Shape;4829;p74"/>
            <p:cNvSpPr/>
            <p:nvPr/>
          </p:nvSpPr>
          <p:spPr>
            <a:xfrm flipH="1">
              <a:off x="1639133" y="4810260"/>
              <a:ext cx="679056" cy="616670"/>
            </a:xfrm>
            <a:custGeom>
              <a:avLst/>
              <a:gdLst/>
              <a:ahLst/>
              <a:cxnLst/>
              <a:rect l="l" t="t" r="r" b="b"/>
              <a:pathLst>
                <a:path w="44116" h="40063" extrusionOk="0">
                  <a:moveTo>
                    <a:pt x="566" y="0"/>
                  </a:moveTo>
                  <a:cubicBezTo>
                    <a:pt x="359" y="0"/>
                    <a:pt x="166" y="129"/>
                    <a:pt x="94" y="337"/>
                  </a:cubicBezTo>
                  <a:cubicBezTo>
                    <a:pt x="0" y="602"/>
                    <a:pt x="144" y="891"/>
                    <a:pt x="411" y="978"/>
                  </a:cubicBezTo>
                  <a:cubicBezTo>
                    <a:pt x="20402" y="7944"/>
                    <a:pt x="42838" y="39531"/>
                    <a:pt x="43062" y="39849"/>
                  </a:cubicBezTo>
                  <a:cubicBezTo>
                    <a:pt x="43155" y="39983"/>
                    <a:pt x="43309" y="40063"/>
                    <a:pt x="43473" y="40063"/>
                  </a:cubicBezTo>
                  <a:cubicBezTo>
                    <a:pt x="43879" y="40063"/>
                    <a:pt x="44116" y="39603"/>
                    <a:pt x="43882" y="39273"/>
                  </a:cubicBezTo>
                  <a:cubicBezTo>
                    <a:pt x="43655" y="38950"/>
                    <a:pt x="21037" y="7103"/>
                    <a:pt x="742" y="32"/>
                  </a:cubicBezTo>
                  <a:cubicBezTo>
                    <a:pt x="684" y="11"/>
                    <a:pt x="625" y="0"/>
                    <a:pt x="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0" name="Google Shape;4830;p74"/>
            <p:cNvSpPr/>
            <p:nvPr/>
          </p:nvSpPr>
          <p:spPr>
            <a:xfrm flipH="1">
              <a:off x="1677280" y="4772261"/>
              <a:ext cx="733668" cy="608050"/>
            </a:xfrm>
            <a:custGeom>
              <a:avLst/>
              <a:gdLst/>
              <a:ahLst/>
              <a:cxnLst/>
              <a:rect l="l" t="t" r="r" b="b"/>
              <a:pathLst>
                <a:path w="47664" h="39503" extrusionOk="0">
                  <a:moveTo>
                    <a:pt x="1" y="0"/>
                  </a:moveTo>
                  <a:cubicBezTo>
                    <a:pt x="12473" y="10513"/>
                    <a:pt x="13509" y="35678"/>
                    <a:pt x="47663" y="39503"/>
                  </a:cubicBezTo>
                  <a:cubicBezTo>
                    <a:pt x="47663" y="39503"/>
                    <a:pt x="46524" y="4201"/>
                    <a:pt x="1" y="0"/>
                  </a:cubicBezTo>
                  <a:close/>
                </a:path>
              </a:pathLst>
            </a:custGeom>
            <a:solidFill>
              <a:srgbClr val="6D9EEB">
                <a:alpha val="41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1" name="Google Shape;4831;p74"/>
            <p:cNvSpPr/>
            <p:nvPr/>
          </p:nvSpPr>
          <p:spPr>
            <a:xfrm flipH="1">
              <a:off x="2078447" y="4838349"/>
              <a:ext cx="136839" cy="134515"/>
            </a:xfrm>
            <a:custGeom>
              <a:avLst/>
              <a:gdLst/>
              <a:ahLst/>
              <a:cxnLst/>
              <a:rect l="l" t="t" r="r" b="b"/>
              <a:pathLst>
                <a:path w="8890" h="8739" extrusionOk="0">
                  <a:moveTo>
                    <a:pt x="5905" y="1"/>
                  </a:moveTo>
                  <a:cubicBezTo>
                    <a:pt x="5807" y="1"/>
                    <a:pt x="5709" y="29"/>
                    <a:pt x="5625" y="90"/>
                  </a:cubicBezTo>
                  <a:cubicBezTo>
                    <a:pt x="5401" y="254"/>
                    <a:pt x="5339" y="548"/>
                    <a:pt x="5503" y="772"/>
                  </a:cubicBezTo>
                  <a:cubicBezTo>
                    <a:pt x="5667" y="1088"/>
                    <a:pt x="6779" y="4314"/>
                    <a:pt x="7560" y="6613"/>
                  </a:cubicBezTo>
                  <a:lnTo>
                    <a:pt x="450" y="7741"/>
                  </a:lnTo>
                  <a:cubicBezTo>
                    <a:pt x="188" y="7779"/>
                    <a:pt x="1" y="8013"/>
                    <a:pt x="23" y="8276"/>
                  </a:cubicBezTo>
                  <a:cubicBezTo>
                    <a:pt x="42" y="8537"/>
                    <a:pt x="260" y="8738"/>
                    <a:pt x="521" y="8738"/>
                  </a:cubicBezTo>
                  <a:cubicBezTo>
                    <a:pt x="523" y="8738"/>
                    <a:pt x="525" y="8738"/>
                    <a:pt x="527" y="8738"/>
                  </a:cubicBezTo>
                  <a:cubicBezTo>
                    <a:pt x="554" y="8738"/>
                    <a:pt x="581" y="8737"/>
                    <a:pt x="606" y="8733"/>
                  </a:cubicBezTo>
                  <a:lnTo>
                    <a:pt x="8889" y="7420"/>
                  </a:lnTo>
                  <a:lnTo>
                    <a:pt x="8701" y="6855"/>
                  </a:lnTo>
                  <a:cubicBezTo>
                    <a:pt x="7284" y="2660"/>
                    <a:pt x="6490" y="428"/>
                    <a:pt x="6337" y="219"/>
                  </a:cubicBezTo>
                  <a:cubicBezTo>
                    <a:pt x="6235" y="80"/>
                    <a:pt x="6070" y="1"/>
                    <a:pt x="59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2" name="Google Shape;4832;p74"/>
            <p:cNvSpPr/>
            <p:nvPr/>
          </p:nvSpPr>
          <p:spPr>
            <a:xfrm flipH="1">
              <a:off x="1884765" y="4983560"/>
              <a:ext cx="180415" cy="172319"/>
            </a:xfrm>
            <a:custGeom>
              <a:avLst/>
              <a:gdLst/>
              <a:ahLst/>
              <a:cxnLst/>
              <a:rect l="l" t="t" r="r" b="b"/>
              <a:pathLst>
                <a:path w="11721" h="11195" extrusionOk="0">
                  <a:moveTo>
                    <a:pt x="11198" y="1"/>
                  </a:moveTo>
                  <a:cubicBezTo>
                    <a:pt x="10947" y="1"/>
                    <a:pt x="10724" y="176"/>
                    <a:pt x="10688" y="430"/>
                  </a:cubicBezTo>
                  <a:lnTo>
                    <a:pt x="9652" y="7736"/>
                  </a:lnTo>
                  <a:lnTo>
                    <a:pt x="406" y="10207"/>
                  </a:lnTo>
                  <a:cubicBezTo>
                    <a:pt x="161" y="10270"/>
                    <a:pt x="0" y="10506"/>
                    <a:pt x="34" y="10758"/>
                  </a:cubicBezTo>
                  <a:cubicBezTo>
                    <a:pt x="67" y="11008"/>
                    <a:pt x="281" y="11194"/>
                    <a:pt x="532" y="11194"/>
                  </a:cubicBezTo>
                  <a:cubicBezTo>
                    <a:pt x="533" y="11194"/>
                    <a:pt x="534" y="11194"/>
                    <a:pt x="535" y="11194"/>
                  </a:cubicBezTo>
                  <a:cubicBezTo>
                    <a:pt x="578" y="11193"/>
                    <a:pt x="623" y="11188"/>
                    <a:pt x="665" y="11178"/>
                  </a:cubicBezTo>
                  <a:lnTo>
                    <a:pt x="10551" y="8533"/>
                  </a:lnTo>
                  <a:lnTo>
                    <a:pt x="11681" y="572"/>
                  </a:lnTo>
                  <a:cubicBezTo>
                    <a:pt x="11721" y="298"/>
                    <a:pt x="11530" y="42"/>
                    <a:pt x="11255" y="3"/>
                  </a:cubicBezTo>
                  <a:cubicBezTo>
                    <a:pt x="11236" y="2"/>
                    <a:pt x="11217" y="1"/>
                    <a:pt x="111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3" name="Google Shape;4833;p74"/>
            <p:cNvSpPr/>
            <p:nvPr/>
          </p:nvSpPr>
          <p:spPr>
            <a:xfrm flipH="1">
              <a:off x="1755237" y="5150935"/>
              <a:ext cx="174166" cy="137517"/>
            </a:xfrm>
            <a:custGeom>
              <a:avLst/>
              <a:gdLst/>
              <a:ahLst/>
              <a:cxnLst/>
              <a:rect l="l" t="t" r="r" b="b"/>
              <a:pathLst>
                <a:path w="11315" h="8934" extrusionOk="0">
                  <a:moveTo>
                    <a:pt x="10767" y="0"/>
                  </a:moveTo>
                  <a:cubicBezTo>
                    <a:pt x="10527" y="0"/>
                    <a:pt x="10321" y="179"/>
                    <a:pt x="10280" y="423"/>
                  </a:cubicBezTo>
                  <a:lnTo>
                    <a:pt x="9326" y="6224"/>
                  </a:lnTo>
                  <a:lnTo>
                    <a:pt x="436" y="7940"/>
                  </a:lnTo>
                  <a:cubicBezTo>
                    <a:pt x="179" y="7985"/>
                    <a:pt x="0" y="8221"/>
                    <a:pt x="25" y="8480"/>
                  </a:cubicBezTo>
                  <a:cubicBezTo>
                    <a:pt x="50" y="8738"/>
                    <a:pt x="265" y="8934"/>
                    <a:pt x="523" y="8934"/>
                  </a:cubicBezTo>
                  <a:cubicBezTo>
                    <a:pt x="525" y="8934"/>
                    <a:pt x="527" y="8934"/>
                    <a:pt x="530" y="8934"/>
                  </a:cubicBezTo>
                  <a:cubicBezTo>
                    <a:pt x="563" y="8934"/>
                    <a:pt x="595" y="8931"/>
                    <a:pt x="627" y="8926"/>
                  </a:cubicBezTo>
                  <a:lnTo>
                    <a:pt x="10205" y="7076"/>
                  </a:lnTo>
                  <a:lnTo>
                    <a:pt x="11270" y="585"/>
                  </a:lnTo>
                  <a:cubicBezTo>
                    <a:pt x="11315" y="311"/>
                    <a:pt x="11129" y="54"/>
                    <a:pt x="10857" y="9"/>
                  </a:cubicBezTo>
                  <a:cubicBezTo>
                    <a:pt x="10826" y="3"/>
                    <a:pt x="10796" y="0"/>
                    <a:pt x="107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4" name="Google Shape;4834;p74"/>
            <p:cNvSpPr/>
            <p:nvPr/>
          </p:nvSpPr>
          <p:spPr>
            <a:xfrm flipH="1">
              <a:off x="1324676" y="4680316"/>
              <a:ext cx="628799" cy="979625"/>
            </a:xfrm>
            <a:custGeom>
              <a:avLst/>
              <a:gdLst/>
              <a:ahLst/>
              <a:cxnLst/>
              <a:rect l="l" t="t" r="r" b="b"/>
              <a:pathLst>
                <a:path w="40851" h="63643" extrusionOk="0">
                  <a:moveTo>
                    <a:pt x="6468" y="1"/>
                  </a:moveTo>
                  <a:cubicBezTo>
                    <a:pt x="5113" y="1"/>
                    <a:pt x="3930" y="611"/>
                    <a:pt x="3121" y="2041"/>
                  </a:cubicBezTo>
                  <a:cubicBezTo>
                    <a:pt x="0" y="7558"/>
                    <a:pt x="5990" y="11822"/>
                    <a:pt x="7245" y="17590"/>
                  </a:cubicBezTo>
                  <a:cubicBezTo>
                    <a:pt x="8499" y="23359"/>
                    <a:pt x="974" y="26619"/>
                    <a:pt x="3734" y="33801"/>
                  </a:cubicBezTo>
                  <a:cubicBezTo>
                    <a:pt x="6493" y="40982"/>
                    <a:pt x="14267" y="33891"/>
                    <a:pt x="11509" y="45149"/>
                  </a:cubicBezTo>
                  <a:cubicBezTo>
                    <a:pt x="8750" y="56407"/>
                    <a:pt x="23296" y="60998"/>
                    <a:pt x="23296" y="60998"/>
                  </a:cubicBezTo>
                  <a:cubicBezTo>
                    <a:pt x="23296" y="60998"/>
                    <a:pt x="27791" y="63643"/>
                    <a:pt x="31661" y="63643"/>
                  </a:cubicBezTo>
                  <a:cubicBezTo>
                    <a:pt x="33042" y="63643"/>
                    <a:pt x="34344" y="63306"/>
                    <a:pt x="35334" y="62392"/>
                  </a:cubicBezTo>
                  <a:cubicBezTo>
                    <a:pt x="39097" y="58915"/>
                    <a:pt x="37842" y="53202"/>
                    <a:pt x="37466" y="48312"/>
                  </a:cubicBezTo>
                  <a:cubicBezTo>
                    <a:pt x="37090" y="43422"/>
                    <a:pt x="40851" y="39828"/>
                    <a:pt x="39011" y="36149"/>
                  </a:cubicBezTo>
                  <a:cubicBezTo>
                    <a:pt x="37174" y="32471"/>
                    <a:pt x="28646" y="30465"/>
                    <a:pt x="30636" y="25449"/>
                  </a:cubicBezTo>
                  <a:cubicBezTo>
                    <a:pt x="32626" y="20432"/>
                    <a:pt x="30318" y="16086"/>
                    <a:pt x="26973" y="14413"/>
                  </a:cubicBezTo>
                  <a:cubicBezTo>
                    <a:pt x="23630" y="12741"/>
                    <a:pt x="19450" y="12073"/>
                    <a:pt x="17610" y="10066"/>
                  </a:cubicBezTo>
                  <a:cubicBezTo>
                    <a:pt x="15629" y="4988"/>
                    <a:pt x="10343" y="1"/>
                    <a:pt x="64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5" name="Google Shape;4835;p74"/>
            <p:cNvSpPr/>
            <p:nvPr/>
          </p:nvSpPr>
          <p:spPr>
            <a:xfrm flipH="1">
              <a:off x="1412562" y="4744388"/>
              <a:ext cx="445690" cy="931754"/>
            </a:xfrm>
            <a:custGeom>
              <a:avLst/>
              <a:gdLst/>
              <a:ahLst/>
              <a:cxnLst/>
              <a:rect l="l" t="t" r="r" b="b"/>
              <a:pathLst>
                <a:path w="28955" h="60533" extrusionOk="0">
                  <a:moveTo>
                    <a:pt x="557" y="1"/>
                  </a:moveTo>
                  <a:cubicBezTo>
                    <a:pt x="435" y="1"/>
                    <a:pt x="311" y="45"/>
                    <a:pt x="214" y="136"/>
                  </a:cubicBezTo>
                  <a:cubicBezTo>
                    <a:pt x="12" y="324"/>
                    <a:pt x="0" y="642"/>
                    <a:pt x="189" y="844"/>
                  </a:cubicBezTo>
                  <a:cubicBezTo>
                    <a:pt x="14736" y="16492"/>
                    <a:pt x="27784" y="59739"/>
                    <a:pt x="27914" y="60175"/>
                  </a:cubicBezTo>
                  <a:cubicBezTo>
                    <a:pt x="27977" y="60387"/>
                    <a:pt x="28173" y="60533"/>
                    <a:pt x="28395" y="60533"/>
                  </a:cubicBezTo>
                  <a:cubicBezTo>
                    <a:pt x="28444" y="60533"/>
                    <a:pt x="28492" y="60524"/>
                    <a:pt x="28539" y="60511"/>
                  </a:cubicBezTo>
                  <a:cubicBezTo>
                    <a:pt x="28803" y="60432"/>
                    <a:pt x="28955" y="60152"/>
                    <a:pt x="28875" y="59886"/>
                  </a:cubicBezTo>
                  <a:cubicBezTo>
                    <a:pt x="28746" y="59450"/>
                    <a:pt x="15630" y="15980"/>
                    <a:pt x="924" y="161"/>
                  </a:cubicBezTo>
                  <a:cubicBezTo>
                    <a:pt x="825" y="54"/>
                    <a:pt x="692" y="1"/>
                    <a:pt x="557" y="1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6" name="Google Shape;4836;p74"/>
            <p:cNvSpPr/>
            <p:nvPr/>
          </p:nvSpPr>
          <p:spPr>
            <a:xfrm flipH="1">
              <a:off x="1653722" y="4862250"/>
              <a:ext cx="163884" cy="114289"/>
            </a:xfrm>
            <a:custGeom>
              <a:avLst/>
              <a:gdLst/>
              <a:ahLst/>
              <a:cxnLst/>
              <a:rect l="l" t="t" r="r" b="b"/>
              <a:pathLst>
                <a:path w="10647" h="7425" extrusionOk="0">
                  <a:moveTo>
                    <a:pt x="10078" y="0"/>
                  </a:moveTo>
                  <a:cubicBezTo>
                    <a:pt x="9881" y="0"/>
                    <a:pt x="9695" y="117"/>
                    <a:pt x="9616" y="310"/>
                  </a:cubicBezTo>
                  <a:lnTo>
                    <a:pt x="7130" y="6270"/>
                  </a:lnTo>
                  <a:lnTo>
                    <a:pt x="652" y="4901"/>
                  </a:lnTo>
                  <a:cubicBezTo>
                    <a:pt x="618" y="4894"/>
                    <a:pt x="583" y="4891"/>
                    <a:pt x="549" y="4891"/>
                  </a:cubicBezTo>
                  <a:cubicBezTo>
                    <a:pt x="317" y="4891"/>
                    <a:pt x="108" y="5053"/>
                    <a:pt x="57" y="5289"/>
                  </a:cubicBezTo>
                  <a:cubicBezTo>
                    <a:pt x="1" y="5560"/>
                    <a:pt x="174" y="5825"/>
                    <a:pt x="445" y="5884"/>
                  </a:cubicBezTo>
                  <a:lnTo>
                    <a:pt x="7736" y="7424"/>
                  </a:lnTo>
                  <a:lnTo>
                    <a:pt x="10542" y="694"/>
                  </a:lnTo>
                  <a:cubicBezTo>
                    <a:pt x="10647" y="439"/>
                    <a:pt x="10527" y="146"/>
                    <a:pt x="10271" y="39"/>
                  </a:cubicBezTo>
                  <a:cubicBezTo>
                    <a:pt x="10208" y="13"/>
                    <a:pt x="10142" y="0"/>
                    <a:pt x="10078" y="0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7" name="Google Shape;4837;p74"/>
            <p:cNvSpPr/>
            <p:nvPr/>
          </p:nvSpPr>
          <p:spPr>
            <a:xfrm flipH="1">
              <a:off x="1499227" y="5055235"/>
              <a:ext cx="318425" cy="174520"/>
            </a:xfrm>
            <a:custGeom>
              <a:avLst/>
              <a:gdLst/>
              <a:ahLst/>
              <a:cxnLst/>
              <a:rect l="l" t="t" r="r" b="b"/>
              <a:pathLst>
                <a:path w="20687" h="11338" extrusionOk="0">
                  <a:moveTo>
                    <a:pt x="20113" y="0"/>
                  </a:moveTo>
                  <a:cubicBezTo>
                    <a:pt x="19925" y="0"/>
                    <a:pt x="19746" y="106"/>
                    <a:pt x="19660" y="287"/>
                  </a:cubicBezTo>
                  <a:lnTo>
                    <a:pt x="14951" y="10185"/>
                  </a:lnTo>
                  <a:lnTo>
                    <a:pt x="662" y="6970"/>
                  </a:lnTo>
                  <a:cubicBezTo>
                    <a:pt x="625" y="6962"/>
                    <a:pt x="589" y="6958"/>
                    <a:pt x="552" y="6958"/>
                  </a:cubicBezTo>
                  <a:cubicBezTo>
                    <a:pt x="322" y="6958"/>
                    <a:pt x="114" y="7117"/>
                    <a:pt x="62" y="7351"/>
                  </a:cubicBezTo>
                  <a:cubicBezTo>
                    <a:pt x="0" y="7622"/>
                    <a:pt x="171" y="7889"/>
                    <a:pt x="441" y="7951"/>
                  </a:cubicBezTo>
                  <a:lnTo>
                    <a:pt x="15512" y="11338"/>
                  </a:lnTo>
                  <a:lnTo>
                    <a:pt x="20566" y="718"/>
                  </a:lnTo>
                  <a:cubicBezTo>
                    <a:pt x="20686" y="467"/>
                    <a:pt x="20579" y="168"/>
                    <a:pt x="20329" y="50"/>
                  </a:cubicBezTo>
                  <a:cubicBezTo>
                    <a:pt x="20259" y="16"/>
                    <a:pt x="20185" y="0"/>
                    <a:pt x="20113" y="0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8" name="Google Shape;4838;p74"/>
            <p:cNvSpPr/>
            <p:nvPr/>
          </p:nvSpPr>
          <p:spPr>
            <a:xfrm flipH="1">
              <a:off x="658816" y="4243988"/>
              <a:ext cx="858409" cy="1337331"/>
            </a:xfrm>
            <a:custGeom>
              <a:avLst/>
              <a:gdLst/>
              <a:ahLst/>
              <a:cxnLst/>
              <a:rect l="l" t="t" r="r" b="b"/>
              <a:pathLst>
                <a:path w="55768" h="86882" extrusionOk="0">
                  <a:moveTo>
                    <a:pt x="46938" y="0"/>
                  </a:moveTo>
                  <a:cubicBezTo>
                    <a:pt x="41647" y="0"/>
                    <a:pt x="34433" y="6807"/>
                    <a:pt x="31727" y="13740"/>
                  </a:cubicBezTo>
                  <a:cubicBezTo>
                    <a:pt x="29216" y="16480"/>
                    <a:pt x="23510" y="17393"/>
                    <a:pt x="18945" y="19675"/>
                  </a:cubicBezTo>
                  <a:cubicBezTo>
                    <a:pt x="14381" y="21957"/>
                    <a:pt x="11229" y="27892"/>
                    <a:pt x="13946" y="34740"/>
                  </a:cubicBezTo>
                  <a:cubicBezTo>
                    <a:pt x="16663" y="41587"/>
                    <a:pt x="5023" y="44326"/>
                    <a:pt x="2511" y="49348"/>
                  </a:cubicBezTo>
                  <a:cubicBezTo>
                    <a:pt x="0" y="54369"/>
                    <a:pt x="5136" y="59276"/>
                    <a:pt x="4622" y="65952"/>
                  </a:cubicBezTo>
                  <a:cubicBezTo>
                    <a:pt x="4109" y="72629"/>
                    <a:pt x="2398" y="80428"/>
                    <a:pt x="7532" y="85173"/>
                  </a:cubicBezTo>
                  <a:cubicBezTo>
                    <a:pt x="8883" y="86422"/>
                    <a:pt x="10661" y="86882"/>
                    <a:pt x="12547" y="86882"/>
                  </a:cubicBezTo>
                  <a:cubicBezTo>
                    <a:pt x="17831" y="86882"/>
                    <a:pt x="23966" y="83272"/>
                    <a:pt x="23966" y="83272"/>
                  </a:cubicBezTo>
                  <a:cubicBezTo>
                    <a:pt x="23966" y="83272"/>
                    <a:pt x="43823" y="77003"/>
                    <a:pt x="40057" y="61635"/>
                  </a:cubicBezTo>
                  <a:cubicBezTo>
                    <a:pt x="36291" y="46267"/>
                    <a:pt x="46904" y="55948"/>
                    <a:pt x="50672" y="46143"/>
                  </a:cubicBezTo>
                  <a:cubicBezTo>
                    <a:pt x="54438" y="36338"/>
                    <a:pt x="44166" y="31887"/>
                    <a:pt x="45878" y="24012"/>
                  </a:cubicBezTo>
                  <a:cubicBezTo>
                    <a:pt x="47589" y="16138"/>
                    <a:pt x="55768" y="10317"/>
                    <a:pt x="51507" y="2785"/>
                  </a:cubicBezTo>
                  <a:cubicBezTo>
                    <a:pt x="50403" y="833"/>
                    <a:pt x="48788" y="0"/>
                    <a:pt x="469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9" name="Google Shape;4839;p74"/>
            <p:cNvSpPr/>
            <p:nvPr/>
          </p:nvSpPr>
          <p:spPr>
            <a:xfrm flipH="1">
              <a:off x="658816" y="4243988"/>
              <a:ext cx="858409" cy="1337331"/>
            </a:xfrm>
            <a:custGeom>
              <a:avLst/>
              <a:gdLst/>
              <a:ahLst/>
              <a:cxnLst/>
              <a:rect l="l" t="t" r="r" b="b"/>
              <a:pathLst>
                <a:path w="55768" h="86882" extrusionOk="0">
                  <a:moveTo>
                    <a:pt x="46938" y="0"/>
                  </a:moveTo>
                  <a:cubicBezTo>
                    <a:pt x="41647" y="0"/>
                    <a:pt x="34433" y="6807"/>
                    <a:pt x="31727" y="13740"/>
                  </a:cubicBezTo>
                  <a:cubicBezTo>
                    <a:pt x="29216" y="16480"/>
                    <a:pt x="23510" y="17393"/>
                    <a:pt x="18945" y="19675"/>
                  </a:cubicBezTo>
                  <a:cubicBezTo>
                    <a:pt x="14381" y="21957"/>
                    <a:pt x="11229" y="27892"/>
                    <a:pt x="13946" y="34740"/>
                  </a:cubicBezTo>
                  <a:cubicBezTo>
                    <a:pt x="16663" y="41587"/>
                    <a:pt x="5023" y="44326"/>
                    <a:pt x="2511" y="49348"/>
                  </a:cubicBezTo>
                  <a:cubicBezTo>
                    <a:pt x="0" y="54369"/>
                    <a:pt x="5136" y="59276"/>
                    <a:pt x="4622" y="65952"/>
                  </a:cubicBezTo>
                  <a:cubicBezTo>
                    <a:pt x="4109" y="72629"/>
                    <a:pt x="2398" y="80428"/>
                    <a:pt x="7532" y="85173"/>
                  </a:cubicBezTo>
                  <a:cubicBezTo>
                    <a:pt x="8883" y="86422"/>
                    <a:pt x="10661" y="86882"/>
                    <a:pt x="12547" y="86882"/>
                  </a:cubicBezTo>
                  <a:cubicBezTo>
                    <a:pt x="17831" y="86882"/>
                    <a:pt x="23966" y="83272"/>
                    <a:pt x="23966" y="83272"/>
                  </a:cubicBezTo>
                  <a:cubicBezTo>
                    <a:pt x="23966" y="83272"/>
                    <a:pt x="43823" y="77003"/>
                    <a:pt x="40057" y="61635"/>
                  </a:cubicBezTo>
                  <a:cubicBezTo>
                    <a:pt x="36291" y="46267"/>
                    <a:pt x="46904" y="55948"/>
                    <a:pt x="50672" y="46143"/>
                  </a:cubicBezTo>
                  <a:cubicBezTo>
                    <a:pt x="54438" y="36338"/>
                    <a:pt x="44166" y="31887"/>
                    <a:pt x="45878" y="24012"/>
                  </a:cubicBezTo>
                  <a:cubicBezTo>
                    <a:pt x="47589" y="16138"/>
                    <a:pt x="55768" y="10317"/>
                    <a:pt x="51507" y="2785"/>
                  </a:cubicBezTo>
                  <a:cubicBezTo>
                    <a:pt x="50403" y="833"/>
                    <a:pt x="48788" y="0"/>
                    <a:pt x="469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0" name="Google Shape;4840;p74"/>
            <p:cNvSpPr/>
            <p:nvPr/>
          </p:nvSpPr>
          <p:spPr>
            <a:xfrm flipH="1">
              <a:off x="791960" y="4334255"/>
              <a:ext cx="602155" cy="1266356"/>
            </a:xfrm>
            <a:custGeom>
              <a:avLst/>
              <a:gdLst/>
              <a:ahLst/>
              <a:cxnLst/>
              <a:rect l="l" t="t" r="r" b="b"/>
              <a:pathLst>
                <a:path w="39120" h="82271" extrusionOk="0">
                  <a:moveTo>
                    <a:pt x="38564" y="0"/>
                  </a:moveTo>
                  <a:cubicBezTo>
                    <a:pt x="38430" y="0"/>
                    <a:pt x="38296" y="54"/>
                    <a:pt x="38197" y="160"/>
                  </a:cubicBezTo>
                  <a:cubicBezTo>
                    <a:pt x="18149" y="21726"/>
                    <a:pt x="258" y="81027"/>
                    <a:pt x="79" y="81624"/>
                  </a:cubicBezTo>
                  <a:cubicBezTo>
                    <a:pt x="1" y="81889"/>
                    <a:pt x="151" y="82170"/>
                    <a:pt x="417" y="82249"/>
                  </a:cubicBezTo>
                  <a:cubicBezTo>
                    <a:pt x="464" y="82262"/>
                    <a:pt x="512" y="82270"/>
                    <a:pt x="561" y="82270"/>
                  </a:cubicBezTo>
                  <a:cubicBezTo>
                    <a:pt x="781" y="82270"/>
                    <a:pt x="977" y="82125"/>
                    <a:pt x="1040" y="81913"/>
                  </a:cubicBezTo>
                  <a:cubicBezTo>
                    <a:pt x="1221" y="81318"/>
                    <a:pt x="19043" y="22239"/>
                    <a:pt x="38930" y="843"/>
                  </a:cubicBezTo>
                  <a:cubicBezTo>
                    <a:pt x="39119" y="641"/>
                    <a:pt x="39109" y="323"/>
                    <a:pt x="38905" y="135"/>
                  </a:cubicBezTo>
                  <a:cubicBezTo>
                    <a:pt x="38809" y="45"/>
                    <a:pt x="38686" y="0"/>
                    <a:pt x="385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1" name="Google Shape;4841;p74"/>
            <p:cNvSpPr/>
            <p:nvPr/>
          </p:nvSpPr>
          <p:spPr>
            <a:xfrm flipH="1">
              <a:off x="847457" y="4495181"/>
              <a:ext cx="217481" cy="149923"/>
            </a:xfrm>
            <a:custGeom>
              <a:avLst/>
              <a:gdLst/>
              <a:ahLst/>
              <a:cxnLst/>
              <a:rect l="l" t="t" r="r" b="b"/>
              <a:pathLst>
                <a:path w="14129" h="9740" extrusionOk="0">
                  <a:moveTo>
                    <a:pt x="572" y="0"/>
                  </a:moveTo>
                  <a:cubicBezTo>
                    <a:pt x="507" y="0"/>
                    <a:pt x="442" y="13"/>
                    <a:pt x="378" y="39"/>
                  </a:cubicBezTo>
                  <a:cubicBezTo>
                    <a:pt x="123" y="146"/>
                    <a:pt x="1" y="438"/>
                    <a:pt x="108" y="694"/>
                  </a:cubicBezTo>
                  <a:lnTo>
                    <a:pt x="3879" y="9740"/>
                  </a:lnTo>
                  <a:lnTo>
                    <a:pt x="13684" y="7668"/>
                  </a:lnTo>
                  <a:cubicBezTo>
                    <a:pt x="13955" y="7611"/>
                    <a:pt x="14129" y="7345"/>
                    <a:pt x="14072" y="7075"/>
                  </a:cubicBezTo>
                  <a:cubicBezTo>
                    <a:pt x="14020" y="6834"/>
                    <a:pt x="13806" y="6679"/>
                    <a:pt x="13572" y="6679"/>
                  </a:cubicBezTo>
                  <a:cubicBezTo>
                    <a:pt x="13540" y="6679"/>
                    <a:pt x="13509" y="6681"/>
                    <a:pt x="13477" y="6687"/>
                  </a:cubicBezTo>
                  <a:lnTo>
                    <a:pt x="4485" y="8587"/>
                  </a:lnTo>
                  <a:lnTo>
                    <a:pt x="1033" y="308"/>
                  </a:lnTo>
                  <a:cubicBezTo>
                    <a:pt x="953" y="116"/>
                    <a:pt x="767" y="0"/>
                    <a:pt x="5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2" name="Google Shape;4842;p74"/>
            <p:cNvSpPr/>
            <p:nvPr/>
          </p:nvSpPr>
          <p:spPr>
            <a:xfrm flipH="1">
              <a:off x="847371" y="4758624"/>
              <a:ext cx="428373" cy="232196"/>
            </a:xfrm>
            <a:custGeom>
              <a:avLst/>
              <a:gdLst/>
              <a:ahLst/>
              <a:cxnLst/>
              <a:rect l="l" t="t" r="r" b="b"/>
              <a:pathLst>
                <a:path w="27830" h="15085" extrusionOk="0">
                  <a:moveTo>
                    <a:pt x="571" y="1"/>
                  </a:moveTo>
                  <a:cubicBezTo>
                    <a:pt x="499" y="1"/>
                    <a:pt x="426" y="16"/>
                    <a:pt x="356" y="49"/>
                  </a:cubicBezTo>
                  <a:cubicBezTo>
                    <a:pt x="107" y="170"/>
                    <a:pt x="0" y="469"/>
                    <a:pt x="119" y="719"/>
                  </a:cubicBezTo>
                  <a:lnTo>
                    <a:pt x="6956" y="15085"/>
                  </a:lnTo>
                  <a:lnTo>
                    <a:pt x="27388" y="10493"/>
                  </a:lnTo>
                  <a:cubicBezTo>
                    <a:pt x="27659" y="10432"/>
                    <a:pt x="27829" y="10164"/>
                    <a:pt x="27767" y="9894"/>
                  </a:cubicBezTo>
                  <a:cubicBezTo>
                    <a:pt x="27715" y="9660"/>
                    <a:pt x="27507" y="9500"/>
                    <a:pt x="27278" y="9500"/>
                  </a:cubicBezTo>
                  <a:cubicBezTo>
                    <a:pt x="27242" y="9500"/>
                    <a:pt x="27206" y="9504"/>
                    <a:pt x="27169" y="9513"/>
                  </a:cubicBezTo>
                  <a:lnTo>
                    <a:pt x="7517" y="13932"/>
                  </a:lnTo>
                  <a:lnTo>
                    <a:pt x="1026" y="288"/>
                  </a:lnTo>
                  <a:cubicBezTo>
                    <a:pt x="939" y="107"/>
                    <a:pt x="759" y="1"/>
                    <a:pt x="5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3" name="Google Shape;4843;p74"/>
            <p:cNvSpPr/>
            <p:nvPr/>
          </p:nvSpPr>
          <p:spPr>
            <a:xfrm flipH="1">
              <a:off x="1021107" y="5087956"/>
              <a:ext cx="386367" cy="236829"/>
            </a:xfrm>
            <a:custGeom>
              <a:avLst/>
              <a:gdLst/>
              <a:ahLst/>
              <a:cxnLst/>
              <a:rect l="l" t="t" r="r" b="b"/>
              <a:pathLst>
                <a:path w="25101" h="15386" extrusionOk="0">
                  <a:moveTo>
                    <a:pt x="572" y="1"/>
                  </a:moveTo>
                  <a:cubicBezTo>
                    <a:pt x="499" y="1"/>
                    <a:pt x="425" y="17"/>
                    <a:pt x="354" y="51"/>
                  </a:cubicBezTo>
                  <a:cubicBezTo>
                    <a:pt x="105" y="171"/>
                    <a:pt x="0" y="470"/>
                    <a:pt x="120" y="721"/>
                  </a:cubicBezTo>
                  <a:lnTo>
                    <a:pt x="7161" y="15385"/>
                  </a:lnTo>
                  <a:lnTo>
                    <a:pt x="24693" y="9750"/>
                  </a:lnTo>
                  <a:cubicBezTo>
                    <a:pt x="24957" y="9664"/>
                    <a:pt x="25100" y="9382"/>
                    <a:pt x="25015" y="9118"/>
                  </a:cubicBezTo>
                  <a:cubicBezTo>
                    <a:pt x="24948" y="8905"/>
                    <a:pt x="24749" y="8770"/>
                    <a:pt x="24538" y="8770"/>
                  </a:cubicBezTo>
                  <a:cubicBezTo>
                    <a:pt x="24487" y="8770"/>
                    <a:pt x="24436" y="8778"/>
                    <a:pt x="24385" y="8794"/>
                  </a:cubicBezTo>
                  <a:lnTo>
                    <a:pt x="7686" y="14162"/>
                  </a:lnTo>
                  <a:lnTo>
                    <a:pt x="1024" y="286"/>
                  </a:lnTo>
                  <a:cubicBezTo>
                    <a:pt x="938" y="106"/>
                    <a:pt x="759" y="1"/>
                    <a:pt x="5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44" name="Google Shape;4844;p74"/>
          <p:cNvGrpSpPr/>
          <p:nvPr/>
        </p:nvGrpSpPr>
        <p:grpSpPr>
          <a:xfrm rot="-9000010">
            <a:off x="7204620" y="-438011"/>
            <a:ext cx="2525961" cy="2570524"/>
            <a:chOff x="658816" y="3875056"/>
            <a:chExt cx="1769862" cy="1801086"/>
          </a:xfrm>
        </p:grpSpPr>
        <p:sp>
          <p:nvSpPr>
            <p:cNvPr id="4845" name="Google Shape;4845;p74"/>
            <p:cNvSpPr/>
            <p:nvPr/>
          </p:nvSpPr>
          <p:spPr>
            <a:xfrm flipH="1">
              <a:off x="1674625" y="5389061"/>
              <a:ext cx="141642" cy="176783"/>
            </a:xfrm>
            <a:custGeom>
              <a:avLst/>
              <a:gdLst/>
              <a:ahLst/>
              <a:cxnLst/>
              <a:rect l="l" t="t" r="r" b="b"/>
              <a:pathLst>
                <a:path w="9202" h="11485" extrusionOk="0">
                  <a:moveTo>
                    <a:pt x="7862" y="0"/>
                  </a:moveTo>
                  <a:cubicBezTo>
                    <a:pt x="7842" y="0"/>
                    <a:pt x="7822" y="2"/>
                    <a:pt x="7801" y="5"/>
                  </a:cubicBezTo>
                  <a:cubicBezTo>
                    <a:pt x="7568" y="36"/>
                    <a:pt x="7405" y="252"/>
                    <a:pt x="7439" y="484"/>
                  </a:cubicBezTo>
                  <a:lnTo>
                    <a:pt x="8274" y="6355"/>
                  </a:lnTo>
                  <a:lnTo>
                    <a:pt x="259" y="10683"/>
                  </a:lnTo>
                  <a:cubicBezTo>
                    <a:pt x="87" y="10776"/>
                    <a:pt x="1" y="10973"/>
                    <a:pt x="49" y="11162"/>
                  </a:cubicBezTo>
                  <a:cubicBezTo>
                    <a:pt x="97" y="11351"/>
                    <a:pt x="268" y="11485"/>
                    <a:pt x="462" y="11485"/>
                  </a:cubicBezTo>
                  <a:cubicBezTo>
                    <a:pt x="532" y="11483"/>
                    <a:pt x="602" y="11465"/>
                    <a:pt x="664" y="11431"/>
                  </a:cubicBezTo>
                  <a:lnTo>
                    <a:pt x="9202" y="6825"/>
                  </a:lnTo>
                  <a:lnTo>
                    <a:pt x="8281" y="366"/>
                  </a:lnTo>
                  <a:cubicBezTo>
                    <a:pt x="8252" y="154"/>
                    <a:pt x="8070" y="0"/>
                    <a:pt x="7862" y="0"/>
                  </a:cubicBezTo>
                  <a:close/>
                </a:path>
              </a:pathLst>
            </a:custGeom>
            <a:solidFill>
              <a:srgbClr val="8CC4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6" name="Google Shape;4846;p74"/>
            <p:cNvSpPr/>
            <p:nvPr/>
          </p:nvSpPr>
          <p:spPr>
            <a:xfrm flipH="1">
              <a:off x="1402746" y="5296486"/>
              <a:ext cx="287717" cy="178076"/>
            </a:xfrm>
            <a:custGeom>
              <a:avLst/>
              <a:gdLst/>
              <a:ahLst/>
              <a:cxnLst/>
              <a:rect l="l" t="t" r="r" b="b"/>
              <a:pathLst>
                <a:path w="18692" h="11569" extrusionOk="0">
                  <a:moveTo>
                    <a:pt x="18120" y="0"/>
                  </a:moveTo>
                  <a:cubicBezTo>
                    <a:pt x="17933" y="0"/>
                    <a:pt x="17753" y="105"/>
                    <a:pt x="17667" y="286"/>
                  </a:cubicBezTo>
                  <a:lnTo>
                    <a:pt x="12838" y="10345"/>
                  </a:lnTo>
                  <a:lnTo>
                    <a:pt x="718" y="6447"/>
                  </a:lnTo>
                  <a:cubicBezTo>
                    <a:pt x="667" y="6431"/>
                    <a:pt x="615" y="6423"/>
                    <a:pt x="563" y="6423"/>
                  </a:cubicBezTo>
                  <a:cubicBezTo>
                    <a:pt x="351" y="6423"/>
                    <a:pt x="154" y="6558"/>
                    <a:pt x="85" y="6772"/>
                  </a:cubicBezTo>
                  <a:cubicBezTo>
                    <a:pt x="0" y="7036"/>
                    <a:pt x="145" y="7318"/>
                    <a:pt x="411" y="7403"/>
                  </a:cubicBezTo>
                  <a:lnTo>
                    <a:pt x="13363" y="11568"/>
                  </a:lnTo>
                  <a:lnTo>
                    <a:pt x="18571" y="720"/>
                  </a:lnTo>
                  <a:cubicBezTo>
                    <a:pt x="18691" y="471"/>
                    <a:pt x="18586" y="170"/>
                    <a:pt x="18337" y="50"/>
                  </a:cubicBezTo>
                  <a:cubicBezTo>
                    <a:pt x="18267" y="16"/>
                    <a:pt x="18193" y="0"/>
                    <a:pt x="18120" y="0"/>
                  </a:cubicBezTo>
                  <a:close/>
                </a:path>
              </a:pathLst>
            </a:custGeom>
            <a:solidFill>
              <a:srgbClr val="FF81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7" name="Google Shape;4847;p74"/>
            <p:cNvSpPr/>
            <p:nvPr/>
          </p:nvSpPr>
          <p:spPr>
            <a:xfrm flipH="1">
              <a:off x="1072480" y="3875056"/>
              <a:ext cx="654935" cy="1236341"/>
            </a:xfrm>
            <a:custGeom>
              <a:avLst/>
              <a:gdLst/>
              <a:ahLst/>
              <a:cxnLst/>
              <a:rect l="l" t="t" r="r" b="b"/>
              <a:pathLst>
                <a:path w="42549" h="80321" extrusionOk="0">
                  <a:moveTo>
                    <a:pt x="19479" y="0"/>
                  </a:moveTo>
                  <a:cubicBezTo>
                    <a:pt x="14561" y="0"/>
                    <a:pt x="10368" y="9188"/>
                    <a:pt x="10793" y="16409"/>
                  </a:cubicBezTo>
                  <a:cubicBezTo>
                    <a:pt x="9828" y="19411"/>
                    <a:pt x="5751" y="22138"/>
                    <a:pt x="3039" y="25516"/>
                  </a:cubicBezTo>
                  <a:cubicBezTo>
                    <a:pt x="328" y="28895"/>
                    <a:pt x="0" y="34589"/>
                    <a:pt x="4523" y="38906"/>
                  </a:cubicBezTo>
                  <a:cubicBezTo>
                    <a:pt x="9046" y="43225"/>
                    <a:pt x="1039" y="49464"/>
                    <a:pt x="884" y="54225"/>
                  </a:cubicBezTo>
                  <a:cubicBezTo>
                    <a:pt x="729" y="58989"/>
                    <a:pt x="6428" y="60952"/>
                    <a:pt x="8399" y="66283"/>
                  </a:cubicBezTo>
                  <a:cubicBezTo>
                    <a:pt x="10369" y="71615"/>
                    <a:pt x="11813" y="78236"/>
                    <a:pt x="17456" y="80076"/>
                  </a:cubicBezTo>
                  <a:cubicBezTo>
                    <a:pt x="17973" y="80244"/>
                    <a:pt x="18495" y="80320"/>
                    <a:pt x="19018" y="80320"/>
                  </a:cubicBezTo>
                  <a:cubicBezTo>
                    <a:pt x="24209" y="80320"/>
                    <a:pt x="29454" y="72784"/>
                    <a:pt x="29454" y="72784"/>
                  </a:cubicBezTo>
                  <a:cubicBezTo>
                    <a:pt x="29454" y="72784"/>
                    <a:pt x="42548" y="60910"/>
                    <a:pt x="34196" y="50393"/>
                  </a:cubicBezTo>
                  <a:cubicBezTo>
                    <a:pt x="25842" y="39875"/>
                    <a:pt x="37461" y="43579"/>
                    <a:pt x="36889" y="34682"/>
                  </a:cubicBezTo>
                  <a:cubicBezTo>
                    <a:pt x="36318" y="25785"/>
                    <a:pt x="26820" y="25994"/>
                    <a:pt x="25348" y="19314"/>
                  </a:cubicBezTo>
                  <a:cubicBezTo>
                    <a:pt x="23877" y="12633"/>
                    <a:pt x="28121" y="5246"/>
                    <a:pt x="22166" y="947"/>
                  </a:cubicBezTo>
                  <a:cubicBezTo>
                    <a:pt x="21262" y="295"/>
                    <a:pt x="20359" y="0"/>
                    <a:pt x="194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8" name="Google Shape;4848;p74"/>
            <p:cNvSpPr/>
            <p:nvPr/>
          </p:nvSpPr>
          <p:spPr>
            <a:xfrm flipH="1">
              <a:off x="1418016" y="3952564"/>
              <a:ext cx="133930" cy="1185222"/>
            </a:xfrm>
            <a:custGeom>
              <a:avLst/>
              <a:gdLst/>
              <a:ahLst/>
              <a:cxnLst/>
              <a:rect l="l" t="t" r="r" b="b"/>
              <a:pathLst>
                <a:path w="8701" h="77000" extrusionOk="0">
                  <a:moveTo>
                    <a:pt x="8223" y="0"/>
                  </a:moveTo>
                  <a:cubicBezTo>
                    <a:pt x="8044" y="0"/>
                    <a:pt x="7877" y="114"/>
                    <a:pt x="7818" y="294"/>
                  </a:cubicBezTo>
                  <a:cubicBezTo>
                    <a:pt x="1" y="24032"/>
                    <a:pt x="7222" y="76111"/>
                    <a:pt x="7295" y="76632"/>
                  </a:cubicBezTo>
                  <a:cubicBezTo>
                    <a:pt x="7325" y="76842"/>
                    <a:pt x="7506" y="76999"/>
                    <a:pt x="7718" y="76999"/>
                  </a:cubicBezTo>
                  <a:cubicBezTo>
                    <a:pt x="7738" y="76999"/>
                    <a:pt x="7758" y="76996"/>
                    <a:pt x="7776" y="76993"/>
                  </a:cubicBezTo>
                  <a:cubicBezTo>
                    <a:pt x="8010" y="76961"/>
                    <a:pt x="8172" y="76746"/>
                    <a:pt x="8139" y="76513"/>
                  </a:cubicBezTo>
                  <a:cubicBezTo>
                    <a:pt x="8065" y="75992"/>
                    <a:pt x="871" y="24112"/>
                    <a:pt x="8627" y="559"/>
                  </a:cubicBezTo>
                  <a:cubicBezTo>
                    <a:pt x="8700" y="337"/>
                    <a:pt x="8578" y="95"/>
                    <a:pt x="8356" y="21"/>
                  </a:cubicBezTo>
                  <a:cubicBezTo>
                    <a:pt x="8312" y="7"/>
                    <a:pt x="8267" y="0"/>
                    <a:pt x="82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9" name="Google Shape;4849;p74"/>
            <p:cNvSpPr/>
            <p:nvPr/>
          </p:nvSpPr>
          <p:spPr>
            <a:xfrm flipH="1">
              <a:off x="1367142" y="4167265"/>
              <a:ext cx="205613" cy="98189"/>
            </a:xfrm>
            <a:custGeom>
              <a:avLst/>
              <a:gdLst/>
              <a:ahLst/>
              <a:cxnLst/>
              <a:rect l="l" t="t" r="r" b="b"/>
              <a:pathLst>
                <a:path w="13358" h="6379" extrusionOk="0">
                  <a:moveTo>
                    <a:pt x="474" y="1"/>
                  </a:moveTo>
                  <a:cubicBezTo>
                    <a:pt x="358" y="1"/>
                    <a:pt x="243" y="47"/>
                    <a:pt x="160" y="138"/>
                  </a:cubicBezTo>
                  <a:cubicBezTo>
                    <a:pt x="1" y="312"/>
                    <a:pt x="11" y="581"/>
                    <a:pt x="185" y="739"/>
                  </a:cubicBezTo>
                  <a:lnTo>
                    <a:pt x="6298" y="6378"/>
                  </a:lnTo>
                  <a:lnTo>
                    <a:pt x="13128" y="1304"/>
                  </a:lnTo>
                  <a:cubicBezTo>
                    <a:pt x="13317" y="1165"/>
                    <a:pt x="13357" y="898"/>
                    <a:pt x="13217" y="709"/>
                  </a:cubicBezTo>
                  <a:cubicBezTo>
                    <a:pt x="13133" y="597"/>
                    <a:pt x="13004" y="537"/>
                    <a:pt x="12874" y="537"/>
                  </a:cubicBezTo>
                  <a:cubicBezTo>
                    <a:pt x="12785" y="537"/>
                    <a:pt x="12696" y="564"/>
                    <a:pt x="12620" y="621"/>
                  </a:cubicBezTo>
                  <a:lnTo>
                    <a:pt x="6358" y="5274"/>
                  </a:lnTo>
                  <a:lnTo>
                    <a:pt x="761" y="113"/>
                  </a:lnTo>
                  <a:cubicBezTo>
                    <a:pt x="680" y="38"/>
                    <a:pt x="577" y="1"/>
                    <a:pt x="4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0" name="Google Shape;4850;p74"/>
            <p:cNvSpPr/>
            <p:nvPr/>
          </p:nvSpPr>
          <p:spPr>
            <a:xfrm flipH="1">
              <a:off x="1258386" y="4412271"/>
              <a:ext cx="383535" cy="177753"/>
            </a:xfrm>
            <a:custGeom>
              <a:avLst/>
              <a:gdLst/>
              <a:ahLst/>
              <a:cxnLst/>
              <a:rect l="l" t="t" r="r" b="b"/>
              <a:pathLst>
                <a:path w="24917" h="11548" extrusionOk="0">
                  <a:moveTo>
                    <a:pt x="24436" y="1"/>
                  </a:moveTo>
                  <a:cubicBezTo>
                    <a:pt x="24346" y="1"/>
                    <a:pt x="24256" y="29"/>
                    <a:pt x="24178" y="88"/>
                  </a:cubicBezTo>
                  <a:lnTo>
                    <a:pt x="10588" y="10458"/>
                  </a:lnTo>
                  <a:lnTo>
                    <a:pt x="746" y="2237"/>
                  </a:lnTo>
                  <a:cubicBezTo>
                    <a:pt x="667" y="2172"/>
                    <a:pt x="571" y="2141"/>
                    <a:pt x="477" y="2141"/>
                  </a:cubicBezTo>
                  <a:cubicBezTo>
                    <a:pt x="355" y="2141"/>
                    <a:pt x="234" y="2193"/>
                    <a:pt x="149" y="2293"/>
                  </a:cubicBezTo>
                  <a:cubicBezTo>
                    <a:pt x="0" y="2474"/>
                    <a:pt x="22" y="2739"/>
                    <a:pt x="199" y="2890"/>
                  </a:cubicBezTo>
                  <a:lnTo>
                    <a:pt x="10565" y="11548"/>
                  </a:lnTo>
                  <a:lnTo>
                    <a:pt x="24695" y="765"/>
                  </a:lnTo>
                  <a:cubicBezTo>
                    <a:pt x="24882" y="621"/>
                    <a:pt x="24917" y="354"/>
                    <a:pt x="24775" y="168"/>
                  </a:cubicBezTo>
                  <a:cubicBezTo>
                    <a:pt x="24691" y="58"/>
                    <a:pt x="24564" y="1"/>
                    <a:pt x="244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1" name="Google Shape;4851;p74"/>
            <p:cNvSpPr/>
            <p:nvPr/>
          </p:nvSpPr>
          <p:spPr>
            <a:xfrm flipH="1">
              <a:off x="1279706" y="4719055"/>
              <a:ext cx="347024" cy="174089"/>
            </a:xfrm>
            <a:custGeom>
              <a:avLst/>
              <a:gdLst/>
              <a:ahLst/>
              <a:cxnLst/>
              <a:rect l="l" t="t" r="r" b="b"/>
              <a:pathLst>
                <a:path w="22545" h="11310" extrusionOk="0">
                  <a:moveTo>
                    <a:pt x="22069" y="0"/>
                  </a:moveTo>
                  <a:cubicBezTo>
                    <a:pt x="21963" y="0"/>
                    <a:pt x="21856" y="40"/>
                    <a:pt x="21773" y="121"/>
                  </a:cubicBezTo>
                  <a:lnTo>
                    <a:pt x="10798" y="10182"/>
                  </a:lnTo>
                  <a:lnTo>
                    <a:pt x="741" y="1840"/>
                  </a:lnTo>
                  <a:cubicBezTo>
                    <a:pt x="663" y="1778"/>
                    <a:pt x="570" y="1748"/>
                    <a:pt x="477" y="1748"/>
                  </a:cubicBezTo>
                  <a:cubicBezTo>
                    <a:pt x="354" y="1748"/>
                    <a:pt x="232" y="1801"/>
                    <a:pt x="148" y="1903"/>
                  </a:cubicBezTo>
                  <a:cubicBezTo>
                    <a:pt x="1" y="2081"/>
                    <a:pt x="23" y="2345"/>
                    <a:pt x="198" y="2497"/>
                  </a:cubicBezTo>
                  <a:lnTo>
                    <a:pt x="10826" y="11310"/>
                  </a:lnTo>
                  <a:lnTo>
                    <a:pt x="22349" y="747"/>
                  </a:lnTo>
                  <a:cubicBezTo>
                    <a:pt x="22530" y="590"/>
                    <a:pt x="22545" y="315"/>
                    <a:pt x="22383" y="137"/>
                  </a:cubicBezTo>
                  <a:cubicBezTo>
                    <a:pt x="22299" y="47"/>
                    <a:pt x="22184" y="0"/>
                    <a:pt x="220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2" name="Google Shape;4852;p74"/>
            <p:cNvSpPr/>
            <p:nvPr/>
          </p:nvSpPr>
          <p:spPr>
            <a:xfrm flipH="1">
              <a:off x="1546580" y="5192444"/>
              <a:ext cx="882098" cy="406393"/>
            </a:xfrm>
            <a:custGeom>
              <a:avLst/>
              <a:gdLst/>
              <a:ahLst/>
              <a:cxnLst/>
              <a:rect l="l" t="t" r="r" b="b"/>
              <a:pathLst>
                <a:path w="57307" h="26402" extrusionOk="0">
                  <a:moveTo>
                    <a:pt x="16085" y="1"/>
                  </a:moveTo>
                  <a:cubicBezTo>
                    <a:pt x="11262" y="1"/>
                    <a:pt x="5916" y="561"/>
                    <a:pt x="0" y="1848"/>
                  </a:cubicBezTo>
                  <a:cubicBezTo>
                    <a:pt x="13241" y="7385"/>
                    <a:pt x="21434" y="26401"/>
                    <a:pt x="46194" y="26401"/>
                  </a:cubicBezTo>
                  <a:cubicBezTo>
                    <a:pt x="49572" y="26401"/>
                    <a:pt x="53257" y="26047"/>
                    <a:pt x="57306" y="25257"/>
                  </a:cubicBezTo>
                  <a:cubicBezTo>
                    <a:pt x="57306" y="25257"/>
                    <a:pt x="48472" y="1"/>
                    <a:pt x="160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3" name="Google Shape;4853;p74"/>
            <p:cNvSpPr/>
            <p:nvPr/>
          </p:nvSpPr>
          <p:spPr>
            <a:xfrm flipH="1">
              <a:off x="1500861" y="5227519"/>
              <a:ext cx="823776" cy="388907"/>
            </a:xfrm>
            <a:custGeom>
              <a:avLst/>
              <a:gdLst/>
              <a:ahLst/>
              <a:cxnLst/>
              <a:rect l="l" t="t" r="r" b="b"/>
              <a:pathLst>
                <a:path w="53518" h="25266" extrusionOk="0">
                  <a:moveTo>
                    <a:pt x="437" y="0"/>
                  </a:moveTo>
                  <a:cubicBezTo>
                    <a:pt x="434" y="0"/>
                    <a:pt x="432" y="1"/>
                    <a:pt x="429" y="2"/>
                  </a:cubicBezTo>
                  <a:cubicBezTo>
                    <a:pt x="197" y="2"/>
                    <a:pt x="8" y="187"/>
                    <a:pt x="5" y="421"/>
                  </a:cubicBezTo>
                  <a:cubicBezTo>
                    <a:pt x="0" y="653"/>
                    <a:pt x="184" y="845"/>
                    <a:pt x="416" y="852"/>
                  </a:cubicBezTo>
                  <a:cubicBezTo>
                    <a:pt x="21600" y="1510"/>
                    <a:pt x="52486" y="24940"/>
                    <a:pt x="52797" y="25177"/>
                  </a:cubicBezTo>
                  <a:cubicBezTo>
                    <a:pt x="52870" y="25234"/>
                    <a:pt x="52961" y="25264"/>
                    <a:pt x="53054" y="25265"/>
                  </a:cubicBezTo>
                  <a:lnTo>
                    <a:pt x="53054" y="25264"/>
                  </a:lnTo>
                  <a:cubicBezTo>
                    <a:pt x="53238" y="25264"/>
                    <a:pt x="53400" y="25147"/>
                    <a:pt x="53459" y="24973"/>
                  </a:cubicBezTo>
                  <a:cubicBezTo>
                    <a:pt x="53517" y="24801"/>
                    <a:pt x="53459" y="24611"/>
                    <a:pt x="53315" y="24499"/>
                  </a:cubicBezTo>
                  <a:cubicBezTo>
                    <a:pt x="53002" y="24261"/>
                    <a:pt x="21901" y="667"/>
                    <a:pt x="443" y="2"/>
                  </a:cubicBezTo>
                  <a:cubicBezTo>
                    <a:pt x="441" y="1"/>
                    <a:pt x="439" y="0"/>
                    <a:pt x="4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4" name="Google Shape;4854;p74"/>
            <p:cNvSpPr/>
            <p:nvPr/>
          </p:nvSpPr>
          <p:spPr>
            <a:xfrm flipH="1">
              <a:off x="2059210" y="5198908"/>
              <a:ext cx="124371" cy="151493"/>
            </a:xfrm>
            <a:custGeom>
              <a:avLst/>
              <a:gdLst/>
              <a:ahLst/>
              <a:cxnLst/>
              <a:rect l="l" t="t" r="r" b="b"/>
              <a:pathLst>
                <a:path w="8080" h="9842" extrusionOk="0">
                  <a:moveTo>
                    <a:pt x="3287" y="0"/>
                  </a:moveTo>
                  <a:cubicBezTo>
                    <a:pt x="3157" y="0"/>
                    <a:pt x="3028" y="55"/>
                    <a:pt x="2947" y="165"/>
                  </a:cubicBezTo>
                  <a:cubicBezTo>
                    <a:pt x="2808" y="355"/>
                    <a:pt x="2835" y="611"/>
                    <a:pt x="3023" y="749"/>
                  </a:cubicBezTo>
                  <a:cubicBezTo>
                    <a:pt x="3269" y="992"/>
                    <a:pt x="5354" y="3812"/>
                    <a:pt x="6796" y="5787"/>
                  </a:cubicBezTo>
                  <a:lnTo>
                    <a:pt x="272" y="9035"/>
                  </a:lnTo>
                  <a:cubicBezTo>
                    <a:pt x="93" y="9122"/>
                    <a:pt x="1" y="9321"/>
                    <a:pt x="46" y="9513"/>
                  </a:cubicBezTo>
                  <a:cubicBezTo>
                    <a:pt x="91" y="9705"/>
                    <a:pt x="263" y="9842"/>
                    <a:pt x="460" y="9842"/>
                  </a:cubicBezTo>
                  <a:cubicBezTo>
                    <a:pt x="527" y="9840"/>
                    <a:pt x="591" y="9825"/>
                    <a:pt x="649" y="9795"/>
                  </a:cubicBezTo>
                  <a:lnTo>
                    <a:pt x="8079" y="6101"/>
                  </a:lnTo>
                  <a:lnTo>
                    <a:pt x="7782" y="5693"/>
                  </a:lnTo>
                  <a:cubicBezTo>
                    <a:pt x="5992" y="3237"/>
                    <a:pt x="3805" y="272"/>
                    <a:pt x="3555" y="86"/>
                  </a:cubicBezTo>
                  <a:cubicBezTo>
                    <a:pt x="3476" y="29"/>
                    <a:pt x="3381" y="0"/>
                    <a:pt x="32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5" name="Google Shape;4855;p74"/>
            <p:cNvSpPr/>
            <p:nvPr/>
          </p:nvSpPr>
          <p:spPr>
            <a:xfrm flipH="1">
              <a:off x="1842491" y="5268028"/>
              <a:ext cx="142981" cy="211955"/>
            </a:xfrm>
            <a:custGeom>
              <a:avLst/>
              <a:gdLst/>
              <a:ahLst/>
              <a:cxnLst/>
              <a:rect l="l" t="t" r="r" b="b"/>
              <a:pathLst>
                <a:path w="9289" h="13770" extrusionOk="0">
                  <a:moveTo>
                    <a:pt x="7569" y="0"/>
                  </a:moveTo>
                  <a:cubicBezTo>
                    <a:pt x="7546" y="0"/>
                    <a:pt x="7523" y="2"/>
                    <a:pt x="7499" y="6"/>
                  </a:cubicBezTo>
                  <a:cubicBezTo>
                    <a:pt x="7265" y="44"/>
                    <a:pt x="7107" y="267"/>
                    <a:pt x="7148" y="501"/>
                  </a:cubicBezTo>
                  <a:lnTo>
                    <a:pt x="8358" y="7829"/>
                  </a:lnTo>
                  <a:lnTo>
                    <a:pt x="235" y="12985"/>
                  </a:lnTo>
                  <a:cubicBezTo>
                    <a:pt x="74" y="13087"/>
                    <a:pt x="1" y="13282"/>
                    <a:pt x="54" y="13464"/>
                  </a:cubicBezTo>
                  <a:cubicBezTo>
                    <a:pt x="106" y="13646"/>
                    <a:pt x="273" y="13770"/>
                    <a:pt x="464" y="13770"/>
                  </a:cubicBezTo>
                  <a:cubicBezTo>
                    <a:pt x="544" y="13770"/>
                    <a:pt x="622" y="13747"/>
                    <a:pt x="691" y="13703"/>
                  </a:cubicBezTo>
                  <a:lnTo>
                    <a:pt x="9289" y="8246"/>
                  </a:lnTo>
                  <a:lnTo>
                    <a:pt x="7989" y="362"/>
                  </a:lnTo>
                  <a:cubicBezTo>
                    <a:pt x="7957" y="150"/>
                    <a:pt x="7776" y="0"/>
                    <a:pt x="75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6" name="Google Shape;4856;p74"/>
            <p:cNvSpPr/>
            <p:nvPr/>
          </p:nvSpPr>
          <p:spPr>
            <a:xfrm flipH="1">
              <a:off x="1677280" y="4772261"/>
              <a:ext cx="733668" cy="608050"/>
            </a:xfrm>
            <a:custGeom>
              <a:avLst/>
              <a:gdLst/>
              <a:ahLst/>
              <a:cxnLst/>
              <a:rect l="l" t="t" r="r" b="b"/>
              <a:pathLst>
                <a:path w="47664" h="39503" extrusionOk="0">
                  <a:moveTo>
                    <a:pt x="1" y="0"/>
                  </a:moveTo>
                  <a:cubicBezTo>
                    <a:pt x="12473" y="10513"/>
                    <a:pt x="13509" y="35678"/>
                    <a:pt x="47663" y="39503"/>
                  </a:cubicBezTo>
                  <a:cubicBezTo>
                    <a:pt x="47663" y="39503"/>
                    <a:pt x="46524" y="420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7" name="Google Shape;4857;p74"/>
            <p:cNvSpPr/>
            <p:nvPr/>
          </p:nvSpPr>
          <p:spPr>
            <a:xfrm flipH="1">
              <a:off x="1639133" y="4810260"/>
              <a:ext cx="679056" cy="616670"/>
            </a:xfrm>
            <a:custGeom>
              <a:avLst/>
              <a:gdLst/>
              <a:ahLst/>
              <a:cxnLst/>
              <a:rect l="l" t="t" r="r" b="b"/>
              <a:pathLst>
                <a:path w="44116" h="40063" extrusionOk="0">
                  <a:moveTo>
                    <a:pt x="566" y="0"/>
                  </a:moveTo>
                  <a:cubicBezTo>
                    <a:pt x="359" y="0"/>
                    <a:pt x="166" y="129"/>
                    <a:pt x="94" y="337"/>
                  </a:cubicBezTo>
                  <a:cubicBezTo>
                    <a:pt x="0" y="602"/>
                    <a:pt x="144" y="891"/>
                    <a:pt x="411" y="978"/>
                  </a:cubicBezTo>
                  <a:cubicBezTo>
                    <a:pt x="20402" y="7944"/>
                    <a:pt x="42838" y="39531"/>
                    <a:pt x="43062" y="39849"/>
                  </a:cubicBezTo>
                  <a:cubicBezTo>
                    <a:pt x="43155" y="39983"/>
                    <a:pt x="43309" y="40063"/>
                    <a:pt x="43473" y="40063"/>
                  </a:cubicBezTo>
                  <a:cubicBezTo>
                    <a:pt x="43879" y="40063"/>
                    <a:pt x="44116" y="39603"/>
                    <a:pt x="43882" y="39273"/>
                  </a:cubicBezTo>
                  <a:cubicBezTo>
                    <a:pt x="43655" y="38950"/>
                    <a:pt x="21037" y="7103"/>
                    <a:pt x="742" y="32"/>
                  </a:cubicBezTo>
                  <a:cubicBezTo>
                    <a:pt x="684" y="11"/>
                    <a:pt x="625" y="0"/>
                    <a:pt x="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8" name="Google Shape;4858;p74"/>
            <p:cNvSpPr/>
            <p:nvPr/>
          </p:nvSpPr>
          <p:spPr>
            <a:xfrm flipH="1">
              <a:off x="1677280" y="4772261"/>
              <a:ext cx="733668" cy="608050"/>
            </a:xfrm>
            <a:custGeom>
              <a:avLst/>
              <a:gdLst/>
              <a:ahLst/>
              <a:cxnLst/>
              <a:rect l="l" t="t" r="r" b="b"/>
              <a:pathLst>
                <a:path w="47664" h="39503" extrusionOk="0">
                  <a:moveTo>
                    <a:pt x="1" y="0"/>
                  </a:moveTo>
                  <a:cubicBezTo>
                    <a:pt x="12473" y="10513"/>
                    <a:pt x="13509" y="35678"/>
                    <a:pt x="47663" y="39503"/>
                  </a:cubicBezTo>
                  <a:cubicBezTo>
                    <a:pt x="47663" y="39503"/>
                    <a:pt x="46524" y="4201"/>
                    <a:pt x="1" y="0"/>
                  </a:cubicBezTo>
                  <a:close/>
                </a:path>
              </a:pathLst>
            </a:custGeom>
            <a:solidFill>
              <a:srgbClr val="6D9EEB">
                <a:alpha val="41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9" name="Google Shape;4859;p74"/>
            <p:cNvSpPr/>
            <p:nvPr/>
          </p:nvSpPr>
          <p:spPr>
            <a:xfrm flipH="1">
              <a:off x="2078447" y="4838349"/>
              <a:ext cx="136839" cy="134515"/>
            </a:xfrm>
            <a:custGeom>
              <a:avLst/>
              <a:gdLst/>
              <a:ahLst/>
              <a:cxnLst/>
              <a:rect l="l" t="t" r="r" b="b"/>
              <a:pathLst>
                <a:path w="8890" h="8739" extrusionOk="0">
                  <a:moveTo>
                    <a:pt x="5905" y="1"/>
                  </a:moveTo>
                  <a:cubicBezTo>
                    <a:pt x="5807" y="1"/>
                    <a:pt x="5709" y="29"/>
                    <a:pt x="5625" y="90"/>
                  </a:cubicBezTo>
                  <a:cubicBezTo>
                    <a:pt x="5401" y="254"/>
                    <a:pt x="5339" y="548"/>
                    <a:pt x="5503" y="772"/>
                  </a:cubicBezTo>
                  <a:cubicBezTo>
                    <a:pt x="5667" y="1088"/>
                    <a:pt x="6779" y="4314"/>
                    <a:pt x="7560" y="6613"/>
                  </a:cubicBezTo>
                  <a:lnTo>
                    <a:pt x="450" y="7741"/>
                  </a:lnTo>
                  <a:cubicBezTo>
                    <a:pt x="188" y="7779"/>
                    <a:pt x="1" y="8013"/>
                    <a:pt x="23" y="8276"/>
                  </a:cubicBezTo>
                  <a:cubicBezTo>
                    <a:pt x="42" y="8537"/>
                    <a:pt x="260" y="8738"/>
                    <a:pt x="521" y="8738"/>
                  </a:cubicBezTo>
                  <a:cubicBezTo>
                    <a:pt x="523" y="8738"/>
                    <a:pt x="525" y="8738"/>
                    <a:pt x="527" y="8738"/>
                  </a:cubicBezTo>
                  <a:cubicBezTo>
                    <a:pt x="554" y="8738"/>
                    <a:pt x="581" y="8737"/>
                    <a:pt x="606" y="8733"/>
                  </a:cubicBezTo>
                  <a:lnTo>
                    <a:pt x="8889" y="7420"/>
                  </a:lnTo>
                  <a:lnTo>
                    <a:pt x="8701" y="6855"/>
                  </a:lnTo>
                  <a:cubicBezTo>
                    <a:pt x="7284" y="2660"/>
                    <a:pt x="6490" y="428"/>
                    <a:pt x="6337" y="219"/>
                  </a:cubicBezTo>
                  <a:cubicBezTo>
                    <a:pt x="6235" y="80"/>
                    <a:pt x="6070" y="1"/>
                    <a:pt x="59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0" name="Google Shape;4860;p74"/>
            <p:cNvSpPr/>
            <p:nvPr/>
          </p:nvSpPr>
          <p:spPr>
            <a:xfrm flipH="1">
              <a:off x="1884765" y="4983560"/>
              <a:ext cx="180415" cy="172319"/>
            </a:xfrm>
            <a:custGeom>
              <a:avLst/>
              <a:gdLst/>
              <a:ahLst/>
              <a:cxnLst/>
              <a:rect l="l" t="t" r="r" b="b"/>
              <a:pathLst>
                <a:path w="11721" h="11195" extrusionOk="0">
                  <a:moveTo>
                    <a:pt x="11198" y="1"/>
                  </a:moveTo>
                  <a:cubicBezTo>
                    <a:pt x="10947" y="1"/>
                    <a:pt x="10724" y="176"/>
                    <a:pt x="10688" y="430"/>
                  </a:cubicBezTo>
                  <a:lnTo>
                    <a:pt x="9652" y="7736"/>
                  </a:lnTo>
                  <a:lnTo>
                    <a:pt x="406" y="10207"/>
                  </a:lnTo>
                  <a:cubicBezTo>
                    <a:pt x="161" y="10270"/>
                    <a:pt x="0" y="10506"/>
                    <a:pt x="34" y="10758"/>
                  </a:cubicBezTo>
                  <a:cubicBezTo>
                    <a:pt x="67" y="11008"/>
                    <a:pt x="281" y="11194"/>
                    <a:pt x="532" y="11194"/>
                  </a:cubicBezTo>
                  <a:cubicBezTo>
                    <a:pt x="533" y="11194"/>
                    <a:pt x="534" y="11194"/>
                    <a:pt x="535" y="11194"/>
                  </a:cubicBezTo>
                  <a:cubicBezTo>
                    <a:pt x="578" y="11193"/>
                    <a:pt x="623" y="11188"/>
                    <a:pt x="665" y="11178"/>
                  </a:cubicBezTo>
                  <a:lnTo>
                    <a:pt x="10551" y="8533"/>
                  </a:lnTo>
                  <a:lnTo>
                    <a:pt x="11681" y="572"/>
                  </a:lnTo>
                  <a:cubicBezTo>
                    <a:pt x="11721" y="298"/>
                    <a:pt x="11530" y="42"/>
                    <a:pt x="11255" y="3"/>
                  </a:cubicBezTo>
                  <a:cubicBezTo>
                    <a:pt x="11236" y="2"/>
                    <a:pt x="11217" y="1"/>
                    <a:pt x="111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1" name="Google Shape;4861;p74"/>
            <p:cNvSpPr/>
            <p:nvPr/>
          </p:nvSpPr>
          <p:spPr>
            <a:xfrm flipH="1">
              <a:off x="1755237" y="5150935"/>
              <a:ext cx="174166" cy="137517"/>
            </a:xfrm>
            <a:custGeom>
              <a:avLst/>
              <a:gdLst/>
              <a:ahLst/>
              <a:cxnLst/>
              <a:rect l="l" t="t" r="r" b="b"/>
              <a:pathLst>
                <a:path w="11315" h="8934" extrusionOk="0">
                  <a:moveTo>
                    <a:pt x="10767" y="0"/>
                  </a:moveTo>
                  <a:cubicBezTo>
                    <a:pt x="10527" y="0"/>
                    <a:pt x="10321" y="179"/>
                    <a:pt x="10280" y="423"/>
                  </a:cubicBezTo>
                  <a:lnTo>
                    <a:pt x="9326" y="6224"/>
                  </a:lnTo>
                  <a:lnTo>
                    <a:pt x="436" y="7940"/>
                  </a:lnTo>
                  <a:cubicBezTo>
                    <a:pt x="179" y="7985"/>
                    <a:pt x="0" y="8221"/>
                    <a:pt x="25" y="8480"/>
                  </a:cubicBezTo>
                  <a:cubicBezTo>
                    <a:pt x="50" y="8738"/>
                    <a:pt x="265" y="8934"/>
                    <a:pt x="523" y="8934"/>
                  </a:cubicBezTo>
                  <a:cubicBezTo>
                    <a:pt x="525" y="8934"/>
                    <a:pt x="527" y="8934"/>
                    <a:pt x="530" y="8934"/>
                  </a:cubicBezTo>
                  <a:cubicBezTo>
                    <a:pt x="563" y="8934"/>
                    <a:pt x="595" y="8931"/>
                    <a:pt x="627" y="8926"/>
                  </a:cubicBezTo>
                  <a:lnTo>
                    <a:pt x="10205" y="7076"/>
                  </a:lnTo>
                  <a:lnTo>
                    <a:pt x="11270" y="585"/>
                  </a:lnTo>
                  <a:cubicBezTo>
                    <a:pt x="11315" y="311"/>
                    <a:pt x="11129" y="54"/>
                    <a:pt x="10857" y="9"/>
                  </a:cubicBezTo>
                  <a:cubicBezTo>
                    <a:pt x="10826" y="3"/>
                    <a:pt x="10796" y="0"/>
                    <a:pt x="107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2" name="Google Shape;4862;p74"/>
            <p:cNvSpPr/>
            <p:nvPr/>
          </p:nvSpPr>
          <p:spPr>
            <a:xfrm flipH="1">
              <a:off x="1324676" y="4680316"/>
              <a:ext cx="628799" cy="979625"/>
            </a:xfrm>
            <a:custGeom>
              <a:avLst/>
              <a:gdLst/>
              <a:ahLst/>
              <a:cxnLst/>
              <a:rect l="l" t="t" r="r" b="b"/>
              <a:pathLst>
                <a:path w="40851" h="63643" extrusionOk="0">
                  <a:moveTo>
                    <a:pt x="6468" y="1"/>
                  </a:moveTo>
                  <a:cubicBezTo>
                    <a:pt x="5113" y="1"/>
                    <a:pt x="3930" y="611"/>
                    <a:pt x="3121" y="2041"/>
                  </a:cubicBezTo>
                  <a:cubicBezTo>
                    <a:pt x="0" y="7558"/>
                    <a:pt x="5990" y="11822"/>
                    <a:pt x="7245" y="17590"/>
                  </a:cubicBezTo>
                  <a:cubicBezTo>
                    <a:pt x="8499" y="23359"/>
                    <a:pt x="974" y="26619"/>
                    <a:pt x="3734" y="33801"/>
                  </a:cubicBezTo>
                  <a:cubicBezTo>
                    <a:pt x="6493" y="40982"/>
                    <a:pt x="14267" y="33891"/>
                    <a:pt x="11509" y="45149"/>
                  </a:cubicBezTo>
                  <a:cubicBezTo>
                    <a:pt x="8750" y="56407"/>
                    <a:pt x="23296" y="60998"/>
                    <a:pt x="23296" y="60998"/>
                  </a:cubicBezTo>
                  <a:cubicBezTo>
                    <a:pt x="23296" y="60998"/>
                    <a:pt x="27791" y="63643"/>
                    <a:pt x="31661" y="63643"/>
                  </a:cubicBezTo>
                  <a:cubicBezTo>
                    <a:pt x="33042" y="63643"/>
                    <a:pt x="34344" y="63306"/>
                    <a:pt x="35334" y="62392"/>
                  </a:cubicBezTo>
                  <a:cubicBezTo>
                    <a:pt x="39097" y="58915"/>
                    <a:pt x="37842" y="53202"/>
                    <a:pt x="37466" y="48312"/>
                  </a:cubicBezTo>
                  <a:cubicBezTo>
                    <a:pt x="37090" y="43422"/>
                    <a:pt x="40851" y="39828"/>
                    <a:pt x="39011" y="36149"/>
                  </a:cubicBezTo>
                  <a:cubicBezTo>
                    <a:pt x="37174" y="32471"/>
                    <a:pt x="28646" y="30465"/>
                    <a:pt x="30636" y="25449"/>
                  </a:cubicBezTo>
                  <a:cubicBezTo>
                    <a:pt x="32626" y="20432"/>
                    <a:pt x="30318" y="16086"/>
                    <a:pt x="26973" y="14413"/>
                  </a:cubicBezTo>
                  <a:cubicBezTo>
                    <a:pt x="23630" y="12741"/>
                    <a:pt x="19450" y="12073"/>
                    <a:pt x="17610" y="10066"/>
                  </a:cubicBezTo>
                  <a:cubicBezTo>
                    <a:pt x="15629" y="4988"/>
                    <a:pt x="10343" y="1"/>
                    <a:pt x="6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3" name="Google Shape;4863;p74"/>
            <p:cNvSpPr/>
            <p:nvPr/>
          </p:nvSpPr>
          <p:spPr>
            <a:xfrm flipH="1">
              <a:off x="1412562" y="4744388"/>
              <a:ext cx="445690" cy="931754"/>
            </a:xfrm>
            <a:custGeom>
              <a:avLst/>
              <a:gdLst/>
              <a:ahLst/>
              <a:cxnLst/>
              <a:rect l="l" t="t" r="r" b="b"/>
              <a:pathLst>
                <a:path w="28955" h="60533" extrusionOk="0">
                  <a:moveTo>
                    <a:pt x="557" y="1"/>
                  </a:moveTo>
                  <a:cubicBezTo>
                    <a:pt x="435" y="1"/>
                    <a:pt x="311" y="45"/>
                    <a:pt x="214" y="136"/>
                  </a:cubicBezTo>
                  <a:cubicBezTo>
                    <a:pt x="12" y="324"/>
                    <a:pt x="0" y="642"/>
                    <a:pt x="189" y="844"/>
                  </a:cubicBezTo>
                  <a:cubicBezTo>
                    <a:pt x="14736" y="16492"/>
                    <a:pt x="27784" y="59739"/>
                    <a:pt x="27914" y="60175"/>
                  </a:cubicBezTo>
                  <a:cubicBezTo>
                    <a:pt x="27977" y="60387"/>
                    <a:pt x="28173" y="60533"/>
                    <a:pt x="28395" y="60533"/>
                  </a:cubicBezTo>
                  <a:cubicBezTo>
                    <a:pt x="28444" y="60533"/>
                    <a:pt x="28492" y="60524"/>
                    <a:pt x="28539" y="60511"/>
                  </a:cubicBezTo>
                  <a:cubicBezTo>
                    <a:pt x="28803" y="60432"/>
                    <a:pt x="28955" y="60152"/>
                    <a:pt x="28875" y="59886"/>
                  </a:cubicBezTo>
                  <a:cubicBezTo>
                    <a:pt x="28746" y="59450"/>
                    <a:pt x="15630" y="15980"/>
                    <a:pt x="924" y="161"/>
                  </a:cubicBezTo>
                  <a:cubicBezTo>
                    <a:pt x="825" y="54"/>
                    <a:pt x="692" y="1"/>
                    <a:pt x="557" y="1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4" name="Google Shape;4864;p74"/>
            <p:cNvSpPr/>
            <p:nvPr/>
          </p:nvSpPr>
          <p:spPr>
            <a:xfrm flipH="1">
              <a:off x="1653722" y="4862250"/>
              <a:ext cx="163884" cy="114289"/>
            </a:xfrm>
            <a:custGeom>
              <a:avLst/>
              <a:gdLst/>
              <a:ahLst/>
              <a:cxnLst/>
              <a:rect l="l" t="t" r="r" b="b"/>
              <a:pathLst>
                <a:path w="10647" h="7425" extrusionOk="0">
                  <a:moveTo>
                    <a:pt x="10078" y="0"/>
                  </a:moveTo>
                  <a:cubicBezTo>
                    <a:pt x="9881" y="0"/>
                    <a:pt x="9695" y="117"/>
                    <a:pt x="9616" y="310"/>
                  </a:cubicBezTo>
                  <a:lnTo>
                    <a:pt x="7130" y="6270"/>
                  </a:lnTo>
                  <a:lnTo>
                    <a:pt x="652" y="4901"/>
                  </a:lnTo>
                  <a:cubicBezTo>
                    <a:pt x="618" y="4894"/>
                    <a:pt x="583" y="4891"/>
                    <a:pt x="549" y="4891"/>
                  </a:cubicBezTo>
                  <a:cubicBezTo>
                    <a:pt x="317" y="4891"/>
                    <a:pt x="108" y="5053"/>
                    <a:pt x="57" y="5289"/>
                  </a:cubicBezTo>
                  <a:cubicBezTo>
                    <a:pt x="1" y="5560"/>
                    <a:pt x="174" y="5825"/>
                    <a:pt x="445" y="5884"/>
                  </a:cubicBezTo>
                  <a:lnTo>
                    <a:pt x="7736" y="7424"/>
                  </a:lnTo>
                  <a:lnTo>
                    <a:pt x="10542" y="694"/>
                  </a:lnTo>
                  <a:cubicBezTo>
                    <a:pt x="10647" y="439"/>
                    <a:pt x="10527" y="146"/>
                    <a:pt x="10271" y="39"/>
                  </a:cubicBezTo>
                  <a:cubicBezTo>
                    <a:pt x="10208" y="13"/>
                    <a:pt x="10142" y="0"/>
                    <a:pt x="10078" y="0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5" name="Google Shape;4865;p74"/>
            <p:cNvSpPr/>
            <p:nvPr/>
          </p:nvSpPr>
          <p:spPr>
            <a:xfrm flipH="1">
              <a:off x="1499227" y="5055235"/>
              <a:ext cx="318425" cy="174520"/>
            </a:xfrm>
            <a:custGeom>
              <a:avLst/>
              <a:gdLst/>
              <a:ahLst/>
              <a:cxnLst/>
              <a:rect l="l" t="t" r="r" b="b"/>
              <a:pathLst>
                <a:path w="20687" h="11338" extrusionOk="0">
                  <a:moveTo>
                    <a:pt x="20113" y="0"/>
                  </a:moveTo>
                  <a:cubicBezTo>
                    <a:pt x="19925" y="0"/>
                    <a:pt x="19746" y="106"/>
                    <a:pt x="19660" y="287"/>
                  </a:cubicBezTo>
                  <a:lnTo>
                    <a:pt x="14951" y="10185"/>
                  </a:lnTo>
                  <a:lnTo>
                    <a:pt x="662" y="6970"/>
                  </a:lnTo>
                  <a:cubicBezTo>
                    <a:pt x="625" y="6962"/>
                    <a:pt x="589" y="6958"/>
                    <a:pt x="552" y="6958"/>
                  </a:cubicBezTo>
                  <a:cubicBezTo>
                    <a:pt x="322" y="6958"/>
                    <a:pt x="114" y="7117"/>
                    <a:pt x="62" y="7351"/>
                  </a:cubicBezTo>
                  <a:cubicBezTo>
                    <a:pt x="0" y="7622"/>
                    <a:pt x="171" y="7889"/>
                    <a:pt x="441" y="7951"/>
                  </a:cubicBezTo>
                  <a:lnTo>
                    <a:pt x="15512" y="11338"/>
                  </a:lnTo>
                  <a:lnTo>
                    <a:pt x="20566" y="718"/>
                  </a:lnTo>
                  <a:cubicBezTo>
                    <a:pt x="20686" y="467"/>
                    <a:pt x="20579" y="168"/>
                    <a:pt x="20329" y="50"/>
                  </a:cubicBezTo>
                  <a:cubicBezTo>
                    <a:pt x="20259" y="16"/>
                    <a:pt x="20185" y="0"/>
                    <a:pt x="20113" y="0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6" name="Google Shape;4866;p74"/>
            <p:cNvSpPr/>
            <p:nvPr/>
          </p:nvSpPr>
          <p:spPr>
            <a:xfrm flipH="1">
              <a:off x="658816" y="4243988"/>
              <a:ext cx="858409" cy="1337331"/>
            </a:xfrm>
            <a:custGeom>
              <a:avLst/>
              <a:gdLst/>
              <a:ahLst/>
              <a:cxnLst/>
              <a:rect l="l" t="t" r="r" b="b"/>
              <a:pathLst>
                <a:path w="55768" h="86882" extrusionOk="0">
                  <a:moveTo>
                    <a:pt x="46938" y="0"/>
                  </a:moveTo>
                  <a:cubicBezTo>
                    <a:pt x="41647" y="0"/>
                    <a:pt x="34433" y="6807"/>
                    <a:pt x="31727" y="13740"/>
                  </a:cubicBezTo>
                  <a:cubicBezTo>
                    <a:pt x="29216" y="16480"/>
                    <a:pt x="23510" y="17393"/>
                    <a:pt x="18945" y="19675"/>
                  </a:cubicBezTo>
                  <a:cubicBezTo>
                    <a:pt x="14381" y="21957"/>
                    <a:pt x="11229" y="27892"/>
                    <a:pt x="13946" y="34740"/>
                  </a:cubicBezTo>
                  <a:cubicBezTo>
                    <a:pt x="16663" y="41587"/>
                    <a:pt x="5023" y="44326"/>
                    <a:pt x="2511" y="49348"/>
                  </a:cubicBezTo>
                  <a:cubicBezTo>
                    <a:pt x="0" y="54369"/>
                    <a:pt x="5136" y="59276"/>
                    <a:pt x="4622" y="65952"/>
                  </a:cubicBezTo>
                  <a:cubicBezTo>
                    <a:pt x="4109" y="72629"/>
                    <a:pt x="2398" y="80428"/>
                    <a:pt x="7532" y="85173"/>
                  </a:cubicBezTo>
                  <a:cubicBezTo>
                    <a:pt x="8883" y="86422"/>
                    <a:pt x="10661" y="86882"/>
                    <a:pt x="12547" y="86882"/>
                  </a:cubicBezTo>
                  <a:cubicBezTo>
                    <a:pt x="17831" y="86882"/>
                    <a:pt x="23966" y="83272"/>
                    <a:pt x="23966" y="83272"/>
                  </a:cubicBezTo>
                  <a:cubicBezTo>
                    <a:pt x="23966" y="83272"/>
                    <a:pt x="43823" y="77003"/>
                    <a:pt x="40057" y="61635"/>
                  </a:cubicBezTo>
                  <a:cubicBezTo>
                    <a:pt x="36291" y="46267"/>
                    <a:pt x="46904" y="55948"/>
                    <a:pt x="50672" y="46143"/>
                  </a:cubicBezTo>
                  <a:cubicBezTo>
                    <a:pt x="54438" y="36338"/>
                    <a:pt x="44166" y="31887"/>
                    <a:pt x="45878" y="24012"/>
                  </a:cubicBezTo>
                  <a:cubicBezTo>
                    <a:pt x="47589" y="16138"/>
                    <a:pt x="55768" y="10317"/>
                    <a:pt x="51507" y="2785"/>
                  </a:cubicBezTo>
                  <a:cubicBezTo>
                    <a:pt x="50403" y="833"/>
                    <a:pt x="48788" y="0"/>
                    <a:pt x="469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7" name="Google Shape;4867;p74"/>
            <p:cNvSpPr/>
            <p:nvPr/>
          </p:nvSpPr>
          <p:spPr>
            <a:xfrm flipH="1">
              <a:off x="658816" y="4243988"/>
              <a:ext cx="858409" cy="1337331"/>
            </a:xfrm>
            <a:custGeom>
              <a:avLst/>
              <a:gdLst/>
              <a:ahLst/>
              <a:cxnLst/>
              <a:rect l="l" t="t" r="r" b="b"/>
              <a:pathLst>
                <a:path w="55768" h="86882" extrusionOk="0">
                  <a:moveTo>
                    <a:pt x="46938" y="0"/>
                  </a:moveTo>
                  <a:cubicBezTo>
                    <a:pt x="41647" y="0"/>
                    <a:pt x="34433" y="6807"/>
                    <a:pt x="31727" y="13740"/>
                  </a:cubicBezTo>
                  <a:cubicBezTo>
                    <a:pt x="29216" y="16480"/>
                    <a:pt x="23510" y="17393"/>
                    <a:pt x="18945" y="19675"/>
                  </a:cubicBezTo>
                  <a:cubicBezTo>
                    <a:pt x="14381" y="21957"/>
                    <a:pt x="11229" y="27892"/>
                    <a:pt x="13946" y="34740"/>
                  </a:cubicBezTo>
                  <a:cubicBezTo>
                    <a:pt x="16663" y="41587"/>
                    <a:pt x="5023" y="44326"/>
                    <a:pt x="2511" y="49348"/>
                  </a:cubicBezTo>
                  <a:cubicBezTo>
                    <a:pt x="0" y="54369"/>
                    <a:pt x="5136" y="59276"/>
                    <a:pt x="4622" y="65952"/>
                  </a:cubicBezTo>
                  <a:cubicBezTo>
                    <a:pt x="4109" y="72629"/>
                    <a:pt x="2398" y="80428"/>
                    <a:pt x="7532" y="85173"/>
                  </a:cubicBezTo>
                  <a:cubicBezTo>
                    <a:pt x="8883" y="86422"/>
                    <a:pt x="10661" y="86882"/>
                    <a:pt x="12547" y="86882"/>
                  </a:cubicBezTo>
                  <a:cubicBezTo>
                    <a:pt x="17831" y="86882"/>
                    <a:pt x="23966" y="83272"/>
                    <a:pt x="23966" y="83272"/>
                  </a:cubicBezTo>
                  <a:cubicBezTo>
                    <a:pt x="23966" y="83272"/>
                    <a:pt x="43823" y="77003"/>
                    <a:pt x="40057" y="61635"/>
                  </a:cubicBezTo>
                  <a:cubicBezTo>
                    <a:pt x="36291" y="46267"/>
                    <a:pt x="46904" y="55948"/>
                    <a:pt x="50672" y="46143"/>
                  </a:cubicBezTo>
                  <a:cubicBezTo>
                    <a:pt x="54438" y="36338"/>
                    <a:pt x="44166" y="31887"/>
                    <a:pt x="45878" y="24012"/>
                  </a:cubicBezTo>
                  <a:cubicBezTo>
                    <a:pt x="47589" y="16138"/>
                    <a:pt x="55768" y="10317"/>
                    <a:pt x="51507" y="2785"/>
                  </a:cubicBezTo>
                  <a:cubicBezTo>
                    <a:pt x="50403" y="833"/>
                    <a:pt x="48788" y="0"/>
                    <a:pt x="46938" y="0"/>
                  </a:cubicBezTo>
                  <a:close/>
                </a:path>
              </a:pathLst>
            </a:custGeom>
            <a:solidFill>
              <a:srgbClr val="6D9EEB">
                <a:alpha val="41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8" name="Google Shape;4868;p74"/>
            <p:cNvSpPr/>
            <p:nvPr/>
          </p:nvSpPr>
          <p:spPr>
            <a:xfrm flipH="1">
              <a:off x="791960" y="4334255"/>
              <a:ext cx="602155" cy="1266356"/>
            </a:xfrm>
            <a:custGeom>
              <a:avLst/>
              <a:gdLst/>
              <a:ahLst/>
              <a:cxnLst/>
              <a:rect l="l" t="t" r="r" b="b"/>
              <a:pathLst>
                <a:path w="39120" h="82271" extrusionOk="0">
                  <a:moveTo>
                    <a:pt x="38564" y="0"/>
                  </a:moveTo>
                  <a:cubicBezTo>
                    <a:pt x="38430" y="0"/>
                    <a:pt x="38296" y="54"/>
                    <a:pt x="38197" y="160"/>
                  </a:cubicBezTo>
                  <a:cubicBezTo>
                    <a:pt x="18149" y="21726"/>
                    <a:pt x="258" y="81027"/>
                    <a:pt x="79" y="81624"/>
                  </a:cubicBezTo>
                  <a:cubicBezTo>
                    <a:pt x="1" y="81889"/>
                    <a:pt x="151" y="82170"/>
                    <a:pt x="417" y="82249"/>
                  </a:cubicBezTo>
                  <a:cubicBezTo>
                    <a:pt x="464" y="82262"/>
                    <a:pt x="512" y="82270"/>
                    <a:pt x="561" y="82270"/>
                  </a:cubicBezTo>
                  <a:cubicBezTo>
                    <a:pt x="781" y="82270"/>
                    <a:pt x="977" y="82125"/>
                    <a:pt x="1040" y="81913"/>
                  </a:cubicBezTo>
                  <a:cubicBezTo>
                    <a:pt x="1221" y="81318"/>
                    <a:pt x="19043" y="22239"/>
                    <a:pt x="38930" y="843"/>
                  </a:cubicBezTo>
                  <a:cubicBezTo>
                    <a:pt x="39119" y="641"/>
                    <a:pt x="39109" y="323"/>
                    <a:pt x="38905" y="135"/>
                  </a:cubicBezTo>
                  <a:cubicBezTo>
                    <a:pt x="38809" y="45"/>
                    <a:pt x="38686" y="0"/>
                    <a:pt x="385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9" name="Google Shape;4869;p74"/>
            <p:cNvSpPr/>
            <p:nvPr/>
          </p:nvSpPr>
          <p:spPr>
            <a:xfrm flipH="1">
              <a:off x="847457" y="4495181"/>
              <a:ext cx="217481" cy="149923"/>
            </a:xfrm>
            <a:custGeom>
              <a:avLst/>
              <a:gdLst/>
              <a:ahLst/>
              <a:cxnLst/>
              <a:rect l="l" t="t" r="r" b="b"/>
              <a:pathLst>
                <a:path w="14129" h="9740" extrusionOk="0">
                  <a:moveTo>
                    <a:pt x="572" y="0"/>
                  </a:moveTo>
                  <a:cubicBezTo>
                    <a:pt x="507" y="0"/>
                    <a:pt x="442" y="13"/>
                    <a:pt x="378" y="39"/>
                  </a:cubicBezTo>
                  <a:cubicBezTo>
                    <a:pt x="123" y="146"/>
                    <a:pt x="1" y="438"/>
                    <a:pt x="108" y="694"/>
                  </a:cubicBezTo>
                  <a:lnTo>
                    <a:pt x="3879" y="9740"/>
                  </a:lnTo>
                  <a:lnTo>
                    <a:pt x="13684" y="7668"/>
                  </a:lnTo>
                  <a:cubicBezTo>
                    <a:pt x="13955" y="7611"/>
                    <a:pt x="14129" y="7345"/>
                    <a:pt x="14072" y="7075"/>
                  </a:cubicBezTo>
                  <a:cubicBezTo>
                    <a:pt x="14020" y="6834"/>
                    <a:pt x="13806" y="6679"/>
                    <a:pt x="13572" y="6679"/>
                  </a:cubicBezTo>
                  <a:cubicBezTo>
                    <a:pt x="13540" y="6679"/>
                    <a:pt x="13509" y="6681"/>
                    <a:pt x="13477" y="6687"/>
                  </a:cubicBezTo>
                  <a:lnTo>
                    <a:pt x="4485" y="8587"/>
                  </a:lnTo>
                  <a:lnTo>
                    <a:pt x="1033" y="308"/>
                  </a:lnTo>
                  <a:cubicBezTo>
                    <a:pt x="953" y="116"/>
                    <a:pt x="767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0" name="Google Shape;4870;p74"/>
            <p:cNvSpPr/>
            <p:nvPr/>
          </p:nvSpPr>
          <p:spPr>
            <a:xfrm flipH="1">
              <a:off x="847371" y="4758624"/>
              <a:ext cx="428373" cy="232196"/>
            </a:xfrm>
            <a:custGeom>
              <a:avLst/>
              <a:gdLst/>
              <a:ahLst/>
              <a:cxnLst/>
              <a:rect l="l" t="t" r="r" b="b"/>
              <a:pathLst>
                <a:path w="27830" h="15085" extrusionOk="0">
                  <a:moveTo>
                    <a:pt x="571" y="1"/>
                  </a:moveTo>
                  <a:cubicBezTo>
                    <a:pt x="499" y="1"/>
                    <a:pt x="426" y="16"/>
                    <a:pt x="356" y="49"/>
                  </a:cubicBezTo>
                  <a:cubicBezTo>
                    <a:pt x="107" y="170"/>
                    <a:pt x="0" y="469"/>
                    <a:pt x="119" y="719"/>
                  </a:cubicBezTo>
                  <a:lnTo>
                    <a:pt x="6956" y="15085"/>
                  </a:lnTo>
                  <a:lnTo>
                    <a:pt x="27388" y="10493"/>
                  </a:lnTo>
                  <a:cubicBezTo>
                    <a:pt x="27659" y="10432"/>
                    <a:pt x="27829" y="10164"/>
                    <a:pt x="27767" y="9894"/>
                  </a:cubicBezTo>
                  <a:cubicBezTo>
                    <a:pt x="27715" y="9660"/>
                    <a:pt x="27507" y="9500"/>
                    <a:pt x="27278" y="9500"/>
                  </a:cubicBezTo>
                  <a:cubicBezTo>
                    <a:pt x="27242" y="9500"/>
                    <a:pt x="27206" y="9504"/>
                    <a:pt x="27169" y="9513"/>
                  </a:cubicBezTo>
                  <a:lnTo>
                    <a:pt x="7517" y="13932"/>
                  </a:lnTo>
                  <a:lnTo>
                    <a:pt x="1026" y="288"/>
                  </a:lnTo>
                  <a:cubicBezTo>
                    <a:pt x="939" y="107"/>
                    <a:pt x="759" y="1"/>
                    <a:pt x="5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1" name="Google Shape;4871;p74"/>
            <p:cNvSpPr/>
            <p:nvPr/>
          </p:nvSpPr>
          <p:spPr>
            <a:xfrm flipH="1">
              <a:off x="1021107" y="5087956"/>
              <a:ext cx="386367" cy="236829"/>
            </a:xfrm>
            <a:custGeom>
              <a:avLst/>
              <a:gdLst/>
              <a:ahLst/>
              <a:cxnLst/>
              <a:rect l="l" t="t" r="r" b="b"/>
              <a:pathLst>
                <a:path w="25101" h="15386" extrusionOk="0">
                  <a:moveTo>
                    <a:pt x="572" y="1"/>
                  </a:moveTo>
                  <a:cubicBezTo>
                    <a:pt x="499" y="1"/>
                    <a:pt x="425" y="17"/>
                    <a:pt x="354" y="51"/>
                  </a:cubicBezTo>
                  <a:cubicBezTo>
                    <a:pt x="105" y="171"/>
                    <a:pt x="0" y="470"/>
                    <a:pt x="120" y="721"/>
                  </a:cubicBezTo>
                  <a:lnTo>
                    <a:pt x="7161" y="15385"/>
                  </a:lnTo>
                  <a:lnTo>
                    <a:pt x="24693" y="9750"/>
                  </a:lnTo>
                  <a:cubicBezTo>
                    <a:pt x="24957" y="9664"/>
                    <a:pt x="25100" y="9382"/>
                    <a:pt x="25015" y="9118"/>
                  </a:cubicBezTo>
                  <a:cubicBezTo>
                    <a:pt x="24948" y="8905"/>
                    <a:pt x="24749" y="8770"/>
                    <a:pt x="24538" y="8770"/>
                  </a:cubicBezTo>
                  <a:cubicBezTo>
                    <a:pt x="24487" y="8770"/>
                    <a:pt x="24436" y="8778"/>
                    <a:pt x="24385" y="8794"/>
                  </a:cubicBezTo>
                  <a:lnTo>
                    <a:pt x="7686" y="14162"/>
                  </a:lnTo>
                  <a:lnTo>
                    <a:pt x="1024" y="286"/>
                  </a:lnTo>
                  <a:cubicBezTo>
                    <a:pt x="938" y="106"/>
                    <a:pt x="759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913DD397-6B17-EC2B-20E4-A146504982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2740" y="1812616"/>
            <a:ext cx="3730428" cy="30345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6" name="Google Shape;4876;p75"/>
          <p:cNvSpPr txBox="1">
            <a:spLocks noGrp="1"/>
          </p:cNvSpPr>
          <p:nvPr>
            <p:ph type="title"/>
          </p:nvPr>
        </p:nvSpPr>
        <p:spPr>
          <a:xfrm>
            <a:off x="713225" y="429768"/>
            <a:ext cx="7717500" cy="56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Warm </a:t>
            </a:r>
            <a:r>
              <a:rPr lang="en" dirty="0">
                <a:solidFill>
                  <a:schemeClr val="accent1"/>
                </a:solidFill>
              </a:rPr>
              <a:t>Up</a:t>
            </a:r>
            <a:r>
              <a:rPr lang="en" dirty="0">
                <a:solidFill>
                  <a:srgbClr val="FF6600"/>
                </a:solidFill>
              </a:rPr>
              <a:t>:</a:t>
            </a:r>
            <a:r>
              <a:rPr lang="en" dirty="0">
                <a:solidFill>
                  <a:schemeClr val="tx1"/>
                </a:solidFill>
              </a:rPr>
              <a:t>                </a:t>
            </a:r>
            <a:r>
              <a:rPr lang="en" sz="1800" dirty="0">
                <a:solidFill>
                  <a:schemeClr val="tx1"/>
                </a:solidFill>
              </a:rPr>
              <a:t>What had happened?</a:t>
            </a:r>
            <a:endParaRPr dirty="0">
              <a:solidFill>
                <a:schemeClr val="tx1"/>
              </a:solidFill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5400AFA7-F04A-C1B2-F8BE-253FD8D307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6" r="8546"/>
          <a:stretch/>
        </p:blipFill>
        <p:spPr>
          <a:xfrm>
            <a:off x="5039724" y="1363981"/>
            <a:ext cx="1719216" cy="19579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EDF3FD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10" descr="A group of people in a car&#10;&#10;Description automatically generated">
            <a:extLst>
              <a:ext uri="{FF2B5EF4-FFF2-40B4-BE49-F238E27FC236}">
                <a16:creationId xmlns:a16="http://schemas.microsoft.com/office/drawing/2014/main" id="{AA99F82F-99FC-C1A4-5C9C-2A85B36270B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3916" y="1493521"/>
            <a:ext cx="2062924" cy="16306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6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91856833-FAA4-DC78-B239-1D4DB8914B8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019" y="1577340"/>
            <a:ext cx="2191441" cy="15163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B17ED8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920D1B52-6DBC-6620-CB0C-34913FE95D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740" y="1455419"/>
            <a:ext cx="2225040" cy="1447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4" descr="A truck is parked on the side of a building&#10;&#10;Description automatically generated">
            <a:extLst>
              <a:ext uri="{FF2B5EF4-FFF2-40B4-BE49-F238E27FC236}">
                <a16:creationId xmlns:a16="http://schemas.microsoft.com/office/drawing/2014/main" id="{5FCA641C-05B0-0DB3-41FD-631B2280DDB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" y="3337560"/>
            <a:ext cx="2597208" cy="16451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2CF62A17-CD64-3862-315D-18FC05B9935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0556" b="14778"/>
          <a:stretch/>
        </p:blipFill>
        <p:spPr>
          <a:xfrm>
            <a:off x="3688080" y="3505200"/>
            <a:ext cx="2575560" cy="14706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EBFF4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6" name="Google Shape;4676;p72"/>
          <p:cNvSpPr/>
          <p:nvPr/>
        </p:nvSpPr>
        <p:spPr>
          <a:xfrm>
            <a:off x="5013960" y="754024"/>
            <a:ext cx="3416690" cy="1471015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677" name="Google Shape;4677;p72"/>
          <p:cNvSpPr txBox="1">
            <a:spLocks noGrp="1"/>
          </p:cNvSpPr>
          <p:nvPr>
            <p:ph type="title"/>
          </p:nvPr>
        </p:nvSpPr>
        <p:spPr>
          <a:xfrm flipH="1">
            <a:off x="5274235" y="887205"/>
            <a:ext cx="2836500" cy="104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>
                <a:solidFill>
                  <a:schemeClr val="accent1"/>
                </a:solidFill>
              </a:rPr>
              <a:t>Open</a:t>
            </a:r>
            <a:endParaRPr sz="7200" dirty="0">
              <a:solidFill>
                <a:schemeClr val="accent1"/>
              </a:solidFill>
            </a:endParaRPr>
          </a:p>
        </p:txBody>
      </p:sp>
      <p:sp>
        <p:nvSpPr>
          <p:cNvPr id="9" name="Google Shape;3838;p51">
            <a:extLst>
              <a:ext uri="{FF2B5EF4-FFF2-40B4-BE49-F238E27FC236}">
                <a16:creationId xmlns:a16="http://schemas.microsoft.com/office/drawing/2014/main" id="{7FD22D2B-D351-D638-44A3-5FCAB22CF1E3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4830316" y="2495495"/>
            <a:ext cx="3743400" cy="6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dirty="0"/>
              <a:t>Student’s book at page </a:t>
            </a:r>
            <a:r>
              <a:rPr lang="en-US" sz="2000" b="1" dirty="0">
                <a:solidFill>
                  <a:srgbClr val="6666FF"/>
                </a:solidFill>
              </a:rPr>
              <a:t>(40)</a:t>
            </a:r>
            <a:endParaRPr sz="2000" b="1" dirty="0">
              <a:solidFill>
                <a:srgbClr val="6666FF"/>
              </a:solidFill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0D60E3A6-B4BF-EF06-9DA2-86E6A1659F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9220" y="861060"/>
            <a:ext cx="2682240" cy="4152900"/>
          </a:xfrm>
          <a:prstGeom prst="roundRect">
            <a:avLst>
              <a:gd name="adj" fmla="val 16667"/>
            </a:avLst>
          </a:prstGeom>
          <a:ln w="76200">
            <a:solidFill>
              <a:srgbClr val="FF6600"/>
            </a:solidFill>
          </a:ln>
          <a:effectLst>
            <a:glow rad="228600">
              <a:srgbClr val="7193FF">
                <a:alpha val="40000"/>
              </a:srgb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0" name="Google Shape;3840;p51"/>
          <p:cNvGrpSpPr/>
          <p:nvPr/>
        </p:nvGrpSpPr>
        <p:grpSpPr>
          <a:xfrm rot="8999848">
            <a:off x="7313621" y="-200690"/>
            <a:ext cx="1454715" cy="1480379"/>
            <a:chOff x="658816" y="3875056"/>
            <a:chExt cx="1769862" cy="1801086"/>
          </a:xfrm>
        </p:grpSpPr>
        <p:sp>
          <p:nvSpPr>
            <p:cNvPr id="3841" name="Google Shape;3841;p51"/>
            <p:cNvSpPr/>
            <p:nvPr/>
          </p:nvSpPr>
          <p:spPr>
            <a:xfrm flipH="1">
              <a:off x="1674625" y="5389061"/>
              <a:ext cx="141642" cy="176783"/>
            </a:xfrm>
            <a:custGeom>
              <a:avLst/>
              <a:gdLst/>
              <a:ahLst/>
              <a:cxnLst/>
              <a:rect l="l" t="t" r="r" b="b"/>
              <a:pathLst>
                <a:path w="9202" h="11485" extrusionOk="0">
                  <a:moveTo>
                    <a:pt x="7862" y="0"/>
                  </a:moveTo>
                  <a:cubicBezTo>
                    <a:pt x="7842" y="0"/>
                    <a:pt x="7822" y="2"/>
                    <a:pt x="7801" y="5"/>
                  </a:cubicBezTo>
                  <a:cubicBezTo>
                    <a:pt x="7568" y="36"/>
                    <a:pt x="7405" y="252"/>
                    <a:pt x="7439" y="484"/>
                  </a:cubicBezTo>
                  <a:lnTo>
                    <a:pt x="8274" y="6355"/>
                  </a:lnTo>
                  <a:lnTo>
                    <a:pt x="259" y="10683"/>
                  </a:lnTo>
                  <a:cubicBezTo>
                    <a:pt x="87" y="10776"/>
                    <a:pt x="1" y="10973"/>
                    <a:pt x="49" y="11162"/>
                  </a:cubicBezTo>
                  <a:cubicBezTo>
                    <a:pt x="97" y="11351"/>
                    <a:pt x="268" y="11485"/>
                    <a:pt x="462" y="11485"/>
                  </a:cubicBezTo>
                  <a:cubicBezTo>
                    <a:pt x="532" y="11483"/>
                    <a:pt x="602" y="11465"/>
                    <a:pt x="664" y="11431"/>
                  </a:cubicBezTo>
                  <a:lnTo>
                    <a:pt x="9202" y="6825"/>
                  </a:lnTo>
                  <a:lnTo>
                    <a:pt x="8281" y="366"/>
                  </a:lnTo>
                  <a:cubicBezTo>
                    <a:pt x="8252" y="154"/>
                    <a:pt x="8070" y="0"/>
                    <a:pt x="7862" y="0"/>
                  </a:cubicBezTo>
                  <a:close/>
                </a:path>
              </a:pathLst>
            </a:custGeom>
            <a:solidFill>
              <a:srgbClr val="8CC4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2" name="Google Shape;3842;p51"/>
            <p:cNvSpPr/>
            <p:nvPr/>
          </p:nvSpPr>
          <p:spPr>
            <a:xfrm flipH="1">
              <a:off x="1402746" y="5296486"/>
              <a:ext cx="287717" cy="178076"/>
            </a:xfrm>
            <a:custGeom>
              <a:avLst/>
              <a:gdLst/>
              <a:ahLst/>
              <a:cxnLst/>
              <a:rect l="l" t="t" r="r" b="b"/>
              <a:pathLst>
                <a:path w="18692" h="11569" extrusionOk="0">
                  <a:moveTo>
                    <a:pt x="18120" y="0"/>
                  </a:moveTo>
                  <a:cubicBezTo>
                    <a:pt x="17933" y="0"/>
                    <a:pt x="17753" y="105"/>
                    <a:pt x="17667" y="286"/>
                  </a:cubicBezTo>
                  <a:lnTo>
                    <a:pt x="12838" y="10345"/>
                  </a:lnTo>
                  <a:lnTo>
                    <a:pt x="718" y="6447"/>
                  </a:lnTo>
                  <a:cubicBezTo>
                    <a:pt x="667" y="6431"/>
                    <a:pt x="615" y="6423"/>
                    <a:pt x="563" y="6423"/>
                  </a:cubicBezTo>
                  <a:cubicBezTo>
                    <a:pt x="351" y="6423"/>
                    <a:pt x="154" y="6558"/>
                    <a:pt x="85" y="6772"/>
                  </a:cubicBezTo>
                  <a:cubicBezTo>
                    <a:pt x="0" y="7036"/>
                    <a:pt x="145" y="7318"/>
                    <a:pt x="411" y="7403"/>
                  </a:cubicBezTo>
                  <a:lnTo>
                    <a:pt x="13363" y="11568"/>
                  </a:lnTo>
                  <a:lnTo>
                    <a:pt x="18571" y="720"/>
                  </a:lnTo>
                  <a:cubicBezTo>
                    <a:pt x="18691" y="471"/>
                    <a:pt x="18586" y="170"/>
                    <a:pt x="18337" y="50"/>
                  </a:cubicBezTo>
                  <a:cubicBezTo>
                    <a:pt x="18267" y="16"/>
                    <a:pt x="18193" y="0"/>
                    <a:pt x="18120" y="0"/>
                  </a:cubicBezTo>
                  <a:close/>
                </a:path>
              </a:pathLst>
            </a:custGeom>
            <a:solidFill>
              <a:srgbClr val="FF81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3" name="Google Shape;3843;p51"/>
            <p:cNvSpPr/>
            <p:nvPr/>
          </p:nvSpPr>
          <p:spPr>
            <a:xfrm flipH="1">
              <a:off x="1072480" y="3875056"/>
              <a:ext cx="654935" cy="1236341"/>
            </a:xfrm>
            <a:custGeom>
              <a:avLst/>
              <a:gdLst/>
              <a:ahLst/>
              <a:cxnLst/>
              <a:rect l="l" t="t" r="r" b="b"/>
              <a:pathLst>
                <a:path w="42549" h="80321" extrusionOk="0">
                  <a:moveTo>
                    <a:pt x="19479" y="0"/>
                  </a:moveTo>
                  <a:cubicBezTo>
                    <a:pt x="14561" y="0"/>
                    <a:pt x="10368" y="9188"/>
                    <a:pt x="10793" y="16409"/>
                  </a:cubicBezTo>
                  <a:cubicBezTo>
                    <a:pt x="9828" y="19411"/>
                    <a:pt x="5751" y="22138"/>
                    <a:pt x="3039" y="25516"/>
                  </a:cubicBezTo>
                  <a:cubicBezTo>
                    <a:pt x="328" y="28895"/>
                    <a:pt x="0" y="34589"/>
                    <a:pt x="4523" y="38906"/>
                  </a:cubicBezTo>
                  <a:cubicBezTo>
                    <a:pt x="9046" y="43225"/>
                    <a:pt x="1039" y="49464"/>
                    <a:pt x="884" y="54225"/>
                  </a:cubicBezTo>
                  <a:cubicBezTo>
                    <a:pt x="729" y="58989"/>
                    <a:pt x="6428" y="60952"/>
                    <a:pt x="8399" y="66283"/>
                  </a:cubicBezTo>
                  <a:cubicBezTo>
                    <a:pt x="10369" y="71615"/>
                    <a:pt x="11813" y="78236"/>
                    <a:pt x="17456" y="80076"/>
                  </a:cubicBezTo>
                  <a:cubicBezTo>
                    <a:pt x="17973" y="80244"/>
                    <a:pt x="18495" y="80320"/>
                    <a:pt x="19018" y="80320"/>
                  </a:cubicBezTo>
                  <a:cubicBezTo>
                    <a:pt x="24209" y="80320"/>
                    <a:pt x="29454" y="72784"/>
                    <a:pt x="29454" y="72784"/>
                  </a:cubicBezTo>
                  <a:cubicBezTo>
                    <a:pt x="29454" y="72784"/>
                    <a:pt x="42548" y="60910"/>
                    <a:pt x="34196" y="50393"/>
                  </a:cubicBezTo>
                  <a:cubicBezTo>
                    <a:pt x="25842" y="39875"/>
                    <a:pt x="37461" y="43579"/>
                    <a:pt x="36889" y="34682"/>
                  </a:cubicBezTo>
                  <a:cubicBezTo>
                    <a:pt x="36318" y="25785"/>
                    <a:pt x="26820" y="25994"/>
                    <a:pt x="25348" y="19314"/>
                  </a:cubicBezTo>
                  <a:cubicBezTo>
                    <a:pt x="23877" y="12633"/>
                    <a:pt x="28121" y="5246"/>
                    <a:pt x="22166" y="947"/>
                  </a:cubicBezTo>
                  <a:cubicBezTo>
                    <a:pt x="21262" y="295"/>
                    <a:pt x="20359" y="0"/>
                    <a:pt x="194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4" name="Google Shape;3844;p51"/>
            <p:cNvSpPr/>
            <p:nvPr/>
          </p:nvSpPr>
          <p:spPr>
            <a:xfrm flipH="1">
              <a:off x="1418016" y="3952564"/>
              <a:ext cx="133930" cy="1185222"/>
            </a:xfrm>
            <a:custGeom>
              <a:avLst/>
              <a:gdLst/>
              <a:ahLst/>
              <a:cxnLst/>
              <a:rect l="l" t="t" r="r" b="b"/>
              <a:pathLst>
                <a:path w="8701" h="77000" extrusionOk="0">
                  <a:moveTo>
                    <a:pt x="8223" y="0"/>
                  </a:moveTo>
                  <a:cubicBezTo>
                    <a:pt x="8044" y="0"/>
                    <a:pt x="7877" y="114"/>
                    <a:pt x="7818" y="294"/>
                  </a:cubicBezTo>
                  <a:cubicBezTo>
                    <a:pt x="1" y="24032"/>
                    <a:pt x="7222" y="76111"/>
                    <a:pt x="7295" y="76632"/>
                  </a:cubicBezTo>
                  <a:cubicBezTo>
                    <a:pt x="7325" y="76842"/>
                    <a:pt x="7506" y="76999"/>
                    <a:pt x="7718" y="76999"/>
                  </a:cubicBezTo>
                  <a:cubicBezTo>
                    <a:pt x="7738" y="76999"/>
                    <a:pt x="7758" y="76996"/>
                    <a:pt x="7776" y="76993"/>
                  </a:cubicBezTo>
                  <a:cubicBezTo>
                    <a:pt x="8010" y="76961"/>
                    <a:pt x="8172" y="76746"/>
                    <a:pt x="8139" y="76513"/>
                  </a:cubicBezTo>
                  <a:cubicBezTo>
                    <a:pt x="8065" y="75992"/>
                    <a:pt x="871" y="24112"/>
                    <a:pt x="8627" y="559"/>
                  </a:cubicBezTo>
                  <a:cubicBezTo>
                    <a:pt x="8700" y="337"/>
                    <a:pt x="8578" y="95"/>
                    <a:pt x="8356" y="21"/>
                  </a:cubicBezTo>
                  <a:cubicBezTo>
                    <a:pt x="8312" y="7"/>
                    <a:pt x="8267" y="0"/>
                    <a:pt x="82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5" name="Google Shape;3845;p51"/>
            <p:cNvSpPr/>
            <p:nvPr/>
          </p:nvSpPr>
          <p:spPr>
            <a:xfrm flipH="1">
              <a:off x="1367142" y="4167265"/>
              <a:ext cx="205613" cy="98189"/>
            </a:xfrm>
            <a:custGeom>
              <a:avLst/>
              <a:gdLst/>
              <a:ahLst/>
              <a:cxnLst/>
              <a:rect l="l" t="t" r="r" b="b"/>
              <a:pathLst>
                <a:path w="13358" h="6379" extrusionOk="0">
                  <a:moveTo>
                    <a:pt x="474" y="1"/>
                  </a:moveTo>
                  <a:cubicBezTo>
                    <a:pt x="358" y="1"/>
                    <a:pt x="243" y="47"/>
                    <a:pt x="160" y="138"/>
                  </a:cubicBezTo>
                  <a:cubicBezTo>
                    <a:pt x="1" y="312"/>
                    <a:pt x="11" y="581"/>
                    <a:pt x="185" y="739"/>
                  </a:cubicBezTo>
                  <a:lnTo>
                    <a:pt x="6298" y="6378"/>
                  </a:lnTo>
                  <a:lnTo>
                    <a:pt x="13128" y="1304"/>
                  </a:lnTo>
                  <a:cubicBezTo>
                    <a:pt x="13317" y="1165"/>
                    <a:pt x="13357" y="898"/>
                    <a:pt x="13217" y="709"/>
                  </a:cubicBezTo>
                  <a:cubicBezTo>
                    <a:pt x="13133" y="597"/>
                    <a:pt x="13004" y="537"/>
                    <a:pt x="12874" y="537"/>
                  </a:cubicBezTo>
                  <a:cubicBezTo>
                    <a:pt x="12785" y="537"/>
                    <a:pt x="12696" y="564"/>
                    <a:pt x="12620" y="621"/>
                  </a:cubicBezTo>
                  <a:lnTo>
                    <a:pt x="6358" y="5274"/>
                  </a:lnTo>
                  <a:lnTo>
                    <a:pt x="761" y="113"/>
                  </a:lnTo>
                  <a:cubicBezTo>
                    <a:pt x="680" y="38"/>
                    <a:pt x="577" y="1"/>
                    <a:pt x="4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6" name="Google Shape;3846;p51"/>
            <p:cNvSpPr/>
            <p:nvPr/>
          </p:nvSpPr>
          <p:spPr>
            <a:xfrm flipH="1">
              <a:off x="1258386" y="4412271"/>
              <a:ext cx="383535" cy="177753"/>
            </a:xfrm>
            <a:custGeom>
              <a:avLst/>
              <a:gdLst/>
              <a:ahLst/>
              <a:cxnLst/>
              <a:rect l="l" t="t" r="r" b="b"/>
              <a:pathLst>
                <a:path w="24917" h="11548" extrusionOk="0">
                  <a:moveTo>
                    <a:pt x="24436" y="1"/>
                  </a:moveTo>
                  <a:cubicBezTo>
                    <a:pt x="24346" y="1"/>
                    <a:pt x="24256" y="29"/>
                    <a:pt x="24178" y="88"/>
                  </a:cubicBezTo>
                  <a:lnTo>
                    <a:pt x="10588" y="10458"/>
                  </a:lnTo>
                  <a:lnTo>
                    <a:pt x="746" y="2237"/>
                  </a:lnTo>
                  <a:cubicBezTo>
                    <a:pt x="667" y="2172"/>
                    <a:pt x="571" y="2141"/>
                    <a:pt x="477" y="2141"/>
                  </a:cubicBezTo>
                  <a:cubicBezTo>
                    <a:pt x="355" y="2141"/>
                    <a:pt x="234" y="2193"/>
                    <a:pt x="149" y="2293"/>
                  </a:cubicBezTo>
                  <a:cubicBezTo>
                    <a:pt x="0" y="2474"/>
                    <a:pt x="22" y="2739"/>
                    <a:pt x="199" y="2890"/>
                  </a:cubicBezTo>
                  <a:lnTo>
                    <a:pt x="10565" y="11548"/>
                  </a:lnTo>
                  <a:lnTo>
                    <a:pt x="24695" y="765"/>
                  </a:lnTo>
                  <a:cubicBezTo>
                    <a:pt x="24882" y="621"/>
                    <a:pt x="24917" y="354"/>
                    <a:pt x="24775" y="168"/>
                  </a:cubicBezTo>
                  <a:cubicBezTo>
                    <a:pt x="24691" y="58"/>
                    <a:pt x="24564" y="1"/>
                    <a:pt x="244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7" name="Google Shape;3847;p51"/>
            <p:cNvSpPr/>
            <p:nvPr/>
          </p:nvSpPr>
          <p:spPr>
            <a:xfrm flipH="1">
              <a:off x="1279706" y="4719055"/>
              <a:ext cx="347024" cy="174089"/>
            </a:xfrm>
            <a:custGeom>
              <a:avLst/>
              <a:gdLst/>
              <a:ahLst/>
              <a:cxnLst/>
              <a:rect l="l" t="t" r="r" b="b"/>
              <a:pathLst>
                <a:path w="22545" h="11310" extrusionOk="0">
                  <a:moveTo>
                    <a:pt x="22069" y="0"/>
                  </a:moveTo>
                  <a:cubicBezTo>
                    <a:pt x="21963" y="0"/>
                    <a:pt x="21856" y="40"/>
                    <a:pt x="21773" y="121"/>
                  </a:cubicBezTo>
                  <a:lnTo>
                    <a:pt x="10798" y="10182"/>
                  </a:lnTo>
                  <a:lnTo>
                    <a:pt x="741" y="1840"/>
                  </a:lnTo>
                  <a:cubicBezTo>
                    <a:pt x="663" y="1778"/>
                    <a:pt x="570" y="1748"/>
                    <a:pt x="477" y="1748"/>
                  </a:cubicBezTo>
                  <a:cubicBezTo>
                    <a:pt x="354" y="1748"/>
                    <a:pt x="232" y="1801"/>
                    <a:pt x="148" y="1903"/>
                  </a:cubicBezTo>
                  <a:cubicBezTo>
                    <a:pt x="1" y="2081"/>
                    <a:pt x="23" y="2345"/>
                    <a:pt x="198" y="2497"/>
                  </a:cubicBezTo>
                  <a:lnTo>
                    <a:pt x="10826" y="11310"/>
                  </a:lnTo>
                  <a:lnTo>
                    <a:pt x="22349" y="747"/>
                  </a:lnTo>
                  <a:cubicBezTo>
                    <a:pt x="22530" y="590"/>
                    <a:pt x="22545" y="315"/>
                    <a:pt x="22383" y="137"/>
                  </a:cubicBezTo>
                  <a:cubicBezTo>
                    <a:pt x="22299" y="47"/>
                    <a:pt x="22184" y="0"/>
                    <a:pt x="220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8" name="Google Shape;3848;p51"/>
            <p:cNvSpPr/>
            <p:nvPr/>
          </p:nvSpPr>
          <p:spPr>
            <a:xfrm flipH="1">
              <a:off x="1546580" y="5192444"/>
              <a:ext cx="882098" cy="406393"/>
            </a:xfrm>
            <a:custGeom>
              <a:avLst/>
              <a:gdLst/>
              <a:ahLst/>
              <a:cxnLst/>
              <a:rect l="l" t="t" r="r" b="b"/>
              <a:pathLst>
                <a:path w="57307" h="26402" extrusionOk="0">
                  <a:moveTo>
                    <a:pt x="16085" y="1"/>
                  </a:moveTo>
                  <a:cubicBezTo>
                    <a:pt x="11262" y="1"/>
                    <a:pt x="5916" y="561"/>
                    <a:pt x="0" y="1848"/>
                  </a:cubicBezTo>
                  <a:cubicBezTo>
                    <a:pt x="13241" y="7385"/>
                    <a:pt x="21434" y="26401"/>
                    <a:pt x="46194" y="26401"/>
                  </a:cubicBezTo>
                  <a:cubicBezTo>
                    <a:pt x="49572" y="26401"/>
                    <a:pt x="53257" y="26047"/>
                    <a:pt x="57306" y="25257"/>
                  </a:cubicBezTo>
                  <a:cubicBezTo>
                    <a:pt x="57306" y="25257"/>
                    <a:pt x="48472" y="1"/>
                    <a:pt x="160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9" name="Google Shape;3849;p51"/>
            <p:cNvSpPr/>
            <p:nvPr/>
          </p:nvSpPr>
          <p:spPr>
            <a:xfrm flipH="1">
              <a:off x="1500861" y="5227519"/>
              <a:ext cx="823776" cy="388907"/>
            </a:xfrm>
            <a:custGeom>
              <a:avLst/>
              <a:gdLst/>
              <a:ahLst/>
              <a:cxnLst/>
              <a:rect l="l" t="t" r="r" b="b"/>
              <a:pathLst>
                <a:path w="53518" h="25266" extrusionOk="0">
                  <a:moveTo>
                    <a:pt x="437" y="0"/>
                  </a:moveTo>
                  <a:cubicBezTo>
                    <a:pt x="434" y="0"/>
                    <a:pt x="432" y="1"/>
                    <a:pt x="429" y="2"/>
                  </a:cubicBezTo>
                  <a:cubicBezTo>
                    <a:pt x="197" y="2"/>
                    <a:pt x="8" y="187"/>
                    <a:pt x="5" y="421"/>
                  </a:cubicBezTo>
                  <a:cubicBezTo>
                    <a:pt x="0" y="653"/>
                    <a:pt x="184" y="845"/>
                    <a:pt x="416" y="852"/>
                  </a:cubicBezTo>
                  <a:cubicBezTo>
                    <a:pt x="21600" y="1510"/>
                    <a:pt x="52486" y="24940"/>
                    <a:pt x="52797" y="25177"/>
                  </a:cubicBezTo>
                  <a:cubicBezTo>
                    <a:pt x="52870" y="25234"/>
                    <a:pt x="52961" y="25264"/>
                    <a:pt x="53054" y="25265"/>
                  </a:cubicBezTo>
                  <a:lnTo>
                    <a:pt x="53054" y="25264"/>
                  </a:lnTo>
                  <a:cubicBezTo>
                    <a:pt x="53238" y="25264"/>
                    <a:pt x="53400" y="25147"/>
                    <a:pt x="53459" y="24973"/>
                  </a:cubicBezTo>
                  <a:cubicBezTo>
                    <a:pt x="53517" y="24801"/>
                    <a:pt x="53459" y="24611"/>
                    <a:pt x="53315" y="24499"/>
                  </a:cubicBezTo>
                  <a:cubicBezTo>
                    <a:pt x="53002" y="24261"/>
                    <a:pt x="21901" y="667"/>
                    <a:pt x="443" y="2"/>
                  </a:cubicBezTo>
                  <a:cubicBezTo>
                    <a:pt x="441" y="1"/>
                    <a:pt x="439" y="0"/>
                    <a:pt x="4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0" name="Google Shape;3850;p51"/>
            <p:cNvSpPr/>
            <p:nvPr/>
          </p:nvSpPr>
          <p:spPr>
            <a:xfrm flipH="1">
              <a:off x="2059210" y="5198908"/>
              <a:ext cx="124371" cy="151493"/>
            </a:xfrm>
            <a:custGeom>
              <a:avLst/>
              <a:gdLst/>
              <a:ahLst/>
              <a:cxnLst/>
              <a:rect l="l" t="t" r="r" b="b"/>
              <a:pathLst>
                <a:path w="8080" h="9842" extrusionOk="0">
                  <a:moveTo>
                    <a:pt x="3287" y="0"/>
                  </a:moveTo>
                  <a:cubicBezTo>
                    <a:pt x="3157" y="0"/>
                    <a:pt x="3028" y="55"/>
                    <a:pt x="2947" y="165"/>
                  </a:cubicBezTo>
                  <a:cubicBezTo>
                    <a:pt x="2808" y="355"/>
                    <a:pt x="2835" y="611"/>
                    <a:pt x="3023" y="749"/>
                  </a:cubicBezTo>
                  <a:cubicBezTo>
                    <a:pt x="3269" y="992"/>
                    <a:pt x="5354" y="3812"/>
                    <a:pt x="6796" y="5787"/>
                  </a:cubicBezTo>
                  <a:lnTo>
                    <a:pt x="272" y="9035"/>
                  </a:lnTo>
                  <a:cubicBezTo>
                    <a:pt x="93" y="9122"/>
                    <a:pt x="1" y="9321"/>
                    <a:pt x="46" y="9513"/>
                  </a:cubicBezTo>
                  <a:cubicBezTo>
                    <a:pt x="91" y="9705"/>
                    <a:pt x="263" y="9842"/>
                    <a:pt x="460" y="9842"/>
                  </a:cubicBezTo>
                  <a:cubicBezTo>
                    <a:pt x="527" y="9840"/>
                    <a:pt x="591" y="9825"/>
                    <a:pt x="649" y="9795"/>
                  </a:cubicBezTo>
                  <a:lnTo>
                    <a:pt x="8079" y="6101"/>
                  </a:lnTo>
                  <a:lnTo>
                    <a:pt x="7782" y="5693"/>
                  </a:lnTo>
                  <a:cubicBezTo>
                    <a:pt x="5992" y="3237"/>
                    <a:pt x="3805" y="272"/>
                    <a:pt x="3555" y="86"/>
                  </a:cubicBezTo>
                  <a:cubicBezTo>
                    <a:pt x="3476" y="29"/>
                    <a:pt x="3381" y="0"/>
                    <a:pt x="32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1" name="Google Shape;3851;p51"/>
            <p:cNvSpPr/>
            <p:nvPr/>
          </p:nvSpPr>
          <p:spPr>
            <a:xfrm flipH="1">
              <a:off x="1842491" y="5268028"/>
              <a:ext cx="142981" cy="211955"/>
            </a:xfrm>
            <a:custGeom>
              <a:avLst/>
              <a:gdLst/>
              <a:ahLst/>
              <a:cxnLst/>
              <a:rect l="l" t="t" r="r" b="b"/>
              <a:pathLst>
                <a:path w="9289" h="13770" extrusionOk="0">
                  <a:moveTo>
                    <a:pt x="7569" y="0"/>
                  </a:moveTo>
                  <a:cubicBezTo>
                    <a:pt x="7546" y="0"/>
                    <a:pt x="7523" y="2"/>
                    <a:pt x="7499" y="6"/>
                  </a:cubicBezTo>
                  <a:cubicBezTo>
                    <a:pt x="7265" y="44"/>
                    <a:pt x="7107" y="267"/>
                    <a:pt x="7148" y="501"/>
                  </a:cubicBezTo>
                  <a:lnTo>
                    <a:pt x="8358" y="7829"/>
                  </a:lnTo>
                  <a:lnTo>
                    <a:pt x="235" y="12985"/>
                  </a:lnTo>
                  <a:cubicBezTo>
                    <a:pt x="74" y="13087"/>
                    <a:pt x="1" y="13282"/>
                    <a:pt x="54" y="13464"/>
                  </a:cubicBezTo>
                  <a:cubicBezTo>
                    <a:pt x="106" y="13646"/>
                    <a:pt x="273" y="13770"/>
                    <a:pt x="464" y="13770"/>
                  </a:cubicBezTo>
                  <a:cubicBezTo>
                    <a:pt x="544" y="13770"/>
                    <a:pt x="622" y="13747"/>
                    <a:pt x="691" y="13703"/>
                  </a:cubicBezTo>
                  <a:lnTo>
                    <a:pt x="9289" y="8246"/>
                  </a:lnTo>
                  <a:lnTo>
                    <a:pt x="7989" y="362"/>
                  </a:lnTo>
                  <a:cubicBezTo>
                    <a:pt x="7957" y="150"/>
                    <a:pt x="7776" y="0"/>
                    <a:pt x="75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2" name="Google Shape;3852;p51"/>
            <p:cNvSpPr/>
            <p:nvPr/>
          </p:nvSpPr>
          <p:spPr>
            <a:xfrm flipH="1">
              <a:off x="1677280" y="4772261"/>
              <a:ext cx="733668" cy="608050"/>
            </a:xfrm>
            <a:custGeom>
              <a:avLst/>
              <a:gdLst/>
              <a:ahLst/>
              <a:cxnLst/>
              <a:rect l="l" t="t" r="r" b="b"/>
              <a:pathLst>
                <a:path w="47664" h="39503" extrusionOk="0">
                  <a:moveTo>
                    <a:pt x="1" y="0"/>
                  </a:moveTo>
                  <a:cubicBezTo>
                    <a:pt x="12473" y="10513"/>
                    <a:pt x="13509" y="35678"/>
                    <a:pt x="47663" y="39503"/>
                  </a:cubicBezTo>
                  <a:cubicBezTo>
                    <a:pt x="47663" y="39503"/>
                    <a:pt x="46524" y="420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3" name="Google Shape;3853;p51"/>
            <p:cNvSpPr/>
            <p:nvPr/>
          </p:nvSpPr>
          <p:spPr>
            <a:xfrm flipH="1">
              <a:off x="1639133" y="4810260"/>
              <a:ext cx="679056" cy="616670"/>
            </a:xfrm>
            <a:custGeom>
              <a:avLst/>
              <a:gdLst/>
              <a:ahLst/>
              <a:cxnLst/>
              <a:rect l="l" t="t" r="r" b="b"/>
              <a:pathLst>
                <a:path w="44116" h="40063" extrusionOk="0">
                  <a:moveTo>
                    <a:pt x="566" y="0"/>
                  </a:moveTo>
                  <a:cubicBezTo>
                    <a:pt x="359" y="0"/>
                    <a:pt x="166" y="129"/>
                    <a:pt x="94" y="337"/>
                  </a:cubicBezTo>
                  <a:cubicBezTo>
                    <a:pt x="0" y="602"/>
                    <a:pt x="144" y="891"/>
                    <a:pt x="411" y="978"/>
                  </a:cubicBezTo>
                  <a:cubicBezTo>
                    <a:pt x="20402" y="7944"/>
                    <a:pt x="42838" y="39531"/>
                    <a:pt x="43062" y="39849"/>
                  </a:cubicBezTo>
                  <a:cubicBezTo>
                    <a:pt x="43155" y="39983"/>
                    <a:pt x="43309" y="40063"/>
                    <a:pt x="43473" y="40063"/>
                  </a:cubicBezTo>
                  <a:cubicBezTo>
                    <a:pt x="43879" y="40063"/>
                    <a:pt x="44116" y="39603"/>
                    <a:pt x="43882" y="39273"/>
                  </a:cubicBezTo>
                  <a:cubicBezTo>
                    <a:pt x="43655" y="38950"/>
                    <a:pt x="21037" y="7103"/>
                    <a:pt x="742" y="32"/>
                  </a:cubicBezTo>
                  <a:cubicBezTo>
                    <a:pt x="684" y="11"/>
                    <a:pt x="625" y="0"/>
                    <a:pt x="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4" name="Google Shape;3854;p51"/>
            <p:cNvSpPr/>
            <p:nvPr/>
          </p:nvSpPr>
          <p:spPr>
            <a:xfrm flipH="1">
              <a:off x="1677280" y="4772261"/>
              <a:ext cx="733668" cy="608050"/>
            </a:xfrm>
            <a:custGeom>
              <a:avLst/>
              <a:gdLst/>
              <a:ahLst/>
              <a:cxnLst/>
              <a:rect l="l" t="t" r="r" b="b"/>
              <a:pathLst>
                <a:path w="47664" h="39503" extrusionOk="0">
                  <a:moveTo>
                    <a:pt x="1" y="0"/>
                  </a:moveTo>
                  <a:cubicBezTo>
                    <a:pt x="12473" y="10513"/>
                    <a:pt x="13509" y="35678"/>
                    <a:pt x="47663" y="39503"/>
                  </a:cubicBezTo>
                  <a:cubicBezTo>
                    <a:pt x="47663" y="39503"/>
                    <a:pt x="46524" y="4201"/>
                    <a:pt x="1" y="0"/>
                  </a:cubicBezTo>
                  <a:close/>
                </a:path>
              </a:pathLst>
            </a:custGeom>
            <a:solidFill>
              <a:srgbClr val="6D9EEB">
                <a:alpha val="41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5" name="Google Shape;3855;p51"/>
            <p:cNvSpPr/>
            <p:nvPr/>
          </p:nvSpPr>
          <p:spPr>
            <a:xfrm flipH="1">
              <a:off x="2078447" y="4838349"/>
              <a:ext cx="136839" cy="134515"/>
            </a:xfrm>
            <a:custGeom>
              <a:avLst/>
              <a:gdLst/>
              <a:ahLst/>
              <a:cxnLst/>
              <a:rect l="l" t="t" r="r" b="b"/>
              <a:pathLst>
                <a:path w="8890" h="8739" extrusionOk="0">
                  <a:moveTo>
                    <a:pt x="5905" y="1"/>
                  </a:moveTo>
                  <a:cubicBezTo>
                    <a:pt x="5807" y="1"/>
                    <a:pt x="5709" y="29"/>
                    <a:pt x="5625" y="90"/>
                  </a:cubicBezTo>
                  <a:cubicBezTo>
                    <a:pt x="5401" y="254"/>
                    <a:pt x="5339" y="548"/>
                    <a:pt x="5503" y="772"/>
                  </a:cubicBezTo>
                  <a:cubicBezTo>
                    <a:pt x="5667" y="1088"/>
                    <a:pt x="6779" y="4314"/>
                    <a:pt x="7560" y="6613"/>
                  </a:cubicBezTo>
                  <a:lnTo>
                    <a:pt x="450" y="7741"/>
                  </a:lnTo>
                  <a:cubicBezTo>
                    <a:pt x="188" y="7779"/>
                    <a:pt x="1" y="8013"/>
                    <a:pt x="23" y="8276"/>
                  </a:cubicBezTo>
                  <a:cubicBezTo>
                    <a:pt x="42" y="8537"/>
                    <a:pt x="260" y="8738"/>
                    <a:pt x="521" y="8738"/>
                  </a:cubicBezTo>
                  <a:cubicBezTo>
                    <a:pt x="523" y="8738"/>
                    <a:pt x="525" y="8738"/>
                    <a:pt x="527" y="8738"/>
                  </a:cubicBezTo>
                  <a:cubicBezTo>
                    <a:pt x="554" y="8738"/>
                    <a:pt x="581" y="8737"/>
                    <a:pt x="606" y="8733"/>
                  </a:cubicBezTo>
                  <a:lnTo>
                    <a:pt x="8889" y="7420"/>
                  </a:lnTo>
                  <a:lnTo>
                    <a:pt x="8701" y="6855"/>
                  </a:lnTo>
                  <a:cubicBezTo>
                    <a:pt x="7284" y="2660"/>
                    <a:pt x="6490" y="428"/>
                    <a:pt x="6337" y="219"/>
                  </a:cubicBezTo>
                  <a:cubicBezTo>
                    <a:pt x="6235" y="80"/>
                    <a:pt x="6070" y="1"/>
                    <a:pt x="59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6" name="Google Shape;3856;p51"/>
            <p:cNvSpPr/>
            <p:nvPr/>
          </p:nvSpPr>
          <p:spPr>
            <a:xfrm flipH="1">
              <a:off x="1884765" y="4983560"/>
              <a:ext cx="180415" cy="172319"/>
            </a:xfrm>
            <a:custGeom>
              <a:avLst/>
              <a:gdLst/>
              <a:ahLst/>
              <a:cxnLst/>
              <a:rect l="l" t="t" r="r" b="b"/>
              <a:pathLst>
                <a:path w="11721" h="11195" extrusionOk="0">
                  <a:moveTo>
                    <a:pt x="11198" y="1"/>
                  </a:moveTo>
                  <a:cubicBezTo>
                    <a:pt x="10947" y="1"/>
                    <a:pt x="10724" y="176"/>
                    <a:pt x="10688" y="430"/>
                  </a:cubicBezTo>
                  <a:lnTo>
                    <a:pt x="9652" y="7736"/>
                  </a:lnTo>
                  <a:lnTo>
                    <a:pt x="406" y="10207"/>
                  </a:lnTo>
                  <a:cubicBezTo>
                    <a:pt x="161" y="10270"/>
                    <a:pt x="0" y="10506"/>
                    <a:pt x="34" y="10758"/>
                  </a:cubicBezTo>
                  <a:cubicBezTo>
                    <a:pt x="67" y="11008"/>
                    <a:pt x="281" y="11194"/>
                    <a:pt x="532" y="11194"/>
                  </a:cubicBezTo>
                  <a:cubicBezTo>
                    <a:pt x="533" y="11194"/>
                    <a:pt x="534" y="11194"/>
                    <a:pt x="535" y="11194"/>
                  </a:cubicBezTo>
                  <a:cubicBezTo>
                    <a:pt x="578" y="11193"/>
                    <a:pt x="623" y="11188"/>
                    <a:pt x="665" y="11178"/>
                  </a:cubicBezTo>
                  <a:lnTo>
                    <a:pt x="10551" y="8533"/>
                  </a:lnTo>
                  <a:lnTo>
                    <a:pt x="11681" y="572"/>
                  </a:lnTo>
                  <a:cubicBezTo>
                    <a:pt x="11721" y="298"/>
                    <a:pt x="11530" y="42"/>
                    <a:pt x="11255" y="3"/>
                  </a:cubicBezTo>
                  <a:cubicBezTo>
                    <a:pt x="11236" y="2"/>
                    <a:pt x="11217" y="1"/>
                    <a:pt x="111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7" name="Google Shape;3857;p51"/>
            <p:cNvSpPr/>
            <p:nvPr/>
          </p:nvSpPr>
          <p:spPr>
            <a:xfrm flipH="1">
              <a:off x="1755237" y="5150935"/>
              <a:ext cx="174166" cy="137517"/>
            </a:xfrm>
            <a:custGeom>
              <a:avLst/>
              <a:gdLst/>
              <a:ahLst/>
              <a:cxnLst/>
              <a:rect l="l" t="t" r="r" b="b"/>
              <a:pathLst>
                <a:path w="11315" h="8934" extrusionOk="0">
                  <a:moveTo>
                    <a:pt x="10767" y="0"/>
                  </a:moveTo>
                  <a:cubicBezTo>
                    <a:pt x="10527" y="0"/>
                    <a:pt x="10321" y="179"/>
                    <a:pt x="10280" y="423"/>
                  </a:cubicBezTo>
                  <a:lnTo>
                    <a:pt x="9326" y="6224"/>
                  </a:lnTo>
                  <a:lnTo>
                    <a:pt x="436" y="7940"/>
                  </a:lnTo>
                  <a:cubicBezTo>
                    <a:pt x="179" y="7985"/>
                    <a:pt x="0" y="8221"/>
                    <a:pt x="25" y="8480"/>
                  </a:cubicBezTo>
                  <a:cubicBezTo>
                    <a:pt x="50" y="8738"/>
                    <a:pt x="265" y="8934"/>
                    <a:pt x="523" y="8934"/>
                  </a:cubicBezTo>
                  <a:cubicBezTo>
                    <a:pt x="525" y="8934"/>
                    <a:pt x="527" y="8934"/>
                    <a:pt x="530" y="8934"/>
                  </a:cubicBezTo>
                  <a:cubicBezTo>
                    <a:pt x="563" y="8934"/>
                    <a:pt x="595" y="8931"/>
                    <a:pt x="627" y="8926"/>
                  </a:cubicBezTo>
                  <a:lnTo>
                    <a:pt x="10205" y="7076"/>
                  </a:lnTo>
                  <a:lnTo>
                    <a:pt x="11270" y="585"/>
                  </a:lnTo>
                  <a:cubicBezTo>
                    <a:pt x="11315" y="311"/>
                    <a:pt x="11129" y="54"/>
                    <a:pt x="10857" y="9"/>
                  </a:cubicBezTo>
                  <a:cubicBezTo>
                    <a:pt x="10826" y="3"/>
                    <a:pt x="10796" y="0"/>
                    <a:pt x="107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8" name="Google Shape;3858;p51"/>
            <p:cNvSpPr/>
            <p:nvPr/>
          </p:nvSpPr>
          <p:spPr>
            <a:xfrm flipH="1">
              <a:off x="1324676" y="4680316"/>
              <a:ext cx="628799" cy="979625"/>
            </a:xfrm>
            <a:custGeom>
              <a:avLst/>
              <a:gdLst/>
              <a:ahLst/>
              <a:cxnLst/>
              <a:rect l="l" t="t" r="r" b="b"/>
              <a:pathLst>
                <a:path w="40851" h="63643" extrusionOk="0">
                  <a:moveTo>
                    <a:pt x="6468" y="1"/>
                  </a:moveTo>
                  <a:cubicBezTo>
                    <a:pt x="5113" y="1"/>
                    <a:pt x="3930" y="611"/>
                    <a:pt x="3121" y="2041"/>
                  </a:cubicBezTo>
                  <a:cubicBezTo>
                    <a:pt x="0" y="7558"/>
                    <a:pt x="5990" y="11822"/>
                    <a:pt x="7245" y="17590"/>
                  </a:cubicBezTo>
                  <a:cubicBezTo>
                    <a:pt x="8499" y="23359"/>
                    <a:pt x="974" y="26619"/>
                    <a:pt x="3734" y="33801"/>
                  </a:cubicBezTo>
                  <a:cubicBezTo>
                    <a:pt x="6493" y="40982"/>
                    <a:pt x="14267" y="33891"/>
                    <a:pt x="11509" y="45149"/>
                  </a:cubicBezTo>
                  <a:cubicBezTo>
                    <a:pt x="8750" y="56407"/>
                    <a:pt x="23296" y="60998"/>
                    <a:pt x="23296" y="60998"/>
                  </a:cubicBezTo>
                  <a:cubicBezTo>
                    <a:pt x="23296" y="60998"/>
                    <a:pt x="27791" y="63643"/>
                    <a:pt x="31661" y="63643"/>
                  </a:cubicBezTo>
                  <a:cubicBezTo>
                    <a:pt x="33042" y="63643"/>
                    <a:pt x="34344" y="63306"/>
                    <a:pt x="35334" y="62392"/>
                  </a:cubicBezTo>
                  <a:cubicBezTo>
                    <a:pt x="39097" y="58915"/>
                    <a:pt x="37842" y="53202"/>
                    <a:pt x="37466" y="48312"/>
                  </a:cubicBezTo>
                  <a:cubicBezTo>
                    <a:pt x="37090" y="43422"/>
                    <a:pt x="40851" y="39828"/>
                    <a:pt x="39011" y="36149"/>
                  </a:cubicBezTo>
                  <a:cubicBezTo>
                    <a:pt x="37174" y="32471"/>
                    <a:pt x="28646" y="30465"/>
                    <a:pt x="30636" y="25449"/>
                  </a:cubicBezTo>
                  <a:cubicBezTo>
                    <a:pt x="32626" y="20432"/>
                    <a:pt x="30318" y="16086"/>
                    <a:pt x="26973" y="14413"/>
                  </a:cubicBezTo>
                  <a:cubicBezTo>
                    <a:pt x="23630" y="12741"/>
                    <a:pt x="19450" y="12073"/>
                    <a:pt x="17610" y="10066"/>
                  </a:cubicBezTo>
                  <a:cubicBezTo>
                    <a:pt x="15629" y="4988"/>
                    <a:pt x="10343" y="1"/>
                    <a:pt x="64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9" name="Google Shape;3859;p51"/>
            <p:cNvSpPr/>
            <p:nvPr/>
          </p:nvSpPr>
          <p:spPr>
            <a:xfrm flipH="1">
              <a:off x="1412562" y="4744388"/>
              <a:ext cx="445690" cy="931754"/>
            </a:xfrm>
            <a:custGeom>
              <a:avLst/>
              <a:gdLst/>
              <a:ahLst/>
              <a:cxnLst/>
              <a:rect l="l" t="t" r="r" b="b"/>
              <a:pathLst>
                <a:path w="28955" h="60533" extrusionOk="0">
                  <a:moveTo>
                    <a:pt x="557" y="1"/>
                  </a:moveTo>
                  <a:cubicBezTo>
                    <a:pt x="435" y="1"/>
                    <a:pt x="311" y="45"/>
                    <a:pt x="214" y="136"/>
                  </a:cubicBezTo>
                  <a:cubicBezTo>
                    <a:pt x="12" y="324"/>
                    <a:pt x="0" y="642"/>
                    <a:pt x="189" y="844"/>
                  </a:cubicBezTo>
                  <a:cubicBezTo>
                    <a:pt x="14736" y="16492"/>
                    <a:pt x="27784" y="59739"/>
                    <a:pt x="27914" y="60175"/>
                  </a:cubicBezTo>
                  <a:cubicBezTo>
                    <a:pt x="27977" y="60387"/>
                    <a:pt x="28173" y="60533"/>
                    <a:pt x="28395" y="60533"/>
                  </a:cubicBezTo>
                  <a:cubicBezTo>
                    <a:pt x="28444" y="60533"/>
                    <a:pt x="28492" y="60524"/>
                    <a:pt x="28539" y="60511"/>
                  </a:cubicBezTo>
                  <a:cubicBezTo>
                    <a:pt x="28803" y="60432"/>
                    <a:pt x="28955" y="60152"/>
                    <a:pt x="28875" y="59886"/>
                  </a:cubicBezTo>
                  <a:cubicBezTo>
                    <a:pt x="28746" y="59450"/>
                    <a:pt x="15630" y="15980"/>
                    <a:pt x="924" y="161"/>
                  </a:cubicBezTo>
                  <a:cubicBezTo>
                    <a:pt x="825" y="54"/>
                    <a:pt x="692" y="1"/>
                    <a:pt x="557" y="1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0" name="Google Shape;3860;p51"/>
            <p:cNvSpPr/>
            <p:nvPr/>
          </p:nvSpPr>
          <p:spPr>
            <a:xfrm flipH="1">
              <a:off x="1653722" y="4862250"/>
              <a:ext cx="163884" cy="114289"/>
            </a:xfrm>
            <a:custGeom>
              <a:avLst/>
              <a:gdLst/>
              <a:ahLst/>
              <a:cxnLst/>
              <a:rect l="l" t="t" r="r" b="b"/>
              <a:pathLst>
                <a:path w="10647" h="7425" extrusionOk="0">
                  <a:moveTo>
                    <a:pt x="10078" y="0"/>
                  </a:moveTo>
                  <a:cubicBezTo>
                    <a:pt x="9881" y="0"/>
                    <a:pt x="9695" y="117"/>
                    <a:pt x="9616" y="310"/>
                  </a:cubicBezTo>
                  <a:lnTo>
                    <a:pt x="7130" y="6270"/>
                  </a:lnTo>
                  <a:lnTo>
                    <a:pt x="652" y="4901"/>
                  </a:lnTo>
                  <a:cubicBezTo>
                    <a:pt x="618" y="4894"/>
                    <a:pt x="583" y="4891"/>
                    <a:pt x="549" y="4891"/>
                  </a:cubicBezTo>
                  <a:cubicBezTo>
                    <a:pt x="317" y="4891"/>
                    <a:pt x="108" y="5053"/>
                    <a:pt x="57" y="5289"/>
                  </a:cubicBezTo>
                  <a:cubicBezTo>
                    <a:pt x="1" y="5560"/>
                    <a:pt x="174" y="5825"/>
                    <a:pt x="445" y="5884"/>
                  </a:cubicBezTo>
                  <a:lnTo>
                    <a:pt x="7736" y="7424"/>
                  </a:lnTo>
                  <a:lnTo>
                    <a:pt x="10542" y="694"/>
                  </a:lnTo>
                  <a:cubicBezTo>
                    <a:pt x="10647" y="439"/>
                    <a:pt x="10527" y="146"/>
                    <a:pt x="10271" y="39"/>
                  </a:cubicBezTo>
                  <a:cubicBezTo>
                    <a:pt x="10208" y="13"/>
                    <a:pt x="10142" y="0"/>
                    <a:pt x="10078" y="0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1" name="Google Shape;3861;p51"/>
            <p:cNvSpPr/>
            <p:nvPr/>
          </p:nvSpPr>
          <p:spPr>
            <a:xfrm flipH="1">
              <a:off x="1499227" y="5055235"/>
              <a:ext cx="318425" cy="174520"/>
            </a:xfrm>
            <a:custGeom>
              <a:avLst/>
              <a:gdLst/>
              <a:ahLst/>
              <a:cxnLst/>
              <a:rect l="l" t="t" r="r" b="b"/>
              <a:pathLst>
                <a:path w="20687" h="11338" extrusionOk="0">
                  <a:moveTo>
                    <a:pt x="20113" y="0"/>
                  </a:moveTo>
                  <a:cubicBezTo>
                    <a:pt x="19925" y="0"/>
                    <a:pt x="19746" y="106"/>
                    <a:pt x="19660" y="287"/>
                  </a:cubicBezTo>
                  <a:lnTo>
                    <a:pt x="14951" y="10185"/>
                  </a:lnTo>
                  <a:lnTo>
                    <a:pt x="662" y="6970"/>
                  </a:lnTo>
                  <a:cubicBezTo>
                    <a:pt x="625" y="6962"/>
                    <a:pt x="589" y="6958"/>
                    <a:pt x="552" y="6958"/>
                  </a:cubicBezTo>
                  <a:cubicBezTo>
                    <a:pt x="322" y="6958"/>
                    <a:pt x="114" y="7117"/>
                    <a:pt x="62" y="7351"/>
                  </a:cubicBezTo>
                  <a:cubicBezTo>
                    <a:pt x="0" y="7622"/>
                    <a:pt x="171" y="7889"/>
                    <a:pt x="441" y="7951"/>
                  </a:cubicBezTo>
                  <a:lnTo>
                    <a:pt x="15512" y="11338"/>
                  </a:lnTo>
                  <a:lnTo>
                    <a:pt x="20566" y="718"/>
                  </a:lnTo>
                  <a:cubicBezTo>
                    <a:pt x="20686" y="467"/>
                    <a:pt x="20579" y="168"/>
                    <a:pt x="20329" y="50"/>
                  </a:cubicBezTo>
                  <a:cubicBezTo>
                    <a:pt x="20259" y="16"/>
                    <a:pt x="20185" y="0"/>
                    <a:pt x="20113" y="0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2" name="Google Shape;3862;p51"/>
            <p:cNvSpPr/>
            <p:nvPr/>
          </p:nvSpPr>
          <p:spPr>
            <a:xfrm flipH="1">
              <a:off x="658816" y="4243988"/>
              <a:ext cx="858409" cy="1337331"/>
            </a:xfrm>
            <a:custGeom>
              <a:avLst/>
              <a:gdLst/>
              <a:ahLst/>
              <a:cxnLst/>
              <a:rect l="l" t="t" r="r" b="b"/>
              <a:pathLst>
                <a:path w="55768" h="86882" extrusionOk="0">
                  <a:moveTo>
                    <a:pt x="46938" y="0"/>
                  </a:moveTo>
                  <a:cubicBezTo>
                    <a:pt x="41647" y="0"/>
                    <a:pt x="34433" y="6807"/>
                    <a:pt x="31727" y="13740"/>
                  </a:cubicBezTo>
                  <a:cubicBezTo>
                    <a:pt x="29216" y="16480"/>
                    <a:pt x="23510" y="17393"/>
                    <a:pt x="18945" y="19675"/>
                  </a:cubicBezTo>
                  <a:cubicBezTo>
                    <a:pt x="14381" y="21957"/>
                    <a:pt x="11229" y="27892"/>
                    <a:pt x="13946" y="34740"/>
                  </a:cubicBezTo>
                  <a:cubicBezTo>
                    <a:pt x="16663" y="41587"/>
                    <a:pt x="5023" y="44326"/>
                    <a:pt x="2511" y="49348"/>
                  </a:cubicBezTo>
                  <a:cubicBezTo>
                    <a:pt x="0" y="54369"/>
                    <a:pt x="5136" y="59276"/>
                    <a:pt x="4622" y="65952"/>
                  </a:cubicBezTo>
                  <a:cubicBezTo>
                    <a:pt x="4109" y="72629"/>
                    <a:pt x="2398" y="80428"/>
                    <a:pt x="7532" y="85173"/>
                  </a:cubicBezTo>
                  <a:cubicBezTo>
                    <a:pt x="8883" y="86422"/>
                    <a:pt x="10661" y="86882"/>
                    <a:pt x="12547" y="86882"/>
                  </a:cubicBezTo>
                  <a:cubicBezTo>
                    <a:pt x="17831" y="86882"/>
                    <a:pt x="23966" y="83272"/>
                    <a:pt x="23966" y="83272"/>
                  </a:cubicBezTo>
                  <a:cubicBezTo>
                    <a:pt x="23966" y="83272"/>
                    <a:pt x="43823" y="77003"/>
                    <a:pt x="40057" y="61635"/>
                  </a:cubicBezTo>
                  <a:cubicBezTo>
                    <a:pt x="36291" y="46267"/>
                    <a:pt x="46904" y="55948"/>
                    <a:pt x="50672" y="46143"/>
                  </a:cubicBezTo>
                  <a:cubicBezTo>
                    <a:pt x="54438" y="36338"/>
                    <a:pt x="44166" y="31887"/>
                    <a:pt x="45878" y="24012"/>
                  </a:cubicBezTo>
                  <a:cubicBezTo>
                    <a:pt x="47589" y="16138"/>
                    <a:pt x="55768" y="10317"/>
                    <a:pt x="51507" y="2785"/>
                  </a:cubicBezTo>
                  <a:cubicBezTo>
                    <a:pt x="50403" y="833"/>
                    <a:pt x="48788" y="0"/>
                    <a:pt x="469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3" name="Google Shape;3863;p51"/>
            <p:cNvSpPr/>
            <p:nvPr/>
          </p:nvSpPr>
          <p:spPr>
            <a:xfrm flipH="1">
              <a:off x="658816" y="4243988"/>
              <a:ext cx="858409" cy="1337331"/>
            </a:xfrm>
            <a:custGeom>
              <a:avLst/>
              <a:gdLst/>
              <a:ahLst/>
              <a:cxnLst/>
              <a:rect l="l" t="t" r="r" b="b"/>
              <a:pathLst>
                <a:path w="55768" h="86882" extrusionOk="0">
                  <a:moveTo>
                    <a:pt x="46938" y="0"/>
                  </a:moveTo>
                  <a:cubicBezTo>
                    <a:pt x="41647" y="0"/>
                    <a:pt x="34433" y="6807"/>
                    <a:pt x="31727" y="13740"/>
                  </a:cubicBezTo>
                  <a:cubicBezTo>
                    <a:pt x="29216" y="16480"/>
                    <a:pt x="23510" y="17393"/>
                    <a:pt x="18945" y="19675"/>
                  </a:cubicBezTo>
                  <a:cubicBezTo>
                    <a:pt x="14381" y="21957"/>
                    <a:pt x="11229" y="27892"/>
                    <a:pt x="13946" y="34740"/>
                  </a:cubicBezTo>
                  <a:cubicBezTo>
                    <a:pt x="16663" y="41587"/>
                    <a:pt x="5023" y="44326"/>
                    <a:pt x="2511" y="49348"/>
                  </a:cubicBezTo>
                  <a:cubicBezTo>
                    <a:pt x="0" y="54369"/>
                    <a:pt x="5136" y="59276"/>
                    <a:pt x="4622" y="65952"/>
                  </a:cubicBezTo>
                  <a:cubicBezTo>
                    <a:pt x="4109" y="72629"/>
                    <a:pt x="2398" y="80428"/>
                    <a:pt x="7532" y="85173"/>
                  </a:cubicBezTo>
                  <a:cubicBezTo>
                    <a:pt x="8883" y="86422"/>
                    <a:pt x="10661" y="86882"/>
                    <a:pt x="12547" y="86882"/>
                  </a:cubicBezTo>
                  <a:cubicBezTo>
                    <a:pt x="17831" y="86882"/>
                    <a:pt x="23966" y="83272"/>
                    <a:pt x="23966" y="83272"/>
                  </a:cubicBezTo>
                  <a:cubicBezTo>
                    <a:pt x="23966" y="83272"/>
                    <a:pt x="43823" y="77003"/>
                    <a:pt x="40057" y="61635"/>
                  </a:cubicBezTo>
                  <a:cubicBezTo>
                    <a:pt x="36291" y="46267"/>
                    <a:pt x="46904" y="55948"/>
                    <a:pt x="50672" y="46143"/>
                  </a:cubicBezTo>
                  <a:cubicBezTo>
                    <a:pt x="54438" y="36338"/>
                    <a:pt x="44166" y="31887"/>
                    <a:pt x="45878" y="24012"/>
                  </a:cubicBezTo>
                  <a:cubicBezTo>
                    <a:pt x="47589" y="16138"/>
                    <a:pt x="55768" y="10317"/>
                    <a:pt x="51507" y="2785"/>
                  </a:cubicBezTo>
                  <a:cubicBezTo>
                    <a:pt x="50403" y="833"/>
                    <a:pt x="48788" y="0"/>
                    <a:pt x="46938" y="0"/>
                  </a:cubicBezTo>
                  <a:close/>
                </a:path>
              </a:pathLst>
            </a:custGeom>
            <a:solidFill>
              <a:srgbClr val="6D9EEB">
                <a:alpha val="41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4" name="Google Shape;3864;p51"/>
            <p:cNvSpPr/>
            <p:nvPr/>
          </p:nvSpPr>
          <p:spPr>
            <a:xfrm flipH="1">
              <a:off x="791960" y="4334255"/>
              <a:ext cx="602155" cy="1266356"/>
            </a:xfrm>
            <a:custGeom>
              <a:avLst/>
              <a:gdLst/>
              <a:ahLst/>
              <a:cxnLst/>
              <a:rect l="l" t="t" r="r" b="b"/>
              <a:pathLst>
                <a:path w="39120" h="82271" extrusionOk="0">
                  <a:moveTo>
                    <a:pt x="38564" y="0"/>
                  </a:moveTo>
                  <a:cubicBezTo>
                    <a:pt x="38430" y="0"/>
                    <a:pt x="38296" y="54"/>
                    <a:pt x="38197" y="160"/>
                  </a:cubicBezTo>
                  <a:cubicBezTo>
                    <a:pt x="18149" y="21726"/>
                    <a:pt x="258" y="81027"/>
                    <a:pt x="79" y="81624"/>
                  </a:cubicBezTo>
                  <a:cubicBezTo>
                    <a:pt x="1" y="81889"/>
                    <a:pt x="151" y="82170"/>
                    <a:pt x="417" y="82249"/>
                  </a:cubicBezTo>
                  <a:cubicBezTo>
                    <a:pt x="464" y="82262"/>
                    <a:pt x="512" y="82270"/>
                    <a:pt x="561" y="82270"/>
                  </a:cubicBezTo>
                  <a:cubicBezTo>
                    <a:pt x="781" y="82270"/>
                    <a:pt x="977" y="82125"/>
                    <a:pt x="1040" y="81913"/>
                  </a:cubicBezTo>
                  <a:cubicBezTo>
                    <a:pt x="1221" y="81318"/>
                    <a:pt x="19043" y="22239"/>
                    <a:pt x="38930" y="843"/>
                  </a:cubicBezTo>
                  <a:cubicBezTo>
                    <a:pt x="39119" y="641"/>
                    <a:pt x="39109" y="323"/>
                    <a:pt x="38905" y="135"/>
                  </a:cubicBezTo>
                  <a:cubicBezTo>
                    <a:pt x="38809" y="45"/>
                    <a:pt x="38686" y="0"/>
                    <a:pt x="385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5" name="Google Shape;3865;p51"/>
            <p:cNvSpPr/>
            <p:nvPr/>
          </p:nvSpPr>
          <p:spPr>
            <a:xfrm flipH="1">
              <a:off x="847457" y="4495181"/>
              <a:ext cx="217481" cy="149923"/>
            </a:xfrm>
            <a:custGeom>
              <a:avLst/>
              <a:gdLst/>
              <a:ahLst/>
              <a:cxnLst/>
              <a:rect l="l" t="t" r="r" b="b"/>
              <a:pathLst>
                <a:path w="14129" h="9740" extrusionOk="0">
                  <a:moveTo>
                    <a:pt x="572" y="0"/>
                  </a:moveTo>
                  <a:cubicBezTo>
                    <a:pt x="507" y="0"/>
                    <a:pt x="442" y="13"/>
                    <a:pt x="378" y="39"/>
                  </a:cubicBezTo>
                  <a:cubicBezTo>
                    <a:pt x="123" y="146"/>
                    <a:pt x="1" y="438"/>
                    <a:pt x="108" y="694"/>
                  </a:cubicBezTo>
                  <a:lnTo>
                    <a:pt x="3879" y="9740"/>
                  </a:lnTo>
                  <a:lnTo>
                    <a:pt x="13684" y="7668"/>
                  </a:lnTo>
                  <a:cubicBezTo>
                    <a:pt x="13955" y="7611"/>
                    <a:pt x="14129" y="7345"/>
                    <a:pt x="14072" y="7075"/>
                  </a:cubicBezTo>
                  <a:cubicBezTo>
                    <a:pt x="14020" y="6834"/>
                    <a:pt x="13806" y="6679"/>
                    <a:pt x="13572" y="6679"/>
                  </a:cubicBezTo>
                  <a:cubicBezTo>
                    <a:pt x="13540" y="6679"/>
                    <a:pt x="13509" y="6681"/>
                    <a:pt x="13477" y="6687"/>
                  </a:cubicBezTo>
                  <a:lnTo>
                    <a:pt x="4485" y="8587"/>
                  </a:lnTo>
                  <a:lnTo>
                    <a:pt x="1033" y="308"/>
                  </a:lnTo>
                  <a:cubicBezTo>
                    <a:pt x="953" y="116"/>
                    <a:pt x="767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6" name="Google Shape;3866;p51"/>
            <p:cNvSpPr/>
            <p:nvPr/>
          </p:nvSpPr>
          <p:spPr>
            <a:xfrm flipH="1">
              <a:off x="847371" y="4758624"/>
              <a:ext cx="428373" cy="232196"/>
            </a:xfrm>
            <a:custGeom>
              <a:avLst/>
              <a:gdLst/>
              <a:ahLst/>
              <a:cxnLst/>
              <a:rect l="l" t="t" r="r" b="b"/>
              <a:pathLst>
                <a:path w="27830" h="15085" extrusionOk="0">
                  <a:moveTo>
                    <a:pt x="571" y="1"/>
                  </a:moveTo>
                  <a:cubicBezTo>
                    <a:pt x="499" y="1"/>
                    <a:pt x="426" y="16"/>
                    <a:pt x="356" y="49"/>
                  </a:cubicBezTo>
                  <a:cubicBezTo>
                    <a:pt x="107" y="170"/>
                    <a:pt x="0" y="469"/>
                    <a:pt x="119" y="719"/>
                  </a:cubicBezTo>
                  <a:lnTo>
                    <a:pt x="6956" y="15085"/>
                  </a:lnTo>
                  <a:lnTo>
                    <a:pt x="27388" y="10493"/>
                  </a:lnTo>
                  <a:cubicBezTo>
                    <a:pt x="27659" y="10432"/>
                    <a:pt x="27829" y="10164"/>
                    <a:pt x="27767" y="9894"/>
                  </a:cubicBezTo>
                  <a:cubicBezTo>
                    <a:pt x="27715" y="9660"/>
                    <a:pt x="27507" y="9500"/>
                    <a:pt x="27278" y="9500"/>
                  </a:cubicBezTo>
                  <a:cubicBezTo>
                    <a:pt x="27242" y="9500"/>
                    <a:pt x="27206" y="9504"/>
                    <a:pt x="27169" y="9513"/>
                  </a:cubicBezTo>
                  <a:lnTo>
                    <a:pt x="7517" y="13932"/>
                  </a:lnTo>
                  <a:lnTo>
                    <a:pt x="1026" y="288"/>
                  </a:lnTo>
                  <a:cubicBezTo>
                    <a:pt x="939" y="107"/>
                    <a:pt x="759" y="1"/>
                    <a:pt x="5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7" name="Google Shape;3867;p51"/>
            <p:cNvSpPr/>
            <p:nvPr/>
          </p:nvSpPr>
          <p:spPr>
            <a:xfrm flipH="1">
              <a:off x="1021107" y="5087956"/>
              <a:ext cx="386367" cy="236829"/>
            </a:xfrm>
            <a:custGeom>
              <a:avLst/>
              <a:gdLst/>
              <a:ahLst/>
              <a:cxnLst/>
              <a:rect l="l" t="t" r="r" b="b"/>
              <a:pathLst>
                <a:path w="25101" h="15386" extrusionOk="0">
                  <a:moveTo>
                    <a:pt x="572" y="1"/>
                  </a:moveTo>
                  <a:cubicBezTo>
                    <a:pt x="499" y="1"/>
                    <a:pt x="425" y="17"/>
                    <a:pt x="354" y="51"/>
                  </a:cubicBezTo>
                  <a:cubicBezTo>
                    <a:pt x="105" y="171"/>
                    <a:pt x="0" y="470"/>
                    <a:pt x="120" y="721"/>
                  </a:cubicBezTo>
                  <a:lnTo>
                    <a:pt x="7161" y="15385"/>
                  </a:lnTo>
                  <a:lnTo>
                    <a:pt x="24693" y="9750"/>
                  </a:lnTo>
                  <a:cubicBezTo>
                    <a:pt x="24957" y="9664"/>
                    <a:pt x="25100" y="9382"/>
                    <a:pt x="25015" y="9118"/>
                  </a:cubicBezTo>
                  <a:cubicBezTo>
                    <a:pt x="24948" y="8905"/>
                    <a:pt x="24749" y="8770"/>
                    <a:pt x="24538" y="8770"/>
                  </a:cubicBezTo>
                  <a:cubicBezTo>
                    <a:pt x="24487" y="8770"/>
                    <a:pt x="24436" y="8778"/>
                    <a:pt x="24385" y="8794"/>
                  </a:cubicBezTo>
                  <a:lnTo>
                    <a:pt x="7686" y="14162"/>
                  </a:lnTo>
                  <a:lnTo>
                    <a:pt x="1024" y="286"/>
                  </a:lnTo>
                  <a:cubicBezTo>
                    <a:pt x="938" y="106"/>
                    <a:pt x="759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68" name="Google Shape;3868;p51"/>
          <p:cNvGrpSpPr/>
          <p:nvPr/>
        </p:nvGrpSpPr>
        <p:grpSpPr>
          <a:xfrm rot="577200" flipH="1">
            <a:off x="5615523" y="3865730"/>
            <a:ext cx="2044906" cy="1485694"/>
            <a:chOff x="505605" y="4363304"/>
            <a:chExt cx="1923073" cy="1397179"/>
          </a:xfrm>
        </p:grpSpPr>
        <p:sp>
          <p:nvSpPr>
            <p:cNvPr id="3869" name="Google Shape;3869;p51"/>
            <p:cNvSpPr/>
            <p:nvPr/>
          </p:nvSpPr>
          <p:spPr>
            <a:xfrm flipH="1">
              <a:off x="1674625" y="5389061"/>
              <a:ext cx="141642" cy="176783"/>
            </a:xfrm>
            <a:custGeom>
              <a:avLst/>
              <a:gdLst/>
              <a:ahLst/>
              <a:cxnLst/>
              <a:rect l="l" t="t" r="r" b="b"/>
              <a:pathLst>
                <a:path w="9202" h="11485" extrusionOk="0">
                  <a:moveTo>
                    <a:pt x="7862" y="0"/>
                  </a:moveTo>
                  <a:cubicBezTo>
                    <a:pt x="7842" y="0"/>
                    <a:pt x="7822" y="2"/>
                    <a:pt x="7801" y="5"/>
                  </a:cubicBezTo>
                  <a:cubicBezTo>
                    <a:pt x="7568" y="36"/>
                    <a:pt x="7405" y="252"/>
                    <a:pt x="7439" y="484"/>
                  </a:cubicBezTo>
                  <a:lnTo>
                    <a:pt x="8274" y="6355"/>
                  </a:lnTo>
                  <a:lnTo>
                    <a:pt x="259" y="10683"/>
                  </a:lnTo>
                  <a:cubicBezTo>
                    <a:pt x="87" y="10776"/>
                    <a:pt x="1" y="10973"/>
                    <a:pt x="49" y="11162"/>
                  </a:cubicBezTo>
                  <a:cubicBezTo>
                    <a:pt x="97" y="11351"/>
                    <a:pt x="268" y="11485"/>
                    <a:pt x="462" y="11485"/>
                  </a:cubicBezTo>
                  <a:cubicBezTo>
                    <a:pt x="532" y="11483"/>
                    <a:pt x="602" y="11465"/>
                    <a:pt x="664" y="11431"/>
                  </a:cubicBezTo>
                  <a:lnTo>
                    <a:pt x="9202" y="6825"/>
                  </a:lnTo>
                  <a:lnTo>
                    <a:pt x="8281" y="366"/>
                  </a:lnTo>
                  <a:cubicBezTo>
                    <a:pt x="8252" y="154"/>
                    <a:pt x="8070" y="0"/>
                    <a:pt x="7862" y="0"/>
                  </a:cubicBezTo>
                  <a:close/>
                </a:path>
              </a:pathLst>
            </a:custGeom>
            <a:solidFill>
              <a:srgbClr val="8CC4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0" name="Google Shape;3870;p51"/>
            <p:cNvSpPr/>
            <p:nvPr/>
          </p:nvSpPr>
          <p:spPr>
            <a:xfrm flipH="1">
              <a:off x="1402746" y="5296486"/>
              <a:ext cx="287717" cy="178076"/>
            </a:xfrm>
            <a:custGeom>
              <a:avLst/>
              <a:gdLst/>
              <a:ahLst/>
              <a:cxnLst/>
              <a:rect l="l" t="t" r="r" b="b"/>
              <a:pathLst>
                <a:path w="18692" h="11569" extrusionOk="0">
                  <a:moveTo>
                    <a:pt x="18120" y="0"/>
                  </a:moveTo>
                  <a:cubicBezTo>
                    <a:pt x="17933" y="0"/>
                    <a:pt x="17753" y="105"/>
                    <a:pt x="17667" y="286"/>
                  </a:cubicBezTo>
                  <a:lnTo>
                    <a:pt x="12838" y="10345"/>
                  </a:lnTo>
                  <a:lnTo>
                    <a:pt x="718" y="6447"/>
                  </a:lnTo>
                  <a:cubicBezTo>
                    <a:pt x="667" y="6431"/>
                    <a:pt x="615" y="6423"/>
                    <a:pt x="563" y="6423"/>
                  </a:cubicBezTo>
                  <a:cubicBezTo>
                    <a:pt x="351" y="6423"/>
                    <a:pt x="154" y="6558"/>
                    <a:pt x="85" y="6772"/>
                  </a:cubicBezTo>
                  <a:cubicBezTo>
                    <a:pt x="0" y="7036"/>
                    <a:pt x="145" y="7318"/>
                    <a:pt x="411" y="7403"/>
                  </a:cubicBezTo>
                  <a:lnTo>
                    <a:pt x="13363" y="11568"/>
                  </a:lnTo>
                  <a:lnTo>
                    <a:pt x="18571" y="720"/>
                  </a:lnTo>
                  <a:cubicBezTo>
                    <a:pt x="18691" y="471"/>
                    <a:pt x="18586" y="170"/>
                    <a:pt x="18337" y="50"/>
                  </a:cubicBezTo>
                  <a:cubicBezTo>
                    <a:pt x="18267" y="16"/>
                    <a:pt x="18193" y="0"/>
                    <a:pt x="18120" y="0"/>
                  </a:cubicBezTo>
                  <a:close/>
                </a:path>
              </a:pathLst>
            </a:custGeom>
            <a:solidFill>
              <a:srgbClr val="FF81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1" name="Google Shape;3871;p51"/>
            <p:cNvSpPr/>
            <p:nvPr/>
          </p:nvSpPr>
          <p:spPr>
            <a:xfrm rot="-1863570" flipH="1">
              <a:off x="777625" y="4443639"/>
              <a:ext cx="655024" cy="1236509"/>
            </a:xfrm>
            <a:custGeom>
              <a:avLst/>
              <a:gdLst/>
              <a:ahLst/>
              <a:cxnLst/>
              <a:rect l="l" t="t" r="r" b="b"/>
              <a:pathLst>
                <a:path w="42549" h="80321" extrusionOk="0">
                  <a:moveTo>
                    <a:pt x="19479" y="0"/>
                  </a:moveTo>
                  <a:cubicBezTo>
                    <a:pt x="14561" y="0"/>
                    <a:pt x="10368" y="9188"/>
                    <a:pt x="10793" y="16409"/>
                  </a:cubicBezTo>
                  <a:cubicBezTo>
                    <a:pt x="9828" y="19411"/>
                    <a:pt x="5751" y="22138"/>
                    <a:pt x="3039" y="25516"/>
                  </a:cubicBezTo>
                  <a:cubicBezTo>
                    <a:pt x="328" y="28895"/>
                    <a:pt x="0" y="34589"/>
                    <a:pt x="4523" y="38906"/>
                  </a:cubicBezTo>
                  <a:cubicBezTo>
                    <a:pt x="9046" y="43225"/>
                    <a:pt x="1039" y="49464"/>
                    <a:pt x="884" y="54225"/>
                  </a:cubicBezTo>
                  <a:cubicBezTo>
                    <a:pt x="729" y="58989"/>
                    <a:pt x="6428" y="60952"/>
                    <a:pt x="8399" y="66283"/>
                  </a:cubicBezTo>
                  <a:cubicBezTo>
                    <a:pt x="10369" y="71615"/>
                    <a:pt x="11813" y="78236"/>
                    <a:pt x="17456" y="80076"/>
                  </a:cubicBezTo>
                  <a:cubicBezTo>
                    <a:pt x="17973" y="80244"/>
                    <a:pt x="18495" y="80320"/>
                    <a:pt x="19018" y="80320"/>
                  </a:cubicBezTo>
                  <a:cubicBezTo>
                    <a:pt x="24209" y="80320"/>
                    <a:pt x="29454" y="72784"/>
                    <a:pt x="29454" y="72784"/>
                  </a:cubicBezTo>
                  <a:cubicBezTo>
                    <a:pt x="29454" y="72784"/>
                    <a:pt x="42548" y="60910"/>
                    <a:pt x="34196" y="50393"/>
                  </a:cubicBezTo>
                  <a:cubicBezTo>
                    <a:pt x="25842" y="39875"/>
                    <a:pt x="37461" y="43579"/>
                    <a:pt x="36889" y="34682"/>
                  </a:cubicBezTo>
                  <a:cubicBezTo>
                    <a:pt x="36318" y="25785"/>
                    <a:pt x="26820" y="25994"/>
                    <a:pt x="25348" y="19314"/>
                  </a:cubicBezTo>
                  <a:cubicBezTo>
                    <a:pt x="23877" y="12633"/>
                    <a:pt x="28121" y="5246"/>
                    <a:pt x="22166" y="947"/>
                  </a:cubicBezTo>
                  <a:cubicBezTo>
                    <a:pt x="21262" y="295"/>
                    <a:pt x="20359" y="0"/>
                    <a:pt x="194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2" name="Google Shape;3872;p51"/>
            <p:cNvSpPr/>
            <p:nvPr/>
          </p:nvSpPr>
          <p:spPr>
            <a:xfrm rot="-1863570" flipH="1">
              <a:off x="1137831" y="4469807"/>
              <a:ext cx="133948" cy="1185384"/>
            </a:xfrm>
            <a:custGeom>
              <a:avLst/>
              <a:gdLst/>
              <a:ahLst/>
              <a:cxnLst/>
              <a:rect l="l" t="t" r="r" b="b"/>
              <a:pathLst>
                <a:path w="8701" h="77000" extrusionOk="0">
                  <a:moveTo>
                    <a:pt x="8223" y="0"/>
                  </a:moveTo>
                  <a:cubicBezTo>
                    <a:pt x="8044" y="0"/>
                    <a:pt x="7877" y="114"/>
                    <a:pt x="7818" y="294"/>
                  </a:cubicBezTo>
                  <a:cubicBezTo>
                    <a:pt x="1" y="24032"/>
                    <a:pt x="7222" y="76111"/>
                    <a:pt x="7295" y="76632"/>
                  </a:cubicBezTo>
                  <a:cubicBezTo>
                    <a:pt x="7325" y="76842"/>
                    <a:pt x="7506" y="76999"/>
                    <a:pt x="7718" y="76999"/>
                  </a:cubicBezTo>
                  <a:cubicBezTo>
                    <a:pt x="7738" y="76999"/>
                    <a:pt x="7758" y="76996"/>
                    <a:pt x="7776" y="76993"/>
                  </a:cubicBezTo>
                  <a:cubicBezTo>
                    <a:pt x="8010" y="76961"/>
                    <a:pt x="8172" y="76746"/>
                    <a:pt x="8139" y="76513"/>
                  </a:cubicBezTo>
                  <a:cubicBezTo>
                    <a:pt x="8065" y="75992"/>
                    <a:pt x="871" y="24112"/>
                    <a:pt x="8627" y="559"/>
                  </a:cubicBezTo>
                  <a:cubicBezTo>
                    <a:pt x="8700" y="337"/>
                    <a:pt x="8578" y="95"/>
                    <a:pt x="8356" y="21"/>
                  </a:cubicBezTo>
                  <a:cubicBezTo>
                    <a:pt x="8312" y="7"/>
                    <a:pt x="8267" y="0"/>
                    <a:pt x="82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3" name="Google Shape;3873;p51"/>
            <p:cNvSpPr/>
            <p:nvPr/>
          </p:nvSpPr>
          <p:spPr>
            <a:xfrm rot="-1863570" flipH="1">
              <a:off x="919414" y="4739423"/>
              <a:ext cx="205641" cy="98202"/>
            </a:xfrm>
            <a:custGeom>
              <a:avLst/>
              <a:gdLst/>
              <a:ahLst/>
              <a:cxnLst/>
              <a:rect l="l" t="t" r="r" b="b"/>
              <a:pathLst>
                <a:path w="13358" h="6379" extrusionOk="0">
                  <a:moveTo>
                    <a:pt x="474" y="1"/>
                  </a:moveTo>
                  <a:cubicBezTo>
                    <a:pt x="358" y="1"/>
                    <a:pt x="243" y="47"/>
                    <a:pt x="160" y="138"/>
                  </a:cubicBezTo>
                  <a:cubicBezTo>
                    <a:pt x="1" y="312"/>
                    <a:pt x="11" y="581"/>
                    <a:pt x="185" y="739"/>
                  </a:cubicBezTo>
                  <a:lnTo>
                    <a:pt x="6298" y="6378"/>
                  </a:lnTo>
                  <a:lnTo>
                    <a:pt x="13128" y="1304"/>
                  </a:lnTo>
                  <a:cubicBezTo>
                    <a:pt x="13317" y="1165"/>
                    <a:pt x="13357" y="898"/>
                    <a:pt x="13217" y="709"/>
                  </a:cubicBezTo>
                  <a:cubicBezTo>
                    <a:pt x="13133" y="597"/>
                    <a:pt x="13004" y="537"/>
                    <a:pt x="12874" y="537"/>
                  </a:cubicBezTo>
                  <a:cubicBezTo>
                    <a:pt x="12785" y="537"/>
                    <a:pt x="12696" y="564"/>
                    <a:pt x="12620" y="621"/>
                  </a:cubicBezTo>
                  <a:lnTo>
                    <a:pt x="6358" y="5274"/>
                  </a:lnTo>
                  <a:lnTo>
                    <a:pt x="761" y="113"/>
                  </a:lnTo>
                  <a:cubicBezTo>
                    <a:pt x="680" y="38"/>
                    <a:pt x="577" y="1"/>
                    <a:pt x="4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4" name="Google Shape;3874;p51"/>
            <p:cNvSpPr/>
            <p:nvPr/>
          </p:nvSpPr>
          <p:spPr>
            <a:xfrm rot="-1863570" flipH="1">
              <a:off x="960401" y="4953823"/>
              <a:ext cx="383587" cy="177777"/>
            </a:xfrm>
            <a:custGeom>
              <a:avLst/>
              <a:gdLst/>
              <a:ahLst/>
              <a:cxnLst/>
              <a:rect l="l" t="t" r="r" b="b"/>
              <a:pathLst>
                <a:path w="24917" h="11548" extrusionOk="0">
                  <a:moveTo>
                    <a:pt x="24436" y="1"/>
                  </a:moveTo>
                  <a:cubicBezTo>
                    <a:pt x="24346" y="1"/>
                    <a:pt x="24256" y="29"/>
                    <a:pt x="24178" y="88"/>
                  </a:cubicBezTo>
                  <a:lnTo>
                    <a:pt x="10588" y="10458"/>
                  </a:lnTo>
                  <a:lnTo>
                    <a:pt x="746" y="2237"/>
                  </a:lnTo>
                  <a:cubicBezTo>
                    <a:pt x="667" y="2172"/>
                    <a:pt x="571" y="2141"/>
                    <a:pt x="477" y="2141"/>
                  </a:cubicBezTo>
                  <a:cubicBezTo>
                    <a:pt x="355" y="2141"/>
                    <a:pt x="234" y="2193"/>
                    <a:pt x="149" y="2293"/>
                  </a:cubicBezTo>
                  <a:cubicBezTo>
                    <a:pt x="0" y="2474"/>
                    <a:pt x="22" y="2739"/>
                    <a:pt x="199" y="2890"/>
                  </a:cubicBezTo>
                  <a:lnTo>
                    <a:pt x="10565" y="11548"/>
                  </a:lnTo>
                  <a:lnTo>
                    <a:pt x="24695" y="765"/>
                  </a:lnTo>
                  <a:cubicBezTo>
                    <a:pt x="24882" y="621"/>
                    <a:pt x="24917" y="354"/>
                    <a:pt x="24775" y="168"/>
                  </a:cubicBezTo>
                  <a:cubicBezTo>
                    <a:pt x="24691" y="58"/>
                    <a:pt x="24564" y="1"/>
                    <a:pt x="244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5" name="Google Shape;3875;p51"/>
            <p:cNvSpPr/>
            <p:nvPr/>
          </p:nvSpPr>
          <p:spPr>
            <a:xfrm rot="-1863570" flipH="1">
              <a:off x="1138612" y="5215309"/>
              <a:ext cx="347071" cy="174113"/>
            </a:xfrm>
            <a:custGeom>
              <a:avLst/>
              <a:gdLst/>
              <a:ahLst/>
              <a:cxnLst/>
              <a:rect l="l" t="t" r="r" b="b"/>
              <a:pathLst>
                <a:path w="22545" h="11310" extrusionOk="0">
                  <a:moveTo>
                    <a:pt x="22069" y="0"/>
                  </a:moveTo>
                  <a:cubicBezTo>
                    <a:pt x="21963" y="0"/>
                    <a:pt x="21856" y="40"/>
                    <a:pt x="21773" y="121"/>
                  </a:cubicBezTo>
                  <a:lnTo>
                    <a:pt x="10798" y="10182"/>
                  </a:lnTo>
                  <a:lnTo>
                    <a:pt x="741" y="1840"/>
                  </a:lnTo>
                  <a:cubicBezTo>
                    <a:pt x="663" y="1778"/>
                    <a:pt x="570" y="1748"/>
                    <a:pt x="477" y="1748"/>
                  </a:cubicBezTo>
                  <a:cubicBezTo>
                    <a:pt x="354" y="1748"/>
                    <a:pt x="232" y="1801"/>
                    <a:pt x="148" y="1903"/>
                  </a:cubicBezTo>
                  <a:cubicBezTo>
                    <a:pt x="1" y="2081"/>
                    <a:pt x="23" y="2345"/>
                    <a:pt x="198" y="2497"/>
                  </a:cubicBezTo>
                  <a:lnTo>
                    <a:pt x="10826" y="11310"/>
                  </a:lnTo>
                  <a:lnTo>
                    <a:pt x="22349" y="747"/>
                  </a:lnTo>
                  <a:cubicBezTo>
                    <a:pt x="22530" y="590"/>
                    <a:pt x="22545" y="315"/>
                    <a:pt x="22383" y="137"/>
                  </a:cubicBezTo>
                  <a:cubicBezTo>
                    <a:pt x="22299" y="47"/>
                    <a:pt x="22184" y="0"/>
                    <a:pt x="220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6" name="Google Shape;3876;p51"/>
            <p:cNvSpPr/>
            <p:nvPr/>
          </p:nvSpPr>
          <p:spPr>
            <a:xfrm flipH="1">
              <a:off x="1546580" y="5192444"/>
              <a:ext cx="882098" cy="406393"/>
            </a:xfrm>
            <a:custGeom>
              <a:avLst/>
              <a:gdLst/>
              <a:ahLst/>
              <a:cxnLst/>
              <a:rect l="l" t="t" r="r" b="b"/>
              <a:pathLst>
                <a:path w="57307" h="26402" extrusionOk="0">
                  <a:moveTo>
                    <a:pt x="16085" y="1"/>
                  </a:moveTo>
                  <a:cubicBezTo>
                    <a:pt x="11262" y="1"/>
                    <a:pt x="5916" y="561"/>
                    <a:pt x="0" y="1848"/>
                  </a:cubicBezTo>
                  <a:cubicBezTo>
                    <a:pt x="13241" y="7385"/>
                    <a:pt x="21434" y="26401"/>
                    <a:pt x="46194" y="26401"/>
                  </a:cubicBezTo>
                  <a:cubicBezTo>
                    <a:pt x="49572" y="26401"/>
                    <a:pt x="53257" y="26047"/>
                    <a:pt x="57306" y="25257"/>
                  </a:cubicBezTo>
                  <a:cubicBezTo>
                    <a:pt x="57306" y="25257"/>
                    <a:pt x="48472" y="1"/>
                    <a:pt x="160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7" name="Google Shape;3877;p51"/>
            <p:cNvSpPr/>
            <p:nvPr/>
          </p:nvSpPr>
          <p:spPr>
            <a:xfrm flipH="1">
              <a:off x="1500861" y="5227519"/>
              <a:ext cx="823776" cy="388907"/>
            </a:xfrm>
            <a:custGeom>
              <a:avLst/>
              <a:gdLst/>
              <a:ahLst/>
              <a:cxnLst/>
              <a:rect l="l" t="t" r="r" b="b"/>
              <a:pathLst>
                <a:path w="53518" h="25266" extrusionOk="0">
                  <a:moveTo>
                    <a:pt x="437" y="0"/>
                  </a:moveTo>
                  <a:cubicBezTo>
                    <a:pt x="434" y="0"/>
                    <a:pt x="432" y="1"/>
                    <a:pt x="429" y="2"/>
                  </a:cubicBezTo>
                  <a:cubicBezTo>
                    <a:pt x="197" y="2"/>
                    <a:pt x="8" y="187"/>
                    <a:pt x="5" y="421"/>
                  </a:cubicBezTo>
                  <a:cubicBezTo>
                    <a:pt x="0" y="653"/>
                    <a:pt x="184" y="845"/>
                    <a:pt x="416" y="852"/>
                  </a:cubicBezTo>
                  <a:cubicBezTo>
                    <a:pt x="21600" y="1510"/>
                    <a:pt x="52486" y="24940"/>
                    <a:pt x="52797" y="25177"/>
                  </a:cubicBezTo>
                  <a:cubicBezTo>
                    <a:pt x="52870" y="25234"/>
                    <a:pt x="52961" y="25264"/>
                    <a:pt x="53054" y="25265"/>
                  </a:cubicBezTo>
                  <a:lnTo>
                    <a:pt x="53054" y="25264"/>
                  </a:lnTo>
                  <a:cubicBezTo>
                    <a:pt x="53238" y="25264"/>
                    <a:pt x="53400" y="25147"/>
                    <a:pt x="53459" y="24973"/>
                  </a:cubicBezTo>
                  <a:cubicBezTo>
                    <a:pt x="53517" y="24801"/>
                    <a:pt x="53459" y="24611"/>
                    <a:pt x="53315" y="24499"/>
                  </a:cubicBezTo>
                  <a:cubicBezTo>
                    <a:pt x="53002" y="24261"/>
                    <a:pt x="21901" y="667"/>
                    <a:pt x="443" y="2"/>
                  </a:cubicBezTo>
                  <a:cubicBezTo>
                    <a:pt x="441" y="1"/>
                    <a:pt x="439" y="0"/>
                    <a:pt x="4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8" name="Google Shape;3878;p51"/>
            <p:cNvSpPr/>
            <p:nvPr/>
          </p:nvSpPr>
          <p:spPr>
            <a:xfrm flipH="1">
              <a:off x="2059210" y="5198908"/>
              <a:ext cx="124371" cy="151493"/>
            </a:xfrm>
            <a:custGeom>
              <a:avLst/>
              <a:gdLst/>
              <a:ahLst/>
              <a:cxnLst/>
              <a:rect l="l" t="t" r="r" b="b"/>
              <a:pathLst>
                <a:path w="8080" h="9842" extrusionOk="0">
                  <a:moveTo>
                    <a:pt x="3287" y="0"/>
                  </a:moveTo>
                  <a:cubicBezTo>
                    <a:pt x="3157" y="0"/>
                    <a:pt x="3028" y="55"/>
                    <a:pt x="2947" y="165"/>
                  </a:cubicBezTo>
                  <a:cubicBezTo>
                    <a:pt x="2808" y="355"/>
                    <a:pt x="2835" y="611"/>
                    <a:pt x="3023" y="749"/>
                  </a:cubicBezTo>
                  <a:cubicBezTo>
                    <a:pt x="3269" y="992"/>
                    <a:pt x="5354" y="3812"/>
                    <a:pt x="6796" y="5787"/>
                  </a:cubicBezTo>
                  <a:lnTo>
                    <a:pt x="272" y="9035"/>
                  </a:lnTo>
                  <a:cubicBezTo>
                    <a:pt x="93" y="9122"/>
                    <a:pt x="1" y="9321"/>
                    <a:pt x="46" y="9513"/>
                  </a:cubicBezTo>
                  <a:cubicBezTo>
                    <a:pt x="91" y="9705"/>
                    <a:pt x="263" y="9842"/>
                    <a:pt x="460" y="9842"/>
                  </a:cubicBezTo>
                  <a:cubicBezTo>
                    <a:pt x="527" y="9840"/>
                    <a:pt x="591" y="9825"/>
                    <a:pt x="649" y="9795"/>
                  </a:cubicBezTo>
                  <a:lnTo>
                    <a:pt x="8079" y="6101"/>
                  </a:lnTo>
                  <a:lnTo>
                    <a:pt x="7782" y="5693"/>
                  </a:lnTo>
                  <a:cubicBezTo>
                    <a:pt x="5992" y="3237"/>
                    <a:pt x="3805" y="272"/>
                    <a:pt x="3555" y="86"/>
                  </a:cubicBezTo>
                  <a:cubicBezTo>
                    <a:pt x="3476" y="29"/>
                    <a:pt x="3381" y="0"/>
                    <a:pt x="32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9" name="Google Shape;3879;p51"/>
            <p:cNvSpPr/>
            <p:nvPr/>
          </p:nvSpPr>
          <p:spPr>
            <a:xfrm flipH="1">
              <a:off x="1842491" y="5268028"/>
              <a:ext cx="142981" cy="211955"/>
            </a:xfrm>
            <a:custGeom>
              <a:avLst/>
              <a:gdLst/>
              <a:ahLst/>
              <a:cxnLst/>
              <a:rect l="l" t="t" r="r" b="b"/>
              <a:pathLst>
                <a:path w="9289" h="13770" extrusionOk="0">
                  <a:moveTo>
                    <a:pt x="7569" y="0"/>
                  </a:moveTo>
                  <a:cubicBezTo>
                    <a:pt x="7546" y="0"/>
                    <a:pt x="7523" y="2"/>
                    <a:pt x="7499" y="6"/>
                  </a:cubicBezTo>
                  <a:cubicBezTo>
                    <a:pt x="7265" y="44"/>
                    <a:pt x="7107" y="267"/>
                    <a:pt x="7148" y="501"/>
                  </a:cubicBezTo>
                  <a:lnTo>
                    <a:pt x="8358" y="7829"/>
                  </a:lnTo>
                  <a:lnTo>
                    <a:pt x="235" y="12985"/>
                  </a:lnTo>
                  <a:cubicBezTo>
                    <a:pt x="74" y="13087"/>
                    <a:pt x="1" y="13282"/>
                    <a:pt x="54" y="13464"/>
                  </a:cubicBezTo>
                  <a:cubicBezTo>
                    <a:pt x="106" y="13646"/>
                    <a:pt x="273" y="13770"/>
                    <a:pt x="464" y="13770"/>
                  </a:cubicBezTo>
                  <a:cubicBezTo>
                    <a:pt x="544" y="13770"/>
                    <a:pt x="622" y="13747"/>
                    <a:pt x="691" y="13703"/>
                  </a:cubicBezTo>
                  <a:lnTo>
                    <a:pt x="9289" y="8246"/>
                  </a:lnTo>
                  <a:lnTo>
                    <a:pt x="7989" y="362"/>
                  </a:lnTo>
                  <a:cubicBezTo>
                    <a:pt x="7957" y="150"/>
                    <a:pt x="7776" y="0"/>
                    <a:pt x="75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0" name="Google Shape;3880;p51"/>
            <p:cNvSpPr/>
            <p:nvPr/>
          </p:nvSpPr>
          <p:spPr>
            <a:xfrm flipH="1">
              <a:off x="1677280" y="4772261"/>
              <a:ext cx="733668" cy="608050"/>
            </a:xfrm>
            <a:custGeom>
              <a:avLst/>
              <a:gdLst/>
              <a:ahLst/>
              <a:cxnLst/>
              <a:rect l="l" t="t" r="r" b="b"/>
              <a:pathLst>
                <a:path w="47664" h="39503" extrusionOk="0">
                  <a:moveTo>
                    <a:pt x="1" y="0"/>
                  </a:moveTo>
                  <a:cubicBezTo>
                    <a:pt x="12473" y="10513"/>
                    <a:pt x="13509" y="35678"/>
                    <a:pt x="47663" y="39503"/>
                  </a:cubicBezTo>
                  <a:cubicBezTo>
                    <a:pt x="47663" y="39503"/>
                    <a:pt x="46524" y="420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1" name="Google Shape;3881;p51"/>
            <p:cNvSpPr/>
            <p:nvPr/>
          </p:nvSpPr>
          <p:spPr>
            <a:xfrm flipH="1">
              <a:off x="1639133" y="4810260"/>
              <a:ext cx="679056" cy="616670"/>
            </a:xfrm>
            <a:custGeom>
              <a:avLst/>
              <a:gdLst/>
              <a:ahLst/>
              <a:cxnLst/>
              <a:rect l="l" t="t" r="r" b="b"/>
              <a:pathLst>
                <a:path w="44116" h="40063" extrusionOk="0">
                  <a:moveTo>
                    <a:pt x="566" y="0"/>
                  </a:moveTo>
                  <a:cubicBezTo>
                    <a:pt x="359" y="0"/>
                    <a:pt x="166" y="129"/>
                    <a:pt x="94" y="337"/>
                  </a:cubicBezTo>
                  <a:cubicBezTo>
                    <a:pt x="0" y="602"/>
                    <a:pt x="144" y="891"/>
                    <a:pt x="411" y="978"/>
                  </a:cubicBezTo>
                  <a:cubicBezTo>
                    <a:pt x="20402" y="7944"/>
                    <a:pt x="42838" y="39531"/>
                    <a:pt x="43062" y="39849"/>
                  </a:cubicBezTo>
                  <a:cubicBezTo>
                    <a:pt x="43155" y="39983"/>
                    <a:pt x="43309" y="40063"/>
                    <a:pt x="43473" y="40063"/>
                  </a:cubicBezTo>
                  <a:cubicBezTo>
                    <a:pt x="43879" y="40063"/>
                    <a:pt x="44116" y="39603"/>
                    <a:pt x="43882" y="39273"/>
                  </a:cubicBezTo>
                  <a:cubicBezTo>
                    <a:pt x="43655" y="38950"/>
                    <a:pt x="21037" y="7103"/>
                    <a:pt x="742" y="32"/>
                  </a:cubicBezTo>
                  <a:cubicBezTo>
                    <a:pt x="684" y="11"/>
                    <a:pt x="625" y="0"/>
                    <a:pt x="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2" name="Google Shape;3882;p51"/>
            <p:cNvSpPr/>
            <p:nvPr/>
          </p:nvSpPr>
          <p:spPr>
            <a:xfrm flipH="1">
              <a:off x="1677280" y="4772261"/>
              <a:ext cx="733668" cy="608050"/>
            </a:xfrm>
            <a:custGeom>
              <a:avLst/>
              <a:gdLst/>
              <a:ahLst/>
              <a:cxnLst/>
              <a:rect l="l" t="t" r="r" b="b"/>
              <a:pathLst>
                <a:path w="47664" h="39503" extrusionOk="0">
                  <a:moveTo>
                    <a:pt x="1" y="0"/>
                  </a:moveTo>
                  <a:cubicBezTo>
                    <a:pt x="12473" y="10513"/>
                    <a:pt x="13509" y="35678"/>
                    <a:pt x="47663" y="39503"/>
                  </a:cubicBezTo>
                  <a:cubicBezTo>
                    <a:pt x="47663" y="39503"/>
                    <a:pt x="46524" y="4201"/>
                    <a:pt x="1" y="0"/>
                  </a:cubicBezTo>
                  <a:close/>
                </a:path>
              </a:pathLst>
            </a:custGeom>
            <a:solidFill>
              <a:srgbClr val="6D9EEB">
                <a:alpha val="41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3" name="Google Shape;3883;p51"/>
            <p:cNvSpPr/>
            <p:nvPr/>
          </p:nvSpPr>
          <p:spPr>
            <a:xfrm flipH="1">
              <a:off x="2078447" y="4838349"/>
              <a:ext cx="136839" cy="134515"/>
            </a:xfrm>
            <a:custGeom>
              <a:avLst/>
              <a:gdLst/>
              <a:ahLst/>
              <a:cxnLst/>
              <a:rect l="l" t="t" r="r" b="b"/>
              <a:pathLst>
                <a:path w="8890" h="8739" extrusionOk="0">
                  <a:moveTo>
                    <a:pt x="5905" y="1"/>
                  </a:moveTo>
                  <a:cubicBezTo>
                    <a:pt x="5807" y="1"/>
                    <a:pt x="5709" y="29"/>
                    <a:pt x="5625" y="90"/>
                  </a:cubicBezTo>
                  <a:cubicBezTo>
                    <a:pt x="5401" y="254"/>
                    <a:pt x="5339" y="548"/>
                    <a:pt x="5503" y="772"/>
                  </a:cubicBezTo>
                  <a:cubicBezTo>
                    <a:pt x="5667" y="1088"/>
                    <a:pt x="6779" y="4314"/>
                    <a:pt x="7560" y="6613"/>
                  </a:cubicBezTo>
                  <a:lnTo>
                    <a:pt x="450" y="7741"/>
                  </a:lnTo>
                  <a:cubicBezTo>
                    <a:pt x="188" y="7779"/>
                    <a:pt x="1" y="8013"/>
                    <a:pt x="23" y="8276"/>
                  </a:cubicBezTo>
                  <a:cubicBezTo>
                    <a:pt x="42" y="8537"/>
                    <a:pt x="260" y="8738"/>
                    <a:pt x="521" y="8738"/>
                  </a:cubicBezTo>
                  <a:cubicBezTo>
                    <a:pt x="523" y="8738"/>
                    <a:pt x="525" y="8738"/>
                    <a:pt x="527" y="8738"/>
                  </a:cubicBezTo>
                  <a:cubicBezTo>
                    <a:pt x="554" y="8738"/>
                    <a:pt x="581" y="8737"/>
                    <a:pt x="606" y="8733"/>
                  </a:cubicBezTo>
                  <a:lnTo>
                    <a:pt x="8889" y="7420"/>
                  </a:lnTo>
                  <a:lnTo>
                    <a:pt x="8701" y="6855"/>
                  </a:lnTo>
                  <a:cubicBezTo>
                    <a:pt x="7284" y="2660"/>
                    <a:pt x="6490" y="428"/>
                    <a:pt x="6337" y="219"/>
                  </a:cubicBezTo>
                  <a:cubicBezTo>
                    <a:pt x="6235" y="80"/>
                    <a:pt x="6070" y="1"/>
                    <a:pt x="59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4" name="Google Shape;3884;p51"/>
            <p:cNvSpPr/>
            <p:nvPr/>
          </p:nvSpPr>
          <p:spPr>
            <a:xfrm flipH="1">
              <a:off x="1884765" y="4983560"/>
              <a:ext cx="180415" cy="172319"/>
            </a:xfrm>
            <a:custGeom>
              <a:avLst/>
              <a:gdLst/>
              <a:ahLst/>
              <a:cxnLst/>
              <a:rect l="l" t="t" r="r" b="b"/>
              <a:pathLst>
                <a:path w="11721" h="11195" extrusionOk="0">
                  <a:moveTo>
                    <a:pt x="11198" y="1"/>
                  </a:moveTo>
                  <a:cubicBezTo>
                    <a:pt x="10947" y="1"/>
                    <a:pt x="10724" y="176"/>
                    <a:pt x="10688" y="430"/>
                  </a:cubicBezTo>
                  <a:lnTo>
                    <a:pt x="9652" y="7736"/>
                  </a:lnTo>
                  <a:lnTo>
                    <a:pt x="406" y="10207"/>
                  </a:lnTo>
                  <a:cubicBezTo>
                    <a:pt x="161" y="10270"/>
                    <a:pt x="0" y="10506"/>
                    <a:pt x="34" y="10758"/>
                  </a:cubicBezTo>
                  <a:cubicBezTo>
                    <a:pt x="67" y="11008"/>
                    <a:pt x="281" y="11194"/>
                    <a:pt x="532" y="11194"/>
                  </a:cubicBezTo>
                  <a:cubicBezTo>
                    <a:pt x="533" y="11194"/>
                    <a:pt x="534" y="11194"/>
                    <a:pt x="535" y="11194"/>
                  </a:cubicBezTo>
                  <a:cubicBezTo>
                    <a:pt x="578" y="11193"/>
                    <a:pt x="623" y="11188"/>
                    <a:pt x="665" y="11178"/>
                  </a:cubicBezTo>
                  <a:lnTo>
                    <a:pt x="10551" y="8533"/>
                  </a:lnTo>
                  <a:lnTo>
                    <a:pt x="11681" y="572"/>
                  </a:lnTo>
                  <a:cubicBezTo>
                    <a:pt x="11721" y="298"/>
                    <a:pt x="11530" y="42"/>
                    <a:pt x="11255" y="3"/>
                  </a:cubicBezTo>
                  <a:cubicBezTo>
                    <a:pt x="11236" y="2"/>
                    <a:pt x="11217" y="1"/>
                    <a:pt x="111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5" name="Google Shape;3885;p51"/>
            <p:cNvSpPr/>
            <p:nvPr/>
          </p:nvSpPr>
          <p:spPr>
            <a:xfrm flipH="1">
              <a:off x="1755237" y="5150935"/>
              <a:ext cx="174166" cy="137517"/>
            </a:xfrm>
            <a:custGeom>
              <a:avLst/>
              <a:gdLst/>
              <a:ahLst/>
              <a:cxnLst/>
              <a:rect l="l" t="t" r="r" b="b"/>
              <a:pathLst>
                <a:path w="11315" h="8934" extrusionOk="0">
                  <a:moveTo>
                    <a:pt x="10767" y="0"/>
                  </a:moveTo>
                  <a:cubicBezTo>
                    <a:pt x="10527" y="0"/>
                    <a:pt x="10321" y="179"/>
                    <a:pt x="10280" y="423"/>
                  </a:cubicBezTo>
                  <a:lnTo>
                    <a:pt x="9326" y="6224"/>
                  </a:lnTo>
                  <a:lnTo>
                    <a:pt x="436" y="7940"/>
                  </a:lnTo>
                  <a:cubicBezTo>
                    <a:pt x="179" y="7985"/>
                    <a:pt x="0" y="8221"/>
                    <a:pt x="25" y="8480"/>
                  </a:cubicBezTo>
                  <a:cubicBezTo>
                    <a:pt x="50" y="8738"/>
                    <a:pt x="265" y="8934"/>
                    <a:pt x="523" y="8934"/>
                  </a:cubicBezTo>
                  <a:cubicBezTo>
                    <a:pt x="525" y="8934"/>
                    <a:pt x="527" y="8934"/>
                    <a:pt x="530" y="8934"/>
                  </a:cubicBezTo>
                  <a:cubicBezTo>
                    <a:pt x="563" y="8934"/>
                    <a:pt x="595" y="8931"/>
                    <a:pt x="627" y="8926"/>
                  </a:cubicBezTo>
                  <a:lnTo>
                    <a:pt x="10205" y="7076"/>
                  </a:lnTo>
                  <a:lnTo>
                    <a:pt x="11270" y="585"/>
                  </a:lnTo>
                  <a:cubicBezTo>
                    <a:pt x="11315" y="311"/>
                    <a:pt x="11129" y="54"/>
                    <a:pt x="10857" y="9"/>
                  </a:cubicBezTo>
                  <a:cubicBezTo>
                    <a:pt x="10826" y="3"/>
                    <a:pt x="10796" y="0"/>
                    <a:pt x="107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6" name="Google Shape;3886;p51"/>
            <p:cNvSpPr/>
            <p:nvPr/>
          </p:nvSpPr>
          <p:spPr>
            <a:xfrm flipH="1">
              <a:off x="1324676" y="4680316"/>
              <a:ext cx="628799" cy="979625"/>
            </a:xfrm>
            <a:custGeom>
              <a:avLst/>
              <a:gdLst/>
              <a:ahLst/>
              <a:cxnLst/>
              <a:rect l="l" t="t" r="r" b="b"/>
              <a:pathLst>
                <a:path w="40851" h="63643" extrusionOk="0">
                  <a:moveTo>
                    <a:pt x="6468" y="1"/>
                  </a:moveTo>
                  <a:cubicBezTo>
                    <a:pt x="5113" y="1"/>
                    <a:pt x="3930" y="611"/>
                    <a:pt x="3121" y="2041"/>
                  </a:cubicBezTo>
                  <a:cubicBezTo>
                    <a:pt x="0" y="7558"/>
                    <a:pt x="5990" y="11822"/>
                    <a:pt x="7245" y="17590"/>
                  </a:cubicBezTo>
                  <a:cubicBezTo>
                    <a:pt x="8499" y="23359"/>
                    <a:pt x="974" y="26619"/>
                    <a:pt x="3734" y="33801"/>
                  </a:cubicBezTo>
                  <a:cubicBezTo>
                    <a:pt x="6493" y="40982"/>
                    <a:pt x="14267" y="33891"/>
                    <a:pt x="11509" y="45149"/>
                  </a:cubicBezTo>
                  <a:cubicBezTo>
                    <a:pt x="8750" y="56407"/>
                    <a:pt x="23296" y="60998"/>
                    <a:pt x="23296" y="60998"/>
                  </a:cubicBezTo>
                  <a:cubicBezTo>
                    <a:pt x="23296" y="60998"/>
                    <a:pt x="27791" y="63643"/>
                    <a:pt x="31661" y="63643"/>
                  </a:cubicBezTo>
                  <a:cubicBezTo>
                    <a:pt x="33042" y="63643"/>
                    <a:pt x="34344" y="63306"/>
                    <a:pt x="35334" y="62392"/>
                  </a:cubicBezTo>
                  <a:cubicBezTo>
                    <a:pt x="39097" y="58915"/>
                    <a:pt x="37842" y="53202"/>
                    <a:pt x="37466" y="48312"/>
                  </a:cubicBezTo>
                  <a:cubicBezTo>
                    <a:pt x="37090" y="43422"/>
                    <a:pt x="40851" y="39828"/>
                    <a:pt x="39011" y="36149"/>
                  </a:cubicBezTo>
                  <a:cubicBezTo>
                    <a:pt x="37174" y="32471"/>
                    <a:pt x="28646" y="30465"/>
                    <a:pt x="30636" y="25449"/>
                  </a:cubicBezTo>
                  <a:cubicBezTo>
                    <a:pt x="32626" y="20432"/>
                    <a:pt x="30318" y="16086"/>
                    <a:pt x="26973" y="14413"/>
                  </a:cubicBezTo>
                  <a:cubicBezTo>
                    <a:pt x="23630" y="12741"/>
                    <a:pt x="19450" y="12073"/>
                    <a:pt x="17610" y="10066"/>
                  </a:cubicBezTo>
                  <a:cubicBezTo>
                    <a:pt x="15629" y="4988"/>
                    <a:pt x="10343" y="1"/>
                    <a:pt x="6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7" name="Google Shape;3887;p51"/>
            <p:cNvSpPr/>
            <p:nvPr/>
          </p:nvSpPr>
          <p:spPr>
            <a:xfrm flipH="1">
              <a:off x="1412562" y="4744388"/>
              <a:ext cx="445690" cy="931754"/>
            </a:xfrm>
            <a:custGeom>
              <a:avLst/>
              <a:gdLst/>
              <a:ahLst/>
              <a:cxnLst/>
              <a:rect l="l" t="t" r="r" b="b"/>
              <a:pathLst>
                <a:path w="28955" h="60533" extrusionOk="0">
                  <a:moveTo>
                    <a:pt x="557" y="1"/>
                  </a:moveTo>
                  <a:cubicBezTo>
                    <a:pt x="435" y="1"/>
                    <a:pt x="311" y="45"/>
                    <a:pt x="214" y="136"/>
                  </a:cubicBezTo>
                  <a:cubicBezTo>
                    <a:pt x="12" y="324"/>
                    <a:pt x="0" y="642"/>
                    <a:pt x="189" y="844"/>
                  </a:cubicBezTo>
                  <a:cubicBezTo>
                    <a:pt x="14736" y="16492"/>
                    <a:pt x="27784" y="59739"/>
                    <a:pt x="27914" y="60175"/>
                  </a:cubicBezTo>
                  <a:cubicBezTo>
                    <a:pt x="27977" y="60387"/>
                    <a:pt x="28173" y="60533"/>
                    <a:pt x="28395" y="60533"/>
                  </a:cubicBezTo>
                  <a:cubicBezTo>
                    <a:pt x="28444" y="60533"/>
                    <a:pt x="28492" y="60524"/>
                    <a:pt x="28539" y="60511"/>
                  </a:cubicBezTo>
                  <a:cubicBezTo>
                    <a:pt x="28803" y="60432"/>
                    <a:pt x="28955" y="60152"/>
                    <a:pt x="28875" y="59886"/>
                  </a:cubicBezTo>
                  <a:cubicBezTo>
                    <a:pt x="28746" y="59450"/>
                    <a:pt x="15630" y="15980"/>
                    <a:pt x="924" y="161"/>
                  </a:cubicBezTo>
                  <a:cubicBezTo>
                    <a:pt x="825" y="54"/>
                    <a:pt x="692" y="1"/>
                    <a:pt x="557" y="1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8" name="Google Shape;3888;p51"/>
            <p:cNvSpPr/>
            <p:nvPr/>
          </p:nvSpPr>
          <p:spPr>
            <a:xfrm flipH="1">
              <a:off x="1653722" y="4862250"/>
              <a:ext cx="163884" cy="114289"/>
            </a:xfrm>
            <a:custGeom>
              <a:avLst/>
              <a:gdLst/>
              <a:ahLst/>
              <a:cxnLst/>
              <a:rect l="l" t="t" r="r" b="b"/>
              <a:pathLst>
                <a:path w="10647" h="7425" extrusionOk="0">
                  <a:moveTo>
                    <a:pt x="10078" y="0"/>
                  </a:moveTo>
                  <a:cubicBezTo>
                    <a:pt x="9881" y="0"/>
                    <a:pt x="9695" y="117"/>
                    <a:pt x="9616" y="310"/>
                  </a:cubicBezTo>
                  <a:lnTo>
                    <a:pt x="7130" y="6270"/>
                  </a:lnTo>
                  <a:lnTo>
                    <a:pt x="652" y="4901"/>
                  </a:lnTo>
                  <a:cubicBezTo>
                    <a:pt x="618" y="4894"/>
                    <a:pt x="583" y="4891"/>
                    <a:pt x="549" y="4891"/>
                  </a:cubicBezTo>
                  <a:cubicBezTo>
                    <a:pt x="317" y="4891"/>
                    <a:pt x="108" y="5053"/>
                    <a:pt x="57" y="5289"/>
                  </a:cubicBezTo>
                  <a:cubicBezTo>
                    <a:pt x="1" y="5560"/>
                    <a:pt x="174" y="5825"/>
                    <a:pt x="445" y="5884"/>
                  </a:cubicBezTo>
                  <a:lnTo>
                    <a:pt x="7736" y="7424"/>
                  </a:lnTo>
                  <a:lnTo>
                    <a:pt x="10542" y="694"/>
                  </a:lnTo>
                  <a:cubicBezTo>
                    <a:pt x="10647" y="439"/>
                    <a:pt x="10527" y="146"/>
                    <a:pt x="10271" y="39"/>
                  </a:cubicBezTo>
                  <a:cubicBezTo>
                    <a:pt x="10208" y="13"/>
                    <a:pt x="10142" y="0"/>
                    <a:pt x="10078" y="0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9" name="Google Shape;3889;p51"/>
            <p:cNvSpPr/>
            <p:nvPr/>
          </p:nvSpPr>
          <p:spPr>
            <a:xfrm flipH="1">
              <a:off x="1499227" y="5055235"/>
              <a:ext cx="318425" cy="174520"/>
            </a:xfrm>
            <a:custGeom>
              <a:avLst/>
              <a:gdLst/>
              <a:ahLst/>
              <a:cxnLst/>
              <a:rect l="l" t="t" r="r" b="b"/>
              <a:pathLst>
                <a:path w="20687" h="11338" extrusionOk="0">
                  <a:moveTo>
                    <a:pt x="20113" y="0"/>
                  </a:moveTo>
                  <a:cubicBezTo>
                    <a:pt x="19925" y="0"/>
                    <a:pt x="19746" y="106"/>
                    <a:pt x="19660" y="287"/>
                  </a:cubicBezTo>
                  <a:lnTo>
                    <a:pt x="14951" y="10185"/>
                  </a:lnTo>
                  <a:lnTo>
                    <a:pt x="662" y="6970"/>
                  </a:lnTo>
                  <a:cubicBezTo>
                    <a:pt x="625" y="6962"/>
                    <a:pt x="589" y="6958"/>
                    <a:pt x="552" y="6958"/>
                  </a:cubicBezTo>
                  <a:cubicBezTo>
                    <a:pt x="322" y="6958"/>
                    <a:pt x="114" y="7117"/>
                    <a:pt x="62" y="7351"/>
                  </a:cubicBezTo>
                  <a:cubicBezTo>
                    <a:pt x="0" y="7622"/>
                    <a:pt x="171" y="7889"/>
                    <a:pt x="441" y="7951"/>
                  </a:cubicBezTo>
                  <a:lnTo>
                    <a:pt x="15512" y="11338"/>
                  </a:lnTo>
                  <a:lnTo>
                    <a:pt x="20566" y="718"/>
                  </a:lnTo>
                  <a:cubicBezTo>
                    <a:pt x="20686" y="467"/>
                    <a:pt x="20579" y="168"/>
                    <a:pt x="20329" y="50"/>
                  </a:cubicBezTo>
                  <a:cubicBezTo>
                    <a:pt x="20259" y="16"/>
                    <a:pt x="20185" y="0"/>
                    <a:pt x="20113" y="0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90" name="Google Shape;3890;p51"/>
          <p:cNvGrpSpPr/>
          <p:nvPr/>
        </p:nvGrpSpPr>
        <p:grpSpPr>
          <a:xfrm rot="-8999848" flipH="1">
            <a:off x="3884621" y="-200690"/>
            <a:ext cx="1454715" cy="1480379"/>
            <a:chOff x="658816" y="3875056"/>
            <a:chExt cx="1769862" cy="1801086"/>
          </a:xfrm>
        </p:grpSpPr>
        <p:sp>
          <p:nvSpPr>
            <p:cNvPr id="3891" name="Google Shape;3891;p51"/>
            <p:cNvSpPr/>
            <p:nvPr/>
          </p:nvSpPr>
          <p:spPr>
            <a:xfrm flipH="1">
              <a:off x="1674625" y="5389061"/>
              <a:ext cx="141642" cy="176783"/>
            </a:xfrm>
            <a:custGeom>
              <a:avLst/>
              <a:gdLst/>
              <a:ahLst/>
              <a:cxnLst/>
              <a:rect l="l" t="t" r="r" b="b"/>
              <a:pathLst>
                <a:path w="9202" h="11485" extrusionOk="0">
                  <a:moveTo>
                    <a:pt x="7862" y="0"/>
                  </a:moveTo>
                  <a:cubicBezTo>
                    <a:pt x="7842" y="0"/>
                    <a:pt x="7822" y="2"/>
                    <a:pt x="7801" y="5"/>
                  </a:cubicBezTo>
                  <a:cubicBezTo>
                    <a:pt x="7568" y="36"/>
                    <a:pt x="7405" y="252"/>
                    <a:pt x="7439" y="484"/>
                  </a:cubicBezTo>
                  <a:lnTo>
                    <a:pt x="8274" y="6355"/>
                  </a:lnTo>
                  <a:lnTo>
                    <a:pt x="259" y="10683"/>
                  </a:lnTo>
                  <a:cubicBezTo>
                    <a:pt x="87" y="10776"/>
                    <a:pt x="1" y="10973"/>
                    <a:pt x="49" y="11162"/>
                  </a:cubicBezTo>
                  <a:cubicBezTo>
                    <a:pt x="97" y="11351"/>
                    <a:pt x="268" y="11485"/>
                    <a:pt x="462" y="11485"/>
                  </a:cubicBezTo>
                  <a:cubicBezTo>
                    <a:pt x="532" y="11483"/>
                    <a:pt x="602" y="11465"/>
                    <a:pt x="664" y="11431"/>
                  </a:cubicBezTo>
                  <a:lnTo>
                    <a:pt x="9202" y="6825"/>
                  </a:lnTo>
                  <a:lnTo>
                    <a:pt x="8281" y="366"/>
                  </a:lnTo>
                  <a:cubicBezTo>
                    <a:pt x="8252" y="154"/>
                    <a:pt x="8070" y="0"/>
                    <a:pt x="7862" y="0"/>
                  </a:cubicBezTo>
                  <a:close/>
                </a:path>
              </a:pathLst>
            </a:custGeom>
            <a:solidFill>
              <a:srgbClr val="8CC4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2" name="Google Shape;3892;p51"/>
            <p:cNvSpPr/>
            <p:nvPr/>
          </p:nvSpPr>
          <p:spPr>
            <a:xfrm flipH="1">
              <a:off x="1402746" y="5296486"/>
              <a:ext cx="287717" cy="178076"/>
            </a:xfrm>
            <a:custGeom>
              <a:avLst/>
              <a:gdLst/>
              <a:ahLst/>
              <a:cxnLst/>
              <a:rect l="l" t="t" r="r" b="b"/>
              <a:pathLst>
                <a:path w="18692" h="11569" extrusionOk="0">
                  <a:moveTo>
                    <a:pt x="18120" y="0"/>
                  </a:moveTo>
                  <a:cubicBezTo>
                    <a:pt x="17933" y="0"/>
                    <a:pt x="17753" y="105"/>
                    <a:pt x="17667" y="286"/>
                  </a:cubicBezTo>
                  <a:lnTo>
                    <a:pt x="12838" y="10345"/>
                  </a:lnTo>
                  <a:lnTo>
                    <a:pt x="718" y="6447"/>
                  </a:lnTo>
                  <a:cubicBezTo>
                    <a:pt x="667" y="6431"/>
                    <a:pt x="615" y="6423"/>
                    <a:pt x="563" y="6423"/>
                  </a:cubicBezTo>
                  <a:cubicBezTo>
                    <a:pt x="351" y="6423"/>
                    <a:pt x="154" y="6558"/>
                    <a:pt x="85" y="6772"/>
                  </a:cubicBezTo>
                  <a:cubicBezTo>
                    <a:pt x="0" y="7036"/>
                    <a:pt x="145" y="7318"/>
                    <a:pt x="411" y="7403"/>
                  </a:cubicBezTo>
                  <a:lnTo>
                    <a:pt x="13363" y="11568"/>
                  </a:lnTo>
                  <a:lnTo>
                    <a:pt x="18571" y="720"/>
                  </a:lnTo>
                  <a:cubicBezTo>
                    <a:pt x="18691" y="471"/>
                    <a:pt x="18586" y="170"/>
                    <a:pt x="18337" y="50"/>
                  </a:cubicBezTo>
                  <a:cubicBezTo>
                    <a:pt x="18267" y="16"/>
                    <a:pt x="18193" y="0"/>
                    <a:pt x="18120" y="0"/>
                  </a:cubicBezTo>
                  <a:close/>
                </a:path>
              </a:pathLst>
            </a:custGeom>
            <a:solidFill>
              <a:srgbClr val="FF81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3" name="Google Shape;3893;p51"/>
            <p:cNvSpPr/>
            <p:nvPr/>
          </p:nvSpPr>
          <p:spPr>
            <a:xfrm flipH="1">
              <a:off x="1072480" y="3875056"/>
              <a:ext cx="654935" cy="1236341"/>
            </a:xfrm>
            <a:custGeom>
              <a:avLst/>
              <a:gdLst/>
              <a:ahLst/>
              <a:cxnLst/>
              <a:rect l="l" t="t" r="r" b="b"/>
              <a:pathLst>
                <a:path w="42549" h="80321" extrusionOk="0">
                  <a:moveTo>
                    <a:pt x="19479" y="0"/>
                  </a:moveTo>
                  <a:cubicBezTo>
                    <a:pt x="14561" y="0"/>
                    <a:pt x="10368" y="9188"/>
                    <a:pt x="10793" y="16409"/>
                  </a:cubicBezTo>
                  <a:cubicBezTo>
                    <a:pt x="9828" y="19411"/>
                    <a:pt x="5751" y="22138"/>
                    <a:pt x="3039" y="25516"/>
                  </a:cubicBezTo>
                  <a:cubicBezTo>
                    <a:pt x="328" y="28895"/>
                    <a:pt x="0" y="34589"/>
                    <a:pt x="4523" y="38906"/>
                  </a:cubicBezTo>
                  <a:cubicBezTo>
                    <a:pt x="9046" y="43225"/>
                    <a:pt x="1039" y="49464"/>
                    <a:pt x="884" y="54225"/>
                  </a:cubicBezTo>
                  <a:cubicBezTo>
                    <a:pt x="729" y="58989"/>
                    <a:pt x="6428" y="60952"/>
                    <a:pt x="8399" y="66283"/>
                  </a:cubicBezTo>
                  <a:cubicBezTo>
                    <a:pt x="10369" y="71615"/>
                    <a:pt x="11813" y="78236"/>
                    <a:pt x="17456" y="80076"/>
                  </a:cubicBezTo>
                  <a:cubicBezTo>
                    <a:pt x="17973" y="80244"/>
                    <a:pt x="18495" y="80320"/>
                    <a:pt x="19018" y="80320"/>
                  </a:cubicBezTo>
                  <a:cubicBezTo>
                    <a:pt x="24209" y="80320"/>
                    <a:pt x="29454" y="72784"/>
                    <a:pt x="29454" y="72784"/>
                  </a:cubicBezTo>
                  <a:cubicBezTo>
                    <a:pt x="29454" y="72784"/>
                    <a:pt x="42548" y="60910"/>
                    <a:pt x="34196" y="50393"/>
                  </a:cubicBezTo>
                  <a:cubicBezTo>
                    <a:pt x="25842" y="39875"/>
                    <a:pt x="37461" y="43579"/>
                    <a:pt x="36889" y="34682"/>
                  </a:cubicBezTo>
                  <a:cubicBezTo>
                    <a:pt x="36318" y="25785"/>
                    <a:pt x="26820" y="25994"/>
                    <a:pt x="25348" y="19314"/>
                  </a:cubicBezTo>
                  <a:cubicBezTo>
                    <a:pt x="23877" y="12633"/>
                    <a:pt x="28121" y="5246"/>
                    <a:pt x="22166" y="947"/>
                  </a:cubicBezTo>
                  <a:cubicBezTo>
                    <a:pt x="21262" y="295"/>
                    <a:pt x="20359" y="0"/>
                    <a:pt x="194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4" name="Google Shape;3894;p51"/>
            <p:cNvSpPr/>
            <p:nvPr/>
          </p:nvSpPr>
          <p:spPr>
            <a:xfrm flipH="1">
              <a:off x="1418016" y="3952564"/>
              <a:ext cx="133930" cy="1185222"/>
            </a:xfrm>
            <a:custGeom>
              <a:avLst/>
              <a:gdLst/>
              <a:ahLst/>
              <a:cxnLst/>
              <a:rect l="l" t="t" r="r" b="b"/>
              <a:pathLst>
                <a:path w="8701" h="77000" extrusionOk="0">
                  <a:moveTo>
                    <a:pt x="8223" y="0"/>
                  </a:moveTo>
                  <a:cubicBezTo>
                    <a:pt x="8044" y="0"/>
                    <a:pt x="7877" y="114"/>
                    <a:pt x="7818" y="294"/>
                  </a:cubicBezTo>
                  <a:cubicBezTo>
                    <a:pt x="1" y="24032"/>
                    <a:pt x="7222" y="76111"/>
                    <a:pt x="7295" y="76632"/>
                  </a:cubicBezTo>
                  <a:cubicBezTo>
                    <a:pt x="7325" y="76842"/>
                    <a:pt x="7506" y="76999"/>
                    <a:pt x="7718" y="76999"/>
                  </a:cubicBezTo>
                  <a:cubicBezTo>
                    <a:pt x="7738" y="76999"/>
                    <a:pt x="7758" y="76996"/>
                    <a:pt x="7776" y="76993"/>
                  </a:cubicBezTo>
                  <a:cubicBezTo>
                    <a:pt x="8010" y="76961"/>
                    <a:pt x="8172" y="76746"/>
                    <a:pt x="8139" y="76513"/>
                  </a:cubicBezTo>
                  <a:cubicBezTo>
                    <a:pt x="8065" y="75992"/>
                    <a:pt x="871" y="24112"/>
                    <a:pt x="8627" y="559"/>
                  </a:cubicBezTo>
                  <a:cubicBezTo>
                    <a:pt x="8700" y="337"/>
                    <a:pt x="8578" y="95"/>
                    <a:pt x="8356" y="21"/>
                  </a:cubicBezTo>
                  <a:cubicBezTo>
                    <a:pt x="8312" y="7"/>
                    <a:pt x="8267" y="0"/>
                    <a:pt x="82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5" name="Google Shape;3895;p51"/>
            <p:cNvSpPr/>
            <p:nvPr/>
          </p:nvSpPr>
          <p:spPr>
            <a:xfrm flipH="1">
              <a:off x="1367142" y="4167265"/>
              <a:ext cx="205613" cy="98189"/>
            </a:xfrm>
            <a:custGeom>
              <a:avLst/>
              <a:gdLst/>
              <a:ahLst/>
              <a:cxnLst/>
              <a:rect l="l" t="t" r="r" b="b"/>
              <a:pathLst>
                <a:path w="13358" h="6379" extrusionOk="0">
                  <a:moveTo>
                    <a:pt x="474" y="1"/>
                  </a:moveTo>
                  <a:cubicBezTo>
                    <a:pt x="358" y="1"/>
                    <a:pt x="243" y="47"/>
                    <a:pt x="160" y="138"/>
                  </a:cubicBezTo>
                  <a:cubicBezTo>
                    <a:pt x="1" y="312"/>
                    <a:pt x="11" y="581"/>
                    <a:pt x="185" y="739"/>
                  </a:cubicBezTo>
                  <a:lnTo>
                    <a:pt x="6298" y="6378"/>
                  </a:lnTo>
                  <a:lnTo>
                    <a:pt x="13128" y="1304"/>
                  </a:lnTo>
                  <a:cubicBezTo>
                    <a:pt x="13317" y="1165"/>
                    <a:pt x="13357" y="898"/>
                    <a:pt x="13217" y="709"/>
                  </a:cubicBezTo>
                  <a:cubicBezTo>
                    <a:pt x="13133" y="597"/>
                    <a:pt x="13004" y="537"/>
                    <a:pt x="12874" y="537"/>
                  </a:cubicBezTo>
                  <a:cubicBezTo>
                    <a:pt x="12785" y="537"/>
                    <a:pt x="12696" y="564"/>
                    <a:pt x="12620" y="621"/>
                  </a:cubicBezTo>
                  <a:lnTo>
                    <a:pt x="6358" y="5274"/>
                  </a:lnTo>
                  <a:lnTo>
                    <a:pt x="761" y="113"/>
                  </a:lnTo>
                  <a:cubicBezTo>
                    <a:pt x="680" y="38"/>
                    <a:pt x="577" y="1"/>
                    <a:pt x="4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6" name="Google Shape;3896;p51"/>
            <p:cNvSpPr/>
            <p:nvPr/>
          </p:nvSpPr>
          <p:spPr>
            <a:xfrm flipH="1">
              <a:off x="1258386" y="4412271"/>
              <a:ext cx="383535" cy="177753"/>
            </a:xfrm>
            <a:custGeom>
              <a:avLst/>
              <a:gdLst/>
              <a:ahLst/>
              <a:cxnLst/>
              <a:rect l="l" t="t" r="r" b="b"/>
              <a:pathLst>
                <a:path w="24917" h="11548" extrusionOk="0">
                  <a:moveTo>
                    <a:pt x="24436" y="1"/>
                  </a:moveTo>
                  <a:cubicBezTo>
                    <a:pt x="24346" y="1"/>
                    <a:pt x="24256" y="29"/>
                    <a:pt x="24178" y="88"/>
                  </a:cubicBezTo>
                  <a:lnTo>
                    <a:pt x="10588" y="10458"/>
                  </a:lnTo>
                  <a:lnTo>
                    <a:pt x="746" y="2237"/>
                  </a:lnTo>
                  <a:cubicBezTo>
                    <a:pt x="667" y="2172"/>
                    <a:pt x="571" y="2141"/>
                    <a:pt x="477" y="2141"/>
                  </a:cubicBezTo>
                  <a:cubicBezTo>
                    <a:pt x="355" y="2141"/>
                    <a:pt x="234" y="2193"/>
                    <a:pt x="149" y="2293"/>
                  </a:cubicBezTo>
                  <a:cubicBezTo>
                    <a:pt x="0" y="2474"/>
                    <a:pt x="22" y="2739"/>
                    <a:pt x="199" y="2890"/>
                  </a:cubicBezTo>
                  <a:lnTo>
                    <a:pt x="10565" y="11548"/>
                  </a:lnTo>
                  <a:lnTo>
                    <a:pt x="24695" y="765"/>
                  </a:lnTo>
                  <a:cubicBezTo>
                    <a:pt x="24882" y="621"/>
                    <a:pt x="24917" y="354"/>
                    <a:pt x="24775" y="168"/>
                  </a:cubicBezTo>
                  <a:cubicBezTo>
                    <a:pt x="24691" y="58"/>
                    <a:pt x="24564" y="1"/>
                    <a:pt x="244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7" name="Google Shape;3897;p51"/>
            <p:cNvSpPr/>
            <p:nvPr/>
          </p:nvSpPr>
          <p:spPr>
            <a:xfrm flipH="1">
              <a:off x="1279706" y="4719055"/>
              <a:ext cx="347024" cy="174089"/>
            </a:xfrm>
            <a:custGeom>
              <a:avLst/>
              <a:gdLst/>
              <a:ahLst/>
              <a:cxnLst/>
              <a:rect l="l" t="t" r="r" b="b"/>
              <a:pathLst>
                <a:path w="22545" h="11310" extrusionOk="0">
                  <a:moveTo>
                    <a:pt x="22069" y="0"/>
                  </a:moveTo>
                  <a:cubicBezTo>
                    <a:pt x="21963" y="0"/>
                    <a:pt x="21856" y="40"/>
                    <a:pt x="21773" y="121"/>
                  </a:cubicBezTo>
                  <a:lnTo>
                    <a:pt x="10798" y="10182"/>
                  </a:lnTo>
                  <a:lnTo>
                    <a:pt x="741" y="1840"/>
                  </a:lnTo>
                  <a:cubicBezTo>
                    <a:pt x="663" y="1778"/>
                    <a:pt x="570" y="1748"/>
                    <a:pt x="477" y="1748"/>
                  </a:cubicBezTo>
                  <a:cubicBezTo>
                    <a:pt x="354" y="1748"/>
                    <a:pt x="232" y="1801"/>
                    <a:pt x="148" y="1903"/>
                  </a:cubicBezTo>
                  <a:cubicBezTo>
                    <a:pt x="1" y="2081"/>
                    <a:pt x="23" y="2345"/>
                    <a:pt x="198" y="2497"/>
                  </a:cubicBezTo>
                  <a:lnTo>
                    <a:pt x="10826" y="11310"/>
                  </a:lnTo>
                  <a:lnTo>
                    <a:pt x="22349" y="747"/>
                  </a:lnTo>
                  <a:cubicBezTo>
                    <a:pt x="22530" y="590"/>
                    <a:pt x="22545" y="315"/>
                    <a:pt x="22383" y="137"/>
                  </a:cubicBezTo>
                  <a:cubicBezTo>
                    <a:pt x="22299" y="47"/>
                    <a:pt x="22184" y="0"/>
                    <a:pt x="220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8" name="Google Shape;3898;p51"/>
            <p:cNvSpPr/>
            <p:nvPr/>
          </p:nvSpPr>
          <p:spPr>
            <a:xfrm flipH="1">
              <a:off x="1546580" y="5192444"/>
              <a:ext cx="882098" cy="406393"/>
            </a:xfrm>
            <a:custGeom>
              <a:avLst/>
              <a:gdLst/>
              <a:ahLst/>
              <a:cxnLst/>
              <a:rect l="l" t="t" r="r" b="b"/>
              <a:pathLst>
                <a:path w="57307" h="26402" extrusionOk="0">
                  <a:moveTo>
                    <a:pt x="16085" y="1"/>
                  </a:moveTo>
                  <a:cubicBezTo>
                    <a:pt x="11262" y="1"/>
                    <a:pt x="5916" y="561"/>
                    <a:pt x="0" y="1848"/>
                  </a:cubicBezTo>
                  <a:cubicBezTo>
                    <a:pt x="13241" y="7385"/>
                    <a:pt x="21434" y="26401"/>
                    <a:pt x="46194" y="26401"/>
                  </a:cubicBezTo>
                  <a:cubicBezTo>
                    <a:pt x="49572" y="26401"/>
                    <a:pt x="53257" y="26047"/>
                    <a:pt x="57306" y="25257"/>
                  </a:cubicBezTo>
                  <a:cubicBezTo>
                    <a:pt x="57306" y="25257"/>
                    <a:pt x="48472" y="1"/>
                    <a:pt x="160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9" name="Google Shape;3899;p51"/>
            <p:cNvSpPr/>
            <p:nvPr/>
          </p:nvSpPr>
          <p:spPr>
            <a:xfrm flipH="1">
              <a:off x="1500861" y="5227519"/>
              <a:ext cx="823776" cy="388907"/>
            </a:xfrm>
            <a:custGeom>
              <a:avLst/>
              <a:gdLst/>
              <a:ahLst/>
              <a:cxnLst/>
              <a:rect l="l" t="t" r="r" b="b"/>
              <a:pathLst>
                <a:path w="53518" h="25266" extrusionOk="0">
                  <a:moveTo>
                    <a:pt x="437" y="0"/>
                  </a:moveTo>
                  <a:cubicBezTo>
                    <a:pt x="434" y="0"/>
                    <a:pt x="432" y="1"/>
                    <a:pt x="429" y="2"/>
                  </a:cubicBezTo>
                  <a:cubicBezTo>
                    <a:pt x="197" y="2"/>
                    <a:pt x="8" y="187"/>
                    <a:pt x="5" y="421"/>
                  </a:cubicBezTo>
                  <a:cubicBezTo>
                    <a:pt x="0" y="653"/>
                    <a:pt x="184" y="845"/>
                    <a:pt x="416" y="852"/>
                  </a:cubicBezTo>
                  <a:cubicBezTo>
                    <a:pt x="21600" y="1510"/>
                    <a:pt x="52486" y="24940"/>
                    <a:pt x="52797" y="25177"/>
                  </a:cubicBezTo>
                  <a:cubicBezTo>
                    <a:pt x="52870" y="25234"/>
                    <a:pt x="52961" y="25264"/>
                    <a:pt x="53054" y="25265"/>
                  </a:cubicBezTo>
                  <a:lnTo>
                    <a:pt x="53054" y="25264"/>
                  </a:lnTo>
                  <a:cubicBezTo>
                    <a:pt x="53238" y="25264"/>
                    <a:pt x="53400" y="25147"/>
                    <a:pt x="53459" y="24973"/>
                  </a:cubicBezTo>
                  <a:cubicBezTo>
                    <a:pt x="53517" y="24801"/>
                    <a:pt x="53459" y="24611"/>
                    <a:pt x="53315" y="24499"/>
                  </a:cubicBezTo>
                  <a:cubicBezTo>
                    <a:pt x="53002" y="24261"/>
                    <a:pt x="21901" y="667"/>
                    <a:pt x="443" y="2"/>
                  </a:cubicBezTo>
                  <a:cubicBezTo>
                    <a:pt x="441" y="1"/>
                    <a:pt x="439" y="0"/>
                    <a:pt x="4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0" name="Google Shape;3900;p51"/>
            <p:cNvSpPr/>
            <p:nvPr/>
          </p:nvSpPr>
          <p:spPr>
            <a:xfrm flipH="1">
              <a:off x="2059210" y="5198908"/>
              <a:ext cx="124371" cy="151493"/>
            </a:xfrm>
            <a:custGeom>
              <a:avLst/>
              <a:gdLst/>
              <a:ahLst/>
              <a:cxnLst/>
              <a:rect l="l" t="t" r="r" b="b"/>
              <a:pathLst>
                <a:path w="8080" h="9842" extrusionOk="0">
                  <a:moveTo>
                    <a:pt x="3287" y="0"/>
                  </a:moveTo>
                  <a:cubicBezTo>
                    <a:pt x="3157" y="0"/>
                    <a:pt x="3028" y="55"/>
                    <a:pt x="2947" y="165"/>
                  </a:cubicBezTo>
                  <a:cubicBezTo>
                    <a:pt x="2808" y="355"/>
                    <a:pt x="2835" y="611"/>
                    <a:pt x="3023" y="749"/>
                  </a:cubicBezTo>
                  <a:cubicBezTo>
                    <a:pt x="3269" y="992"/>
                    <a:pt x="5354" y="3812"/>
                    <a:pt x="6796" y="5787"/>
                  </a:cubicBezTo>
                  <a:lnTo>
                    <a:pt x="272" y="9035"/>
                  </a:lnTo>
                  <a:cubicBezTo>
                    <a:pt x="93" y="9122"/>
                    <a:pt x="1" y="9321"/>
                    <a:pt x="46" y="9513"/>
                  </a:cubicBezTo>
                  <a:cubicBezTo>
                    <a:pt x="91" y="9705"/>
                    <a:pt x="263" y="9842"/>
                    <a:pt x="460" y="9842"/>
                  </a:cubicBezTo>
                  <a:cubicBezTo>
                    <a:pt x="527" y="9840"/>
                    <a:pt x="591" y="9825"/>
                    <a:pt x="649" y="9795"/>
                  </a:cubicBezTo>
                  <a:lnTo>
                    <a:pt x="8079" y="6101"/>
                  </a:lnTo>
                  <a:lnTo>
                    <a:pt x="7782" y="5693"/>
                  </a:lnTo>
                  <a:cubicBezTo>
                    <a:pt x="5992" y="3237"/>
                    <a:pt x="3805" y="272"/>
                    <a:pt x="3555" y="86"/>
                  </a:cubicBezTo>
                  <a:cubicBezTo>
                    <a:pt x="3476" y="29"/>
                    <a:pt x="3381" y="0"/>
                    <a:pt x="32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1" name="Google Shape;3901;p51"/>
            <p:cNvSpPr/>
            <p:nvPr/>
          </p:nvSpPr>
          <p:spPr>
            <a:xfrm flipH="1">
              <a:off x="1842491" y="5268028"/>
              <a:ext cx="142981" cy="211955"/>
            </a:xfrm>
            <a:custGeom>
              <a:avLst/>
              <a:gdLst/>
              <a:ahLst/>
              <a:cxnLst/>
              <a:rect l="l" t="t" r="r" b="b"/>
              <a:pathLst>
                <a:path w="9289" h="13770" extrusionOk="0">
                  <a:moveTo>
                    <a:pt x="7569" y="0"/>
                  </a:moveTo>
                  <a:cubicBezTo>
                    <a:pt x="7546" y="0"/>
                    <a:pt x="7523" y="2"/>
                    <a:pt x="7499" y="6"/>
                  </a:cubicBezTo>
                  <a:cubicBezTo>
                    <a:pt x="7265" y="44"/>
                    <a:pt x="7107" y="267"/>
                    <a:pt x="7148" y="501"/>
                  </a:cubicBezTo>
                  <a:lnTo>
                    <a:pt x="8358" y="7829"/>
                  </a:lnTo>
                  <a:lnTo>
                    <a:pt x="235" y="12985"/>
                  </a:lnTo>
                  <a:cubicBezTo>
                    <a:pt x="74" y="13087"/>
                    <a:pt x="1" y="13282"/>
                    <a:pt x="54" y="13464"/>
                  </a:cubicBezTo>
                  <a:cubicBezTo>
                    <a:pt x="106" y="13646"/>
                    <a:pt x="273" y="13770"/>
                    <a:pt x="464" y="13770"/>
                  </a:cubicBezTo>
                  <a:cubicBezTo>
                    <a:pt x="544" y="13770"/>
                    <a:pt x="622" y="13747"/>
                    <a:pt x="691" y="13703"/>
                  </a:cubicBezTo>
                  <a:lnTo>
                    <a:pt x="9289" y="8246"/>
                  </a:lnTo>
                  <a:lnTo>
                    <a:pt x="7989" y="362"/>
                  </a:lnTo>
                  <a:cubicBezTo>
                    <a:pt x="7957" y="150"/>
                    <a:pt x="7776" y="0"/>
                    <a:pt x="75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2" name="Google Shape;3902;p51"/>
            <p:cNvSpPr/>
            <p:nvPr/>
          </p:nvSpPr>
          <p:spPr>
            <a:xfrm flipH="1">
              <a:off x="1677280" y="4772261"/>
              <a:ext cx="733668" cy="608050"/>
            </a:xfrm>
            <a:custGeom>
              <a:avLst/>
              <a:gdLst/>
              <a:ahLst/>
              <a:cxnLst/>
              <a:rect l="l" t="t" r="r" b="b"/>
              <a:pathLst>
                <a:path w="47664" h="39503" extrusionOk="0">
                  <a:moveTo>
                    <a:pt x="1" y="0"/>
                  </a:moveTo>
                  <a:cubicBezTo>
                    <a:pt x="12473" y="10513"/>
                    <a:pt x="13509" y="35678"/>
                    <a:pt x="47663" y="39503"/>
                  </a:cubicBezTo>
                  <a:cubicBezTo>
                    <a:pt x="47663" y="39503"/>
                    <a:pt x="46524" y="420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3" name="Google Shape;3903;p51"/>
            <p:cNvSpPr/>
            <p:nvPr/>
          </p:nvSpPr>
          <p:spPr>
            <a:xfrm flipH="1">
              <a:off x="1639133" y="4810260"/>
              <a:ext cx="679056" cy="616670"/>
            </a:xfrm>
            <a:custGeom>
              <a:avLst/>
              <a:gdLst/>
              <a:ahLst/>
              <a:cxnLst/>
              <a:rect l="l" t="t" r="r" b="b"/>
              <a:pathLst>
                <a:path w="44116" h="40063" extrusionOk="0">
                  <a:moveTo>
                    <a:pt x="566" y="0"/>
                  </a:moveTo>
                  <a:cubicBezTo>
                    <a:pt x="359" y="0"/>
                    <a:pt x="166" y="129"/>
                    <a:pt x="94" y="337"/>
                  </a:cubicBezTo>
                  <a:cubicBezTo>
                    <a:pt x="0" y="602"/>
                    <a:pt x="144" y="891"/>
                    <a:pt x="411" y="978"/>
                  </a:cubicBezTo>
                  <a:cubicBezTo>
                    <a:pt x="20402" y="7944"/>
                    <a:pt x="42838" y="39531"/>
                    <a:pt x="43062" y="39849"/>
                  </a:cubicBezTo>
                  <a:cubicBezTo>
                    <a:pt x="43155" y="39983"/>
                    <a:pt x="43309" y="40063"/>
                    <a:pt x="43473" y="40063"/>
                  </a:cubicBezTo>
                  <a:cubicBezTo>
                    <a:pt x="43879" y="40063"/>
                    <a:pt x="44116" y="39603"/>
                    <a:pt x="43882" y="39273"/>
                  </a:cubicBezTo>
                  <a:cubicBezTo>
                    <a:pt x="43655" y="38950"/>
                    <a:pt x="21037" y="7103"/>
                    <a:pt x="742" y="32"/>
                  </a:cubicBezTo>
                  <a:cubicBezTo>
                    <a:pt x="684" y="11"/>
                    <a:pt x="625" y="0"/>
                    <a:pt x="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4" name="Google Shape;3904;p51"/>
            <p:cNvSpPr/>
            <p:nvPr/>
          </p:nvSpPr>
          <p:spPr>
            <a:xfrm flipH="1">
              <a:off x="1677280" y="4772261"/>
              <a:ext cx="733668" cy="608050"/>
            </a:xfrm>
            <a:custGeom>
              <a:avLst/>
              <a:gdLst/>
              <a:ahLst/>
              <a:cxnLst/>
              <a:rect l="l" t="t" r="r" b="b"/>
              <a:pathLst>
                <a:path w="47664" h="39503" extrusionOk="0">
                  <a:moveTo>
                    <a:pt x="1" y="0"/>
                  </a:moveTo>
                  <a:cubicBezTo>
                    <a:pt x="12473" y="10513"/>
                    <a:pt x="13509" y="35678"/>
                    <a:pt x="47663" y="39503"/>
                  </a:cubicBezTo>
                  <a:cubicBezTo>
                    <a:pt x="47663" y="39503"/>
                    <a:pt x="46524" y="4201"/>
                    <a:pt x="1" y="0"/>
                  </a:cubicBezTo>
                  <a:close/>
                </a:path>
              </a:pathLst>
            </a:custGeom>
            <a:solidFill>
              <a:srgbClr val="6D9EEB">
                <a:alpha val="41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5" name="Google Shape;3905;p51"/>
            <p:cNvSpPr/>
            <p:nvPr/>
          </p:nvSpPr>
          <p:spPr>
            <a:xfrm flipH="1">
              <a:off x="2078447" y="4838349"/>
              <a:ext cx="136839" cy="134515"/>
            </a:xfrm>
            <a:custGeom>
              <a:avLst/>
              <a:gdLst/>
              <a:ahLst/>
              <a:cxnLst/>
              <a:rect l="l" t="t" r="r" b="b"/>
              <a:pathLst>
                <a:path w="8890" h="8739" extrusionOk="0">
                  <a:moveTo>
                    <a:pt x="5905" y="1"/>
                  </a:moveTo>
                  <a:cubicBezTo>
                    <a:pt x="5807" y="1"/>
                    <a:pt x="5709" y="29"/>
                    <a:pt x="5625" y="90"/>
                  </a:cubicBezTo>
                  <a:cubicBezTo>
                    <a:pt x="5401" y="254"/>
                    <a:pt x="5339" y="548"/>
                    <a:pt x="5503" y="772"/>
                  </a:cubicBezTo>
                  <a:cubicBezTo>
                    <a:pt x="5667" y="1088"/>
                    <a:pt x="6779" y="4314"/>
                    <a:pt x="7560" y="6613"/>
                  </a:cubicBezTo>
                  <a:lnTo>
                    <a:pt x="450" y="7741"/>
                  </a:lnTo>
                  <a:cubicBezTo>
                    <a:pt x="188" y="7779"/>
                    <a:pt x="1" y="8013"/>
                    <a:pt x="23" y="8276"/>
                  </a:cubicBezTo>
                  <a:cubicBezTo>
                    <a:pt x="42" y="8537"/>
                    <a:pt x="260" y="8738"/>
                    <a:pt x="521" y="8738"/>
                  </a:cubicBezTo>
                  <a:cubicBezTo>
                    <a:pt x="523" y="8738"/>
                    <a:pt x="525" y="8738"/>
                    <a:pt x="527" y="8738"/>
                  </a:cubicBezTo>
                  <a:cubicBezTo>
                    <a:pt x="554" y="8738"/>
                    <a:pt x="581" y="8737"/>
                    <a:pt x="606" y="8733"/>
                  </a:cubicBezTo>
                  <a:lnTo>
                    <a:pt x="8889" y="7420"/>
                  </a:lnTo>
                  <a:lnTo>
                    <a:pt x="8701" y="6855"/>
                  </a:lnTo>
                  <a:cubicBezTo>
                    <a:pt x="7284" y="2660"/>
                    <a:pt x="6490" y="428"/>
                    <a:pt x="6337" y="219"/>
                  </a:cubicBezTo>
                  <a:cubicBezTo>
                    <a:pt x="6235" y="80"/>
                    <a:pt x="6070" y="1"/>
                    <a:pt x="59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6" name="Google Shape;3906;p51"/>
            <p:cNvSpPr/>
            <p:nvPr/>
          </p:nvSpPr>
          <p:spPr>
            <a:xfrm flipH="1">
              <a:off x="1884765" y="4983560"/>
              <a:ext cx="180415" cy="172319"/>
            </a:xfrm>
            <a:custGeom>
              <a:avLst/>
              <a:gdLst/>
              <a:ahLst/>
              <a:cxnLst/>
              <a:rect l="l" t="t" r="r" b="b"/>
              <a:pathLst>
                <a:path w="11721" h="11195" extrusionOk="0">
                  <a:moveTo>
                    <a:pt x="11198" y="1"/>
                  </a:moveTo>
                  <a:cubicBezTo>
                    <a:pt x="10947" y="1"/>
                    <a:pt x="10724" y="176"/>
                    <a:pt x="10688" y="430"/>
                  </a:cubicBezTo>
                  <a:lnTo>
                    <a:pt x="9652" y="7736"/>
                  </a:lnTo>
                  <a:lnTo>
                    <a:pt x="406" y="10207"/>
                  </a:lnTo>
                  <a:cubicBezTo>
                    <a:pt x="161" y="10270"/>
                    <a:pt x="0" y="10506"/>
                    <a:pt x="34" y="10758"/>
                  </a:cubicBezTo>
                  <a:cubicBezTo>
                    <a:pt x="67" y="11008"/>
                    <a:pt x="281" y="11194"/>
                    <a:pt x="532" y="11194"/>
                  </a:cubicBezTo>
                  <a:cubicBezTo>
                    <a:pt x="533" y="11194"/>
                    <a:pt x="534" y="11194"/>
                    <a:pt x="535" y="11194"/>
                  </a:cubicBezTo>
                  <a:cubicBezTo>
                    <a:pt x="578" y="11193"/>
                    <a:pt x="623" y="11188"/>
                    <a:pt x="665" y="11178"/>
                  </a:cubicBezTo>
                  <a:lnTo>
                    <a:pt x="10551" y="8533"/>
                  </a:lnTo>
                  <a:lnTo>
                    <a:pt x="11681" y="572"/>
                  </a:lnTo>
                  <a:cubicBezTo>
                    <a:pt x="11721" y="298"/>
                    <a:pt x="11530" y="42"/>
                    <a:pt x="11255" y="3"/>
                  </a:cubicBezTo>
                  <a:cubicBezTo>
                    <a:pt x="11236" y="2"/>
                    <a:pt x="11217" y="1"/>
                    <a:pt x="111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7" name="Google Shape;3907;p51"/>
            <p:cNvSpPr/>
            <p:nvPr/>
          </p:nvSpPr>
          <p:spPr>
            <a:xfrm flipH="1">
              <a:off x="1755237" y="5150935"/>
              <a:ext cx="174166" cy="137517"/>
            </a:xfrm>
            <a:custGeom>
              <a:avLst/>
              <a:gdLst/>
              <a:ahLst/>
              <a:cxnLst/>
              <a:rect l="l" t="t" r="r" b="b"/>
              <a:pathLst>
                <a:path w="11315" h="8934" extrusionOk="0">
                  <a:moveTo>
                    <a:pt x="10767" y="0"/>
                  </a:moveTo>
                  <a:cubicBezTo>
                    <a:pt x="10527" y="0"/>
                    <a:pt x="10321" y="179"/>
                    <a:pt x="10280" y="423"/>
                  </a:cubicBezTo>
                  <a:lnTo>
                    <a:pt x="9326" y="6224"/>
                  </a:lnTo>
                  <a:lnTo>
                    <a:pt x="436" y="7940"/>
                  </a:lnTo>
                  <a:cubicBezTo>
                    <a:pt x="179" y="7985"/>
                    <a:pt x="0" y="8221"/>
                    <a:pt x="25" y="8480"/>
                  </a:cubicBezTo>
                  <a:cubicBezTo>
                    <a:pt x="50" y="8738"/>
                    <a:pt x="265" y="8934"/>
                    <a:pt x="523" y="8934"/>
                  </a:cubicBezTo>
                  <a:cubicBezTo>
                    <a:pt x="525" y="8934"/>
                    <a:pt x="527" y="8934"/>
                    <a:pt x="530" y="8934"/>
                  </a:cubicBezTo>
                  <a:cubicBezTo>
                    <a:pt x="563" y="8934"/>
                    <a:pt x="595" y="8931"/>
                    <a:pt x="627" y="8926"/>
                  </a:cubicBezTo>
                  <a:lnTo>
                    <a:pt x="10205" y="7076"/>
                  </a:lnTo>
                  <a:lnTo>
                    <a:pt x="11270" y="585"/>
                  </a:lnTo>
                  <a:cubicBezTo>
                    <a:pt x="11315" y="311"/>
                    <a:pt x="11129" y="54"/>
                    <a:pt x="10857" y="9"/>
                  </a:cubicBezTo>
                  <a:cubicBezTo>
                    <a:pt x="10826" y="3"/>
                    <a:pt x="10796" y="0"/>
                    <a:pt x="107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8" name="Google Shape;3908;p51"/>
            <p:cNvSpPr/>
            <p:nvPr/>
          </p:nvSpPr>
          <p:spPr>
            <a:xfrm flipH="1">
              <a:off x="1324676" y="4680316"/>
              <a:ext cx="628799" cy="979625"/>
            </a:xfrm>
            <a:custGeom>
              <a:avLst/>
              <a:gdLst/>
              <a:ahLst/>
              <a:cxnLst/>
              <a:rect l="l" t="t" r="r" b="b"/>
              <a:pathLst>
                <a:path w="40851" h="63643" extrusionOk="0">
                  <a:moveTo>
                    <a:pt x="6468" y="1"/>
                  </a:moveTo>
                  <a:cubicBezTo>
                    <a:pt x="5113" y="1"/>
                    <a:pt x="3930" y="611"/>
                    <a:pt x="3121" y="2041"/>
                  </a:cubicBezTo>
                  <a:cubicBezTo>
                    <a:pt x="0" y="7558"/>
                    <a:pt x="5990" y="11822"/>
                    <a:pt x="7245" y="17590"/>
                  </a:cubicBezTo>
                  <a:cubicBezTo>
                    <a:pt x="8499" y="23359"/>
                    <a:pt x="974" y="26619"/>
                    <a:pt x="3734" y="33801"/>
                  </a:cubicBezTo>
                  <a:cubicBezTo>
                    <a:pt x="6493" y="40982"/>
                    <a:pt x="14267" y="33891"/>
                    <a:pt x="11509" y="45149"/>
                  </a:cubicBezTo>
                  <a:cubicBezTo>
                    <a:pt x="8750" y="56407"/>
                    <a:pt x="23296" y="60998"/>
                    <a:pt x="23296" y="60998"/>
                  </a:cubicBezTo>
                  <a:cubicBezTo>
                    <a:pt x="23296" y="60998"/>
                    <a:pt x="27791" y="63643"/>
                    <a:pt x="31661" y="63643"/>
                  </a:cubicBezTo>
                  <a:cubicBezTo>
                    <a:pt x="33042" y="63643"/>
                    <a:pt x="34344" y="63306"/>
                    <a:pt x="35334" y="62392"/>
                  </a:cubicBezTo>
                  <a:cubicBezTo>
                    <a:pt x="39097" y="58915"/>
                    <a:pt x="37842" y="53202"/>
                    <a:pt x="37466" y="48312"/>
                  </a:cubicBezTo>
                  <a:cubicBezTo>
                    <a:pt x="37090" y="43422"/>
                    <a:pt x="40851" y="39828"/>
                    <a:pt x="39011" y="36149"/>
                  </a:cubicBezTo>
                  <a:cubicBezTo>
                    <a:pt x="37174" y="32471"/>
                    <a:pt x="28646" y="30465"/>
                    <a:pt x="30636" y="25449"/>
                  </a:cubicBezTo>
                  <a:cubicBezTo>
                    <a:pt x="32626" y="20432"/>
                    <a:pt x="30318" y="16086"/>
                    <a:pt x="26973" y="14413"/>
                  </a:cubicBezTo>
                  <a:cubicBezTo>
                    <a:pt x="23630" y="12741"/>
                    <a:pt x="19450" y="12073"/>
                    <a:pt x="17610" y="10066"/>
                  </a:cubicBezTo>
                  <a:cubicBezTo>
                    <a:pt x="15629" y="4988"/>
                    <a:pt x="10343" y="1"/>
                    <a:pt x="64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9" name="Google Shape;3909;p51"/>
            <p:cNvSpPr/>
            <p:nvPr/>
          </p:nvSpPr>
          <p:spPr>
            <a:xfrm flipH="1">
              <a:off x="1412562" y="4744388"/>
              <a:ext cx="445690" cy="931754"/>
            </a:xfrm>
            <a:custGeom>
              <a:avLst/>
              <a:gdLst/>
              <a:ahLst/>
              <a:cxnLst/>
              <a:rect l="l" t="t" r="r" b="b"/>
              <a:pathLst>
                <a:path w="28955" h="60533" extrusionOk="0">
                  <a:moveTo>
                    <a:pt x="557" y="1"/>
                  </a:moveTo>
                  <a:cubicBezTo>
                    <a:pt x="435" y="1"/>
                    <a:pt x="311" y="45"/>
                    <a:pt x="214" y="136"/>
                  </a:cubicBezTo>
                  <a:cubicBezTo>
                    <a:pt x="12" y="324"/>
                    <a:pt x="0" y="642"/>
                    <a:pt x="189" y="844"/>
                  </a:cubicBezTo>
                  <a:cubicBezTo>
                    <a:pt x="14736" y="16492"/>
                    <a:pt x="27784" y="59739"/>
                    <a:pt x="27914" y="60175"/>
                  </a:cubicBezTo>
                  <a:cubicBezTo>
                    <a:pt x="27977" y="60387"/>
                    <a:pt x="28173" y="60533"/>
                    <a:pt x="28395" y="60533"/>
                  </a:cubicBezTo>
                  <a:cubicBezTo>
                    <a:pt x="28444" y="60533"/>
                    <a:pt x="28492" y="60524"/>
                    <a:pt x="28539" y="60511"/>
                  </a:cubicBezTo>
                  <a:cubicBezTo>
                    <a:pt x="28803" y="60432"/>
                    <a:pt x="28955" y="60152"/>
                    <a:pt x="28875" y="59886"/>
                  </a:cubicBezTo>
                  <a:cubicBezTo>
                    <a:pt x="28746" y="59450"/>
                    <a:pt x="15630" y="15980"/>
                    <a:pt x="924" y="161"/>
                  </a:cubicBezTo>
                  <a:cubicBezTo>
                    <a:pt x="825" y="54"/>
                    <a:pt x="692" y="1"/>
                    <a:pt x="557" y="1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0" name="Google Shape;3910;p51"/>
            <p:cNvSpPr/>
            <p:nvPr/>
          </p:nvSpPr>
          <p:spPr>
            <a:xfrm flipH="1">
              <a:off x="1653722" y="4862250"/>
              <a:ext cx="163884" cy="114289"/>
            </a:xfrm>
            <a:custGeom>
              <a:avLst/>
              <a:gdLst/>
              <a:ahLst/>
              <a:cxnLst/>
              <a:rect l="l" t="t" r="r" b="b"/>
              <a:pathLst>
                <a:path w="10647" h="7425" extrusionOk="0">
                  <a:moveTo>
                    <a:pt x="10078" y="0"/>
                  </a:moveTo>
                  <a:cubicBezTo>
                    <a:pt x="9881" y="0"/>
                    <a:pt x="9695" y="117"/>
                    <a:pt x="9616" y="310"/>
                  </a:cubicBezTo>
                  <a:lnTo>
                    <a:pt x="7130" y="6270"/>
                  </a:lnTo>
                  <a:lnTo>
                    <a:pt x="652" y="4901"/>
                  </a:lnTo>
                  <a:cubicBezTo>
                    <a:pt x="618" y="4894"/>
                    <a:pt x="583" y="4891"/>
                    <a:pt x="549" y="4891"/>
                  </a:cubicBezTo>
                  <a:cubicBezTo>
                    <a:pt x="317" y="4891"/>
                    <a:pt x="108" y="5053"/>
                    <a:pt x="57" y="5289"/>
                  </a:cubicBezTo>
                  <a:cubicBezTo>
                    <a:pt x="1" y="5560"/>
                    <a:pt x="174" y="5825"/>
                    <a:pt x="445" y="5884"/>
                  </a:cubicBezTo>
                  <a:lnTo>
                    <a:pt x="7736" y="7424"/>
                  </a:lnTo>
                  <a:lnTo>
                    <a:pt x="10542" y="694"/>
                  </a:lnTo>
                  <a:cubicBezTo>
                    <a:pt x="10647" y="439"/>
                    <a:pt x="10527" y="146"/>
                    <a:pt x="10271" y="39"/>
                  </a:cubicBezTo>
                  <a:cubicBezTo>
                    <a:pt x="10208" y="13"/>
                    <a:pt x="10142" y="0"/>
                    <a:pt x="10078" y="0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1" name="Google Shape;3911;p51"/>
            <p:cNvSpPr/>
            <p:nvPr/>
          </p:nvSpPr>
          <p:spPr>
            <a:xfrm flipH="1">
              <a:off x="1499227" y="5055235"/>
              <a:ext cx="318425" cy="174520"/>
            </a:xfrm>
            <a:custGeom>
              <a:avLst/>
              <a:gdLst/>
              <a:ahLst/>
              <a:cxnLst/>
              <a:rect l="l" t="t" r="r" b="b"/>
              <a:pathLst>
                <a:path w="20687" h="11338" extrusionOk="0">
                  <a:moveTo>
                    <a:pt x="20113" y="0"/>
                  </a:moveTo>
                  <a:cubicBezTo>
                    <a:pt x="19925" y="0"/>
                    <a:pt x="19746" y="106"/>
                    <a:pt x="19660" y="287"/>
                  </a:cubicBezTo>
                  <a:lnTo>
                    <a:pt x="14951" y="10185"/>
                  </a:lnTo>
                  <a:lnTo>
                    <a:pt x="662" y="6970"/>
                  </a:lnTo>
                  <a:cubicBezTo>
                    <a:pt x="625" y="6962"/>
                    <a:pt x="589" y="6958"/>
                    <a:pt x="552" y="6958"/>
                  </a:cubicBezTo>
                  <a:cubicBezTo>
                    <a:pt x="322" y="6958"/>
                    <a:pt x="114" y="7117"/>
                    <a:pt x="62" y="7351"/>
                  </a:cubicBezTo>
                  <a:cubicBezTo>
                    <a:pt x="0" y="7622"/>
                    <a:pt x="171" y="7889"/>
                    <a:pt x="441" y="7951"/>
                  </a:cubicBezTo>
                  <a:lnTo>
                    <a:pt x="15512" y="11338"/>
                  </a:lnTo>
                  <a:lnTo>
                    <a:pt x="20566" y="718"/>
                  </a:lnTo>
                  <a:cubicBezTo>
                    <a:pt x="20686" y="467"/>
                    <a:pt x="20579" y="168"/>
                    <a:pt x="20329" y="50"/>
                  </a:cubicBezTo>
                  <a:cubicBezTo>
                    <a:pt x="20259" y="16"/>
                    <a:pt x="20185" y="0"/>
                    <a:pt x="20113" y="0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2" name="Google Shape;3912;p51"/>
            <p:cNvSpPr/>
            <p:nvPr/>
          </p:nvSpPr>
          <p:spPr>
            <a:xfrm flipH="1">
              <a:off x="658816" y="4243988"/>
              <a:ext cx="858409" cy="1337331"/>
            </a:xfrm>
            <a:custGeom>
              <a:avLst/>
              <a:gdLst/>
              <a:ahLst/>
              <a:cxnLst/>
              <a:rect l="l" t="t" r="r" b="b"/>
              <a:pathLst>
                <a:path w="55768" h="86882" extrusionOk="0">
                  <a:moveTo>
                    <a:pt x="46938" y="0"/>
                  </a:moveTo>
                  <a:cubicBezTo>
                    <a:pt x="41647" y="0"/>
                    <a:pt x="34433" y="6807"/>
                    <a:pt x="31727" y="13740"/>
                  </a:cubicBezTo>
                  <a:cubicBezTo>
                    <a:pt x="29216" y="16480"/>
                    <a:pt x="23510" y="17393"/>
                    <a:pt x="18945" y="19675"/>
                  </a:cubicBezTo>
                  <a:cubicBezTo>
                    <a:pt x="14381" y="21957"/>
                    <a:pt x="11229" y="27892"/>
                    <a:pt x="13946" y="34740"/>
                  </a:cubicBezTo>
                  <a:cubicBezTo>
                    <a:pt x="16663" y="41587"/>
                    <a:pt x="5023" y="44326"/>
                    <a:pt x="2511" y="49348"/>
                  </a:cubicBezTo>
                  <a:cubicBezTo>
                    <a:pt x="0" y="54369"/>
                    <a:pt x="5136" y="59276"/>
                    <a:pt x="4622" y="65952"/>
                  </a:cubicBezTo>
                  <a:cubicBezTo>
                    <a:pt x="4109" y="72629"/>
                    <a:pt x="2398" y="80428"/>
                    <a:pt x="7532" y="85173"/>
                  </a:cubicBezTo>
                  <a:cubicBezTo>
                    <a:pt x="8883" y="86422"/>
                    <a:pt x="10661" y="86882"/>
                    <a:pt x="12547" y="86882"/>
                  </a:cubicBezTo>
                  <a:cubicBezTo>
                    <a:pt x="17831" y="86882"/>
                    <a:pt x="23966" y="83272"/>
                    <a:pt x="23966" y="83272"/>
                  </a:cubicBezTo>
                  <a:cubicBezTo>
                    <a:pt x="23966" y="83272"/>
                    <a:pt x="43823" y="77003"/>
                    <a:pt x="40057" y="61635"/>
                  </a:cubicBezTo>
                  <a:cubicBezTo>
                    <a:pt x="36291" y="46267"/>
                    <a:pt x="46904" y="55948"/>
                    <a:pt x="50672" y="46143"/>
                  </a:cubicBezTo>
                  <a:cubicBezTo>
                    <a:pt x="54438" y="36338"/>
                    <a:pt x="44166" y="31887"/>
                    <a:pt x="45878" y="24012"/>
                  </a:cubicBezTo>
                  <a:cubicBezTo>
                    <a:pt x="47589" y="16138"/>
                    <a:pt x="55768" y="10317"/>
                    <a:pt x="51507" y="2785"/>
                  </a:cubicBezTo>
                  <a:cubicBezTo>
                    <a:pt x="50403" y="833"/>
                    <a:pt x="48788" y="0"/>
                    <a:pt x="469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3" name="Google Shape;3913;p51"/>
            <p:cNvSpPr/>
            <p:nvPr/>
          </p:nvSpPr>
          <p:spPr>
            <a:xfrm flipH="1">
              <a:off x="658816" y="4243988"/>
              <a:ext cx="858409" cy="1337331"/>
            </a:xfrm>
            <a:custGeom>
              <a:avLst/>
              <a:gdLst/>
              <a:ahLst/>
              <a:cxnLst/>
              <a:rect l="l" t="t" r="r" b="b"/>
              <a:pathLst>
                <a:path w="55768" h="86882" extrusionOk="0">
                  <a:moveTo>
                    <a:pt x="46938" y="0"/>
                  </a:moveTo>
                  <a:cubicBezTo>
                    <a:pt x="41647" y="0"/>
                    <a:pt x="34433" y="6807"/>
                    <a:pt x="31727" y="13740"/>
                  </a:cubicBezTo>
                  <a:cubicBezTo>
                    <a:pt x="29216" y="16480"/>
                    <a:pt x="23510" y="17393"/>
                    <a:pt x="18945" y="19675"/>
                  </a:cubicBezTo>
                  <a:cubicBezTo>
                    <a:pt x="14381" y="21957"/>
                    <a:pt x="11229" y="27892"/>
                    <a:pt x="13946" y="34740"/>
                  </a:cubicBezTo>
                  <a:cubicBezTo>
                    <a:pt x="16663" y="41587"/>
                    <a:pt x="5023" y="44326"/>
                    <a:pt x="2511" y="49348"/>
                  </a:cubicBezTo>
                  <a:cubicBezTo>
                    <a:pt x="0" y="54369"/>
                    <a:pt x="5136" y="59276"/>
                    <a:pt x="4622" y="65952"/>
                  </a:cubicBezTo>
                  <a:cubicBezTo>
                    <a:pt x="4109" y="72629"/>
                    <a:pt x="2398" y="80428"/>
                    <a:pt x="7532" y="85173"/>
                  </a:cubicBezTo>
                  <a:cubicBezTo>
                    <a:pt x="8883" y="86422"/>
                    <a:pt x="10661" y="86882"/>
                    <a:pt x="12547" y="86882"/>
                  </a:cubicBezTo>
                  <a:cubicBezTo>
                    <a:pt x="17831" y="86882"/>
                    <a:pt x="23966" y="83272"/>
                    <a:pt x="23966" y="83272"/>
                  </a:cubicBezTo>
                  <a:cubicBezTo>
                    <a:pt x="23966" y="83272"/>
                    <a:pt x="43823" y="77003"/>
                    <a:pt x="40057" y="61635"/>
                  </a:cubicBezTo>
                  <a:cubicBezTo>
                    <a:pt x="36291" y="46267"/>
                    <a:pt x="46904" y="55948"/>
                    <a:pt x="50672" y="46143"/>
                  </a:cubicBezTo>
                  <a:cubicBezTo>
                    <a:pt x="54438" y="36338"/>
                    <a:pt x="44166" y="31887"/>
                    <a:pt x="45878" y="24012"/>
                  </a:cubicBezTo>
                  <a:cubicBezTo>
                    <a:pt x="47589" y="16138"/>
                    <a:pt x="55768" y="10317"/>
                    <a:pt x="51507" y="2785"/>
                  </a:cubicBezTo>
                  <a:cubicBezTo>
                    <a:pt x="50403" y="833"/>
                    <a:pt x="48788" y="0"/>
                    <a:pt x="46938" y="0"/>
                  </a:cubicBezTo>
                  <a:close/>
                </a:path>
              </a:pathLst>
            </a:custGeom>
            <a:solidFill>
              <a:srgbClr val="6D9EEB">
                <a:alpha val="41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4" name="Google Shape;3914;p51"/>
            <p:cNvSpPr/>
            <p:nvPr/>
          </p:nvSpPr>
          <p:spPr>
            <a:xfrm flipH="1">
              <a:off x="791960" y="4334255"/>
              <a:ext cx="602155" cy="1266356"/>
            </a:xfrm>
            <a:custGeom>
              <a:avLst/>
              <a:gdLst/>
              <a:ahLst/>
              <a:cxnLst/>
              <a:rect l="l" t="t" r="r" b="b"/>
              <a:pathLst>
                <a:path w="39120" h="82271" extrusionOk="0">
                  <a:moveTo>
                    <a:pt x="38564" y="0"/>
                  </a:moveTo>
                  <a:cubicBezTo>
                    <a:pt x="38430" y="0"/>
                    <a:pt x="38296" y="54"/>
                    <a:pt x="38197" y="160"/>
                  </a:cubicBezTo>
                  <a:cubicBezTo>
                    <a:pt x="18149" y="21726"/>
                    <a:pt x="258" y="81027"/>
                    <a:pt x="79" y="81624"/>
                  </a:cubicBezTo>
                  <a:cubicBezTo>
                    <a:pt x="1" y="81889"/>
                    <a:pt x="151" y="82170"/>
                    <a:pt x="417" y="82249"/>
                  </a:cubicBezTo>
                  <a:cubicBezTo>
                    <a:pt x="464" y="82262"/>
                    <a:pt x="512" y="82270"/>
                    <a:pt x="561" y="82270"/>
                  </a:cubicBezTo>
                  <a:cubicBezTo>
                    <a:pt x="781" y="82270"/>
                    <a:pt x="977" y="82125"/>
                    <a:pt x="1040" y="81913"/>
                  </a:cubicBezTo>
                  <a:cubicBezTo>
                    <a:pt x="1221" y="81318"/>
                    <a:pt x="19043" y="22239"/>
                    <a:pt x="38930" y="843"/>
                  </a:cubicBezTo>
                  <a:cubicBezTo>
                    <a:pt x="39119" y="641"/>
                    <a:pt x="39109" y="323"/>
                    <a:pt x="38905" y="135"/>
                  </a:cubicBezTo>
                  <a:cubicBezTo>
                    <a:pt x="38809" y="45"/>
                    <a:pt x="38686" y="0"/>
                    <a:pt x="385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5" name="Google Shape;3915;p51"/>
            <p:cNvSpPr/>
            <p:nvPr/>
          </p:nvSpPr>
          <p:spPr>
            <a:xfrm flipH="1">
              <a:off x="847457" y="4495181"/>
              <a:ext cx="217481" cy="149923"/>
            </a:xfrm>
            <a:custGeom>
              <a:avLst/>
              <a:gdLst/>
              <a:ahLst/>
              <a:cxnLst/>
              <a:rect l="l" t="t" r="r" b="b"/>
              <a:pathLst>
                <a:path w="14129" h="9740" extrusionOk="0">
                  <a:moveTo>
                    <a:pt x="572" y="0"/>
                  </a:moveTo>
                  <a:cubicBezTo>
                    <a:pt x="507" y="0"/>
                    <a:pt x="442" y="13"/>
                    <a:pt x="378" y="39"/>
                  </a:cubicBezTo>
                  <a:cubicBezTo>
                    <a:pt x="123" y="146"/>
                    <a:pt x="1" y="438"/>
                    <a:pt x="108" y="694"/>
                  </a:cubicBezTo>
                  <a:lnTo>
                    <a:pt x="3879" y="9740"/>
                  </a:lnTo>
                  <a:lnTo>
                    <a:pt x="13684" y="7668"/>
                  </a:lnTo>
                  <a:cubicBezTo>
                    <a:pt x="13955" y="7611"/>
                    <a:pt x="14129" y="7345"/>
                    <a:pt x="14072" y="7075"/>
                  </a:cubicBezTo>
                  <a:cubicBezTo>
                    <a:pt x="14020" y="6834"/>
                    <a:pt x="13806" y="6679"/>
                    <a:pt x="13572" y="6679"/>
                  </a:cubicBezTo>
                  <a:cubicBezTo>
                    <a:pt x="13540" y="6679"/>
                    <a:pt x="13509" y="6681"/>
                    <a:pt x="13477" y="6687"/>
                  </a:cubicBezTo>
                  <a:lnTo>
                    <a:pt x="4485" y="8587"/>
                  </a:lnTo>
                  <a:lnTo>
                    <a:pt x="1033" y="308"/>
                  </a:lnTo>
                  <a:cubicBezTo>
                    <a:pt x="953" y="116"/>
                    <a:pt x="767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6" name="Google Shape;3916;p51"/>
            <p:cNvSpPr/>
            <p:nvPr/>
          </p:nvSpPr>
          <p:spPr>
            <a:xfrm flipH="1">
              <a:off x="847371" y="4758624"/>
              <a:ext cx="428373" cy="232196"/>
            </a:xfrm>
            <a:custGeom>
              <a:avLst/>
              <a:gdLst/>
              <a:ahLst/>
              <a:cxnLst/>
              <a:rect l="l" t="t" r="r" b="b"/>
              <a:pathLst>
                <a:path w="27830" h="15085" extrusionOk="0">
                  <a:moveTo>
                    <a:pt x="571" y="1"/>
                  </a:moveTo>
                  <a:cubicBezTo>
                    <a:pt x="499" y="1"/>
                    <a:pt x="426" y="16"/>
                    <a:pt x="356" y="49"/>
                  </a:cubicBezTo>
                  <a:cubicBezTo>
                    <a:pt x="107" y="170"/>
                    <a:pt x="0" y="469"/>
                    <a:pt x="119" y="719"/>
                  </a:cubicBezTo>
                  <a:lnTo>
                    <a:pt x="6956" y="15085"/>
                  </a:lnTo>
                  <a:lnTo>
                    <a:pt x="27388" y="10493"/>
                  </a:lnTo>
                  <a:cubicBezTo>
                    <a:pt x="27659" y="10432"/>
                    <a:pt x="27829" y="10164"/>
                    <a:pt x="27767" y="9894"/>
                  </a:cubicBezTo>
                  <a:cubicBezTo>
                    <a:pt x="27715" y="9660"/>
                    <a:pt x="27507" y="9500"/>
                    <a:pt x="27278" y="9500"/>
                  </a:cubicBezTo>
                  <a:cubicBezTo>
                    <a:pt x="27242" y="9500"/>
                    <a:pt x="27206" y="9504"/>
                    <a:pt x="27169" y="9513"/>
                  </a:cubicBezTo>
                  <a:lnTo>
                    <a:pt x="7517" y="13932"/>
                  </a:lnTo>
                  <a:lnTo>
                    <a:pt x="1026" y="288"/>
                  </a:lnTo>
                  <a:cubicBezTo>
                    <a:pt x="939" y="107"/>
                    <a:pt x="759" y="1"/>
                    <a:pt x="5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7" name="Google Shape;3917;p51"/>
            <p:cNvSpPr/>
            <p:nvPr/>
          </p:nvSpPr>
          <p:spPr>
            <a:xfrm flipH="1">
              <a:off x="1021107" y="5087956"/>
              <a:ext cx="386367" cy="236829"/>
            </a:xfrm>
            <a:custGeom>
              <a:avLst/>
              <a:gdLst/>
              <a:ahLst/>
              <a:cxnLst/>
              <a:rect l="l" t="t" r="r" b="b"/>
              <a:pathLst>
                <a:path w="25101" h="15386" extrusionOk="0">
                  <a:moveTo>
                    <a:pt x="572" y="1"/>
                  </a:moveTo>
                  <a:cubicBezTo>
                    <a:pt x="499" y="1"/>
                    <a:pt x="425" y="17"/>
                    <a:pt x="354" y="51"/>
                  </a:cubicBezTo>
                  <a:cubicBezTo>
                    <a:pt x="105" y="171"/>
                    <a:pt x="0" y="470"/>
                    <a:pt x="120" y="721"/>
                  </a:cubicBezTo>
                  <a:lnTo>
                    <a:pt x="7161" y="15385"/>
                  </a:lnTo>
                  <a:lnTo>
                    <a:pt x="24693" y="9750"/>
                  </a:lnTo>
                  <a:cubicBezTo>
                    <a:pt x="24957" y="9664"/>
                    <a:pt x="25100" y="9382"/>
                    <a:pt x="25015" y="9118"/>
                  </a:cubicBezTo>
                  <a:cubicBezTo>
                    <a:pt x="24948" y="8905"/>
                    <a:pt x="24749" y="8770"/>
                    <a:pt x="24538" y="8770"/>
                  </a:cubicBezTo>
                  <a:cubicBezTo>
                    <a:pt x="24487" y="8770"/>
                    <a:pt x="24436" y="8778"/>
                    <a:pt x="24385" y="8794"/>
                  </a:cubicBezTo>
                  <a:lnTo>
                    <a:pt x="7686" y="14162"/>
                  </a:lnTo>
                  <a:lnTo>
                    <a:pt x="1024" y="286"/>
                  </a:lnTo>
                  <a:cubicBezTo>
                    <a:pt x="938" y="106"/>
                    <a:pt x="759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" name="صورة 6">
            <a:extLst>
              <a:ext uri="{FF2B5EF4-FFF2-40B4-BE49-F238E27FC236}">
                <a16:creationId xmlns:a16="http://schemas.microsoft.com/office/drawing/2014/main" id="{1F0C6151-DF7B-B495-7BC3-DE251C8C71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52400"/>
            <a:ext cx="4107180" cy="49377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فقاعة الكلام: مستطيلة مستديرة الزوايا 7">
            <a:extLst>
              <a:ext uri="{FF2B5EF4-FFF2-40B4-BE49-F238E27FC236}">
                <a16:creationId xmlns:a16="http://schemas.microsoft.com/office/drawing/2014/main" id="{B91F5CE3-C65E-9DBD-42F7-E13E3ADD1C28}"/>
              </a:ext>
            </a:extLst>
          </p:cNvPr>
          <p:cNvSpPr/>
          <p:nvPr/>
        </p:nvSpPr>
        <p:spPr>
          <a:xfrm>
            <a:off x="7894320" y="982980"/>
            <a:ext cx="45719" cy="45719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فقاعة الكلام: مستطيلة مستديرة الزوايا 8">
            <a:extLst>
              <a:ext uri="{FF2B5EF4-FFF2-40B4-BE49-F238E27FC236}">
                <a16:creationId xmlns:a16="http://schemas.microsoft.com/office/drawing/2014/main" id="{C8D1E8F9-D02F-EEE9-BD99-6400B3BAE9C6}"/>
              </a:ext>
            </a:extLst>
          </p:cNvPr>
          <p:cNvSpPr/>
          <p:nvPr/>
        </p:nvSpPr>
        <p:spPr>
          <a:xfrm>
            <a:off x="5417820" y="1196340"/>
            <a:ext cx="3223260" cy="609600"/>
          </a:xfrm>
          <a:prstGeom prst="wedgeRoundRectCallout">
            <a:avLst>
              <a:gd name="adj1" fmla="val -61523"/>
              <a:gd name="adj2" fmla="val 1750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>
                <a:solidFill>
                  <a:schemeClr val="accent3"/>
                </a:solidFill>
              </a:rPr>
              <a:t>What’s the title of the article ?</a:t>
            </a:r>
          </a:p>
        </p:txBody>
      </p:sp>
      <p:sp>
        <p:nvSpPr>
          <p:cNvPr id="10" name="Rectangle: Rounded Corners 16">
            <a:extLst>
              <a:ext uri="{FF2B5EF4-FFF2-40B4-BE49-F238E27FC236}">
                <a16:creationId xmlns:a16="http://schemas.microsoft.com/office/drawing/2014/main" id="{4E90435A-1A90-3779-8DF5-0B13C452DC25}"/>
              </a:ext>
            </a:extLst>
          </p:cNvPr>
          <p:cNvSpPr/>
          <p:nvPr/>
        </p:nvSpPr>
        <p:spPr>
          <a:xfrm>
            <a:off x="897890" y="236221"/>
            <a:ext cx="3835394" cy="372110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فقاعة الكلام: مستطيلة مستديرة الزوايا 10">
            <a:extLst>
              <a:ext uri="{FF2B5EF4-FFF2-40B4-BE49-F238E27FC236}">
                <a16:creationId xmlns:a16="http://schemas.microsoft.com/office/drawing/2014/main" id="{C5B77D77-814B-39EF-4BCC-AA43A90F1E97}"/>
              </a:ext>
            </a:extLst>
          </p:cNvPr>
          <p:cNvSpPr/>
          <p:nvPr/>
        </p:nvSpPr>
        <p:spPr>
          <a:xfrm>
            <a:off x="5311140" y="2034540"/>
            <a:ext cx="3329940" cy="609600"/>
          </a:xfrm>
          <a:prstGeom prst="wedgeRoundRectCallout">
            <a:avLst>
              <a:gd name="adj1" fmla="val -61523"/>
              <a:gd name="adj2" fmla="val 1750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>
                <a:solidFill>
                  <a:schemeClr val="accent3"/>
                </a:solidFill>
              </a:rPr>
              <a:t>How many paragraphs are there?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1A10D91-42EC-5764-E14E-FF7F202925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790" t="24256" r="9196" b="37526"/>
          <a:stretch/>
        </p:blipFill>
        <p:spPr>
          <a:xfrm>
            <a:off x="87795" y="606584"/>
            <a:ext cx="821635" cy="523220"/>
          </a:xfrm>
          <a:prstGeom prst="rect">
            <a:avLst/>
          </a:prstGeom>
        </p:spPr>
      </p:pic>
      <p:pic>
        <p:nvPicPr>
          <p:cNvPr id="13" name="Picture 11">
            <a:extLst>
              <a:ext uri="{FF2B5EF4-FFF2-40B4-BE49-F238E27FC236}">
                <a16:creationId xmlns:a16="http://schemas.microsoft.com/office/drawing/2014/main" id="{C5174F74-E6BE-1834-C6CC-71E1CA09AD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790" t="24256" r="9196" b="37526"/>
          <a:stretch/>
        </p:blipFill>
        <p:spPr>
          <a:xfrm>
            <a:off x="0" y="1726724"/>
            <a:ext cx="821635" cy="523220"/>
          </a:xfrm>
          <a:prstGeom prst="rect">
            <a:avLst/>
          </a:prstGeom>
        </p:spPr>
      </p:pic>
      <p:pic>
        <p:nvPicPr>
          <p:cNvPr id="14" name="Picture 11">
            <a:extLst>
              <a:ext uri="{FF2B5EF4-FFF2-40B4-BE49-F238E27FC236}">
                <a16:creationId xmlns:a16="http://schemas.microsoft.com/office/drawing/2014/main" id="{4DEE23AC-0493-EACD-E5EF-F802A80A02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790" t="24256" r="9196" b="37526"/>
          <a:stretch/>
        </p:blipFill>
        <p:spPr>
          <a:xfrm>
            <a:off x="57315" y="2945924"/>
            <a:ext cx="821635" cy="523220"/>
          </a:xfrm>
          <a:prstGeom prst="rect">
            <a:avLst/>
          </a:prstGeom>
        </p:spPr>
      </p:pic>
      <p:pic>
        <p:nvPicPr>
          <p:cNvPr id="15" name="Picture 11">
            <a:extLst>
              <a:ext uri="{FF2B5EF4-FFF2-40B4-BE49-F238E27FC236}">
                <a16:creationId xmlns:a16="http://schemas.microsoft.com/office/drawing/2014/main" id="{3D7C9E7B-BB1E-1873-C2CF-86D6EAA1A9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790" t="24256" r="9196" b="37526"/>
          <a:stretch/>
        </p:blipFill>
        <p:spPr>
          <a:xfrm>
            <a:off x="95415" y="4348004"/>
            <a:ext cx="821635" cy="523220"/>
          </a:xfrm>
          <a:prstGeom prst="rect">
            <a:avLst/>
          </a:prstGeom>
        </p:spPr>
      </p:pic>
      <p:pic>
        <p:nvPicPr>
          <p:cNvPr id="16" name="Picture 11">
            <a:extLst>
              <a:ext uri="{FF2B5EF4-FFF2-40B4-BE49-F238E27FC236}">
                <a16:creationId xmlns:a16="http://schemas.microsoft.com/office/drawing/2014/main" id="{19800817-8ACC-FCF1-7891-266038AB0C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790" t="24256" r="9196" b="37526"/>
          <a:stretch/>
        </p:blipFill>
        <p:spPr>
          <a:xfrm>
            <a:off x="2099475" y="4073684"/>
            <a:ext cx="821635" cy="523220"/>
          </a:xfrm>
          <a:prstGeom prst="rect">
            <a:avLst/>
          </a:prstGeom>
        </p:spPr>
      </p:pic>
      <p:sp>
        <p:nvSpPr>
          <p:cNvPr id="17" name="فقاعة الكلام: مستطيلة مستديرة الزوايا 16">
            <a:extLst>
              <a:ext uri="{FF2B5EF4-FFF2-40B4-BE49-F238E27FC236}">
                <a16:creationId xmlns:a16="http://schemas.microsoft.com/office/drawing/2014/main" id="{3E57A9B5-8868-4F7C-01D4-CD448EB19629}"/>
              </a:ext>
            </a:extLst>
          </p:cNvPr>
          <p:cNvSpPr/>
          <p:nvPr/>
        </p:nvSpPr>
        <p:spPr>
          <a:xfrm>
            <a:off x="5387340" y="2948940"/>
            <a:ext cx="3139440" cy="609600"/>
          </a:xfrm>
          <a:prstGeom prst="wedgeRoundRectCallout">
            <a:avLst>
              <a:gd name="adj1" fmla="val -61523"/>
              <a:gd name="adj2" fmla="val 1750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>
                <a:solidFill>
                  <a:schemeClr val="accent3"/>
                </a:solidFill>
              </a:rPr>
              <a:t>What does the picture show?</a:t>
            </a:r>
          </a:p>
        </p:txBody>
      </p:sp>
      <p:sp>
        <p:nvSpPr>
          <p:cNvPr id="19" name="Google Shape;3954;p53">
            <a:extLst>
              <a:ext uri="{FF2B5EF4-FFF2-40B4-BE49-F238E27FC236}">
                <a16:creationId xmlns:a16="http://schemas.microsoft.com/office/drawing/2014/main" id="{EB0B07E1-6F29-67A7-F4EB-6B4AFF11270C}"/>
              </a:ext>
            </a:extLst>
          </p:cNvPr>
          <p:cNvSpPr/>
          <p:nvPr/>
        </p:nvSpPr>
        <p:spPr>
          <a:xfrm>
            <a:off x="1502405" y="1505151"/>
            <a:ext cx="1621795" cy="323649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accent1"/>
                </a:solidFill>
              </a:rPr>
              <a:t>An old car</a:t>
            </a:r>
            <a:endParaRPr sz="18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798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7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BDB5C8B-08A5-50B8-D114-AE8A1D8A00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" t="10580" r="649" b="63152"/>
          <a:stretch/>
        </p:blipFill>
        <p:spPr>
          <a:xfrm>
            <a:off x="1577092" y="1660371"/>
            <a:ext cx="5981948" cy="8694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A2EC"/>
            </a:solidFill>
            <a:miter lim="800000"/>
          </a:ln>
          <a:effectLst>
            <a:glow rad="228600">
              <a:srgbClr val="FFFFCC">
                <a:alpha val="40000"/>
              </a:srgb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Google Shape;4677;p72">
            <a:extLst>
              <a:ext uri="{FF2B5EF4-FFF2-40B4-BE49-F238E27FC236}">
                <a16:creationId xmlns:a16="http://schemas.microsoft.com/office/drawing/2014/main" id="{3C4CF0EE-1430-E4CF-0A97-41FB3FEFAA5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 flipH="1">
            <a:off x="1936674" y="376665"/>
            <a:ext cx="4997525" cy="104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solidFill>
                  <a:schemeClr val="tx1"/>
                </a:solidFill>
              </a:rPr>
              <a:t>Before</a:t>
            </a:r>
            <a:r>
              <a:rPr lang="en" sz="4400" dirty="0">
                <a:solidFill>
                  <a:schemeClr val="accent1"/>
                </a:solidFill>
              </a:rPr>
              <a:t> Reading</a:t>
            </a:r>
            <a:endParaRPr sz="4400" dirty="0">
              <a:solidFill>
                <a:schemeClr val="accent1"/>
              </a:solidFill>
            </a:endParaRPr>
          </a:p>
        </p:txBody>
      </p:sp>
      <p:sp>
        <p:nvSpPr>
          <p:cNvPr id="6" name="فقاعة التفكير: على شكل سحابة 5">
            <a:extLst>
              <a:ext uri="{FF2B5EF4-FFF2-40B4-BE49-F238E27FC236}">
                <a16:creationId xmlns:a16="http://schemas.microsoft.com/office/drawing/2014/main" id="{64A59843-F127-DC7D-9AC4-DA6481DFCC23}"/>
              </a:ext>
            </a:extLst>
          </p:cNvPr>
          <p:cNvSpPr/>
          <p:nvPr/>
        </p:nvSpPr>
        <p:spPr>
          <a:xfrm>
            <a:off x="1935480" y="3002280"/>
            <a:ext cx="5905500" cy="1554480"/>
          </a:xfrm>
          <a:prstGeom prst="cloudCallout">
            <a:avLst>
              <a:gd name="adj1" fmla="val -58589"/>
              <a:gd name="adj2" fmla="val 29297"/>
            </a:avLst>
          </a:prstGeom>
          <a:solidFill>
            <a:srgbClr val="FFFFCC"/>
          </a:solidFill>
          <a:ln>
            <a:solidFill>
              <a:srgbClr val="9EBFF4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2">
                    <a:lumMod val="75000"/>
                  </a:schemeClr>
                </a:solidFill>
              </a:rPr>
              <a:t>Time Capsule </a:t>
            </a:r>
            <a:r>
              <a:rPr lang="en-US" sz="1600" dirty="0">
                <a:solidFill>
                  <a:schemeClr val="bg2">
                    <a:lumMod val="75000"/>
                  </a:schemeClr>
                </a:solidFill>
              </a:rPr>
              <a:t>= a container storing a selection of objects chosen as being typical of the present time, buried for discovery in the future.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BCA9D4CB-B08B-2148-23F8-275EEE5C84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14300"/>
            <a:ext cx="3810000" cy="49377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4" name="Picture 7" descr="Text&#10;&#10;Description automatically generated">
            <a:extLst>
              <a:ext uri="{FF2B5EF4-FFF2-40B4-BE49-F238E27FC236}">
                <a16:creationId xmlns:a16="http://schemas.microsoft.com/office/drawing/2014/main" id="{521120B8-7CF8-FE61-06E0-965DFA8797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" y="628260"/>
            <a:ext cx="3573780" cy="2442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5" name="سهم: لليسار 54">
            <a:extLst>
              <a:ext uri="{FF2B5EF4-FFF2-40B4-BE49-F238E27FC236}">
                <a16:creationId xmlns:a16="http://schemas.microsoft.com/office/drawing/2014/main" id="{6CBD01CA-86D9-EAEC-BFF3-81D89466F1E0}"/>
              </a:ext>
            </a:extLst>
          </p:cNvPr>
          <p:cNvSpPr/>
          <p:nvPr/>
        </p:nvSpPr>
        <p:spPr>
          <a:xfrm>
            <a:off x="4114800" y="266700"/>
            <a:ext cx="4602480" cy="113538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>
                <a:solidFill>
                  <a:schemeClr val="accent3"/>
                </a:solidFill>
                <a:latin typeface="Amasis MT Pro" panose="02040504050005020304" pitchFamily="18" charset="0"/>
              </a:rPr>
              <a:t>The main ideas of the entire </a:t>
            </a:r>
          </a:p>
          <a:p>
            <a:pPr algn="ctr"/>
            <a:r>
              <a:rPr lang="en-US" sz="1600" dirty="0">
                <a:solidFill>
                  <a:schemeClr val="accent3"/>
                </a:solidFill>
                <a:latin typeface="Amasis MT Pro" panose="02040504050005020304" pitchFamily="18" charset="0"/>
              </a:rPr>
              <a:t>article are summarized in the </a:t>
            </a:r>
            <a:r>
              <a:rPr lang="en-US" sz="1600" b="1" dirty="0">
                <a:solidFill>
                  <a:schemeClr val="accent3"/>
                </a:solidFill>
                <a:latin typeface="Amasis MT Pro" panose="02040504050005020304" pitchFamily="18" charset="0"/>
              </a:rPr>
              <a:t>first paragraph</a:t>
            </a:r>
            <a:r>
              <a:rPr lang="en-US" sz="1600" dirty="0">
                <a:solidFill>
                  <a:schemeClr val="accent3"/>
                </a:solidFill>
                <a:latin typeface="Amasis MT Pro" panose="02040504050005020304" pitchFamily="18" charset="0"/>
              </a:rPr>
              <a:t>.</a:t>
            </a:r>
          </a:p>
        </p:txBody>
      </p:sp>
      <p:sp>
        <p:nvSpPr>
          <p:cNvPr id="57" name="مربع نص 56">
            <a:extLst>
              <a:ext uri="{FF2B5EF4-FFF2-40B4-BE49-F238E27FC236}">
                <a16:creationId xmlns:a16="http://schemas.microsoft.com/office/drawing/2014/main" id="{5EF763EB-6757-7F05-0BFB-0854F902262E}"/>
              </a:ext>
            </a:extLst>
          </p:cNvPr>
          <p:cNvSpPr txBox="1"/>
          <p:nvPr/>
        </p:nvSpPr>
        <p:spPr>
          <a:xfrm>
            <a:off x="4118610" y="1507272"/>
            <a:ext cx="4903470" cy="338554"/>
          </a:xfrm>
          <a:prstGeom prst="rect">
            <a:avLst/>
          </a:prstGeom>
          <a:ln>
            <a:solidFill>
              <a:schemeClr val="accent3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accent3"/>
                </a:solidFill>
                <a:latin typeface="Amasis MT Pro" panose="02040504050005020304" pitchFamily="18" charset="0"/>
              </a:rPr>
              <a:t>A crowd people gathered outside the courthouse </a:t>
            </a:r>
            <a:endParaRPr lang="ar-SA" sz="1600" b="1" dirty="0">
              <a:solidFill>
                <a:schemeClr val="accent3"/>
              </a:solidFill>
              <a:latin typeface="Amasis MT Pro" panose="02040504050005020304" pitchFamily="18" charset="0"/>
            </a:endParaRPr>
          </a:p>
        </p:txBody>
      </p:sp>
      <p:sp>
        <p:nvSpPr>
          <p:cNvPr id="58" name="فقاعة الكلام: مستطيلة مستديرة الزوايا 57">
            <a:extLst>
              <a:ext uri="{FF2B5EF4-FFF2-40B4-BE49-F238E27FC236}">
                <a16:creationId xmlns:a16="http://schemas.microsoft.com/office/drawing/2014/main" id="{4F56763F-C94D-721A-42AD-427E79D353E3}"/>
              </a:ext>
            </a:extLst>
          </p:cNvPr>
          <p:cNvSpPr/>
          <p:nvPr/>
        </p:nvSpPr>
        <p:spPr>
          <a:xfrm>
            <a:off x="4251960" y="2072640"/>
            <a:ext cx="1295400" cy="403860"/>
          </a:xfrm>
          <a:prstGeom prst="wedgeRoundRectCallout">
            <a:avLst>
              <a:gd name="adj1" fmla="val -67405"/>
              <a:gd name="adj2" fmla="val 19387"/>
              <a:gd name="adj3" fmla="val 16667"/>
            </a:avLst>
          </a:prstGeom>
          <a:solidFill>
            <a:srgbClr val="B17ED8"/>
          </a:solidFill>
          <a:ln>
            <a:solidFill>
              <a:schemeClr val="accent3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accent3"/>
                </a:solidFill>
              </a:rPr>
              <a:t>Where ?</a:t>
            </a:r>
          </a:p>
        </p:txBody>
      </p:sp>
      <p:sp>
        <p:nvSpPr>
          <p:cNvPr id="59" name="Flowchart: Alternate Process 11">
            <a:extLst>
              <a:ext uri="{FF2B5EF4-FFF2-40B4-BE49-F238E27FC236}">
                <a16:creationId xmlns:a16="http://schemas.microsoft.com/office/drawing/2014/main" id="{51D6F03B-17D5-AB2C-F995-F87B27131CA3}"/>
              </a:ext>
            </a:extLst>
          </p:cNvPr>
          <p:cNvSpPr/>
          <p:nvPr/>
        </p:nvSpPr>
        <p:spPr>
          <a:xfrm>
            <a:off x="5649731" y="2072939"/>
            <a:ext cx="2191249" cy="380702"/>
          </a:xfrm>
          <a:prstGeom prst="flowChartAlternateProcess">
            <a:avLst/>
          </a:prstGeom>
          <a:solidFill>
            <a:srgbClr val="FFFFCC"/>
          </a:solidFill>
          <a:ln>
            <a:solidFill>
              <a:schemeClr val="accent2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002060"/>
                </a:solidFill>
                <a:latin typeface="Amasis MT Pro" panose="02040504050005020304" pitchFamily="18" charset="0"/>
                <a:cs typeface="Cavolini" panose="03000502040302020204" pitchFamily="66" charset="0"/>
              </a:rPr>
              <a:t>In Tulsa, Oklahoma</a:t>
            </a:r>
          </a:p>
        </p:txBody>
      </p:sp>
      <p:sp>
        <p:nvSpPr>
          <p:cNvPr id="61" name="فقاعة الكلام: مستطيلة مستديرة الزوايا 60">
            <a:extLst>
              <a:ext uri="{FF2B5EF4-FFF2-40B4-BE49-F238E27FC236}">
                <a16:creationId xmlns:a16="http://schemas.microsoft.com/office/drawing/2014/main" id="{198AF061-1091-90D1-4399-E1DDC0C76A5A}"/>
              </a:ext>
            </a:extLst>
          </p:cNvPr>
          <p:cNvSpPr/>
          <p:nvPr/>
        </p:nvSpPr>
        <p:spPr>
          <a:xfrm>
            <a:off x="4282440" y="2567940"/>
            <a:ext cx="1295400" cy="403860"/>
          </a:xfrm>
          <a:prstGeom prst="wedgeRoundRectCallout">
            <a:avLst>
              <a:gd name="adj1" fmla="val -67405"/>
              <a:gd name="adj2" fmla="val 19387"/>
              <a:gd name="adj3" fmla="val 16667"/>
            </a:avLst>
          </a:prstGeom>
          <a:solidFill>
            <a:srgbClr val="B17ED8"/>
          </a:solidFill>
          <a:ln>
            <a:solidFill>
              <a:schemeClr val="accent3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accent3"/>
                </a:solidFill>
              </a:rPr>
              <a:t>When ?</a:t>
            </a:r>
          </a:p>
        </p:txBody>
      </p:sp>
      <p:sp>
        <p:nvSpPr>
          <p:cNvPr id="62" name="Flowchart: Alternate Process 15">
            <a:extLst>
              <a:ext uri="{FF2B5EF4-FFF2-40B4-BE49-F238E27FC236}">
                <a16:creationId xmlns:a16="http://schemas.microsoft.com/office/drawing/2014/main" id="{6EB309EE-6537-3B19-A295-AD32AFDE5149}"/>
              </a:ext>
            </a:extLst>
          </p:cNvPr>
          <p:cNvSpPr/>
          <p:nvPr/>
        </p:nvSpPr>
        <p:spPr>
          <a:xfrm>
            <a:off x="5685852" y="2563105"/>
            <a:ext cx="2139888" cy="355355"/>
          </a:xfrm>
          <a:prstGeom prst="flowChartAlternateProcess">
            <a:avLst/>
          </a:prstGeom>
          <a:solidFill>
            <a:srgbClr val="FFFFCC"/>
          </a:solidFill>
          <a:ln>
            <a:solidFill>
              <a:schemeClr val="accent2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002060"/>
                </a:solidFill>
                <a:latin typeface="Amasis MT Pro" panose="02040504050005020304" pitchFamily="18" charset="0"/>
                <a:cs typeface="Cavolini" panose="03000502040302020204" pitchFamily="66" charset="0"/>
              </a:rPr>
              <a:t>In June 1957</a:t>
            </a:r>
          </a:p>
        </p:txBody>
      </p:sp>
      <p:sp>
        <p:nvSpPr>
          <p:cNvPr id="63" name="فقاعة الكلام: مستطيلة مستديرة الزوايا 62">
            <a:extLst>
              <a:ext uri="{FF2B5EF4-FFF2-40B4-BE49-F238E27FC236}">
                <a16:creationId xmlns:a16="http://schemas.microsoft.com/office/drawing/2014/main" id="{13537CB8-6FC4-705D-5658-039936F53501}"/>
              </a:ext>
            </a:extLst>
          </p:cNvPr>
          <p:cNvSpPr/>
          <p:nvPr/>
        </p:nvSpPr>
        <p:spPr>
          <a:xfrm>
            <a:off x="4320540" y="3101340"/>
            <a:ext cx="1295400" cy="403860"/>
          </a:xfrm>
          <a:prstGeom prst="wedgeRoundRectCallout">
            <a:avLst>
              <a:gd name="adj1" fmla="val -67405"/>
              <a:gd name="adj2" fmla="val 19387"/>
              <a:gd name="adj3" fmla="val 16667"/>
            </a:avLst>
          </a:prstGeom>
          <a:solidFill>
            <a:srgbClr val="B17ED8"/>
          </a:solidFill>
          <a:ln>
            <a:solidFill>
              <a:schemeClr val="accent3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accent3"/>
                </a:solidFill>
              </a:rPr>
              <a:t>Why?</a:t>
            </a:r>
          </a:p>
        </p:txBody>
      </p:sp>
      <p:sp>
        <p:nvSpPr>
          <p:cNvPr id="64" name="Flowchart: Alternate Process 19">
            <a:extLst>
              <a:ext uri="{FF2B5EF4-FFF2-40B4-BE49-F238E27FC236}">
                <a16:creationId xmlns:a16="http://schemas.microsoft.com/office/drawing/2014/main" id="{1AA1CA21-CC94-7897-5532-527345828B2C}"/>
              </a:ext>
            </a:extLst>
          </p:cNvPr>
          <p:cNvSpPr/>
          <p:nvPr/>
        </p:nvSpPr>
        <p:spPr>
          <a:xfrm>
            <a:off x="5697291" y="3074460"/>
            <a:ext cx="3225992" cy="559491"/>
          </a:xfrm>
          <a:prstGeom prst="flowChartAlternateProcess">
            <a:avLst/>
          </a:prstGeom>
          <a:solidFill>
            <a:srgbClr val="FFFFCC"/>
          </a:solidFill>
          <a:ln>
            <a:solidFill>
              <a:schemeClr val="accent2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dirty="0">
                <a:solidFill>
                  <a:srgbClr val="002060"/>
                </a:solidFill>
                <a:latin typeface="Amasis MT Pro" panose="02040504050005020304" pitchFamily="18" charset="0"/>
                <a:cs typeface="Cavolini" panose="03000502040302020204" pitchFamily="66" charset="0"/>
              </a:rPr>
              <a:t>To witness the burial of an unusual time capsule</a:t>
            </a:r>
          </a:p>
        </p:txBody>
      </p:sp>
      <p:sp>
        <p:nvSpPr>
          <p:cNvPr id="65" name="فقاعة الكلام: مستطيلة مستديرة الزوايا 64">
            <a:extLst>
              <a:ext uri="{FF2B5EF4-FFF2-40B4-BE49-F238E27FC236}">
                <a16:creationId xmlns:a16="http://schemas.microsoft.com/office/drawing/2014/main" id="{4A99932A-3FA3-F9D3-31FB-8BFD1782EED7}"/>
              </a:ext>
            </a:extLst>
          </p:cNvPr>
          <p:cNvSpPr/>
          <p:nvPr/>
        </p:nvSpPr>
        <p:spPr>
          <a:xfrm>
            <a:off x="4370464" y="3750354"/>
            <a:ext cx="3528060" cy="514218"/>
          </a:xfrm>
          <a:prstGeom prst="wedgeRoundRectCallout">
            <a:avLst>
              <a:gd name="adj1" fmla="val -56823"/>
              <a:gd name="adj2" fmla="val 25519"/>
              <a:gd name="adj3" fmla="val 16667"/>
            </a:avLst>
          </a:prstGeom>
          <a:solidFill>
            <a:srgbClr val="B17ED8"/>
          </a:solidFill>
          <a:ln>
            <a:solidFill>
              <a:schemeClr val="accent3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accent3"/>
                </a:solidFill>
              </a:rPr>
              <a:t>Why did people bury things? </a:t>
            </a:r>
          </a:p>
        </p:txBody>
      </p:sp>
      <p:sp>
        <p:nvSpPr>
          <p:cNvPr id="68" name="Flowchart: Alternate Process 11">
            <a:extLst>
              <a:ext uri="{FF2B5EF4-FFF2-40B4-BE49-F238E27FC236}">
                <a16:creationId xmlns:a16="http://schemas.microsoft.com/office/drawing/2014/main" id="{8B2C6DFC-9A22-5592-C8AA-21DF7E632B5B}"/>
              </a:ext>
            </a:extLst>
          </p:cNvPr>
          <p:cNvSpPr/>
          <p:nvPr/>
        </p:nvSpPr>
        <p:spPr>
          <a:xfrm>
            <a:off x="4249228" y="4400979"/>
            <a:ext cx="4666172" cy="557275"/>
          </a:xfrm>
          <a:prstGeom prst="flowChartAlternateProcess">
            <a:avLst/>
          </a:prstGeom>
          <a:solidFill>
            <a:srgbClr val="FFFFCC"/>
          </a:solidFill>
          <a:ln>
            <a:solidFill>
              <a:schemeClr val="accent2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002060"/>
                </a:solidFill>
                <a:latin typeface="Amasis MT Pro" panose="02040504050005020304" pitchFamily="18" charset="0"/>
                <a:cs typeface="Cavolini" panose="03000502040302020204" pitchFamily="66" charset="0"/>
              </a:rPr>
              <a:t>To show the world who we were and how we </a:t>
            </a:r>
            <a:r>
              <a:rPr lang="en-US" sz="1800" dirty="0" err="1">
                <a:solidFill>
                  <a:srgbClr val="002060"/>
                </a:solidFill>
                <a:latin typeface="Amasis MT Pro" panose="02040504050005020304" pitchFamily="18" charset="0"/>
                <a:cs typeface="Cavolini" panose="03000502040302020204" pitchFamily="66" charset="0"/>
              </a:rPr>
              <a:t>livedin</a:t>
            </a:r>
            <a:r>
              <a:rPr lang="en-US" sz="1800" dirty="0">
                <a:solidFill>
                  <a:srgbClr val="002060"/>
                </a:solidFill>
                <a:latin typeface="Amasis MT Pro" panose="02040504050005020304" pitchFamily="18" charset="0"/>
                <a:cs typeface="Cavolini" panose="03000502040302020204" pitchFamily="66" charset="0"/>
              </a:rPr>
              <a:t> Tulsa in 1957  </a:t>
            </a:r>
          </a:p>
        </p:txBody>
      </p:sp>
    </p:spTree>
    <p:extLst>
      <p:ext uri="{BB962C8B-B14F-4D97-AF65-F5344CB8AC3E}">
        <p14:creationId xmlns:p14="http://schemas.microsoft.com/office/powerpoint/2010/main" val="4100930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59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BCA9D4CB-B08B-2148-23F8-275EEE5C84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" y="99060"/>
            <a:ext cx="4107180" cy="49377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9" name="صورة 38">
            <a:extLst>
              <a:ext uri="{FF2B5EF4-FFF2-40B4-BE49-F238E27FC236}">
                <a16:creationId xmlns:a16="http://schemas.microsoft.com/office/drawing/2014/main" id="{B62AC32A-4EAC-78E6-30CD-7688D361CD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20" t="34789" r="34917" b="44148"/>
          <a:stretch/>
        </p:blipFill>
        <p:spPr>
          <a:xfrm>
            <a:off x="4853940" y="2415540"/>
            <a:ext cx="3954780" cy="15773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40" name="Google Shape;5237;p76">
            <a:extLst>
              <a:ext uri="{FF2B5EF4-FFF2-40B4-BE49-F238E27FC236}">
                <a16:creationId xmlns:a16="http://schemas.microsoft.com/office/drawing/2014/main" id="{4D888871-3C5A-0317-4C70-35743605A0B1}"/>
              </a:ext>
            </a:extLst>
          </p:cNvPr>
          <p:cNvGrpSpPr/>
          <p:nvPr/>
        </p:nvGrpSpPr>
        <p:grpSpPr>
          <a:xfrm>
            <a:off x="6589530" y="3587299"/>
            <a:ext cx="502033" cy="1556201"/>
            <a:chOff x="6541402" y="3702452"/>
            <a:chExt cx="502033" cy="1556201"/>
          </a:xfrm>
        </p:grpSpPr>
        <p:sp>
          <p:nvSpPr>
            <p:cNvPr id="41" name="Google Shape;5238;p76">
              <a:extLst>
                <a:ext uri="{FF2B5EF4-FFF2-40B4-BE49-F238E27FC236}">
                  <a16:creationId xmlns:a16="http://schemas.microsoft.com/office/drawing/2014/main" id="{BE13246B-8DDE-E5BA-4BA8-892FA55972A3}"/>
                </a:ext>
              </a:extLst>
            </p:cNvPr>
            <p:cNvSpPr/>
            <p:nvPr/>
          </p:nvSpPr>
          <p:spPr>
            <a:xfrm>
              <a:off x="6605600" y="4469613"/>
              <a:ext cx="437835" cy="789040"/>
            </a:xfrm>
            <a:custGeom>
              <a:avLst/>
              <a:gdLst/>
              <a:ahLst/>
              <a:cxnLst/>
              <a:rect l="l" t="t" r="r" b="b"/>
              <a:pathLst>
                <a:path w="26155" h="47135" extrusionOk="0">
                  <a:moveTo>
                    <a:pt x="17110" y="0"/>
                  </a:moveTo>
                  <a:cubicBezTo>
                    <a:pt x="13243" y="0"/>
                    <a:pt x="8973" y="747"/>
                    <a:pt x="8399" y="793"/>
                  </a:cubicBezTo>
                  <a:cubicBezTo>
                    <a:pt x="5716" y="1009"/>
                    <a:pt x="0" y="44412"/>
                    <a:pt x="1302" y="46295"/>
                  </a:cubicBezTo>
                  <a:cubicBezTo>
                    <a:pt x="1687" y="46851"/>
                    <a:pt x="3948" y="47135"/>
                    <a:pt x="6954" y="47135"/>
                  </a:cubicBezTo>
                  <a:cubicBezTo>
                    <a:pt x="14137" y="47135"/>
                    <a:pt x="25574" y="45513"/>
                    <a:pt x="25815" y="42105"/>
                  </a:cubicBezTo>
                  <a:cubicBezTo>
                    <a:pt x="26155" y="37268"/>
                    <a:pt x="25403" y="4425"/>
                    <a:pt x="23213" y="1567"/>
                  </a:cubicBezTo>
                  <a:cubicBezTo>
                    <a:pt x="22288" y="361"/>
                    <a:pt x="19796" y="0"/>
                    <a:pt x="171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5239;p76">
              <a:extLst>
                <a:ext uri="{FF2B5EF4-FFF2-40B4-BE49-F238E27FC236}">
                  <a16:creationId xmlns:a16="http://schemas.microsoft.com/office/drawing/2014/main" id="{CAC36012-071F-1FFE-AE55-35E70D08CAB6}"/>
                </a:ext>
              </a:extLst>
            </p:cNvPr>
            <p:cNvSpPr/>
            <p:nvPr/>
          </p:nvSpPr>
          <p:spPr>
            <a:xfrm>
              <a:off x="6605600" y="4471772"/>
              <a:ext cx="432896" cy="786880"/>
            </a:xfrm>
            <a:custGeom>
              <a:avLst/>
              <a:gdLst/>
              <a:ahLst/>
              <a:cxnLst/>
              <a:rect l="l" t="t" r="r" b="b"/>
              <a:pathLst>
                <a:path w="25860" h="47006" extrusionOk="0">
                  <a:moveTo>
                    <a:pt x="14040" y="0"/>
                  </a:moveTo>
                  <a:cubicBezTo>
                    <a:pt x="11248" y="218"/>
                    <a:pt x="8822" y="630"/>
                    <a:pt x="8399" y="664"/>
                  </a:cubicBezTo>
                  <a:cubicBezTo>
                    <a:pt x="5716" y="880"/>
                    <a:pt x="0" y="44283"/>
                    <a:pt x="1302" y="46166"/>
                  </a:cubicBezTo>
                  <a:cubicBezTo>
                    <a:pt x="1687" y="46722"/>
                    <a:pt x="3948" y="47006"/>
                    <a:pt x="6954" y="47006"/>
                  </a:cubicBezTo>
                  <a:cubicBezTo>
                    <a:pt x="14138" y="47006"/>
                    <a:pt x="25575" y="45384"/>
                    <a:pt x="25815" y="41976"/>
                  </a:cubicBezTo>
                  <a:cubicBezTo>
                    <a:pt x="25834" y="41724"/>
                    <a:pt x="25847" y="41393"/>
                    <a:pt x="25860" y="40999"/>
                  </a:cubicBezTo>
                  <a:cubicBezTo>
                    <a:pt x="25603" y="40991"/>
                    <a:pt x="25334" y="40987"/>
                    <a:pt x="25054" y="40987"/>
                  </a:cubicBezTo>
                  <a:cubicBezTo>
                    <a:pt x="21619" y="40987"/>
                    <a:pt x="16588" y="41513"/>
                    <a:pt x="13046" y="41513"/>
                  </a:cubicBezTo>
                  <a:cubicBezTo>
                    <a:pt x="10769" y="41513"/>
                    <a:pt x="9108" y="41296"/>
                    <a:pt x="8882" y="40581"/>
                  </a:cubicBezTo>
                  <a:cubicBezTo>
                    <a:pt x="8067" y="37994"/>
                    <a:pt x="10329" y="6342"/>
                    <a:pt x="10697" y="4316"/>
                  </a:cubicBezTo>
                  <a:cubicBezTo>
                    <a:pt x="11065" y="2293"/>
                    <a:pt x="15625" y="1909"/>
                    <a:pt x="15625" y="1909"/>
                  </a:cubicBezTo>
                  <a:cubicBezTo>
                    <a:pt x="14720" y="1445"/>
                    <a:pt x="14244" y="767"/>
                    <a:pt x="14040" y="0"/>
                  </a:cubicBezTo>
                  <a:close/>
                </a:path>
              </a:pathLst>
            </a:custGeom>
            <a:solidFill>
              <a:srgbClr val="000000">
                <a:alpha val="32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5240;p76">
              <a:extLst>
                <a:ext uri="{FF2B5EF4-FFF2-40B4-BE49-F238E27FC236}">
                  <a16:creationId xmlns:a16="http://schemas.microsoft.com/office/drawing/2014/main" id="{DA975BFC-B5FB-0752-33D6-4EE6C815FFFC}"/>
                </a:ext>
              </a:extLst>
            </p:cNvPr>
            <p:cNvSpPr/>
            <p:nvPr/>
          </p:nvSpPr>
          <p:spPr>
            <a:xfrm>
              <a:off x="6559649" y="3986011"/>
              <a:ext cx="346819" cy="172974"/>
            </a:xfrm>
            <a:custGeom>
              <a:avLst/>
              <a:gdLst/>
              <a:ahLst/>
              <a:cxnLst/>
              <a:rect l="l" t="t" r="r" b="b"/>
              <a:pathLst>
                <a:path w="20718" h="10333" extrusionOk="0">
                  <a:moveTo>
                    <a:pt x="8156" y="0"/>
                  </a:moveTo>
                  <a:cubicBezTo>
                    <a:pt x="7906" y="0"/>
                    <a:pt x="7710" y="11"/>
                    <a:pt x="7636" y="36"/>
                  </a:cubicBezTo>
                  <a:cubicBezTo>
                    <a:pt x="7381" y="123"/>
                    <a:pt x="2802" y="3785"/>
                    <a:pt x="2332" y="4128"/>
                  </a:cubicBezTo>
                  <a:cubicBezTo>
                    <a:pt x="1862" y="4470"/>
                    <a:pt x="1400" y="6520"/>
                    <a:pt x="1421" y="6627"/>
                  </a:cubicBezTo>
                  <a:cubicBezTo>
                    <a:pt x="1443" y="6734"/>
                    <a:pt x="276" y="9619"/>
                    <a:pt x="126" y="9833"/>
                  </a:cubicBezTo>
                  <a:cubicBezTo>
                    <a:pt x="0" y="10014"/>
                    <a:pt x="151" y="10332"/>
                    <a:pt x="824" y="10332"/>
                  </a:cubicBezTo>
                  <a:cubicBezTo>
                    <a:pt x="945" y="10332"/>
                    <a:pt x="1082" y="10322"/>
                    <a:pt x="1238" y="10299"/>
                  </a:cubicBezTo>
                  <a:cubicBezTo>
                    <a:pt x="2262" y="10147"/>
                    <a:pt x="3427" y="6642"/>
                    <a:pt x="3427" y="6642"/>
                  </a:cubicBezTo>
                  <a:lnTo>
                    <a:pt x="6883" y="5588"/>
                  </a:lnTo>
                  <a:lnTo>
                    <a:pt x="13904" y="5399"/>
                  </a:lnTo>
                  <a:cubicBezTo>
                    <a:pt x="13904" y="5399"/>
                    <a:pt x="20717" y="2909"/>
                    <a:pt x="17098" y="1996"/>
                  </a:cubicBezTo>
                  <a:cubicBezTo>
                    <a:pt x="17098" y="1996"/>
                    <a:pt x="10265" y="286"/>
                    <a:pt x="9942" y="158"/>
                  </a:cubicBezTo>
                  <a:cubicBezTo>
                    <a:pt x="9713" y="67"/>
                    <a:pt x="8772" y="0"/>
                    <a:pt x="81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5241;p76">
              <a:extLst>
                <a:ext uri="{FF2B5EF4-FFF2-40B4-BE49-F238E27FC236}">
                  <a16:creationId xmlns:a16="http://schemas.microsoft.com/office/drawing/2014/main" id="{92FD4CC5-78D3-FC95-908E-52C86E7BE469}"/>
                </a:ext>
              </a:extLst>
            </p:cNvPr>
            <p:cNvSpPr/>
            <p:nvPr/>
          </p:nvSpPr>
          <p:spPr>
            <a:xfrm>
              <a:off x="6544616" y="4025451"/>
              <a:ext cx="267924" cy="140867"/>
            </a:xfrm>
            <a:custGeom>
              <a:avLst/>
              <a:gdLst/>
              <a:ahLst/>
              <a:cxnLst/>
              <a:rect l="l" t="t" r="r" b="b"/>
              <a:pathLst>
                <a:path w="16005" h="8415" extrusionOk="0">
                  <a:moveTo>
                    <a:pt x="7987" y="0"/>
                  </a:moveTo>
                  <a:cubicBezTo>
                    <a:pt x="7819" y="0"/>
                    <a:pt x="7694" y="14"/>
                    <a:pt x="7621" y="44"/>
                  </a:cubicBezTo>
                  <a:cubicBezTo>
                    <a:pt x="7040" y="282"/>
                    <a:pt x="4519" y="2319"/>
                    <a:pt x="4044" y="2582"/>
                  </a:cubicBezTo>
                  <a:cubicBezTo>
                    <a:pt x="3570" y="2847"/>
                    <a:pt x="2809" y="3693"/>
                    <a:pt x="2704" y="4063"/>
                  </a:cubicBezTo>
                  <a:cubicBezTo>
                    <a:pt x="2601" y="4433"/>
                    <a:pt x="2450" y="7593"/>
                    <a:pt x="1659" y="7702"/>
                  </a:cubicBezTo>
                  <a:cubicBezTo>
                    <a:pt x="1609" y="7709"/>
                    <a:pt x="1560" y="7712"/>
                    <a:pt x="1514" y="7712"/>
                  </a:cubicBezTo>
                  <a:cubicBezTo>
                    <a:pt x="909" y="7712"/>
                    <a:pt x="627" y="7176"/>
                    <a:pt x="381" y="7176"/>
                  </a:cubicBezTo>
                  <a:cubicBezTo>
                    <a:pt x="350" y="7176"/>
                    <a:pt x="320" y="7185"/>
                    <a:pt x="289" y="7204"/>
                  </a:cubicBezTo>
                  <a:cubicBezTo>
                    <a:pt x="0" y="7388"/>
                    <a:pt x="985" y="8414"/>
                    <a:pt x="985" y="8414"/>
                  </a:cubicBezTo>
                  <a:lnTo>
                    <a:pt x="4508" y="8405"/>
                  </a:lnTo>
                  <a:lnTo>
                    <a:pt x="6794" y="5818"/>
                  </a:lnTo>
                  <a:lnTo>
                    <a:pt x="9660" y="3728"/>
                  </a:lnTo>
                  <a:lnTo>
                    <a:pt x="14271" y="4903"/>
                  </a:lnTo>
                  <a:lnTo>
                    <a:pt x="15689" y="1895"/>
                  </a:lnTo>
                  <a:cubicBezTo>
                    <a:pt x="15689" y="1895"/>
                    <a:pt x="16005" y="1393"/>
                    <a:pt x="14081" y="1002"/>
                  </a:cubicBezTo>
                  <a:cubicBezTo>
                    <a:pt x="12396" y="660"/>
                    <a:pt x="9159" y="0"/>
                    <a:pt x="7987" y="0"/>
                  </a:cubicBezTo>
                  <a:close/>
                </a:path>
              </a:pathLst>
            </a:custGeom>
            <a:solidFill>
              <a:srgbClr val="E38C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5243;p76">
              <a:extLst>
                <a:ext uri="{FF2B5EF4-FFF2-40B4-BE49-F238E27FC236}">
                  <a16:creationId xmlns:a16="http://schemas.microsoft.com/office/drawing/2014/main" id="{FF2F12F1-4175-F2E0-E8D8-316814676E7F}"/>
                </a:ext>
              </a:extLst>
            </p:cNvPr>
            <p:cNvSpPr/>
            <p:nvPr/>
          </p:nvSpPr>
          <p:spPr>
            <a:xfrm>
              <a:off x="6541402" y="3702452"/>
              <a:ext cx="478915" cy="758774"/>
            </a:xfrm>
            <a:custGeom>
              <a:avLst/>
              <a:gdLst/>
              <a:ahLst/>
              <a:cxnLst/>
              <a:rect l="l" t="t" r="r" b="b"/>
              <a:pathLst>
                <a:path w="28609" h="45327" extrusionOk="0">
                  <a:moveTo>
                    <a:pt x="12443" y="0"/>
                  </a:moveTo>
                  <a:cubicBezTo>
                    <a:pt x="12163" y="0"/>
                    <a:pt x="11966" y="83"/>
                    <a:pt x="11892" y="303"/>
                  </a:cubicBezTo>
                  <a:cubicBezTo>
                    <a:pt x="11229" y="2278"/>
                    <a:pt x="15761" y="4106"/>
                    <a:pt x="15761" y="4106"/>
                  </a:cubicBezTo>
                  <a:cubicBezTo>
                    <a:pt x="16832" y="5183"/>
                    <a:pt x="20708" y="8411"/>
                    <a:pt x="20853" y="8511"/>
                  </a:cubicBezTo>
                  <a:cubicBezTo>
                    <a:pt x="21174" y="8730"/>
                    <a:pt x="21191" y="10168"/>
                    <a:pt x="21548" y="11714"/>
                  </a:cubicBezTo>
                  <a:cubicBezTo>
                    <a:pt x="21956" y="13482"/>
                    <a:pt x="21753" y="14811"/>
                    <a:pt x="21753" y="14811"/>
                  </a:cubicBezTo>
                  <a:cubicBezTo>
                    <a:pt x="20823" y="14251"/>
                    <a:pt x="15885" y="10307"/>
                    <a:pt x="15021" y="10282"/>
                  </a:cubicBezTo>
                  <a:cubicBezTo>
                    <a:pt x="15017" y="10282"/>
                    <a:pt x="15013" y="10282"/>
                    <a:pt x="15009" y="10282"/>
                  </a:cubicBezTo>
                  <a:cubicBezTo>
                    <a:pt x="14096" y="10282"/>
                    <a:pt x="7026" y="13141"/>
                    <a:pt x="6261" y="13373"/>
                  </a:cubicBezTo>
                  <a:cubicBezTo>
                    <a:pt x="5491" y="13604"/>
                    <a:pt x="4104" y="14959"/>
                    <a:pt x="2052" y="15855"/>
                  </a:cubicBezTo>
                  <a:cubicBezTo>
                    <a:pt x="0" y="16753"/>
                    <a:pt x="720" y="17725"/>
                    <a:pt x="720" y="17725"/>
                  </a:cubicBezTo>
                  <a:cubicBezTo>
                    <a:pt x="1042" y="18134"/>
                    <a:pt x="1622" y="18290"/>
                    <a:pt x="2320" y="18290"/>
                  </a:cubicBezTo>
                  <a:cubicBezTo>
                    <a:pt x="4592" y="18290"/>
                    <a:pt x="8121" y="16637"/>
                    <a:pt x="8121" y="16637"/>
                  </a:cubicBezTo>
                  <a:cubicBezTo>
                    <a:pt x="8166" y="16639"/>
                    <a:pt x="8211" y="16640"/>
                    <a:pt x="8259" y="16640"/>
                  </a:cubicBezTo>
                  <a:cubicBezTo>
                    <a:pt x="10296" y="16640"/>
                    <a:pt x="14912" y="15053"/>
                    <a:pt x="14912" y="15053"/>
                  </a:cubicBezTo>
                  <a:cubicBezTo>
                    <a:pt x="15374" y="15795"/>
                    <a:pt x="17655" y="18843"/>
                    <a:pt x="17655" y="18843"/>
                  </a:cubicBezTo>
                  <a:cubicBezTo>
                    <a:pt x="17940" y="19356"/>
                    <a:pt x="15780" y="20942"/>
                    <a:pt x="15780" y="20942"/>
                  </a:cubicBezTo>
                  <a:cubicBezTo>
                    <a:pt x="15780" y="20942"/>
                    <a:pt x="13495" y="20677"/>
                    <a:pt x="12967" y="20598"/>
                  </a:cubicBezTo>
                  <a:cubicBezTo>
                    <a:pt x="12516" y="20528"/>
                    <a:pt x="9530" y="19876"/>
                    <a:pt x="8228" y="19876"/>
                  </a:cubicBezTo>
                  <a:cubicBezTo>
                    <a:pt x="8012" y="19876"/>
                    <a:pt x="7842" y="19894"/>
                    <a:pt x="7738" y="19936"/>
                  </a:cubicBezTo>
                  <a:cubicBezTo>
                    <a:pt x="7499" y="20032"/>
                    <a:pt x="3800" y="22728"/>
                    <a:pt x="3651" y="22757"/>
                  </a:cubicBezTo>
                  <a:cubicBezTo>
                    <a:pt x="3503" y="22785"/>
                    <a:pt x="2965" y="24015"/>
                    <a:pt x="2924" y="24138"/>
                  </a:cubicBezTo>
                  <a:cubicBezTo>
                    <a:pt x="2885" y="24258"/>
                    <a:pt x="2791" y="26095"/>
                    <a:pt x="2439" y="26866"/>
                  </a:cubicBezTo>
                  <a:cubicBezTo>
                    <a:pt x="2156" y="27488"/>
                    <a:pt x="2434" y="27672"/>
                    <a:pt x="2434" y="27672"/>
                  </a:cubicBezTo>
                  <a:cubicBezTo>
                    <a:pt x="2627" y="27809"/>
                    <a:pt x="2816" y="27869"/>
                    <a:pt x="3000" y="27869"/>
                  </a:cubicBezTo>
                  <a:cubicBezTo>
                    <a:pt x="4305" y="27869"/>
                    <a:pt x="5325" y="24840"/>
                    <a:pt x="5325" y="24840"/>
                  </a:cubicBezTo>
                  <a:cubicBezTo>
                    <a:pt x="5771" y="24763"/>
                    <a:pt x="7698" y="23495"/>
                    <a:pt x="7698" y="23495"/>
                  </a:cubicBezTo>
                  <a:cubicBezTo>
                    <a:pt x="8518" y="24162"/>
                    <a:pt x="11789" y="24451"/>
                    <a:pt x="11789" y="24451"/>
                  </a:cubicBezTo>
                  <a:cubicBezTo>
                    <a:pt x="11789" y="24451"/>
                    <a:pt x="12313" y="25787"/>
                    <a:pt x="12313" y="26084"/>
                  </a:cubicBezTo>
                  <a:cubicBezTo>
                    <a:pt x="12313" y="26381"/>
                    <a:pt x="10851" y="35080"/>
                    <a:pt x="11304" y="37606"/>
                  </a:cubicBezTo>
                  <a:cubicBezTo>
                    <a:pt x="11757" y="40131"/>
                    <a:pt x="13764" y="40943"/>
                    <a:pt x="14137" y="41315"/>
                  </a:cubicBezTo>
                  <a:cubicBezTo>
                    <a:pt x="14510" y="41685"/>
                    <a:pt x="14519" y="45326"/>
                    <a:pt x="14519" y="45326"/>
                  </a:cubicBezTo>
                  <a:lnTo>
                    <a:pt x="25999" y="45294"/>
                  </a:lnTo>
                  <a:cubicBezTo>
                    <a:pt x="25999" y="45242"/>
                    <a:pt x="25124" y="33765"/>
                    <a:pt x="25122" y="33279"/>
                  </a:cubicBezTo>
                  <a:cubicBezTo>
                    <a:pt x="25120" y="32792"/>
                    <a:pt x="27833" y="21990"/>
                    <a:pt x="28222" y="20449"/>
                  </a:cubicBezTo>
                  <a:cubicBezTo>
                    <a:pt x="28609" y="18907"/>
                    <a:pt x="27440" y="16128"/>
                    <a:pt x="27371" y="15722"/>
                  </a:cubicBezTo>
                  <a:cubicBezTo>
                    <a:pt x="27301" y="15316"/>
                    <a:pt x="25464" y="9647"/>
                    <a:pt x="25298" y="8351"/>
                  </a:cubicBezTo>
                  <a:cubicBezTo>
                    <a:pt x="25133" y="7053"/>
                    <a:pt x="24455" y="6406"/>
                    <a:pt x="24252" y="6299"/>
                  </a:cubicBezTo>
                  <a:cubicBezTo>
                    <a:pt x="24049" y="6192"/>
                    <a:pt x="18579" y="2165"/>
                    <a:pt x="18064" y="1722"/>
                  </a:cubicBezTo>
                  <a:cubicBezTo>
                    <a:pt x="17775" y="1470"/>
                    <a:pt x="15984" y="908"/>
                    <a:pt x="14401" y="458"/>
                  </a:cubicBezTo>
                  <a:cubicBezTo>
                    <a:pt x="13636" y="240"/>
                    <a:pt x="12919" y="0"/>
                    <a:pt x="124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5244;p76">
              <a:extLst>
                <a:ext uri="{FF2B5EF4-FFF2-40B4-BE49-F238E27FC236}">
                  <a16:creationId xmlns:a16="http://schemas.microsoft.com/office/drawing/2014/main" id="{D9D399BD-8B8F-CF0B-8CB0-6C1721918F3D}"/>
                </a:ext>
              </a:extLst>
            </p:cNvPr>
            <p:cNvSpPr/>
            <p:nvPr/>
          </p:nvSpPr>
          <p:spPr>
            <a:xfrm>
              <a:off x="6541402" y="3702452"/>
              <a:ext cx="478915" cy="758774"/>
            </a:xfrm>
            <a:custGeom>
              <a:avLst/>
              <a:gdLst/>
              <a:ahLst/>
              <a:cxnLst/>
              <a:rect l="l" t="t" r="r" b="b"/>
              <a:pathLst>
                <a:path w="28609" h="45327" extrusionOk="0">
                  <a:moveTo>
                    <a:pt x="12443" y="0"/>
                  </a:moveTo>
                  <a:cubicBezTo>
                    <a:pt x="12163" y="0"/>
                    <a:pt x="11966" y="83"/>
                    <a:pt x="11892" y="303"/>
                  </a:cubicBezTo>
                  <a:cubicBezTo>
                    <a:pt x="11229" y="2278"/>
                    <a:pt x="15761" y="4106"/>
                    <a:pt x="15761" y="4106"/>
                  </a:cubicBezTo>
                  <a:cubicBezTo>
                    <a:pt x="16832" y="5183"/>
                    <a:pt x="20708" y="8411"/>
                    <a:pt x="20853" y="8511"/>
                  </a:cubicBezTo>
                  <a:cubicBezTo>
                    <a:pt x="21174" y="8730"/>
                    <a:pt x="21191" y="10168"/>
                    <a:pt x="21548" y="11714"/>
                  </a:cubicBezTo>
                  <a:cubicBezTo>
                    <a:pt x="21956" y="13482"/>
                    <a:pt x="21753" y="14811"/>
                    <a:pt x="21753" y="14811"/>
                  </a:cubicBezTo>
                  <a:cubicBezTo>
                    <a:pt x="20823" y="14251"/>
                    <a:pt x="15885" y="10307"/>
                    <a:pt x="15021" y="10282"/>
                  </a:cubicBezTo>
                  <a:cubicBezTo>
                    <a:pt x="15017" y="10282"/>
                    <a:pt x="15013" y="10282"/>
                    <a:pt x="15009" y="10282"/>
                  </a:cubicBezTo>
                  <a:cubicBezTo>
                    <a:pt x="14096" y="10282"/>
                    <a:pt x="7026" y="13141"/>
                    <a:pt x="6261" y="13373"/>
                  </a:cubicBezTo>
                  <a:cubicBezTo>
                    <a:pt x="5491" y="13604"/>
                    <a:pt x="4104" y="14959"/>
                    <a:pt x="2052" y="15855"/>
                  </a:cubicBezTo>
                  <a:cubicBezTo>
                    <a:pt x="0" y="16753"/>
                    <a:pt x="720" y="17725"/>
                    <a:pt x="720" y="17725"/>
                  </a:cubicBezTo>
                  <a:cubicBezTo>
                    <a:pt x="1042" y="18134"/>
                    <a:pt x="1622" y="18290"/>
                    <a:pt x="2320" y="18290"/>
                  </a:cubicBezTo>
                  <a:cubicBezTo>
                    <a:pt x="4592" y="18290"/>
                    <a:pt x="8121" y="16637"/>
                    <a:pt x="8121" y="16637"/>
                  </a:cubicBezTo>
                  <a:cubicBezTo>
                    <a:pt x="8166" y="16639"/>
                    <a:pt x="8211" y="16640"/>
                    <a:pt x="8259" y="16640"/>
                  </a:cubicBezTo>
                  <a:cubicBezTo>
                    <a:pt x="10296" y="16640"/>
                    <a:pt x="14912" y="15053"/>
                    <a:pt x="14912" y="15053"/>
                  </a:cubicBezTo>
                  <a:cubicBezTo>
                    <a:pt x="15374" y="15795"/>
                    <a:pt x="17655" y="18843"/>
                    <a:pt x="17655" y="18843"/>
                  </a:cubicBezTo>
                  <a:cubicBezTo>
                    <a:pt x="17940" y="19356"/>
                    <a:pt x="15780" y="20942"/>
                    <a:pt x="15780" y="20942"/>
                  </a:cubicBezTo>
                  <a:cubicBezTo>
                    <a:pt x="15780" y="20942"/>
                    <a:pt x="13495" y="20677"/>
                    <a:pt x="12967" y="20598"/>
                  </a:cubicBezTo>
                  <a:cubicBezTo>
                    <a:pt x="12516" y="20528"/>
                    <a:pt x="9530" y="19876"/>
                    <a:pt x="8228" y="19876"/>
                  </a:cubicBezTo>
                  <a:cubicBezTo>
                    <a:pt x="8012" y="19876"/>
                    <a:pt x="7842" y="19894"/>
                    <a:pt x="7738" y="19936"/>
                  </a:cubicBezTo>
                  <a:cubicBezTo>
                    <a:pt x="7499" y="20032"/>
                    <a:pt x="3800" y="22728"/>
                    <a:pt x="3651" y="22757"/>
                  </a:cubicBezTo>
                  <a:cubicBezTo>
                    <a:pt x="3503" y="22785"/>
                    <a:pt x="2965" y="24015"/>
                    <a:pt x="2924" y="24138"/>
                  </a:cubicBezTo>
                  <a:cubicBezTo>
                    <a:pt x="2885" y="24258"/>
                    <a:pt x="2791" y="26095"/>
                    <a:pt x="2439" y="26866"/>
                  </a:cubicBezTo>
                  <a:cubicBezTo>
                    <a:pt x="2156" y="27488"/>
                    <a:pt x="2434" y="27672"/>
                    <a:pt x="2434" y="27672"/>
                  </a:cubicBezTo>
                  <a:cubicBezTo>
                    <a:pt x="2627" y="27809"/>
                    <a:pt x="2816" y="27869"/>
                    <a:pt x="3000" y="27869"/>
                  </a:cubicBezTo>
                  <a:cubicBezTo>
                    <a:pt x="4305" y="27869"/>
                    <a:pt x="5325" y="24840"/>
                    <a:pt x="5325" y="24840"/>
                  </a:cubicBezTo>
                  <a:cubicBezTo>
                    <a:pt x="5771" y="24763"/>
                    <a:pt x="7698" y="23495"/>
                    <a:pt x="7698" y="23495"/>
                  </a:cubicBezTo>
                  <a:cubicBezTo>
                    <a:pt x="8518" y="24162"/>
                    <a:pt x="11789" y="24451"/>
                    <a:pt x="11789" y="24451"/>
                  </a:cubicBezTo>
                  <a:cubicBezTo>
                    <a:pt x="11789" y="24451"/>
                    <a:pt x="12313" y="25787"/>
                    <a:pt x="12313" y="26084"/>
                  </a:cubicBezTo>
                  <a:cubicBezTo>
                    <a:pt x="12313" y="26381"/>
                    <a:pt x="10851" y="35080"/>
                    <a:pt x="11304" y="37606"/>
                  </a:cubicBezTo>
                  <a:cubicBezTo>
                    <a:pt x="11757" y="40131"/>
                    <a:pt x="13764" y="40943"/>
                    <a:pt x="14137" y="41315"/>
                  </a:cubicBezTo>
                  <a:cubicBezTo>
                    <a:pt x="14510" y="41685"/>
                    <a:pt x="14519" y="45326"/>
                    <a:pt x="14519" y="45326"/>
                  </a:cubicBezTo>
                  <a:lnTo>
                    <a:pt x="25999" y="45294"/>
                  </a:lnTo>
                  <a:cubicBezTo>
                    <a:pt x="25999" y="45242"/>
                    <a:pt x="25124" y="33765"/>
                    <a:pt x="25122" y="33279"/>
                  </a:cubicBezTo>
                  <a:cubicBezTo>
                    <a:pt x="25120" y="32792"/>
                    <a:pt x="27833" y="21990"/>
                    <a:pt x="28222" y="20449"/>
                  </a:cubicBezTo>
                  <a:cubicBezTo>
                    <a:pt x="28609" y="18907"/>
                    <a:pt x="27440" y="16128"/>
                    <a:pt x="27371" y="15722"/>
                  </a:cubicBezTo>
                  <a:cubicBezTo>
                    <a:pt x="27301" y="15316"/>
                    <a:pt x="25464" y="9647"/>
                    <a:pt x="25298" y="8351"/>
                  </a:cubicBezTo>
                  <a:cubicBezTo>
                    <a:pt x="25133" y="7053"/>
                    <a:pt x="24455" y="6406"/>
                    <a:pt x="24252" y="6299"/>
                  </a:cubicBezTo>
                  <a:cubicBezTo>
                    <a:pt x="24049" y="6192"/>
                    <a:pt x="18579" y="2165"/>
                    <a:pt x="18064" y="1722"/>
                  </a:cubicBezTo>
                  <a:cubicBezTo>
                    <a:pt x="17775" y="1470"/>
                    <a:pt x="15984" y="908"/>
                    <a:pt x="14401" y="458"/>
                  </a:cubicBezTo>
                  <a:cubicBezTo>
                    <a:pt x="13636" y="240"/>
                    <a:pt x="12919" y="0"/>
                    <a:pt x="12443" y="0"/>
                  </a:cubicBezTo>
                  <a:close/>
                </a:path>
              </a:pathLst>
            </a:custGeom>
            <a:solidFill>
              <a:srgbClr val="000000">
                <a:alpha val="32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8" name="Google Shape;5245;p76">
              <a:extLst>
                <a:ext uri="{FF2B5EF4-FFF2-40B4-BE49-F238E27FC236}">
                  <a16:creationId xmlns:a16="http://schemas.microsoft.com/office/drawing/2014/main" id="{A34224AE-D39A-E4FF-C99F-8A922A9E0890}"/>
                </a:ext>
              </a:extLst>
            </p:cNvPr>
            <p:cNvSpPr/>
            <p:nvPr/>
          </p:nvSpPr>
          <p:spPr>
            <a:xfrm>
              <a:off x="6729392" y="3707558"/>
              <a:ext cx="206103" cy="264726"/>
            </a:xfrm>
            <a:custGeom>
              <a:avLst/>
              <a:gdLst/>
              <a:ahLst/>
              <a:cxnLst/>
              <a:rect l="l" t="t" r="r" b="b"/>
              <a:pathLst>
                <a:path w="12312" h="15814" extrusionOk="0">
                  <a:moveTo>
                    <a:pt x="9920" y="14092"/>
                  </a:moveTo>
                  <a:cubicBezTo>
                    <a:pt x="9923" y="14095"/>
                    <a:pt x="9926" y="14097"/>
                    <a:pt x="9929" y="14099"/>
                  </a:cubicBezTo>
                  <a:lnTo>
                    <a:pt x="9929" y="14099"/>
                  </a:lnTo>
                  <a:cubicBezTo>
                    <a:pt x="9924" y="14095"/>
                    <a:pt x="9921" y="14092"/>
                    <a:pt x="9921" y="14092"/>
                  </a:cubicBezTo>
                  <a:close/>
                  <a:moveTo>
                    <a:pt x="664" y="0"/>
                  </a:moveTo>
                  <a:lnTo>
                    <a:pt x="664" y="0"/>
                  </a:lnTo>
                  <a:cubicBezTo>
                    <a:pt x="1" y="1973"/>
                    <a:pt x="4535" y="3801"/>
                    <a:pt x="4535" y="3801"/>
                  </a:cubicBezTo>
                  <a:cubicBezTo>
                    <a:pt x="5604" y="4878"/>
                    <a:pt x="9480" y="8106"/>
                    <a:pt x="9627" y="8206"/>
                  </a:cubicBezTo>
                  <a:cubicBezTo>
                    <a:pt x="9946" y="8425"/>
                    <a:pt x="9963" y="9863"/>
                    <a:pt x="10320" y="11409"/>
                  </a:cubicBezTo>
                  <a:cubicBezTo>
                    <a:pt x="10728" y="13177"/>
                    <a:pt x="10525" y="14506"/>
                    <a:pt x="10525" y="14506"/>
                  </a:cubicBezTo>
                  <a:cubicBezTo>
                    <a:pt x="10397" y="14430"/>
                    <a:pt x="10188" y="14284"/>
                    <a:pt x="9929" y="14099"/>
                  </a:cubicBezTo>
                  <a:lnTo>
                    <a:pt x="9929" y="14099"/>
                  </a:lnTo>
                  <a:cubicBezTo>
                    <a:pt x="10057" y="14212"/>
                    <a:pt x="11716" y="15677"/>
                    <a:pt x="12035" y="15804"/>
                  </a:cubicBezTo>
                  <a:cubicBezTo>
                    <a:pt x="12051" y="15810"/>
                    <a:pt x="12065" y="15813"/>
                    <a:pt x="12077" y="15813"/>
                  </a:cubicBezTo>
                  <a:cubicBezTo>
                    <a:pt x="12311" y="15813"/>
                    <a:pt x="11749" y="14594"/>
                    <a:pt x="11366" y="13583"/>
                  </a:cubicBezTo>
                  <a:cubicBezTo>
                    <a:pt x="10964" y="12523"/>
                    <a:pt x="10423" y="8412"/>
                    <a:pt x="10521" y="7881"/>
                  </a:cubicBezTo>
                  <a:cubicBezTo>
                    <a:pt x="10561" y="7664"/>
                    <a:pt x="10574" y="7619"/>
                    <a:pt x="10511" y="7619"/>
                  </a:cubicBezTo>
                  <a:cubicBezTo>
                    <a:pt x="10467" y="7619"/>
                    <a:pt x="10385" y="7641"/>
                    <a:pt x="10248" y="7641"/>
                  </a:cubicBezTo>
                  <a:cubicBezTo>
                    <a:pt x="10106" y="7641"/>
                    <a:pt x="9904" y="7617"/>
                    <a:pt x="9625" y="7518"/>
                  </a:cubicBezTo>
                  <a:cubicBezTo>
                    <a:pt x="8695" y="7189"/>
                    <a:pt x="5070" y="3717"/>
                    <a:pt x="4871" y="3119"/>
                  </a:cubicBezTo>
                  <a:cubicBezTo>
                    <a:pt x="4799" y="2907"/>
                    <a:pt x="4728" y="2850"/>
                    <a:pt x="4626" y="2850"/>
                  </a:cubicBezTo>
                  <a:cubicBezTo>
                    <a:pt x="4508" y="2850"/>
                    <a:pt x="4349" y="2926"/>
                    <a:pt x="4100" y="2926"/>
                  </a:cubicBezTo>
                  <a:cubicBezTo>
                    <a:pt x="3957" y="2926"/>
                    <a:pt x="3786" y="2901"/>
                    <a:pt x="3576" y="2824"/>
                  </a:cubicBezTo>
                  <a:cubicBezTo>
                    <a:pt x="2680" y="2496"/>
                    <a:pt x="743" y="1081"/>
                    <a:pt x="664" y="0"/>
                  </a:cubicBezTo>
                  <a:close/>
                </a:path>
              </a:pathLst>
            </a:custGeom>
            <a:solidFill>
              <a:srgbClr val="000000">
                <a:alpha val="32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5246;p76">
              <a:extLst>
                <a:ext uri="{FF2B5EF4-FFF2-40B4-BE49-F238E27FC236}">
                  <a16:creationId xmlns:a16="http://schemas.microsoft.com/office/drawing/2014/main" id="{7748CFFD-6DB7-2628-39EC-1F96118020C4}"/>
                </a:ext>
              </a:extLst>
            </p:cNvPr>
            <p:cNvSpPr/>
            <p:nvPr/>
          </p:nvSpPr>
          <p:spPr>
            <a:xfrm>
              <a:off x="6812188" y="4047849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9640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247;p76">
              <a:extLst>
                <a:ext uri="{FF2B5EF4-FFF2-40B4-BE49-F238E27FC236}">
                  <a16:creationId xmlns:a16="http://schemas.microsoft.com/office/drawing/2014/main" id="{090E8822-78AE-FB6A-B895-61D5071DC7AC}"/>
                </a:ext>
              </a:extLst>
            </p:cNvPr>
            <p:cNvSpPr/>
            <p:nvPr/>
          </p:nvSpPr>
          <p:spPr>
            <a:xfrm>
              <a:off x="6550174" y="3931455"/>
              <a:ext cx="303513" cy="88337"/>
            </a:xfrm>
            <a:custGeom>
              <a:avLst/>
              <a:gdLst/>
              <a:ahLst/>
              <a:cxnLst/>
              <a:rect l="l" t="t" r="r" b="b"/>
              <a:pathLst>
                <a:path w="18131" h="5277" extrusionOk="0">
                  <a:moveTo>
                    <a:pt x="14460" y="0"/>
                  </a:moveTo>
                  <a:cubicBezTo>
                    <a:pt x="14214" y="0"/>
                    <a:pt x="14030" y="935"/>
                    <a:pt x="13610" y="1059"/>
                  </a:cubicBezTo>
                  <a:cubicBezTo>
                    <a:pt x="13167" y="1192"/>
                    <a:pt x="9118" y="2323"/>
                    <a:pt x="7973" y="2323"/>
                  </a:cubicBezTo>
                  <a:cubicBezTo>
                    <a:pt x="7854" y="2323"/>
                    <a:pt x="7766" y="2311"/>
                    <a:pt x="7717" y="2284"/>
                  </a:cubicBezTo>
                  <a:cubicBezTo>
                    <a:pt x="7605" y="2222"/>
                    <a:pt x="7522" y="2196"/>
                    <a:pt x="7460" y="2196"/>
                  </a:cubicBezTo>
                  <a:cubicBezTo>
                    <a:pt x="7236" y="2196"/>
                    <a:pt x="7278" y="2529"/>
                    <a:pt x="7144" y="2662"/>
                  </a:cubicBezTo>
                  <a:cubicBezTo>
                    <a:pt x="6982" y="2821"/>
                    <a:pt x="3705" y="4158"/>
                    <a:pt x="1781" y="4158"/>
                  </a:cubicBezTo>
                  <a:cubicBezTo>
                    <a:pt x="1656" y="4158"/>
                    <a:pt x="1536" y="4153"/>
                    <a:pt x="1423" y="4141"/>
                  </a:cubicBezTo>
                  <a:cubicBezTo>
                    <a:pt x="833" y="4077"/>
                    <a:pt x="414" y="3770"/>
                    <a:pt x="108" y="3395"/>
                  </a:cubicBezTo>
                  <a:lnTo>
                    <a:pt x="108" y="3395"/>
                  </a:lnTo>
                  <a:cubicBezTo>
                    <a:pt x="1" y="3778"/>
                    <a:pt x="194" y="4045"/>
                    <a:pt x="194" y="4045"/>
                  </a:cubicBezTo>
                  <a:cubicBezTo>
                    <a:pt x="516" y="4454"/>
                    <a:pt x="1097" y="4611"/>
                    <a:pt x="1796" y="4611"/>
                  </a:cubicBezTo>
                  <a:cubicBezTo>
                    <a:pt x="4069" y="4611"/>
                    <a:pt x="7597" y="2957"/>
                    <a:pt x="7597" y="2957"/>
                  </a:cubicBezTo>
                  <a:cubicBezTo>
                    <a:pt x="7642" y="2959"/>
                    <a:pt x="7688" y="2960"/>
                    <a:pt x="7735" y="2960"/>
                  </a:cubicBezTo>
                  <a:cubicBezTo>
                    <a:pt x="9772" y="2960"/>
                    <a:pt x="14388" y="1375"/>
                    <a:pt x="14388" y="1375"/>
                  </a:cubicBezTo>
                  <a:cubicBezTo>
                    <a:pt x="14808" y="2051"/>
                    <a:pt x="16740" y="4640"/>
                    <a:pt x="17074" y="5089"/>
                  </a:cubicBezTo>
                  <a:cubicBezTo>
                    <a:pt x="17448" y="5172"/>
                    <a:pt x="17860" y="5260"/>
                    <a:pt x="17965" y="5275"/>
                  </a:cubicBezTo>
                  <a:cubicBezTo>
                    <a:pt x="17972" y="5276"/>
                    <a:pt x="17977" y="5277"/>
                    <a:pt x="17982" y="5277"/>
                  </a:cubicBezTo>
                  <a:cubicBezTo>
                    <a:pt x="18130" y="5277"/>
                    <a:pt x="17590" y="4868"/>
                    <a:pt x="16781" y="3812"/>
                  </a:cubicBezTo>
                  <a:cubicBezTo>
                    <a:pt x="15945" y="2722"/>
                    <a:pt x="14904" y="480"/>
                    <a:pt x="14585" y="80"/>
                  </a:cubicBezTo>
                  <a:cubicBezTo>
                    <a:pt x="14541" y="24"/>
                    <a:pt x="14500" y="0"/>
                    <a:pt x="14460" y="0"/>
                  </a:cubicBezTo>
                  <a:close/>
                </a:path>
              </a:pathLst>
            </a:custGeom>
            <a:solidFill>
              <a:srgbClr val="000000">
                <a:alpha val="32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248;p76">
              <a:extLst>
                <a:ext uri="{FF2B5EF4-FFF2-40B4-BE49-F238E27FC236}">
                  <a16:creationId xmlns:a16="http://schemas.microsoft.com/office/drawing/2014/main" id="{F86FEDDB-C820-15B1-6614-8ADCFADA83B7}"/>
                </a:ext>
              </a:extLst>
            </p:cNvPr>
            <p:cNvSpPr/>
            <p:nvPr/>
          </p:nvSpPr>
          <p:spPr>
            <a:xfrm>
              <a:off x="6582448" y="4084727"/>
              <a:ext cx="250983" cy="376533"/>
            </a:xfrm>
            <a:custGeom>
              <a:avLst/>
              <a:gdLst/>
              <a:ahLst/>
              <a:cxnLst/>
              <a:rect l="l" t="t" r="r" b="b"/>
              <a:pathLst>
                <a:path w="14993" h="22493" extrusionOk="0">
                  <a:moveTo>
                    <a:pt x="5103" y="0"/>
                  </a:moveTo>
                  <a:cubicBezTo>
                    <a:pt x="5029" y="0"/>
                    <a:pt x="4955" y="30"/>
                    <a:pt x="4878" y="107"/>
                  </a:cubicBezTo>
                  <a:cubicBezTo>
                    <a:pt x="4593" y="392"/>
                    <a:pt x="3698" y="1251"/>
                    <a:pt x="3046" y="1294"/>
                  </a:cubicBezTo>
                  <a:cubicBezTo>
                    <a:pt x="2394" y="1337"/>
                    <a:pt x="2394" y="1213"/>
                    <a:pt x="2191" y="2111"/>
                  </a:cubicBezTo>
                  <a:cubicBezTo>
                    <a:pt x="1990" y="3009"/>
                    <a:pt x="1669" y="4415"/>
                    <a:pt x="731" y="4644"/>
                  </a:cubicBezTo>
                  <a:cubicBezTo>
                    <a:pt x="489" y="4702"/>
                    <a:pt x="235" y="4770"/>
                    <a:pt x="0" y="4847"/>
                  </a:cubicBezTo>
                  <a:cubicBezTo>
                    <a:pt x="187" y="4975"/>
                    <a:pt x="370" y="5031"/>
                    <a:pt x="548" y="5031"/>
                  </a:cubicBezTo>
                  <a:cubicBezTo>
                    <a:pt x="1853" y="5031"/>
                    <a:pt x="2871" y="2006"/>
                    <a:pt x="2871" y="2006"/>
                  </a:cubicBezTo>
                  <a:cubicBezTo>
                    <a:pt x="3319" y="1929"/>
                    <a:pt x="5246" y="661"/>
                    <a:pt x="5246" y="661"/>
                  </a:cubicBezTo>
                  <a:cubicBezTo>
                    <a:pt x="6066" y="1328"/>
                    <a:pt x="9337" y="1617"/>
                    <a:pt x="9337" y="1617"/>
                  </a:cubicBezTo>
                  <a:cubicBezTo>
                    <a:pt x="9337" y="1617"/>
                    <a:pt x="9861" y="2953"/>
                    <a:pt x="9861" y="3250"/>
                  </a:cubicBezTo>
                  <a:cubicBezTo>
                    <a:pt x="9861" y="3547"/>
                    <a:pt x="8399" y="12246"/>
                    <a:pt x="8850" y="14772"/>
                  </a:cubicBezTo>
                  <a:cubicBezTo>
                    <a:pt x="9303" y="17297"/>
                    <a:pt x="11312" y="18109"/>
                    <a:pt x="11684" y="18481"/>
                  </a:cubicBezTo>
                  <a:cubicBezTo>
                    <a:pt x="12058" y="18851"/>
                    <a:pt x="12067" y="22492"/>
                    <a:pt x="12067" y="22492"/>
                  </a:cubicBezTo>
                  <a:lnTo>
                    <a:pt x="13269" y="22488"/>
                  </a:lnTo>
                  <a:cubicBezTo>
                    <a:pt x="13082" y="21936"/>
                    <a:pt x="12516" y="20078"/>
                    <a:pt x="13082" y="18802"/>
                  </a:cubicBezTo>
                  <a:cubicBezTo>
                    <a:pt x="13771" y="17250"/>
                    <a:pt x="14992" y="16513"/>
                    <a:pt x="14543" y="16474"/>
                  </a:cubicBezTo>
                  <a:cubicBezTo>
                    <a:pt x="14535" y="16473"/>
                    <a:pt x="14526" y="16473"/>
                    <a:pt x="14517" y="16473"/>
                  </a:cubicBezTo>
                  <a:cubicBezTo>
                    <a:pt x="14168" y="16473"/>
                    <a:pt x="13610" y="17076"/>
                    <a:pt x="12894" y="17076"/>
                  </a:cubicBezTo>
                  <a:cubicBezTo>
                    <a:pt x="12683" y="17076"/>
                    <a:pt x="12458" y="17023"/>
                    <a:pt x="12221" y="16887"/>
                  </a:cubicBezTo>
                  <a:cubicBezTo>
                    <a:pt x="11159" y="16278"/>
                    <a:pt x="8961" y="17302"/>
                    <a:pt x="9718" y="10818"/>
                  </a:cubicBezTo>
                  <a:cubicBezTo>
                    <a:pt x="10475" y="4332"/>
                    <a:pt x="10430" y="2825"/>
                    <a:pt x="10716" y="2701"/>
                  </a:cubicBezTo>
                  <a:cubicBezTo>
                    <a:pt x="10985" y="2586"/>
                    <a:pt x="10783" y="2292"/>
                    <a:pt x="10384" y="2292"/>
                  </a:cubicBezTo>
                  <a:cubicBezTo>
                    <a:pt x="10359" y="2292"/>
                    <a:pt x="10333" y="2293"/>
                    <a:pt x="10306" y="2296"/>
                  </a:cubicBezTo>
                  <a:cubicBezTo>
                    <a:pt x="10294" y="2297"/>
                    <a:pt x="10282" y="2297"/>
                    <a:pt x="10270" y="2297"/>
                  </a:cubicBezTo>
                  <a:cubicBezTo>
                    <a:pt x="9844" y="2297"/>
                    <a:pt x="9577" y="1583"/>
                    <a:pt x="9773" y="909"/>
                  </a:cubicBezTo>
                  <a:cubicBezTo>
                    <a:pt x="9857" y="620"/>
                    <a:pt x="9886" y="515"/>
                    <a:pt x="9836" y="515"/>
                  </a:cubicBezTo>
                  <a:cubicBezTo>
                    <a:pt x="9767" y="515"/>
                    <a:pt x="9548" y="719"/>
                    <a:pt x="9121" y="911"/>
                  </a:cubicBezTo>
                  <a:cubicBezTo>
                    <a:pt x="8999" y="966"/>
                    <a:pt x="8837" y="989"/>
                    <a:pt x="8650" y="989"/>
                  </a:cubicBezTo>
                  <a:cubicBezTo>
                    <a:pt x="7716" y="989"/>
                    <a:pt x="6157" y="409"/>
                    <a:pt x="5816" y="308"/>
                  </a:cubicBezTo>
                  <a:cubicBezTo>
                    <a:pt x="5518" y="220"/>
                    <a:pt x="5307" y="0"/>
                    <a:pt x="5103" y="0"/>
                  </a:cubicBezTo>
                  <a:close/>
                </a:path>
              </a:pathLst>
            </a:custGeom>
            <a:solidFill>
              <a:srgbClr val="000000">
                <a:alpha val="32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49;p76">
              <a:extLst>
                <a:ext uri="{FF2B5EF4-FFF2-40B4-BE49-F238E27FC236}">
                  <a16:creationId xmlns:a16="http://schemas.microsoft.com/office/drawing/2014/main" id="{7CEA4882-E2B6-81B0-77F3-81E0082DE9AC}"/>
                </a:ext>
              </a:extLst>
            </p:cNvPr>
            <p:cNvSpPr/>
            <p:nvPr/>
          </p:nvSpPr>
          <p:spPr>
            <a:xfrm>
              <a:off x="6729275" y="4381962"/>
              <a:ext cx="270318" cy="121650"/>
            </a:xfrm>
            <a:custGeom>
              <a:avLst/>
              <a:gdLst/>
              <a:ahLst/>
              <a:cxnLst/>
              <a:rect l="l" t="t" r="r" b="b"/>
              <a:pathLst>
                <a:path w="16148" h="7267" extrusionOk="0">
                  <a:moveTo>
                    <a:pt x="12921" y="1"/>
                  </a:moveTo>
                  <a:cubicBezTo>
                    <a:pt x="9234" y="1"/>
                    <a:pt x="2708" y="1399"/>
                    <a:pt x="2355" y="1457"/>
                  </a:cubicBezTo>
                  <a:cubicBezTo>
                    <a:pt x="1866" y="1540"/>
                    <a:pt x="0" y="5379"/>
                    <a:pt x="724" y="6273"/>
                  </a:cubicBezTo>
                  <a:cubicBezTo>
                    <a:pt x="1185" y="6843"/>
                    <a:pt x="7056" y="7266"/>
                    <a:pt x="11340" y="7266"/>
                  </a:cubicBezTo>
                  <a:cubicBezTo>
                    <a:pt x="13781" y="7266"/>
                    <a:pt x="15707" y="7129"/>
                    <a:pt x="15825" y="6803"/>
                  </a:cubicBezTo>
                  <a:cubicBezTo>
                    <a:pt x="16148" y="5907"/>
                    <a:pt x="15402" y="770"/>
                    <a:pt x="15402" y="770"/>
                  </a:cubicBezTo>
                  <a:cubicBezTo>
                    <a:pt x="15329" y="206"/>
                    <a:pt x="14333" y="1"/>
                    <a:pt x="129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250;p76">
              <a:extLst>
                <a:ext uri="{FF2B5EF4-FFF2-40B4-BE49-F238E27FC236}">
                  <a16:creationId xmlns:a16="http://schemas.microsoft.com/office/drawing/2014/main" id="{886D3E00-11E7-A50A-7D46-68E39E13ED9D}"/>
                </a:ext>
              </a:extLst>
            </p:cNvPr>
            <p:cNvSpPr/>
            <p:nvPr/>
          </p:nvSpPr>
          <p:spPr>
            <a:xfrm>
              <a:off x="6729275" y="4387135"/>
              <a:ext cx="163215" cy="116176"/>
            </a:xfrm>
            <a:custGeom>
              <a:avLst/>
              <a:gdLst/>
              <a:ahLst/>
              <a:cxnLst/>
              <a:rect l="l" t="t" r="r" b="b"/>
              <a:pathLst>
                <a:path w="9750" h="6940" extrusionOk="0">
                  <a:moveTo>
                    <a:pt x="9040" y="0"/>
                  </a:moveTo>
                  <a:cubicBezTo>
                    <a:pt x="5847" y="416"/>
                    <a:pt x="2603" y="1107"/>
                    <a:pt x="2355" y="1148"/>
                  </a:cubicBezTo>
                  <a:cubicBezTo>
                    <a:pt x="1866" y="1231"/>
                    <a:pt x="0" y="5068"/>
                    <a:pt x="726" y="5964"/>
                  </a:cubicBezTo>
                  <a:cubicBezTo>
                    <a:pt x="1130" y="6466"/>
                    <a:pt x="5731" y="6855"/>
                    <a:pt x="9750" y="6939"/>
                  </a:cubicBezTo>
                  <a:cubicBezTo>
                    <a:pt x="8219" y="4730"/>
                    <a:pt x="8715" y="1436"/>
                    <a:pt x="9040" y="0"/>
                  </a:cubicBezTo>
                  <a:close/>
                </a:path>
              </a:pathLst>
            </a:custGeom>
            <a:solidFill>
              <a:srgbClr val="000000">
                <a:alpha val="32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7191659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D27A2204-6720-3F7A-03D1-C4A8F4EFECA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33" t="28741" r="54500" b="29926"/>
          <a:stretch/>
        </p:blipFill>
        <p:spPr>
          <a:xfrm>
            <a:off x="304800" y="1470660"/>
            <a:ext cx="4084320" cy="21259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/>
            </a:solidFill>
            <a:miter lim="800000"/>
          </a:ln>
          <a:effectLst>
            <a:glow rad="228600">
              <a:srgbClr val="7193FF">
                <a:alpha val="40000"/>
              </a:srgb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57D36BD1-CAF7-10F9-5869-94057A91AE94}"/>
              </a:ext>
            </a:extLst>
          </p:cNvPr>
          <p:cNvSpPr txBox="1"/>
          <p:nvPr/>
        </p:nvSpPr>
        <p:spPr>
          <a:xfrm>
            <a:off x="767715" y="519738"/>
            <a:ext cx="47663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cs typeface="Poppins"/>
                <a:sym typeface="Poppins"/>
              </a:rPr>
              <a:t>The heading to the paragraph is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cs typeface="Poppins"/>
                <a:sym typeface="Poppins"/>
              </a:rPr>
              <a:t>...</a:t>
            </a:r>
            <a:endParaRPr lang="ar-SA" dirty="0"/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4279EDDB-3343-E180-5504-092CDAE22B7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20" t="34789" r="34917" b="44148"/>
          <a:stretch/>
        </p:blipFill>
        <p:spPr>
          <a:xfrm>
            <a:off x="4217276" y="381000"/>
            <a:ext cx="4591444" cy="723900"/>
          </a:xfrm>
          <a:prstGeom prst="rect">
            <a:avLst/>
          </a:prstGeom>
          <a:ln w="38100" cap="sq">
            <a:solidFill>
              <a:schemeClr val="bg2">
                <a:lumMod val="75000"/>
              </a:schemeClr>
            </a:solidFill>
            <a:prstDash val="solid"/>
            <a:miter lim="800000"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MG Bk 1 F-SA_'16_1-25 p40">
            <a:hlinkClick r:id="" action="ppaction://media"/>
            <a:extLst>
              <a:ext uri="{FF2B5EF4-FFF2-40B4-BE49-F238E27FC236}">
                <a16:creationId xmlns:a16="http://schemas.microsoft.com/office/drawing/2014/main" id="{B09445B5-3FE1-2204-15E1-72BAACB2245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946" end="159260.8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89928" y="1570040"/>
            <a:ext cx="609600" cy="609600"/>
          </a:xfrm>
          <a:prstGeom prst="rect">
            <a:avLst/>
          </a:prstGeom>
          <a:effectLst>
            <a:glow rad="139700">
              <a:srgbClr val="7193FF">
                <a:alpha val="40000"/>
              </a:srgbClr>
            </a:glow>
          </a:effectLst>
        </p:spPr>
      </p:pic>
      <p:grpSp>
        <p:nvGrpSpPr>
          <p:cNvPr id="11" name="Google Shape;3666;p49">
            <a:extLst>
              <a:ext uri="{FF2B5EF4-FFF2-40B4-BE49-F238E27FC236}">
                <a16:creationId xmlns:a16="http://schemas.microsoft.com/office/drawing/2014/main" id="{04B46A23-C0B7-012B-49B1-3C89D5CD1F5D}"/>
              </a:ext>
            </a:extLst>
          </p:cNvPr>
          <p:cNvGrpSpPr/>
          <p:nvPr/>
        </p:nvGrpSpPr>
        <p:grpSpPr>
          <a:xfrm rot="5400000">
            <a:off x="-382822" y="-635499"/>
            <a:ext cx="1683263" cy="1712959"/>
            <a:chOff x="658816" y="3875056"/>
            <a:chExt cx="1769862" cy="1801086"/>
          </a:xfrm>
        </p:grpSpPr>
        <p:sp>
          <p:nvSpPr>
            <p:cNvPr id="12" name="Google Shape;3667;p49">
              <a:extLst>
                <a:ext uri="{FF2B5EF4-FFF2-40B4-BE49-F238E27FC236}">
                  <a16:creationId xmlns:a16="http://schemas.microsoft.com/office/drawing/2014/main" id="{6601F6C8-273A-CA5A-4901-2281B94158B0}"/>
                </a:ext>
              </a:extLst>
            </p:cNvPr>
            <p:cNvSpPr/>
            <p:nvPr/>
          </p:nvSpPr>
          <p:spPr>
            <a:xfrm flipH="1">
              <a:off x="1674625" y="5389061"/>
              <a:ext cx="141642" cy="176783"/>
            </a:xfrm>
            <a:custGeom>
              <a:avLst/>
              <a:gdLst/>
              <a:ahLst/>
              <a:cxnLst/>
              <a:rect l="l" t="t" r="r" b="b"/>
              <a:pathLst>
                <a:path w="9202" h="11485" extrusionOk="0">
                  <a:moveTo>
                    <a:pt x="7862" y="0"/>
                  </a:moveTo>
                  <a:cubicBezTo>
                    <a:pt x="7842" y="0"/>
                    <a:pt x="7822" y="2"/>
                    <a:pt x="7801" y="5"/>
                  </a:cubicBezTo>
                  <a:cubicBezTo>
                    <a:pt x="7568" y="36"/>
                    <a:pt x="7405" y="252"/>
                    <a:pt x="7439" y="484"/>
                  </a:cubicBezTo>
                  <a:lnTo>
                    <a:pt x="8274" y="6355"/>
                  </a:lnTo>
                  <a:lnTo>
                    <a:pt x="259" y="10683"/>
                  </a:lnTo>
                  <a:cubicBezTo>
                    <a:pt x="87" y="10776"/>
                    <a:pt x="1" y="10973"/>
                    <a:pt x="49" y="11162"/>
                  </a:cubicBezTo>
                  <a:cubicBezTo>
                    <a:pt x="97" y="11351"/>
                    <a:pt x="268" y="11485"/>
                    <a:pt x="462" y="11485"/>
                  </a:cubicBezTo>
                  <a:cubicBezTo>
                    <a:pt x="532" y="11483"/>
                    <a:pt x="602" y="11465"/>
                    <a:pt x="664" y="11431"/>
                  </a:cubicBezTo>
                  <a:lnTo>
                    <a:pt x="9202" y="6825"/>
                  </a:lnTo>
                  <a:lnTo>
                    <a:pt x="8281" y="366"/>
                  </a:lnTo>
                  <a:cubicBezTo>
                    <a:pt x="8252" y="154"/>
                    <a:pt x="8070" y="0"/>
                    <a:pt x="7862" y="0"/>
                  </a:cubicBezTo>
                  <a:close/>
                </a:path>
              </a:pathLst>
            </a:custGeom>
            <a:solidFill>
              <a:srgbClr val="8CC4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668;p49">
              <a:extLst>
                <a:ext uri="{FF2B5EF4-FFF2-40B4-BE49-F238E27FC236}">
                  <a16:creationId xmlns:a16="http://schemas.microsoft.com/office/drawing/2014/main" id="{31AC86EA-86C7-6B88-02F3-5F3F233BA971}"/>
                </a:ext>
              </a:extLst>
            </p:cNvPr>
            <p:cNvSpPr/>
            <p:nvPr/>
          </p:nvSpPr>
          <p:spPr>
            <a:xfrm flipH="1">
              <a:off x="1402746" y="5296486"/>
              <a:ext cx="287717" cy="178076"/>
            </a:xfrm>
            <a:custGeom>
              <a:avLst/>
              <a:gdLst/>
              <a:ahLst/>
              <a:cxnLst/>
              <a:rect l="l" t="t" r="r" b="b"/>
              <a:pathLst>
                <a:path w="18692" h="11569" extrusionOk="0">
                  <a:moveTo>
                    <a:pt x="18120" y="0"/>
                  </a:moveTo>
                  <a:cubicBezTo>
                    <a:pt x="17933" y="0"/>
                    <a:pt x="17753" y="105"/>
                    <a:pt x="17667" y="286"/>
                  </a:cubicBezTo>
                  <a:lnTo>
                    <a:pt x="12838" y="10345"/>
                  </a:lnTo>
                  <a:lnTo>
                    <a:pt x="718" y="6447"/>
                  </a:lnTo>
                  <a:cubicBezTo>
                    <a:pt x="667" y="6431"/>
                    <a:pt x="615" y="6423"/>
                    <a:pt x="563" y="6423"/>
                  </a:cubicBezTo>
                  <a:cubicBezTo>
                    <a:pt x="351" y="6423"/>
                    <a:pt x="154" y="6558"/>
                    <a:pt x="85" y="6772"/>
                  </a:cubicBezTo>
                  <a:cubicBezTo>
                    <a:pt x="0" y="7036"/>
                    <a:pt x="145" y="7318"/>
                    <a:pt x="411" y="7403"/>
                  </a:cubicBezTo>
                  <a:lnTo>
                    <a:pt x="13363" y="11568"/>
                  </a:lnTo>
                  <a:lnTo>
                    <a:pt x="18571" y="720"/>
                  </a:lnTo>
                  <a:cubicBezTo>
                    <a:pt x="18691" y="471"/>
                    <a:pt x="18586" y="170"/>
                    <a:pt x="18337" y="50"/>
                  </a:cubicBezTo>
                  <a:cubicBezTo>
                    <a:pt x="18267" y="16"/>
                    <a:pt x="18193" y="0"/>
                    <a:pt x="18120" y="0"/>
                  </a:cubicBezTo>
                  <a:close/>
                </a:path>
              </a:pathLst>
            </a:custGeom>
            <a:solidFill>
              <a:srgbClr val="FF81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669;p49">
              <a:extLst>
                <a:ext uri="{FF2B5EF4-FFF2-40B4-BE49-F238E27FC236}">
                  <a16:creationId xmlns:a16="http://schemas.microsoft.com/office/drawing/2014/main" id="{EFF15CBF-322D-F90B-802D-D66DE21855F3}"/>
                </a:ext>
              </a:extLst>
            </p:cNvPr>
            <p:cNvSpPr/>
            <p:nvPr/>
          </p:nvSpPr>
          <p:spPr>
            <a:xfrm flipH="1">
              <a:off x="1072480" y="3875056"/>
              <a:ext cx="654935" cy="1236341"/>
            </a:xfrm>
            <a:custGeom>
              <a:avLst/>
              <a:gdLst/>
              <a:ahLst/>
              <a:cxnLst/>
              <a:rect l="l" t="t" r="r" b="b"/>
              <a:pathLst>
                <a:path w="42549" h="80321" extrusionOk="0">
                  <a:moveTo>
                    <a:pt x="19479" y="0"/>
                  </a:moveTo>
                  <a:cubicBezTo>
                    <a:pt x="14561" y="0"/>
                    <a:pt x="10368" y="9188"/>
                    <a:pt x="10793" y="16409"/>
                  </a:cubicBezTo>
                  <a:cubicBezTo>
                    <a:pt x="9828" y="19411"/>
                    <a:pt x="5751" y="22138"/>
                    <a:pt x="3039" y="25516"/>
                  </a:cubicBezTo>
                  <a:cubicBezTo>
                    <a:pt x="328" y="28895"/>
                    <a:pt x="0" y="34589"/>
                    <a:pt x="4523" y="38906"/>
                  </a:cubicBezTo>
                  <a:cubicBezTo>
                    <a:pt x="9046" y="43225"/>
                    <a:pt x="1039" y="49464"/>
                    <a:pt x="884" y="54225"/>
                  </a:cubicBezTo>
                  <a:cubicBezTo>
                    <a:pt x="729" y="58989"/>
                    <a:pt x="6428" y="60952"/>
                    <a:pt x="8399" y="66283"/>
                  </a:cubicBezTo>
                  <a:cubicBezTo>
                    <a:pt x="10369" y="71615"/>
                    <a:pt x="11813" y="78236"/>
                    <a:pt x="17456" y="80076"/>
                  </a:cubicBezTo>
                  <a:cubicBezTo>
                    <a:pt x="17973" y="80244"/>
                    <a:pt x="18495" y="80320"/>
                    <a:pt x="19018" y="80320"/>
                  </a:cubicBezTo>
                  <a:cubicBezTo>
                    <a:pt x="24209" y="80320"/>
                    <a:pt x="29454" y="72784"/>
                    <a:pt x="29454" y="72784"/>
                  </a:cubicBezTo>
                  <a:cubicBezTo>
                    <a:pt x="29454" y="72784"/>
                    <a:pt x="42548" y="60910"/>
                    <a:pt x="34196" y="50393"/>
                  </a:cubicBezTo>
                  <a:cubicBezTo>
                    <a:pt x="25842" y="39875"/>
                    <a:pt x="37461" y="43579"/>
                    <a:pt x="36889" y="34682"/>
                  </a:cubicBezTo>
                  <a:cubicBezTo>
                    <a:pt x="36318" y="25785"/>
                    <a:pt x="26820" y="25994"/>
                    <a:pt x="25348" y="19314"/>
                  </a:cubicBezTo>
                  <a:cubicBezTo>
                    <a:pt x="23877" y="12633"/>
                    <a:pt x="28121" y="5246"/>
                    <a:pt x="22166" y="947"/>
                  </a:cubicBezTo>
                  <a:cubicBezTo>
                    <a:pt x="21262" y="295"/>
                    <a:pt x="20359" y="0"/>
                    <a:pt x="194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670;p49">
              <a:extLst>
                <a:ext uri="{FF2B5EF4-FFF2-40B4-BE49-F238E27FC236}">
                  <a16:creationId xmlns:a16="http://schemas.microsoft.com/office/drawing/2014/main" id="{0DFA1AD3-939D-C1E6-B642-E3DC3E86F093}"/>
                </a:ext>
              </a:extLst>
            </p:cNvPr>
            <p:cNvSpPr/>
            <p:nvPr/>
          </p:nvSpPr>
          <p:spPr>
            <a:xfrm flipH="1">
              <a:off x="1418016" y="3952564"/>
              <a:ext cx="133930" cy="1185222"/>
            </a:xfrm>
            <a:custGeom>
              <a:avLst/>
              <a:gdLst/>
              <a:ahLst/>
              <a:cxnLst/>
              <a:rect l="l" t="t" r="r" b="b"/>
              <a:pathLst>
                <a:path w="8701" h="77000" extrusionOk="0">
                  <a:moveTo>
                    <a:pt x="8223" y="0"/>
                  </a:moveTo>
                  <a:cubicBezTo>
                    <a:pt x="8044" y="0"/>
                    <a:pt x="7877" y="114"/>
                    <a:pt x="7818" y="294"/>
                  </a:cubicBezTo>
                  <a:cubicBezTo>
                    <a:pt x="1" y="24032"/>
                    <a:pt x="7222" y="76111"/>
                    <a:pt x="7295" y="76632"/>
                  </a:cubicBezTo>
                  <a:cubicBezTo>
                    <a:pt x="7325" y="76842"/>
                    <a:pt x="7506" y="76999"/>
                    <a:pt x="7718" y="76999"/>
                  </a:cubicBezTo>
                  <a:cubicBezTo>
                    <a:pt x="7738" y="76999"/>
                    <a:pt x="7758" y="76996"/>
                    <a:pt x="7776" y="76993"/>
                  </a:cubicBezTo>
                  <a:cubicBezTo>
                    <a:pt x="8010" y="76961"/>
                    <a:pt x="8172" y="76746"/>
                    <a:pt x="8139" y="76513"/>
                  </a:cubicBezTo>
                  <a:cubicBezTo>
                    <a:pt x="8065" y="75992"/>
                    <a:pt x="871" y="24112"/>
                    <a:pt x="8627" y="559"/>
                  </a:cubicBezTo>
                  <a:cubicBezTo>
                    <a:pt x="8700" y="337"/>
                    <a:pt x="8578" y="95"/>
                    <a:pt x="8356" y="21"/>
                  </a:cubicBezTo>
                  <a:cubicBezTo>
                    <a:pt x="8312" y="7"/>
                    <a:pt x="8267" y="0"/>
                    <a:pt x="82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671;p49">
              <a:extLst>
                <a:ext uri="{FF2B5EF4-FFF2-40B4-BE49-F238E27FC236}">
                  <a16:creationId xmlns:a16="http://schemas.microsoft.com/office/drawing/2014/main" id="{810D8ADF-5E74-5076-1501-B0C13F85A5D7}"/>
                </a:ext>
              </a:extLst>
            </p:cNvPr>
            <p:cNvSpPr/>
            <p:nvPr/>
          </p:nvSpPr>
          <p:spPr>
            <a:xfrm flipH="1">
              <a:off x="1367142" y="4167265"/>
              <a:ext cx="205613" cy="98189"/>
            </a:xfrm>
            <a:custGeom>
              <a:avLst/>
              <a:gdLst/>
              <a:ahLst/>
              <a:cxnLst/>
              <a:rect l="l" t="t" r="r" b="b"/>
              <a:pathLst>
                <a:path w="13358" h="6379" extrusionOk="0">
                  <a:moveTo>
                    <a:pt x="474" y="1"/>
                  </a:moveTo>
                  <a:cubicBezTo>
                    <a:pt x="358" y="1"/>
                    <a:pt x="243" y="47"/>
                    <a:pt x="160" y="138"/>
                  </a:cubicBezTo>
                  <a:cubicBezTo>
                    <a:pt x="1" y="312"/>
                    <a:pt x="11" y="581"/>
                    <a:pt x="185" y="739"/>
                  </a:cubicBezTo>
                  <a:lnTo>
                    <a:pt x="6298" y="6378"/>
                  </a:lnTo>
                  <a:lnTo>
                    <a:pt x="13128" y="1304"/>
                  </a:lnTo>
                  <a:cubicBezTo>
                    <a:pt x="13317" y="1165"/>
                    <a:pt x="13357" y="898"/>
                    <a:pt x="13217" y="709"/>
                  </a:cubicBezTo>
                  <a:cubicBezTo>
                    <a:pt x="13133" y="597"/>
                    <a:pt x="13004" y="537"/>
                    <a:pt x="12874" y="537"/>
                  </a:cubicBezTo>
                  <a:cubicBezTo>
                    <a:pt x="12785" y="537"/>
                    <a:pt x="12696" y="564"/>
                    <a:pt x="12620" y="621"/>
                  </a:cubicBezTo>
                  <a:lnTo>
                    <a:pt x="6358" y="5274"/>
                  </a:lnTo>
                  <a:lnTo>
                    <a:pt x="761" y="113"/>
                  </a:lnTo>
                  <a:cubicBezTo>
                    <a:pt x="680" y="38"/>
                    <a:pt x="577" y="1"/>
                    <a:pt x="4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672;p49">
              <a:extLst>
                <a:ext uri="{FF2B5EF4-FFF2-40B4-BE49-F238E27FC236}">
                  <a16:creationId xmlns:a16="http://schemas.microsoft.com/office/drawing/2014/main" id="{FE59B4D5-FECD-6B8F-8898-BCC6D529C1CD}"/>
                </a:ext>
              </a:extLst>
            </p:cNvPr>
            <p:cNvSpPr/>
            <p:nvPr/>
          </p:nvSpPr>
          <p:spPr>
            <a:xfrm flipH="1">
              <a:off x="1258386" y="4412271"/>
              <a:ext cx="383535" cy="177753"/>
            </a:xfrm>
            <a:custGeom>
              <a:avLst/>
              <a:gdLst/>
              <a:ahLst/>
              <a:cxnLst/>
              <a:rect l="l" t="t" r="r" b="b"/>
              <a:pathLst>
                <a:path w="24917" h="11548" extrusionOk="0">
                  <a:moveTo>
                    <a:pt x="24436" y="1"/>
                  </a:moveTo>
                  <a:cubicBezTo>
                    <a:pt x="24346" y="1"/>
                    <a:pt x="24256" y="29"/>
                    <a:pt x="24178" y="88"/>
                  </a:cubicBezTo>
                  <a:lnTo>
                    <a:pt x="10588" y="10458"/>
                  </a:lnTo>
                  <a:lnTo>
                    <a:pt x="746" y="2237"/>
                  </a:lnTo>
                  <a:cubicBezTo>
                    <a:pt x="667" y="2172"/>
                    <a:pt x="571" y="2141"/>
                    <a:pt x="477" y="2141"/>
                  </a:cubicBezTo>
                  <a:cubicBezTo>
                    <a:pt x="355" y="2141"/>
                    <a:pt x="234" y="2193"/>
                    <a:pt x="149" y="2293"/>
                  </a:cubicBezTo>
                  <a:cubicBezTo>
                    <a:pt x="0" y="2474"/>
                    <a:pt x="22" y="2739"/>
                    <a:pt x="199" y="2890"/>
                  </a:cubicBezTo>
                  <a:lnTo>
                    <a:pt x="10565" y="11548"/>
                  </a:lnTo>
                  <a:lnTo>
                    <a:pt x="24695" y="765"/>
                  </a:lnTo>
                  <a:cubicBezTo>
                    <a:pt x="24882" y="621"/>
                    <a:pt x="24917" y="354"/>
                    <a:pt x="24775" y="168"/>
                  </a:cubicBezTo>
                  <a:cubicBezTo>
                    <a:pt x="24691" y="58"/>
                    <a:pt x="24564" y="1"/>
                    <a:pt x="244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673;p49">
              <a:extLst>
                <a:ext uri="{FF2B5EF4-FFF2-40B4-BE49-F238E27FC236}">
                  <a16:creationId xmlns:a16="http://schemas.microsoft.com/office/drawing/2014/main" id="{B2F89D6E-C25D-E06C-9462-51B513B4A065}"/>
                </a:ext>
              </a:extLst>
            </p:cNvPr>
            <p:cNvSpPr/>
            <p:nvPr/>
          </p:nvSpPr>
          <p:spPr>
            <a:xfrm flipH="1">
              <a:off x="1279706" y="4719055"/>
              <a:ext cx="347024" cy="174089"/>
            </a:xfrm>
            <a:custGeom>
              <a:avLst/>
              <a:gdLst/>
              <a:ahLst/>
              <a:cxnLst/>
              <a:rect l="l" t="t" r="r" b="b"/>
              <a:pathLst>
                <a:path w="22545" h="11310" extrusionOk="0">
                  <a:moveTo>
                    <a:pt x="22069" y="0"/>
                  </a:moveTo>
                  <a:cubicBezTo>
                    <a:pt x="21963" y="0"/>
                    <a:pt x="21856" y="40"/>
                    <a:pt x="21773" y="121"/>
                  </a:cubicBezTo>
                  <a:lnTo>
                    <a:pt x="10798" y="10182"/>
                  </a:lnTo>
                  <a:lnTo>
                    <a:pt x="741" y="1840"/>
                  </a:lnTo>
                  <a:cubicBezTo>
                    <a:pt x="663" y="1778"/>
                    <a:pt x="570" y="1748"/>
                    <a:pt x="477" y="1748"/>
                  </a:cubicBezTo>
                  <a:cubicBezTo>
                    <a:pt x="354" y="1748"/>
                    <a:pt x="232" y="1801"/>
                    <a:pt x="148" y="1903"/>
                  </a:cubicBezTo>
                  <a:cubicBezTo>
                    <a:pt x="1" y="2081"/>
                    <a:pt x="23" y="2345"/>
                    <a:pt x="198" y="2497"/>
                  </a:cubicBezTo>
                  <a:lnTo>
                    <a:pt x="10826" y="11310"/>
                  </a:lnTo>
                  <a:lnTo>
                    <a:pt x="22349" y="747"/>
                  </a:lnTo>
                  <a:cubicBezTo>
                    <a:pt x="22530" y="590"/>
                    <a:pt x="22545" y="315"/>
                    <a:pt x="22383" y="137"/>
                  </a:cubicBezTo>
                  <a:cubicBezTo>
                    <a:pt x="22299" y="47"/>
                    <a:pt x="22184" y="0"/>
                    <a:pt x="220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674;p49">
              <a:extLst>
                <a:ext uri="{FF2B5EF4-FFF2-40B4-BE49-F238E27FC236}">
                  <a16:creationId xmlns:a16="http://schemas.microsoft.com/office/drawing/2014/main" id="{BCD5824B-B0E2-F4C5-0EBC-D02FC54C97D6}"/>
                </a:ext>
              </a:extLst>
            </p:cNvPr>
            <p:cNvSpPr/>
            <p:nvPr/>
          </p:nvSpPr>
          <p:spPr>
            <a:xfrm flipH="1">
              <a:off x="1546580" y="5192444"/>
              <a:ext cx="882098" cy="406393"/>
            </a:xfrm>
            <a:custGeom>
              <a:avLst/>
              <a:gdLst/>
              <a:ahLst/>
              <a:cxnLst/>
              <a:rect l="l" t="t" r="r" b="b"/>
              <a:pathLst>
                <a:path w="57307" h="26402" extrusionOk="0">
                  <a:moveTo>
                    <a:pt x="16085" y="1"/>
                  </a:moveTo>
                  <a:cubicBezTo>
                    <a:pt x="11262" y="1"/>
                    <a:pt x="5916" y="561"/>
                    <a:pt x="0" y="1848"/>
                  </a:cubicBezTo>
                  <a:cubicBezTo>
                    <a:pt x="13241" y="7385"/>
                    <a:pt x="21434" y="26401"/>
                    <a:pt x="46194" y="26401"/>
                  </a:cubicBezTo>
                  <a:cubicBezTo>
                    <a:pt x="49572" y="26401"/>
                    <a:pt x="53257" y="26047"/>
                    <a:pt x="57306" y="25257"/>
                  </a:cubicBezTo>
                  <a:cubicBezTo>
                    <a:pt x="57306" y="25257"/>
                    <a:pt x="48472" y="1"/>
                    <a:pt x="160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675;p49">
              <a:extLst>
                <a:ext uri="{FF2B5EF4-FFF2-40B4-BE49-F238E27FC236}">
                  <a16:creationId xmlns:a16="http://schemas.microsoft.com/office/drawing/2014/main" id="{854DC3C8-38B3-165A-C13C-2D4A927097A2}"/>
                </a:ext>
              </a:extLst>
            </p:cNvPr>
            <p:cNvSpPr/>
            <p:nvPr/>
          </p:nvSpPr>
          <p:spPr>
            <a:xfrm flipH="1">
              <a:off x="1500861" y="5227519"/>
              <a:ext cx="823776" cy="388907"/>
            </a:xfrm>
            <a:custGeom>
              <a:avLst/>
              <a:gdLst/>
              <a:ahLst/>
              <a:cxnLst/>
              <a:rect l="l" t="t" r="r" b="b"/>
              <a:pathLst>
                <a:path w="53518" h="25266" extrusionOk="0">
                  <a:moveTo>
                    <a:pt x="437" y="0"/>
                  </a:moveTo>
                  <a:cubicBezTo>
                    <a:pt x="434" y="0"/>
                    <a:pt x="432" y="1"/>
                    <a:pt x="429" y="2"/>
                  </a:cubicBezTo>
                  <a:cubicBezTo>
                    <a:pt x="197" y="2"/>
                    <a:pt x="8" y="187"/>
                    <a:pt x="5" y="421"/>
                  </a:cubicBezTo>
                  <a:cubicBezTo>
                    <a:pt x="0" y="653"/>
                    <a:pt x="184" y="845"/>
                    <a:pt x="416" y="852"/>
                  </a:cubicBezTo>
                  <a:cubicBezTo>
                    <a:pt x="21600" y="1510"/>
                    <a:pt x="52486" y="24940"/>
                    <a:pt x="52797" y="25177"/>
                  </a:cubicBezTo>
                  <a:cubicBezTo>
                    <a:pt x="52870" y="25234"/>
                    <a:pt x="52961" y="25264"/>
                    <a:pt x="53054" y="25265"/>
                  </a:cubicBezTo>
                  <a:lnTo>
                    <a:pt x="53054" y="25264"/>
                  </a:lnTo>
                  <a:cubicBezTo>
                    <a:pt x="53238" y="25264"/>
                    <a:pt x="53400" y="25147"/>
                    <a:pt x="53459" y="24973"/>
                  </a:cubicBezTo>
                  <a:cubicBezTo>
                    <a:pt x="53517" y="24801"/>
                    <a:pt x="53459" y="24611"/>
                    <a:pt x="53315" y="24499"/>
                  </a:cubicBezTo>
                  <a:cubicBezTo>
                    <a:pt x="53002" y="24261"/>
                    <a:pt x="21901" y="667"/>
                    <a:pt x="443" y="2"/>
                  </a:cubicBezTo>
                  <a:cubicBezTo>
                    <a:pt x="441" y="1"/>
                    <a:pt x="439" y="0"/>
                    <a:pt x="4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676;p49">
              <a:extLst>
                <a:ext uri="{FF2B5EF4-FFF2-40B4-BE49-F238E27FC236}">
                  <a16:creationId xmlns:a16="http://schemas.microsoft.com/office/drawing/2014/main" id="{471A73FC-999D-136E-48FA-6FBC345835B8}"/>
                </a:ext>
              </a:extLst>
            </p:cNvPr>
            <p:cNvSpPr/>
            <p:nvPr/>
          </p:nvSpPr>
          <p:spPr>
            <a:xfrm flipH="1">
              <a:off x="2059210" y="5198908"/>
              <a:ext cx="124371" cy="151493"/>
            </a:xfrm>
            <a:custGeom>
              <a:avLst/>
              <a:gdLst/>
              <a:ahLst/>
              <a:cxnLst/>
              <a:rect l="l" t="t" r="r" b="b"/>
              <a:pathLst>
                <a:path w="8080" h="9842" extrusionOk="0">
                  <a:moveTo>
                    <a:pt x="3287" y="0"/>
                  </a:moveTo>
                  <a:cubicBezTo>
                    <a:pt x="3157" y="0"/>
                    <a:pt x="3028" y="55"/>
                    <a:pt x="2947" y="165"/>
                  </a:cubicBezTo>
                  <a:cubicBezTo>
                    <a:pt x="2808" y="355"/>
                    <a:pt x="2835" y="611"/>
                    <a:pt x="3023" y="749"/>
                  </a:cubicBezTo>
                  <a:cubicBezTo>
                    <a:pt x="3269" y="992"/>
                    <a:pt x="5354" y="3812"/>
                    <a:pt x="6796" y="5787"/>
                  </a:cubicBezTo>
                  <a:lnTo>
                    <a:pt x="272" y="9035"/>
                  </a:lnTo>
                  <a:cubicBezTo>
                    <a:pt x="93" y="9122"/>
                    <a:pt x="1" y="9321"/>
                    <a:pt x="46" y="9513"/>
                  </a:cubicBezTo>
                  <a:cubicBezTo>
                    <a:pt x="91" y="9705"/>
                    <a:pt x="263" y="9842"/>
                    <a:pt x="460" y="9842"/>
                  </a:cubicBezTo>
                  <a:cubicBezTo>
                    <a:pt x="527" y="9840"/>
                    <a:pt x="591" y="9825"/>
                    <a:pt x="649" y="9795"/>
                  </a:cubicBezTo>
                  <a:lnTo>
                    <a:pt x="8079" y="6101"/>
                  </a:lnTo>
                  <a:lnTo>
                    <a:pt x="7782" y="5693"/>
                  </a:lnTo>
                  <a:cubicBezTo>
                    <a:pt x="5992" y="3237"/>
                    <a:pt x="3805" y="272"/>
                    <a:pt x="3555" y="86"/>
                  </a:cubicBezTo>
                  <a:cubicBezTo>
                    <a:pt x="3476" y="29"/>
                    <a:pt x="3381" y="0"/>
                    <a:pt x="32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677;p49">
              <a:extLst>
                <a:ext uri="{FF2B5EF4-FFF2-40B4-BE49-F238E27FC236}">
                  <a16:creationId xmlns:a16="http://schemas.microsoft.com/office/drawing/2014/main" id="{0DCCC9AD-B83D-B5C6-4B5C-1B57BD6B1DEA}"/>
                </a:ext>
              </a:extLst>
            </p:cNvPr>
            <p:cNvSpPr/>
            <p:nvPr/>
          </p:nvSpPr>
          <p:spPr>
            <a:xfrm flipH="1">
              <a:off x="1842491" y="5268028"/>
              <a:ext cx="142981" cy="211955"/>
            </a:xfrm>
            <a:custGeom>
              <a:avLst/>
              <a:gdLst/>
              <a:ahLst/>
              <a:cxnLst/>
              <a:rect l="l" t="t" r="r" b="b"/>
              <a:pathLst>
                <a:path w="9289" h="13770" extrusionOk="0">
                  <a:moveTo>
                    <a:pt x="7569" y="0"/>
                  </a:moveTo>
                  <a:cubicBezTo>
                    <a:pt x="7546" y="0"/>
                    <a:pt x="7523" y="2"/>
                    <a:pt x="7499" y="6"/>
                  </a:cubicBezTo>
                  <a:cubicBezTo>
                    <a:pt x="7265" y="44"/>
                    <a:pt x="7107" y="267"/>
                    <a:pt x="7148" y="501"/>
                  </a:cubicBezTo>
                  <a:lnTo>
                    <a:pt x="8358" y="7829"/>
                  </a:lnTo>
                  <a:lnTo>
                    <a:pt x="235" y="12985"/>
                  </a:lnTo>
                  <a:cubicBezTo>
                    <a:pt x="74" y="13087"/>
                    <a:pt x="1" y="13282"/>
                    <a:pt x="54" y="13464"/>
                  </a:cubicBezTo>
                  <a:cubicBezTo>
                    <a:pt x="106" y="13646"/>
                    <a:pt x="273" y="13770"/>
                    <a:pt x="464" y="13770"/>
                  </a:cubicBezTo>
                  <a:cubicBezTo>
                    <a:pt x="544" y="13770"/>
                    <a:pt x="622" y="13747"/>
                    <a:pt x="691" y="13703"/>
                  </a:cubicBezTo>
                  <a:lnTo>
                    <a:pt x="9289" y="8246"/>
                  </a:lnTo>
                  <a:lnTo>
                    <a:pt x="7989" y="362"/>
                  </a:lnTo>
                  <a:cubicBezTo>
                    <a:pt x="7957" y="150"/>
                    <a:pt x="7776" y="0"/>
                    <a:pt x="75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678;p49">
              <a:extLst>
                <a:ext uri="{FF2B5EF4-FFF2-40B4-BE49-F238E27FC236}">
                  <a16:creationId xmlns:a16="http://schemas.microsoft.com/office/drawing/2014/main" id="{08CDFC27-34D2-CB2E-83EC-F89AA6BF4C6F}"/>
                </a:ext>
              </a:extLst>
            </p:cNvPr>
            <p:cNvSpPr/>
            <p:nvPr/>
          </p:nvSpPr>
          <p:spPr>
            <a:xfrm flipH="1">
              <a:off x="1677280" y="4772261"/>
              <a:ext cx="733668" cy="608050"/>
            </a:xfrm>
            <a:custGeom>
              <a:avLst/>
              <a:gdLst/>
              <a:ahLst/>
              <a:cxnLst/>
              <a:rect l="l" t="t" r="r" b="b"/>
              <a:pathLst>
                <a:path w="47664" h="39503" extrusionOk="0">
                  <a:moveTo>
                    <a:pt x="1" y="0"/>
                  </a:moveTo>
                  <a:cubicBezTo>
                    <a:pt x="12473" y="10513"/>
                    <a:pt x="13509" y="35678"/>
                    <a:pt x="47663" y="39503"/>
                  </a:cubicBezTo>
                  <a:cubicBezTo>
                    <a:pt x="47663" y="39503"/>
                    <a:pt x="46524" y="420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679;p49">
              <a:extLst>
                <a:ext uri="{FF2B5EF4-FFF2-40B4-BE49-F238E27FC236}">
                  <a16:creationId xmlns:a16="http://schemas.microsoft.com/office/drawing/2014/main" id="{BDAA2973-A2B7-E08E-A775-705636A52CD3}"/>
                </a:ext>
              </a:extLst>
            </p:cNvPr>
            <p:cNvSpPr/>
            <p:nvPr/>
          </p:nvSpPr>
          <p:spPr>
            <a:xfrm flipH="1">
              <a:off x="1639133" y="4810260"/>
              <a:ext cx="679056" cy="616670"/>
            </a:xfrm>
            <a:custGeom>
              <a:avLst/>
              <a:gdLst/>
              <a:ahLst/>
              <a:cxnLst/>
              <a:rect l="l" t="t" r="r" b="b"/>
              <a:pathLst>
                <a:path w="44116" h="40063" extrusionOk="0">
                  <a:moveTo>
                    <a:pt x="566" y="0"/>
                  </a:moveTo>
                  <a:cubicBezTo>
                    <a:pt x="359" y="0"/>
                    <a:pt x="166" y="129"/>
                    <a:pt x="94" y="337"/>
                  </a:cubicBezTo>
                  <a:cubicBezTo>
                    <a:pt x="0" y="602"/>
                    <a:pt x="144" y="891"/>
                    <a:pt x="411" y="978"/>
                  </a:cubicBezTo>
                  <a:cubicBezTo>
                    <a:pt x="20402" y="7944"/>
                    <a:pt x="42838" y="39531"/>
                    <a:pt x="43062" y="39849"/>
                  </a:cubicBezTo>
                  <a:cubicBezTo>
                    <a:pt x="43155" y="39983"/>
                    <a:pt x="43309" y="40063"/>
                    <a:pt x="43473" y="40063"/>
                  </a:cubicBezTo>
                  <a:cubicBezTo>
                    <a:pt x="43879" y="40063"/>
                    <a:pt x="44116" y="39603"/>
                    <a:pt x="43882" y="39273"/>
                  </a:cubicBezTo>
                  <a:cubicBezTo>
                    <a:pt x="43655" y="38950"/>
                    <a:pt x="21037" y="7103"/>
                    <a:pt x="742" y="32"/>
                  </a:cubicBezTo>
                  <a:cubicBezTo>
                    <a:pt x="684" y="11"/>
                    <a:pt x="625" y="0"/>
                    <a:pt x="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680;p49">
              <a:extLst>
                <a:ext uri="{FF2B5EF4-FFF2-40B4-BE49-F238E27FC236}">
                  <a16:creationId xmlns:a16="http://schemas.microsoft.com/office/drawing/2014/main" id="{532286E9-2EBD-64DA-3F1F-B8FAE8E87237}"/>
                </a:ext>
              </a:extLst>
            </p:cNvPr>
            <p:cNvSpPr/>
            <p:nvPr/>
          </p:nvSpPr>
          <p:spPr>
            <a:xfrm flipH="1">
              <a:off x="1677280" y="4772261"/>
              <a:ext cx="733668" cy="608050"/>
            </a:xfrm>
            <a:custGeom>
              <a:avLst/>
              <a:gdLst/>
              <a:ahLst/>
              <a:cxnLst/>
              <a:rect l="l" t="t" r="r" b="b"/>
              <a:pathLst>
                <a:path w="47664" h="39503" extrusionOk="0">
                  <a:moveTo>
                    <a:pt x="1" y="0"/>
                  </a:moveTo>
                  <a:cubicBezTo>
                    <a:pt x="12473" y="10513"/>
                    <a:pt x="13509" y="35678"/>
                    <a:pt x="47663" y="39503"/>
                  </a:cubicBezTo>
                  <a:cubicBezTo>
                    <a:pt x="47663" y="39503"/>
                    <a:pt x="46524" y="4201"/>
                    <a:pt x="1" y="0"/>
                  </a:cubicBezTo>
                  <a:close/>
                </a:path>
              </a:pathLst>
            </a:custGeom>
            <a:solidFill>
              <a:srgbClr val="6D9EEB">
                <a:alpha val="41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681;p49">
              <a:extLst>
                <a:ext uri="{FF2B5EF4-FFF2-40B4-BE49-F238E27FC236}">
                  <a16:creationId xmlns:a16="http://schemas.microsoft.com/office/drawing/2014/main" id="{6CAF1335-E4B9-4108-BE98-C96CBFF9394A}"/>
                </a:ext>
              </a:extLst>
            </p:cNvPr>
            <p:cNvSpPr/>
            <p:nvPr/>
          </p:nvSpPr>
          <p:spPr>
            <a:xfrm flipH="1">
              <a:off x="2078447" y="4838349"/>
              <a:ext cx="136839" cy="134515"/>
            </a:xfrm>
            <a:custGeom>
              <a:avLst/>
              <a:gdLst/>
              <a:ahLst/>
              <a:cxnLst/>
              <a:rect l="l" t="t" r="r" b="b"/>
              <a:pathLst>
                <a:path w="8890" h="8739" extrusionOk="0">
                  <a:moveTo>
                    <a:pt x="5905" y="1"/>
                  </a:moveTo>
                  <a:cubicBezTo>
                    <a:pt x="5807" y="1"/>
                    <a:pt x="5709" y="29"/>
                    <a:pt x="5625" y="90"/>
                  </a:cubicBezTo>
                  <a:cubicBezTo>
                    <a:pt x="5401" y="254"/>
                    <a:pt x="5339" y="548"/>
                    <a:pt x="5503" y="772"/>
                  </a:cubicBezTo>
                  <a:cubicBezTo>
                    <a:pt x="5667" y="1088"/>
                    <a:pt x="6779" y="4314"/>
                    <a:pt x="7560" y="6613"/>
                  </a:cubicBezTo>
                  <a:lnTo>
                    <a:pt x="450" y="7741"/>
                  </a:lnTo>
                  <a:cubicBezTo>
                    <a:pt x="188" y="7779"/>
                    <a:pt x="1" y="8013"/>
                    <a:pt x="23" y="8276"/>
                  </a:cubicBezTo>
                  <a:cubicBezTo>
                    <a:pt x="42" y="8537"/>
                    <a:pt x="260" y="8738"/>
                    <a:pt x="521" y="8738"/>
                  </a:cubicBezTo>
                  <a:cubicBezTo>
                    <a:pt x="523" y="8738"/>
                    <a:pt x="525" y="8738"/>
                    <a:pt x="527" y="8738"/>
                  </a:cubicBezTo>
                  <a:cubicBezTo>
                    <a:pt x="554" y="8738"/>
                    <a:pt x="581" y="8737"/>
                    <a:pt x="606" y="8733"/>
                  </a:cubicBezTo>
                  <a:lnTo>
                    <a:pt x="8889" y="7420"/>
                  </a:lnTo>
                  <a:lnTo>
                    <a:pt x="8701" y="6855"/>
                  </a:lnTo>
                  <a:cubicBezTo>
                    <a:pt x="7284" y="2660"/>
                    <a:pt x="6490" y="428"/>
                    <a:pt x="6337" y="219"/>
                  </a:cubicBezTo>
                  <a:cubicBezTo>
                    <a:pt x="6235" y="80"/>
                    <a:pt x="6070" y="1"/>
                    <a:pt x="59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682;p49">
              <a:extLst>
                <a:ext uri="{FF2B5EF4-FFF2-40B4-BE49-F238E27FC236}">
                  <a16:creationId xmlns:a16="http://schemas.microsoft.com/office/drawing/2014/main" id="{74250A87-0D75-F9BF-03C0-3941EFA638E6}"/>
                </a:ext>
              </a:extLst>
            </p:cNvPr>
            <p:cNvSpPr/>
            <p:nvPr/>
          </p:nvSpPr>
          <p:spPr>
            <a:xfrm flipH="1">
              <a:off x="1884765" y="4983560"/>
              <a:ext cx="180415" cy="172319"/>
            </a:xfrm>
            <a:custGeom>
              <a:avLst/>
              <a:gdLst/>
              <a:ahLst/>
              <a:cxnLst/>
              <a:rect l="l" t="t" r="r" b="b"/>
              <a:pathLst>
                <a:path w="11721" h="11195" extrusionOk="0">
                  <a:moveTo>
                    <a:pt x="11198" y="1"/>
                  </a:moveTo>
                  <a:cubicBezTo>
                    <a:pt x="10947" y="1"/>
                    <a:pt x="10724" y="176"/>
                    <a:pt x="10688" y="430"/>
                  </a:cubicBezTo>
                  <a:lnTo>
                    <a:pt x="9652" y="7736"/>
                  </a:lnTo>
                  <a:lnTo>
                    <a:pt x="406" y="10207"/>
                  </a:lnTo>
                  <a:cubicBezTo>
                    <a:pt x="161" y="10270"/>
                    <a:pt x="0" y="10506"/>
                    <a:pt x="34" y="10758"/>
                  </a:cubicBezTo>
                  <a:cubicBezTo>
                    <a:pt x="67" y="11008"/>
                    <a:pt x="281" y="11194"/>
                    <a:pt x="532" y="11194"/>
                  </a:cubicBezTo>
                  <a:cubicBezTo>
                    <a:pt x="533" y="11194"/>
                    <a:pt x="534" y="11194"/>
                    <a:pt x="535" y="11194"/>
                  </a:cubicBezTo>
                  <a:cubicBezTo>
                    <a:pt x="578" y="11193"/>
                    <a:pt x="623" y="11188"/>
                    <a:pt x="665" y="11178"/>
                  </a:cubicBezTo>
                  <a:lnTo>
                    <a:pt x="10551" y="8533"/>
                  </a:lnTo>
                  <a:lnTo>
                    <a:pt x="11681" y="572"/>
                  </a:lnTo>
                  <a:cubicBezTo>
                    <a:pt x="11721" y="298"/>
                    <a:pt x="11530" y="42"/>
                    <a:pt x="11255" y="3"/>
                  </a:cubicBezTo>
                  <a:cubicBezTo>
                    <a:pt x="11236" y="2"/>
                    <a:pt x="11217" y="1"/>
                    <a:pt x="111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683;p49">
              <a:extLst>
                <a:ext uri="{FF2B5EF4-FFF2-40B4-BE49-F238E27FC236}">
                  <a16:creationId xmlns:a16="http://schemas.microsoft.com/office/drawing/2014/main" id="{8F2CEB84-BEFD-E689-53D8-A3FEF940A459}"/>
                </a:ext>
              </a:extLst>
            </p:cNvPr>
            <p:cNvSpPr/>
            <p:nvPr/>
          </p:nvSpPr>
          <p:spPr>
            <a:xfrm flipH="1">
              <a:off x="1755237" y="5150935"/>
              <a:ext cx="174166" cy="137517"/>
            </a:xfrm>
            <a:custGeom>
              <a:avLst/>
              <a:gdLst/>
              <a:ahLst/>
              <a:cxnLst/>
              <a:rect l="l" t="t" r="r" b="b"/>
              <a:pathLst>
                <a:path w="11315" h="8934" extrusionOk="0">
                  <a:moveTo>
                    <a:pt x="10767" y="0"/>
                  </a:moveTo>
                  <a:cubicBezTo>
                    <a:pt x="10527" y="0"/>
                    <a:pt x="10321" y="179"/>
                    <a:pt x="10280" y="423"/>
                  </a:cubicBezTo>
                  <a:lnTo>
                    <a:pt x="9326" y="6224"/>
                  </a:lnTo>
                  <a:lnTo>
                    <a:pt x="436" y="7940"/>
                  </a:lnTo>
                  <a:cubicBezTo>
                    <a:pt x="179" y="7985"/>
                    <a:pt x="0" y="8221"/>
                    <a:pt x="25" y="8480"/>
                  </a:cubicBezTo>
                  <a:cubicBezTo>
                    <a:pt x="50" y="8738"/>
                    <a:pt x="265" y="8934"/>
                    <a:pt x="523" y="8934"/>
                  </a:cubicBezTo>
                  <a:cubicBezTo>
                    <a:pt x="525" y="8934"/>
                    <a:pt x="527" y="8934"/>
                    <a:pt x="530" y="8934"/>
                  </a:cubicBezTo>
                  <a:cubicBezTo>
                    <a:pt x="563" y="8934"/>
                    <a:pt x="595" y="8931"/>
                    <a:pt x="627" y="8926"/>
                  </a:cubicBezTo>
                  <a:lnTo>
                    <a:pt x="10205" y="7076"/>
                  </a:lnTo>
                  <a:lnTo>
                    <a:pt x="11270" y="585"/>
                  </a:lnTo>
                  <a:cubicBezTo>
                    <a:pt x="11315" y="311"/>
                    <a:pt x="11129" y="54"/>
                    <a:pt x="10857" y="9"/>
                  </a:cubicBezTo>
                  <a:cubicBezTo>
                    <a:pt x="10826" y="3"/>
                    <a:pt x="10796" y="0"/>
                    <a:pt x="107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684;p49">
              <a:extLst>
                <a:ext uri="{FF2B5EF4-FFF2-40B4-BE49-F238E27FC236}">
                  <a16:creationId xmlns:a16="http://schemas.microsoft.com/office/drawing/2014/main" id="{17F5DD59-4E07-72FF-3F1E-B4356B373B1D}"/>
                </a:ext>
              </a:extLst>
            </p:cNvPr>
            <p:cNvSpPr/>
            <p:nvPr/>
          </p:nvSpPr>
          <p:spPr>
            <a:xfrm flipH="1">
              <a:off x="1324676" y="4680316"/>
              <a:ext cx="628799" cy="979625"/>
            </a:xfrm>
            <a:custGeom>
              <a:avLst/>
              <a:gdLst/>
              <a:ahLst/>
              <a:cxnLst/>
              <a:rect l="l" t="t" r="r" b="b"/>
              <a:pathLst>
                <a:path w="40851" h="63643" extrusionOk="0">
                  <a:moveTo>
                    <a:pt x="6468" y="1"/>
                  </a:moveTo>
                  <a:cubicBezTo>
                    <a:pt x="5113" y="1"/>
                    <a:pt x="3930" y="611"/>
                    <a:pt x="3121" y="2041"/>
                  </a:cubicBezTo>
                  <a:cubicBezTo>
                    <a:pt x="0" y="7558"/>
                    <a:pt x="5990" y="11822"/>
                    <a:pt x="7245" y="17590"/>
                  </a:cubicBezTo>
                  <a:cubicBezTo>
                    <a:pt x="8499" y="23359"/>
                    <a:pt x="974" y="26619"/>
                    <a:pt x="3734" y="33801"/>
                  </a:cubicBezTo>
                  <a:cubicBezTo>
                    <a:pt x="6493" y="40982"/>
                    <a:pt x="14267" y="33891"/>
                    <a:pt x="11509" y="45149"/>
                  </a:cubicBezTo>
                  <a:cubicBezTo>
                    <a:pt x="8750" y="56407"/>
                    <a:pt x="23296" y="60998"/>
                    <a:pt x="23296" y="60998"/>
                  </a:cubicBezTo>
                  <a:cubicBezTo>
                    <a:pt x="23296" y="60998"/>
                    <a:pt x="27791" y="63643"/>
                    <a:pt x="31661" y="63643"/>
                  </a:cubicBezTo>
                  <a:cubicBezTo>
                    <a:pt x="33042" y="63643"/>
                    <a:pt x="34344" y="63306"/>
                    <a:pt x="35334" y="62392"/>
                  </a:cubicBezTo>
                  <a:cubicBezTo>
                    <a:pt x="39097" y="58915"/>
                    <a:pt x="37842" y="53202"/>
                    <a:pt x="37466" y="48312"/>
                  </a:cubicBezTo>
                  <a:cubicBezTo>
                    <a:pt x="37090" y="43422"/>
                    <a:pt x="40851" y="39828"/>
                    <a:pt x="39011" y="36149"/>
                  </a:cubicBezTo>
                  <a:cubicBezTo>
                    <a:pt x="37174" y="32471"/>
                    <a:pt x="28646" y="30465"/>
                    <a:pt x="30636" y="25449"/>
                  </a:cubicBezTo>
                  <a:cubicBezTo>
                    <a:pt x="32626" y="20432"/>
                    <a:pt x="30318" y="16086"/>
                    <a:pt x="26973" y="14413"/>
                  </a:cubicBezTo>
                  <a:cubicBezTo>
                    <a:pt x="23630" y="12741"/>
                    <a:pt x="19450" y="12073"/>
                    <a:pt x="17610" y="10066"/>
                  </a:cubicBezTo>
                  <a:cubicBezTo>
                    <a:pt x="15629" y="4988"/>
                    <a:pt x="10343" y="1"/>
                    <a:pt x="64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685;p49">
              <a:extLst>
                <a:ext uri="{FF2B5EF4-FFF2-40B4-BE49-F238E27FC236}">
                  <a16:creationId xmlns:a16="http://schemas.microsoft.com/office/drawing/2014/main" id="{0B9340E5-B865-B810-F23B-4AB9A9D100D9}"/>
                </a:ext>
              </a:extLst>
            </p:cNvPr>
            <p:cNvSpPr/>
            <p:nvPr/>
          </p:nvSpPr>
          <p:spPr>
            <a:xfrm flipH="1">
              <a:off x="1412562" y="4744388"/>
              <a:ext cx="445690" cy="931754"/>
            </a:xfrm>
            <a:custGeom>
              <a:avLst/>
              <a:gdLst/>
              <a:ahLst/>
              <a:cxnLst/>
              <a:rect l="l" t="t" r="r" b="b"/>
              <a:pathLst>
                <a:path w="28955" h="60533" extrusionOk="0">
                  <a:moveTo>
                    <a:pt x="557" y="1"/>
                  </a:moveTo>
                  <a:cubicBezTo>
                    <a:pt x="435" y="1"/>
                    <a:pt x="311" y="45"/>
                    <a:pt x="214" y="136"/>
                  </a:cubicBezTo>
                  <a:cubicBezTo>
                    <a:pt x="12" y="324"/>
                    <a:pt x="0" y="642"/>
                    <a:pt x="189" y="844"/>
                  </a:cubicBezTo>
                  <a:cubicBezTo>
                    <a:pt x="14736" y="16492"/>
                    <a:pt x="27784" y="59739"/>
                    <a:pt x="27914" y="60175"/>
                  </a:cubicBezTo>
                  <a:cubicBezTo>
                    <a:pt x="27977" y="60387"/>
                    <a:pt x="28173" y="60533"/>
                    <a:pt x="28395" y="60533"/>
                  </a:cubicBezTo>
                  <a:cubicBezTo>
                    <a:pt x="28444" y="60533"/>
                    <a:pt x="28492" y="60524"/>
                    <a:pt x="28539" y="60511"/>
                  </a:cubicBezTo>
                  <a:cubicBezTo>
                    <a:pt x="28803" y="60432"/>
                    <a:pt x="28955" y="60152"/>
                    <a:pt x="28875" y="59886"/>
                  </a:cubicBezTo>
                  <a:cubicBezTo>
                    <a:pt x="28746" y="59450"/>
                    <a:pt x="15630" y="15980"/>
                    <a:pt x="924" y="161"/>
                  </a:cubicBezTo>
                  <a:cubicBezTo>
                    <a:pt x="825" y="54"/>
                    <a:pt x="692" y="1"/>
                    <a:pt x="557" y="1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686;p49">
              <a:extLst>
                <a:ext uri="{FF2B5EF4-FFF2-40B4-BE49-F238E27FC236}">
                  <a16:creationId xmlns:a16="http://schemas.microsoft.com/office/drawing/2014/main" id="{058A4876-E46B-C273-F3E0-26F39ADF1093}"/>
                </a:ext>
              </a:extLst>
            </p:cNvPr>
            <p:cNvSpPr/>
            <p:nvPr/>
          </p:nvSpPr>
          <p:spPr>
            <a:xfrm flipH="1">
              <a:off x="1653722" y="4862250"/>
              <a:ext cx="163884" cy="114289"/>
            </a:xfrm>
            <a:custGeom>
              <a:avLst/>
              <a:gdLst/>
              <a:ahLst/>
              <a:cxnLst/>
              <a:rect l="l" t="t" r="r" b="b"/>
              <a:pathLst>
                <a:path w="10647" h="7425" extrusionOk="0">
                  <a:moveTo>
                    <a:pt x="10078" y="0"/>
                  </a:moveTo>
                  <a:cubicBezTo>
                    <a:pt x="9881" y="0"/>
                    <a:pt x="9695" y="117"/>
                    <a:pt x="9616" y="310"/>
                  </a:cubicBezTo>
                  <a:lnTo>
                    <a:pt x="7130" y="6270"/>
                  </a:lnTo>
                  <a:lnTo>
                    <a:pt x="652" y="4901"/>
                  </a:lnTo>
                  <a:cubicBezTo>
                    <a:pt x="618" y="4894"/>
                    <a:pt x="583" y="4891"/>
                    <a:pt x="549" y="4891"/>
                  </a:cubicBezTo>
                  <a:cubicBezTo>
                    <a:pt x="317" y="4891"/>
                    <a:pt x="108" y="5053"/>
                    <a:pt x="57" y="5289"/>
                  </a:cubicBezTo>
                  <a:cubicBezTo>
                    <a:pt x="1" y="5560"/>
                    <a:pt x="174" y="5825"/>
                    <a:pt x="445" y="5884"/>
                  </a:cubicBezTo>
                  <a:lnTo>
                    <a:pt x="7736" y="7424"/>
                  </a:lnTo>
                  <a:lnTo>
                    <a:pt x="10542" y="694"/>
                  </a:lnTo>
                  <a:cubicBezTo>
                    <a:pt x="10647" y="439"/>
                    <a:pt x="10527" y="146"/>
                    <a:pt x="10271" y="39"/>
                  </a:cubicBezTo>
                  <a:cubicBezTo>
                    <a:pt x="10208" y="13"/>
                    <a:pt x="10142" y="0"/>
                    <a:pt x="10078" y="0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687;p49">
              <a:extLst>
                <a:ext uri="{FF2B5EF4-FFF2-40B4-BE49-F238E27FC236}">
                  <a16:creationId xmlns:a16="http://schemas.microsoft.com/office/drawing/2014/main" id="{71096EA3-234F-0FB0-6ED0-80819E0FC1B9}"/>
                </a:ext>
              </a:extLst>
            </p:cNvPr>
            <p:cNvSpPr/>
            <p:nvPr/>
          </p:nvSpPr>
          <p:spPr>
            <a:xfrm flipH="1">
              <a:off x="1499227" y="5055235"/>
              <a:ext cx="318425" cy="174520"/>
            </a:xfrm>
            <a:custGeom>
              <a:avLst/>
              <a:gdLst/>
              <a:ahLst/>
              <a:cxnLst/>
              <a:rect l="l" t="t" r="r" b="b"/>
              <a:pathLst>
                <a:path w="20687" h="11338" extrusionOk="0">
                  <a:moveTo>
                    <a:pt x="20113" y="0"/>
                  </a:moveTo>
                  <a:cubicBezTo>
                    <a:pt x="19925" y="0"/>
                    <a:pt x="19746" y="106"/>
                    <a:pt x="19660" y="287"/>
                  </a:cubicBezTo>
                  <a:lnTo>
                    <a:pt x="14951" y="10185"/>
                  </a:lnTo>
                  <a:lnTo>
                    <a:pt x="662" y="6970"/>
                  </a:lnTo>
                  <a:cubicBezTo>
                    <a:pt x="625" y="6962"/>
                    <a:pt x="589" y="6958"/>
                    <a:pt x="552" y="6958"/>
                  </a:cubicBezTo>
                  <a:cubicBezTo>
                    <a:pt x="322" y="6958"/>
                    <a:pt x="114" y="7117"/>
                    <a:pt x="62" y="7351"/>
                  </a:cubicBezTo>
                  <a:cubicBezTo>
                    <a:pt x="0" y="7622"/>
                    <a:pt x="171" y="7889"/>
                    <a:pt x="441" y="7951"/>
                  </a:cubicBezTo>
                  <a:lnTo>
                    <a:pt x="15512" y="11338"/>
                  </a:lnTo>
                  <a:lnTo>
                    <a:pt x="20566" y="718"/>
                  </a:lnTo>
                  <a:cubicBezTo>
                    <a:pt x="20686" y="467"/>
                    <a:pt x="20579" y="168"/>
                    <a:pt x="20329" y="50"/>
                  </a:cubicBezTo>
                  <a:cubicBezTo>
                    <a:pt x="20259" y="16"/>
                    <a:pt x="20185" y="0"/>
                    <a:pt x="20113" y="0"/>
                  </a:cubicBezTo>
                  <a:close/>
                </a:path>
              </a:pathLst>
            </a:custGeom>
            <a:solidFill>
              <a:srgbClr val="DEE7E9">
                <a:alpha val="3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688;p49">
              <a:extLst>
                <a:ext uri="{FF2B5EF4-FFF2-40B4-BE49-F238E27FC236}">
                  <a16:creationId xmlns:a16="http://schemas.microsoft.com/office/drawing/2014/main" id="{23A216B6-6D34-BDE3-2D35-44CC259FBBBF}"/>
                </a:ext>
              </a:extLst>
            </p:cNvPr>
            <p:cNvSpPr/>
            <p:nvPr/>
          </p:nvSpPr>
          <p:spPr>
            <a:xfrm flipH="1">
              <a:off x="658816" y="4243988"/>
              <a:ext cx="858409" cy="1337331"/>
            </a:xfrm>
            <a:custGeom>
              <a:avLst/>
              <a:gdLst/>
              <a:ahLst/>
              <a:cxnLst/>
              <a:rect l="l" t="t" r="r" b="b"/>
              <a:pathLst>
                <a:path w="55768" h="86882" extrusionOk="0">
                  <a:moveTo>
                    <a:pt x="46938" y="0"/>
                  </a:moveTo>
                  <a:cubicBezTo>
                    <a:pt x="41647" y="0"/>
                    <a:pt x="34433" y="6807"/>
                    <a:pt x="31727" y="13740"/>
                  </a:cubicBezTo>
                  <a:cubicBezTo>
                    <a:pt x="29216" y="16480"/>
                    <a:pt x="23510" y="17393"/>
                    <a:pt x="18945" y="19675"/>
                  </a:cubicBezTo>
                  <a:cubicBezTo>
                    <a:pt x="14381" y="21957"/>
                    <a:pt x="11229" y="27892"/>
                    <a:pt x="13946" y="34740"/>
                  </a:cubicBezTo>
                  <a:cubicBezTo>
                    <a:pt x="16663" y="41587"/>
                    <a:pt x="5023" y="44326"/>
                    <a:pt x="2511" y="49348"/>
                  </a:cubicBezTo>
                  <a:cubicBezTo>
                    <a:pt x="0" y="54369"/>
                    <a:pt x="5136" y="59276"/>
                    <a:pt x="4622" y="65952"/>
                  </a:cubicBezTo>
                  <a:cubicBezTo>
                    <a:pt x="4109" y="72629"/>
                    <a:pt x="2398" y="80428"/>
                    <a:pt x="7532" y="85173"/>
                  </a:cubicBezTo>
                  <a:cubicBezTo>
                    <a:pt x="8883" y="86422"/>
                    <a:pt x="10661" y="86882"/>
                    <a:pt x="12547" y="86882"/>
                  </a:cubicBezTo>
                  <a:cubicBezTo>
                    <a:pt x="17831" y="86882"/>
                    <a:pt x="23966" y="83272"/>
                    <a:pt x="23966" y="83272"/>
                  </a:cubicBezTo>
                  <a:cubicBezTo>
                    <a:pt x="23966" y="83272"/>
                    <a:pt x="43823" y="77003"/>
                    <a:pt x="40057" y="61635"/>
                  </a:cubicBezTo>
                  <a:cubicBezTo>
                    <a:pt x="36291" y="46267"/>
                    <a:pt x="46904" y="55948"/>
                    <a:pt x="50672" y="46143"/>
                  </a:cubicBezTo>
                  <a:cubicBezTo>
                    <a:pt x="54438" y="36338"/>
                    <a:pt x="44166" y="31887"/>
                    <a:pt x="45878" y="24012"/>
                  </a:cubicBezTo>
                  <a:cubicBezTo>
                    <a:pt x="47589" y="16138"/>
                    <a:pt x="55768" y="10317"/>
                    <a:pt x="51507" y="2785"/>
                  </a:cubicBezTo>
                  <a:cubicBezTo>
                    <a:pt x="50403" y="833"/>
                    <a:pt x="48788" y="0"/>
                    <a:pt x="469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689;p49">
              <a:extLst>
                <a:ext uri="{FF2B5EF4-FFF2-40B4-BE49-F238E27FC236}">
                  <a16:creationId xmlns:a16="http://schemas.microsoft.com/office/drawing/2014/main" id="{B28BA201-28F1-7339-6829-F1BEE0CD39D9}"/>
                </a:ext>
              </a:extLst>
            </p:cNvPr>
            <p:cNvSpPr/>
            <p:nvPr/>
          </p:nvSpPr>
          <p:spPr>
            <a:xfrm flipH="1">
              <a:off x="658816" y="4243988"/>
              <a:ext cx="858409" cy="1337331"/>
            </a:xfrm>
            <a:custGeom>
              <a:avLst/>
              <a:gdLst/>
              <a:ahLst/>
              <a:cxnLst/>
              <a:rect l="l" t="t" r="r" b="b"/>
              <a:pathLst>
                <a:path w="55768" h="86882" extrusionOk="0">
                  <a:moveTo>
                    <a:pt x="46938" y="0"/>
                  </a:moveTo>
                  <a:cubicBezTo>
                    <a:pt x="41647" y="0"/>
                    <a:pt x="34433" y="6807"/>
                    <a:pt x="31727" y="13740"/>
                  </a:cubicBezTo>
                  <a:cubicBezTo>
                    <a:pt x="29216" y="16480"/>
                    <a:pt x="23510" y="17393"/>
                    <a:pt x="18945" y="19675"/>
                  </a:cubicBezTo>
                  <a:cubicBezTo>
                    <a:pt x="14381" y="21957"/>
                    <a:pt x="11229" y="27892"/>
                    <a:pt x="13946" y="34740"/>
                  </a:cubicBezTo>
                  <a:cubicBezTo>
                    <a:pt x="16663" y="41587"/>
                    <a:pt x="5023" y="44326"/>
                    <a:pt x="2511" y="49348"/>
                  </a:cubicBezTo>
                  <a:cubicBezTo>
                    <a:pt x="0" y="54369"/>
                    <a:pt x="5136" y="59276"/>
                    <a:pt x="4622" y="65952"/>
                  </a:cubicBezTo>
                  <a:cubicBezTo>
                    <a:pt x="4109" y="72629"/>
                    <a:pt x="2398" y="80428"/>
                    <a:pt x="7532" y="85173"/>
                  </a:cubicBezTo>
                  <a:cubicBezTo>
                    <a:pt x="8883" y="86422"/>
                    <a:pt x="10661" y="86882"/>
                    <a:pt x="12547" y="86882"/>
                  </a:cubicBezTo>
                  <a:cubicBezTo>
                    <a:pt x="17831" y="86882"/>
                    <a:pt x="23966" y="83272"/>
                    <a:pt x="23966" y="83272"/>
                  </a:cubicBezTo>
                  <a:cubicBezTo>
                    <a:pt x="23966" y="83272"/>
                    <a:pt x="43823" y="77003"/>
                    <a:pt x="40057" y="61635"/>
                  </a:cubicBezTo>
                  <a:cubicBezTo>
                    <a:pt x="36291" y="46267"/>
                    <a:pt x="46904" y="55948"/>
                    <a:pt x="50672" y="46143"/>
                  </a:cubicBezTo>
                  <a:cubicBezTo>
                    <a:pt x="54438" y="36338"/>
                    <a:pt x="44166" y="31887"/>
                    <a:pt x="45878" y="24012"/>
                  </a:cubicBezTo>
                  <a:cubicBezTo>
                    <a:pt x="47589" y="16138"/>
                    <a:pt x="55768" y="10317"/>
                    <a:pt x="51507" y="2785"/>
                  </a:cubicBezTo>
                  <a:cubicBezTo>
                    <a:pt x="50403" y="833"/>
                    <a:pt x="48788" y="0"/>
                    <a:pt x="46938" y="0"/>
                  </a:cubicBezTo>
                  <a:close/>
                </a:path>
              </a:pathLst>
            </a:custGeom>
            <a:solidFill>
              <a:srgbClr val="6D9EEB">
                <a:alpha val="41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690;p49">
              <a:extLst>
                <a:ext uri="{FF2B5EF4-FFF2-40B4-BE49-F238E27FC236}">
                  <a16:creationId xmlns:a16="http://schemas.microsoft.com/office/drawing/2014/main" id="{4B17CF34-4517-7690-74E8-F07EA48F55C3}"/>
                </a:ext>
              </a:extLst>
            </p:cNvPr>
            <p:cNvSpPr/>
            <p:nvPr/>
          </p:nvSpPr>
          <p:spPr>
            <a:xfrm flipH="1">
              <a:off x="791960" y="4334255"/>
              <a:ext cx="602155" cy="1266356"/>
            </a:xfrm>
            <a:custGeom>
              <a:avLst/>
              <a:gdLst/>
              <a:ahLst/>
              <a:cxnLst/>
              <a:rect l="l" t="t" r="r" b="b"/>
              <a:pathLst>
                <a:path w="39120" h="82271" extrusionOk="0">
                  <a:moveTo>
                    <a:pt x="38564" y="0"/>
                  </a:moveTo>
                  <a:cubicBezTo>
                    <a:pt x="38430" y="0"/>
                    <a:pt x="38296" y="54"/>
                    <a:pt x="38197" y="160"/>
                  </a:cubicBezTo>
                  <a:cubicBezTo>
                    <a:pt x="18149" y="21726"/>
                    <a:pt x="258" y="81027"/>
                    <a:pt x="79" y="81624"/>
                  </a:cubicBezTo>
                  <a:cubicBezTo>
                    <a:pt x="1" y="81889"/>
                    <a:pt x="151" y="82170"/>
                    <a:pt x="417" y="82249"/>
                  </a:cubicBezTo>
                  <a:cubicBezTo>
                    <a:pt x="464" y="82262"/>
                    <a:pt x="512" y="82270"/>
                    <a:pt x="561" y="82270"/>
                  </a:cubicBezTo>
                  <a:cubicBezTo>
                    <a:pt x="781" y="82270"/>
                    <a:pt x="977" y="82125"/>
                    <a:pt x="1040" y="81913"/>
                  </a:cubicBezTo>
                  <a:cubicBezTo>
                    <a:pt x="1221" y="81318"/>
                    <a:pt x="19043" y="22239"/>
                    <a:pt x="38930" y="843"/>
                  </a:cubicBezTo>
                  <a:cubicBezTo>
                    <a:pt x="39119" y="641"/>
                    <a:pt x="39109" y="323"/>
                    <a:pt x="38905" y="135"/>
                  </a:cubicBezTo>
                  <a:cubicBezTo>
                    <a:pt x="38809" y="45"/>
                    <a:pt x="38686" y="0"/>
                    <a:pt x="385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91;p49">
              <a:extLst>
                <a:ext uri="{FF2B5EF4-FFF2-40B4-BE49-F238E27FC236}">
                  <a16:creationId xmlns:a16="http://schemas.microsoft.com/office/drawing/2014/main" id="{8E227295-86D5-93BF-5D75-D36389FD9AE8}"/>
                </a:ext>
              </a:extLst>
            </p:cNvPr>
            <p:cNvSpPr/>
            <p:nvPr/>
          </p:nvSpPr>
          <p:spPr>
            <a:xfrm flipH="1">
              <a:off x="847457" y="4495181"/>
              <a:ext cx="217481" cy="149923"/>
            </a:xfrm>
            <a:custGeom>
              <a:avLst/>
              <a:gdLst/>
              <a:ahLst/>
              <a:cxnLst/>
              <a:rect l="l" t="t" r="r" b="b"/>
              <a:pathLst>
                <a:path w="14129" h="9740" extrusionOk="0">
                  <a:moveTo>
                    <a:pt x="572" y="0"/>
                  </a:moveTo>
                  <a:cubicBezTo>
                    <a:pt x="507" y="0"/>
                    <a:pt x="442" y="13"/>
                    <a:pt x="378" y="39"/>
                  </a:cubicBezTo>
                  <a:cubicBezTo>
                    <a:pt x="123" y="146"/>
                    <a:pt x="1" y="438"/>
                    <a:pt x="108" y="694"/>
                  </a:cubicBezTo>
                  <a:lnTo>
                    <a:pt x="3879" y="9740"/>
                  </a:lnTo>
                  <a:lnTo>
                    <a:pt x="13684" y="7668"/>
                  </a:lnTo>
                  <a:cubicBezTo>
                    <a:pt x="13955" y="7611"/>
                    <a:pt x="14129" y="7345"/>
                    <a:pt x="14072" y="7075"/>
                  </a:cubicBezTo>
                  <a:cubicBezTo>
                    <a:pt x="14020" y="6834"/>
                    <a:pt x="13806" y="6679"/>
                    <a:pt x="13572" y="6679"/>
                  </a:cubicBezTo>
                  <a:cubicBezTo>
                    <a:pt x="13540" y="6679"/>
                    <a:pt x="13509" y="6681"/>
                    <a:pt x="13477" y="6687"/>
                  </a:cubicBezTo>
                  <a:lnTo>
                    <a:pt x="4485" y="8587"/>
                  </a:lnTo>
                  <a:lnTo>
                    <a:pt x="1033" y="308"/>
                  </a:lnTo>
                  <a:cubicBezTo>
                    <a:pt x="953" y="116"/>
                    <a:pt x="767" y="0"/>
                    <a:pt x="5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692;p49">
              <a:extLst>
                <a:ext uri="{FF2B5EF4-FFF2-40B4-BE49-F238E27FC236}">
                  <a16:creationId xmlns:a16="http://schemas.microsoft.com/office/drawing/2014/main" id="{ED6A22F8-9DDC-0644-9F5C-3FD7A1A10A7A}"/>
                </a:ext>
              </a:extLst>
            </p:cNvPr>
            <p:cNvSpPr/>
            <p:nvPr/>
          </p:nvSpPr>
          <p:spPr>
            <a:xfrm flipH="1">
              <a:off x="847371" y="4758624"/>
              <a:ext cx="428373" cy="232196"/>
            </a:xfrm>
            <a:custGeom>
              <a:avLst/>
              <a:gdLst/>
              <a:ahLst/>
              <a:cxnLst/>
              <a:rect l="l" t="t" r="r" b="b"/>
              <a:pathLst>
                <a:path w="27830" h="15085" extrusionOk="0">
                  <a:moveTo>
                    <a:pt x="571" y="1"/>
                  </a:moveTo>
                  <a:cubicBezTo>
                    <a:pt x="499" y="1"/>
                    <a:pt x="426" y="16"/>
                    <a:pt x="356" y="49"/>
                  </a:cubicBezTo>
                  <a:cubicBezTo>
                    <a:pt x="107" y="170"/>
                    <a:pt x="0" y="469"/>
                    <a:pt x="119" y="719"/>
                  </a:cubicBezTo>
                  <a:lnTo>
                    <a:pt x="6956" y="15085"/>
                  </a:lnTo>
                  <a:lnTo>
                    <a:pt x="27388" y="10493"/>
                  </a:lnTo>
                  <a:cubicBezTo>
                    <a:pt x="27659" y="10432"/>
                    <a:pt x="27829" y="10164"/>
                    <a:pt x="27767" y="9894"/>
                  </a:cubicBezTo>
                  <a:cubicBezTo>
                    <a:pt x="27715" y="9660"/>
                    <a:pt x="27507" y="9500"/>
                    <a:pt x="27278" y="9500"/>
                  </a:cubicBezTo>
                  <a:cubicBezTo>
                    <a:pt x="27242" y="9500"/>
                    <a:pt x="27206" y="9504"/>
                    <a:pt x="27169" y="9513"/>
                  </a:cubicBezTo>
                  <a:lnTo>
                    <a:pt x="7517" y="13932"/>
                  </a:lnTo>
                  <a:lnTo>
                    <a:pt x="1026" y="288"/>
                  </a:lnTo>
                  <a:cubicBezTo>
                    <a:pt x="939" y="107"/>
                    <a:pt x="759" y="1"/>
                    <a:pt x="5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693;p49">
              <a:extLst>
                <a:ext uri="{FF2B5EF4-FFF2-40B4-BE49-F238E27FC236}">
                  <a16:creationId xmlns:a16="http://schemas.microsoft.com/office/drawing/2014/main" id="{02FCE603-BC82-E16C-E996-7436AFD23AB4}"/>
                </a:ext>
              </a:extLst>
            </p:cNvPr>
            <p:cNvSpPr/>
            <p:nvPr/>
          </p:nvSpPr>
          <p:spPr>
            <a:xfrm flipH="1">
              <a:off x="1021107" y="5087956"/>
              <a:ext cx="386367" cy="236829"/>
            </a:xfrm>
            <a:custGeom>
              <a:avLst/>
              <a:gdLst/>
              <a:ahLst/>
              <a:cxnLst/>
              <a:rect l="l" t="t" r="r" b="b"/>
              <a:pathLst>
                <a:path w="25101" h="15386" extrusionOk="0">
                  <a:moveTo>
                    <a:pt x="572" y="1"/>
                  </a:moveTo>
                  <a:cubicBezTo>
                    <a:pt x="499" y="1"/>
                    <a:pt x="425" y="17"/>
                    <a:pt x="354" y="51"/>
                  </a:cubicBezTo>
                  <a:cubicBezTo>
                    <a:pt x="105" y="171"/>
                    <a:pt x="0" y="470"/>
                    <a:pt x="120" y="721"/>
                  </a:cubicBezTo>
                  <a:lnTo>
                    <a:pt x="7161" y="15385"/>
                  </a:lnTo>
                  <a:lnTo>
                    <a:pt x="24693" y="9750"/>
                  </a:lnTo>
                  <a:cubicBezTo>
                    <a:pt x="24957" y="9664"/>
                    <a:pt x="25100" y="9382"/>
                    <a:pt x="25015" y="9118"/>
                  </a:cubicBezTo>
                  <a:cubicBezTo>
                    <a:pt x="24948" y="8905"/>
                    <a:pt x="24749" y="8770"/>
                    <a:pt x="24538" y="8770"/>
                  </a:cubicBezTo>
                  <a:cubicBezTo>
                    <a:pt x="24487" y="8770"/>
                    <a:pt x="24436" y="8778"/>
                    <a:pt x="24385" y="8794"/>
                  </a:cubicBezTo>
                  <a:lnTo>
                    <a:pt x="7686" y="14162"/>
                  </a:lnTo>
                  <a:lnTo>
                    <a:pt x="1024" y="286"/>
                  </a:lnTo>
                  <a:cubicBezTo>
                    <a:pt x="938" y="106"/>
                    <a:pt x="759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" name="فقاعة الكلام: مستطيلة مستديرة الزوايا 38">
            <a:extLst>
              <a:ext uri="{FF2B5EF4-FFF2-40B4-BE49-F238E27FC236}">
                <a16:creationId xmlns:a16="http://schemas.microsoft.com/office/drawing/2014/main" id="{572DECB6-81F9-941F-C3BC-358E03270C8F}"/>
              </a:ext>
            </a:extLst>
          </p:cNvPr>
          <p:cNvSpPr/>
          <p:nvPr/>
        </p:nvSpPr>
        <p:spPr>
          <a:xfrm>
            <a:off x="5524500" y="1493520"/>
            <a:ext cx="2918460" cy="670560"/>
          </a:xfrm>
          <a:prstGeom prst="wedgeRoundRectCallout">
            <a:avLst>
              <a:gd name="adj1" fmla="val -55356"/>
              <a:gd name="adj2" fmla="val -21273"/>
              <a:gd name="adj3" fmla="val 16667"/>
            </a:avLst>
          </a:prstGeom>
          <a:solidFill>
            <a:srgbClr val="FFFFCC"/>
          </a:solidFill>
          <a:ln>
            <a:solidFill>
              <a:srgbClr val="B17E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550" dirty="0">
                <a:solidFill>
                  <a:srgbClr val="B17ED8"/>
                </a:solidFill>
              </a:rPr>
              <a:t>What was the purpose of burying the car for 50 years?</a:t>
            </a:r>
          </a:p>
        </p:txBody>
      </p:sp>
      <p:grpSp>
        <p:nvGrpSpPr>
          <p:cNvPr id="136" name="Google Shape;5269;p76">
            <a:extLst>
              <a:ext uri="{FF2B5EF4-FFF2-40B4-BE49-F238E27FC236}">
                <a16:creationId xmlns:a16="http://schemas.microsoft.com/office/drawing/2014/main" id="{A28047BC-28A6-5AEB-2CF1-7743099095C8}"/>
              </a:ext>
            </a:extLst>
          </p:cNvPr>
          <p:cNvGrpSpPr/>
          <p:nvPr/>
        </p:nvGrpSpPr>
        <p:grpSpPr>
          <a:xfrm rot="20359978">
            <a:off x="5280086" y="2583935"/>
            <a:ext cx="2561617" cy="2617387"/>
            <a:chOff x="22775" y="2902194"/>
            <a:chExt cx="2561617" cy="2333341"/>
          </a:xfrm>
        </p:grpSpPr>
        <p:sp>
          <p:nvSpPr>
            <p:cNvPr id="137" name="Google Shape;5270;p76">
              <a:extLst>
                <a:ext uri="{FF2B5EF4-FFF2-40B4-BE49-F238E27FC236}">
                  <a16:creationId xmlns:a16="http://schemas.microsoft.com/office/drawing/2014/main" id="{88890630-B549-3A2D-41A4-1FCC61A18186}"/>
                </a:ext>
              </a:extLst>
            </p:cNvPr>
            <p:cNvSpPr/>
            <p:nvPr/>
          </p:nvSpPr>
          <p:spPr>
            <a:xfrm>
              <a:off x="1423248" y="3730207"/>
              <a:ext cx="215260" cy="509733"/>
            </a:xfrm>
            <a:custGeom>
              <a:avLst/>
              <a:gdLst/>
              <a:ahLst/>
              <a:cxnLst/>
              <a:rect l="l" t="t" r="r" b="b"/>
              <a:pathLst>
                <a:path w="12859" h="30450" extrusionOk="0">
                  <a:moveTo>
                    <a:pt x="7043" y="0"/>
                  </a:moveTo>
                  <a:cubicBezTo>
                    <a:pt x="7043" y="0"/>
                    <a:pt x="3710" y="3833"/>
                    <a:pt x="3291" y="5302"/>
                  </a:cubicBezTo>
                  <a:cubicBezTo>
                    <a:pt x="2870" y="6770"/>
                    <a:pt x="147" y="20633"/>
                    <a:pt x="74" y="21448"/>
                  </a:cubicBezTo>
                  <a:cubicBezTo>
                    <a:pt x="1" y="22262"/>
                    <a:pt x="2567" y="30450"/>
                    <a:pt x="2567" y="30450"/>
                  </a:cubicBezTo>
                  <a:lnTo>
                    <a:pt x="8552" y="30033"/>
                  </a:lnTo>
                  <a:lnTo>
                    <a:pt x="9502" y="12516"/>
                  </a:lnTo>
                  <a:lnTo>
                    <a:pt x="12858" y="943"/>
                  </a:lnTo>
                  <a:lnTo>
                    <a:pt x="70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5271;p76">
              <a:extLst>
                <a:ext uri="{FF2B5EF4-FFF2-40B4-BE49-F238E27FC236}">
                  <a16:creationId xmlns:a16="http://schemas.microsoft.com/office/drawing/2014/main" id="{65FBE101-1FC3-6F13-E5B7-99A5CF02464D}"/>
                </a:ext>
              </a:extLst>
            </p:cNvPr>
            <p:cNvSpPr/>
            <p:nvPr/>
          </p:nvSpPr>
          <p:spPr>
            <a:xfrm>
              <a:off x="1423248" y="3730207"/>
              <a:ext cx="215260" cy="509733"/>
            </a:xfrm>
            <a:custGeom>
              <a:avLst/>
              <a:gdLst/>
              <a:ahLst/>
              <a:cxnLst/>
              <a:rect l="l" t="t" r="r" b="b"/>
              <a:pathLst>
                <a:path w="12859" h="30450" extrusionOk="0">
                  <a:moveTo>
                    <a:pt x="7043" y="0"/>
                  </a:moveTo>
                  <a:cubicBezTo>
                    <a:pt x="7043" y="0"/>
                    <a:pt x="3710" y="3833"/>
                    <a:pt x="3291" y="5302"/>
                  </a:cubicBezTo>
                  <a:cubicBezTo>
                    <a:pt x="2870" y="6770"/>
                    <a:pt x="147" y="20633"/>
                    <a:pt x="74" y="21448"/>
                  </a:cubicBezTo>
                  <a:cubicBezTo>
                    <a:pt x="1" y="22262"/>
                    <a:pt x="2567" y="30450"/>
                    <a:pt x="2567" y="30450"/>
                  </a:cubicBezTo>
                  <a:lnTo>
                    <a:pt x="8552" y="30033"/>
                  </a:lnTo>
                  <a:lnTo>
                    <a:pt x="9502" y="12516"/>
                  </a:lnTo>
                  <a:lnTo>
                    <a:pt x="12858" y="943"/>
                  </a:lnTo>
                  <a:lnTo>
                    <a:pt x="7043" y="0"/>
                  </a:lnTo>
                  <a:close/>
                </a:path>
              </a:pathLst>
            </a:custGeom>
            <a:solidFill>
              <a:srgbClr val="000000">
                <a:alpha val="32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5272;p76">
              <a:extLst>
                <a:ext uri="{FF2B5EF4-FFF2-40B4-BE49-F238E27FC236}">
                  <a16:creationId xmlns:a16="http://schemas.microsoft.com/office/drawing/2014/main" id="{16A57BE5-278B-B461-D111-2A785322B692}"/>
                </a:ext>
              </a:extLst>
            </p:cNvPr>
            <p:cNvSpPr/>
            <p:nvPr/>
          </p:nvSpPr>
          <p:spPr>
            <a:xfrm>
              <a:off x="1482357" y="3731546"/>
              <a:ext cx="109245" cy="442522"/>
            </a:xfrm>
            <a:custGeom>
              <a:avLst/>
              <a:gdLst/>
              <a:ahLst/>
              <a:cxnLst/>
              <a:rect l="l" t="t" r="r" b="b"/>
              <a:pathLst>
                <a:path w="6526" h="26435" extrusionOk="0">
                  <a:moveTo>
                    <a:pt x="5308" y="1"/>
                  </a:moveTo>
                  <a:cubicBezTo>
                    <a:pt x="5084" y="1"/>
                    <a:pt x="4790" y="99"/>
                    <a:pt x="4790" y="99"/>
                  </a:cubicBezTo>
                  <a:lnTo>
                    <a:pt x="5540" y="255"/>
                  </a:lnTo>
                  <a:lnTo>
                    <a:pt x="5540" y="255"/>
                  </a:lnTo>
                  <a:cubicBezTo>
                    <a:pt x="5608" y="57"/>
                    <a:pt x="5478" y="1"/>
                    <a:pt x="5308" y="1"/>
                  </a:cubicBezTo>
                  <a:close/>
                  <a:moveTo>
                    <a:pt x="5540" y="255"/>
                  </a:moveTo>
                  <a:cubicBezTo>
                    <a:pt x="5505" y="355"/>
                    <a:pt x="5418" y="493"/>
                    <a:pt x="5259" y="679"/>
                  </a:cubicBezTo>
                  <a:cubicBezTo>
                    <a:pt x="5272" y="2483"/>
                    <a:pt x="3461" y="1215"/>
                    <a:pt x="3151" y="5630"/>
                  </a:cubicBezTo>
                  <a:cubicBezTo>
                    <a:pt x="3115" y="6128"/>
                    <a:pt x="2668" y="18944"/>
                    <a:pt x="1845" y="19096"/>
                  </a:cubicBezTo>
                  <a:cubicBezTo>
                    <a:pt x="1024" y="19250"/>
                    <a:pt x="32" y="19414"/>
                    <a:pt x="695" y="19882"/>
                  </a:cubicBezTo>
                  <a:cubicBezTo>
                    <a:pt x="1359" y="20352"/>
                    <a:pt x="1922" y="20229"/>
                    <a:pt x="1836" y="20808"/>
                  </a:cubicBezTo>
                  <a:cubicBezTo>
                    <a:pt x="1749" y="21389"/>
                    <a:pt x="0" y="24934"/>
                    <a:pt x="350" y="26167"/>
                  </a:cubicBezTo>
                  <a:cubicBezTo>
                    <a:pt x="403" y="26354"/>
                    <a:pt x="507" y="26435"/>
                    <a:pt x="647" y="26435"/>
                  </a:cubicBezTo>
                  <a:cubicBezTo>
                    <a:pt x="1432" y="26435"/>
                    <a:pt x="3333" y="23884"/>
                    <a:pt x="3553" y="23021"/>
                  </a:cubicBezTo>
                  <a:cubicBezTo>
                    <a:pt x="3811" y="22003"/>
                    <a:pt x="5962" y="6885"/>
                    <a:pt x="5962" y="6885"/>
                  </a:cubicBezTo>
                  <a:lnTo>
                    <a:pt x="6526" y="459"/>
                  </a:lnTo>
                  <a:lnTo>
                    <a:pt x="5540" y="255"/>
                  </a:lnTo>
                  <a:close/>
                </a:path>
              </a:pathLst>
            </a:custGeom>
            <a:solidFill>
              <a:srgbClr val="000000">
                <a:alpha val="32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5273;p76">
              <a:extLst>
                <a:ext uri="{FF2B5EF4-FFF2-40B4-BE49-F238E27FC236}">
                  <a16:creationId xmlns:a16="http://schemas.microsoft.com/office/drawing/2014/main" id="{9EDDB869-15A1-A4CF-03CC-370709CA724E}"/>
                </a:ext>
              </a:extLst>
            </p:cNvPr>
            <p:cNvSpPr/>
            <p:nvPr/>
          </p:nvSpPr>
          <p:spPr>
            <a:xfrm rot="18440855">
              <a:off x="755220" y="2169749"/>
              <a:ext cx="1096728" cy="2561617"/>
            </a:xfrm>
            <a:custGeom>
              <a:avLst/>
              <a:gdLst/>
              <a:ahLst/>
              <a:cxnLst/>
              <a:rect l="l" t="t" r="r" b="b"/>
              <a:pathLst>
                <a:path w="100187" h="122529" extrusionOk="0">
                  <a:moveTo>
                    <a:pt x="57734" y="0"/>
                  </a:moveTo>
                  <a:lnTo>
                    <a:pt x="0" y="25174"/>
                  </a:lnTo>
                  <a:lnTo>
                    <a:pt x="42452" y="122528"/>
                  </a:lnTo>
                  <a:lnTo>
                    <a:pt x="100186" y="97353"/>
                  </a:lnTo>
                  <a:lnTo>
                    <a:pt x="57734" y="0"/>
                  </a:ln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5274;p76">
              <a:extLst>
                <a:ext uri="{FF2B5EF4-FFF2-40B4-BE49-F238E27FC236}">
                  <a16:creationId xmlns:a16="http://schemas.microsoft.com/office/drawing/2014/main" id="{F9968C22-9188-638A-A26D-321955C48762}"/>
                </a:ext>
              </a:extLst>
            </p:cNvPr>
            <p:cNvSpPr/>
            <p:nvPr/>
          </p:nvSpPr>
          <p:spPr>
            <a:xfrm>
              <a:off x="1264921" y="3799360"/>
              <a:ext cx="493328" cy="1407231"/>
            </a:xfrm>
            <a:custGeom>
              <a:avLst/>
              <a:gdLst/>
              <a:ahLst/>
              <a:cxnLst/>
              <a:rect l="l" t="t" r="r" b="b"/>
              <a:pathLst>
                <a:path w="29470" h="84064" extrusionOk="0">
                  <a:moveTo>
                    <a:pt x="19066" y="0"/>
                  </a:moveTo>
                  <a:cubicBezTo>
                    <a:pt x="17885" y="0"/>
                    <a:pt x="16788" y="1337"/>
                    <a:pt x="16574" y="5221"/>
                  </a:cubicBezTo>
                  <a:cubicBezTo>
                    <a:pt x="16204" y="11953"/>
                    <a:pt x="15526" y="17915"/>
                    <a:pt x="15174" y="18290"/>
                  </a:cubicBezTo>
                  <a:cubicBezTo>
                    <a:pt x="14825" y="18668"/>
                    <a:pt x="11424" y="24476"/>
                    <a:pt x="11804" y="25695"/>
                  </a:cubicBezTo>
                  <a:cubicBezTo>
                    <a:pt x="12185" y="26913"/>
                    <a:pt x="15101" y="33883"/>
                    <a:pt x="15005" y="36257"/>
                  </a:cubicBezTo>
                  <a:cubicBezTo>
                    <a:pt x="14909" y="38630"/>
                    <a:pt x="0" y="79720"/>
                    <a:pt x="0" y="79720"/>
                  </a:cubicBezTo>
                  <a:lnTo>
                    <a:pt x="20544" y="84064"/>
                  </a:lnTo>
                  <a:lnTo>
                    <a:pt x="22123" y="74348"/>
                  </a:lnTo>
                  <a:lnTo>
                    <a:pt x="28325" y="36123"/>
                  </a:lnTo>
                  <a:cubicBezTo>
                    <a:pt x="28325" y="36123"/>
                    <a:pt x="29469" y="27290"/>
                    <a:pt x="27812" y="23249"/>
                  </a:cubicBezTo>
                  <a:cubicBezTo>
                    <a:pt x="26155" y="19205"/>
                    <a:pt x="23056" y="16041"/>
                    <a:pt x="23056" y="16041"/>
                  </a:cubicBezTo>
                  <a:lnTo>
                    <a:pt x="22070" y="12327"/>
                  </a:lnTo>
                  <a:cubicBezTo>
                    <a:pt x="22070" y="12327"/>
                    <a:pt x="22996" y="3949"/>
                    <a:pt x="21484" y="1681"/>
                  </a:cubicBezTo>
                  <a:cubicBezTo>
                    <a:pt x="20844" y="720"/>
                    <a:pt x="19933" y="0"/>
                    <a:pt x="19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5275;p76">
              <a:extLst>
                <a:ext uri="{FF2B5EF4-FFF2-40B4-BE49-F238E27FC236}">
                  <a16:creationId xmlns:a16="http://schemas.microsoft.com/office/drawing/2014/main" id="{43C6A0D8-DB87-D519-92A7-38B53762F153}"/>
                </a:ext>
              </a:extLst>
            </p:cNvPr>
            <p:cNvSpPr/>
            <p:nvPr/>
          </p:nvSpPr>
          <p:spPr>
            <a:xfrm>
              <a:off x="1264921" y="3799360"/>
              <a:ext cx="493328" cy="1407231"/>
            </a:xfrm>
            <a:custGeom>
              <a:avLst/>
              <a:gdLst/>
              <a:ahLst/>
              <a:cxnLst/>
              <a:rect l="l" t="t" r="r" b="b"/>
              <a:pathLst>
                <a:path w="29470" h="84064" extrusionOk="0">
                  <a:moveTo>
                    <a:pt x="19066" y="0"/>
                  </a:moveTo>
                  <a:cubicBezTo>
                    <a:pt x="17885" y="0"/>
                    <a:pt x="16788" y="1337"/>
                    <a:pt x="16574" y="5221"/>
                  </a:cubicBezTo>
                  <a:cubicBezTo>
                    <a:pt x="16204" y="11953"/>
                    <a:pt x="15526" y="17915"/>
                    <a:pt x="15174" y="18290"/>
                  </a:cubicBezTo>
                  <a:cubicBezTo>
                    <a:pt x="14825" y="18668"/>
                    <a:pt x="11424" y="24476"/>
                    <a:pt x="11804" y="25695"/>
                  </a:cubicBezTo>
                  <a:cubicBezTo>
                    <a:pt x="12185" y="26913"/>
                    <a:pt x="15101" y="33883"/>
                    <a:pt x="15005" y="36257"/>
                  </a:cubicBezTo>
                  <a:cubicBezTo>
                    <a:pt x="14909" y="38630"/>
                    <a:pt x="0" y="79720"/>
                    <a:pt x="0" y="79720"/>
                  </a:cubicBezTo>
                  <a:lnTo>
                    <a:pt x="20544" y="84064"/>
                  </a:lnTo>
                  <a:lnTo>
                    <a:pt x="22123" y="74348"/>
                  </a:lnTo>
                  <a:lnTo>
                    <a:pt x="28325" y="36123"/>
                  </a:lnTo>
                  <a:cubicBezTo>
                    <a:pt x="28325" y="36123"/>
                    <a:pt x="29469" y="27290"/>
                    <a:pt x="27812" y="23249"/>
                  </a:cubicBezTo>
                  <a:cubicBezTo>
                    <a:pt x="26155" y="19205"/>
                    <a:pt x="23056" y="16041"/>
                    <a:pt x="23056" y="16041"/>
                  </a:cubicBezTo>
                  <a:lnTo>
                    <a:pt x="22070" y="12327"/>
                  </a:lnTo>
                  <a:cubicBezTo>
                    <a:pt x="22070" y="12327"/>
                    <a:pt x="22996" y="3949"/>
                    <a:pt x="21484" y="1681"/>
                  </a:cubicBezTo>
                  <a:cubicBezTo>
                    <a:pt x="20844" y="720"/>
                    <a:pt x="19933" y="0"/>
                    <a:pt x="19066" y="0"/>
                  </a:cubicBezTo>
                  <a:close/>
                </a:path>
              </a:pathLst>
            </a:custGeom>
            <a:solidFill>
              <a:srgbClr val="000000">
                <a:alpha val="32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5276;p76">
              <a:extLst>
                <a:ext uri="{FF2B5EF4-FFF2-40B4-BE49-F238E27FC236}">
                  <a16:creationId xmlns:a16="http://schemas.microsoft.com/office/drawing/2014/main" id="{E1B4D314-C711-9250-7D19-D6A274D40545}"/>
                </a:ext>
              </a:extLst>
            </p:cNvPr>
            <p:cNvSpPr/>
            <p:nvPr/>
          </p:nvSpPr>
          <p:spPr>
            <a:xfrm>
              <a:off x="1245469" y="3799394"/>
              <a:ext cx="512780" cy="1407231"/>
            </a:xfrm>
            <a:custGeom>
              <a:avLst/>
              <a:gdLst/>
              <a:ahLst/>
              <a:cxnLst/>
              <a:rect l="l" t="t" r="r" b="b"/>
              <a:pathLst>
                <a:path w="30632" h="84064" extrusionOk="0">
                  <a:moveTo>
                    <a:pt x="20228" y="0"/>
                  </a:moveTo>
                  <a:cubicBezTo>
                    <a:pt x="20165" y="0"/>
                    <a:pt x="20102" y="4"/>
                    <a:pt x="20040" y="12"/>
                  </a:cubicBezTo>
                  <a:cubicBezTo>
                    <a:pt x="20353" y="388"/>
                    <a:pt x="20786" y="839"/>
                    <a:pt x="21381" y="1346"/>
                  </a:cubicBezTo>
                  <a:cubicBezTo>
                    <a:pt x="23114" y="2819"/>
                    <a:pt x="22758" y="8672"/>
                    <a:pt x="22349" y="10098"/>
                  </a:cubicBezTo>
                  <a:cubicBezTo>
                    <a:pt x="21937" y="11524"/>
                    <a:pt x="22845" y="15132"/>
                    <a:pt x="22499" y="16152"/>
                  </a:cubicBezTo>
                  <a:cubicBezTo>
                    <a:pt x="22155" y="17170"/>
                    <a:pt x="22370" y="17324"/>
                    <a:pt x="22903" y="17351"/>
                  </a:cubicBezTo>
                  <a:cubicBezTo>
                    <a:pt x="23435" y="17377"/>
                    <a:pt x="27926" y="23179"/>
                    <a:pt x="27897" y="23713"/>
                  </a:cubicBezTo>
                  <a:cubicBezTo>
                    <a:pt x="27871" y="24244"/>
                    <a:pt x="29928" y="27384"/>
                    <a:pt x="28993" y="34992"/>
                  </a:cubicBezTo>
                  <a:cubicBezTo>
                    <a:pt x="28993" y="34992"/>
                    <a:pt x="27959" y="37035"/>
                    <a:pt x="26610" y="37035"/>
                  </a:cubicBezTo>
                  <a:cubicBezTo>
                    <a:pt x="26540" y="37035"/>
                    <a:pt x="26468" y="37029"/>
                    <a:pt x="26396" y="37017"/>
                  </a:cubicBezTo>
                  <a:cubicBezTo>
                    <a:pt x="26282" y="36999"/>
                    <a:pt x="26192" y="36990"/>
                    <a:pt x="26124" y="36990"/>
                  </a:cubicBezTo>
                  <a:cubicBezTo>
                    <a:pt x="25325" y="36990"/>
                    <a:pt x="27496" y="38189"/>
                    <a:pt x="27856" y="38686"/>
                  </a:cubicBezTo>
                  <a:cubicBezTo>
                    <a:pt x="28245" y="39227"/>
                    <a:pt x="22693" y="66439"/>
                    <a:pt x="21785" y="69455"/>
                  </a:cubicBezTo>
                  <a:cubicBezTo>
                    <a:pt x="20878" y="72473"/>
                    <a:pt x="17009" y="76082"/>
                    <a:pt x="15113" y="76371"/>
                  </a:cubicBezTo>
                  <a:cubicBezTo>
                    <a:pt x="14981" y="76391"/>
                    <a:pt x="14800" y="76401"/>
                    <a:pt x="14578" y="76401"/>
                  </a:cubicBezTo>
                  <a:cubicBezTo>
                    <a:pt x="12346" y="76401"/>
                    <a:pt x="5939" y="75467"/>
                    <a:pt x="2812" y="75154"/>
                  </a:cubicBezTo>
                  <a:cubicBezTo>
                    <a:pt x="1801" y="77959"/>
                    <a:pt x="1" y="82577"/>
                    <a:pt x="1" y="82577"/>
                  </a:cubicBezTo>
                  <a:lnTo>
                    <a:pt x="21706" y="84064"/>
                  </a:lnTo>
                  <a:lnTo>
                    <a:pt x="23283" y="74346"/>
                  </a:lnTo>
                  <a:lnTo>
                    <a:pt x="29487" y="36121"/>
                  </a:lnTo>
                  <a:cubicBezTo>
                    <a:pt x="29487" y="36121"/>
                    <a:pt x="30631" y="27288"/>
                    <a:pt x="28974" y="23247"/>
                  </a:cubicBezTo>
                  <a:cubicBezTo>
                    <a:pt x="27317" y="19203"/>
                    <a:pt x="24218" y="16039"/>
                    <a:pt x="24218" y="16039"/>
                  </a:cubicBezTo>
                  <a:lnTo>
                    <a:pt x="23232" y="12325"/>
                  </a:lnTo>
                  <a:cubicBezTo>
                    <a:pt x="23232" y="12325"/>
                    <a:pt x="24158" y="3947"/>
                    <a:pt x="22646" y="1679"/>
                  </a:cubicBezTo>
                  <a:cubicBezTo>
                    <a:pt x="22006" y="717"/>
                    <a:pt x="21095" y="0"/>
                    <a:pt x="20228" y="0"/>
                  </a:cubicBezTo>
                  <a:close/>
                </a:path>
              </a:pathLst>
            </a:custGeom>
            <a:solidFill>
              <a:srgbClr val="000000">
                <a:alpha val="32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5277;p76">
              <a:extLst>
                <a:ext uri="{FF2B5EF4-FFF2-40B4-BE49-F238E27FC236}">
                  <a16:creationId xmlns:a16="http://schemas.microsoft.com/office/drawing/2014/main" id="{AC168B0A-7C53-8AFF-1184-5E29B6D78478}"/>
                </a:ext>
              </a:extLst>
            </p:cNvPr>
            <p:cNvSpPr/>
            <p:nvPr/>
          </p:nvSpPr>
          <p:spPr>
            <a:xfrm>
              <a:off x="1214299" y="4493886"/>
              <a:ext cx="526774" cy="741649"/>
            </a:xfrm>
            <a:custGeom>
              <a:avLst/>
              <a:gdLst/>
              <a:ahLst/>
              <a:cxnLst/>
              <a:rect l="l" t="t" r="r" b="b"/>
              <a:pathLst>
                <a:path w="31468" h="44304" extrusionOk="0">
                  <a:moveTo>
                    <a:pt x="16318" y="0"/>
                  </a:moveTo>
                  <a:lnTo>
                    <a:pt x="1" y="44303"/>
                  </a:lnTo>
                  <a:lnTo>
                    <a:pt x="27328" y="44303"/>
                  </a:lnTo>
                  <a:lnTo>
                    <a:pt x="31467" y="1738"/>
                  </a:lnTo>
                  <a:lnTo>
                    <a:pt x="16318" y="0"/>
                  </a:lnTo>
                  <a:close/>
                </a:path>
              </a:pathLst>
            </a:custGeom>
            <a:solidFill>
              <a:schemeClr val="tx1"/>
            </a:solidFill>
            <a:ln>
              <a:solidFill>
                <a:schemeClr val="bg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5278;p76">
              <a:extLst>
                <a:ext uri="{FF2B5EF4-FFF2-40B4-BE49-F238E27FC236}">
                  <a16:creationId xmlns:a16="http://schemas.microsoft.com/office/drawing/2014/main" id="{DB905DC3-5021-014A-D988-B64A6BB3D03F}"/>
                </a:ext>
              </a:extLst>
            </p:cNvPr>
            <p:cNvSpPr/>
            <p:nvPr/>
          </p:nvSpPr>
          <p:spPr>
            <a:xfrm>
              <a:off x="1467224" y="4441105"/>
              <a:ext cx="278319" cy="141553"/>
            </a:xfrm>
            <a:custGeom>
              <a:avLst/>
              <a:gdLst/>
              <a:ahLst/>
              <a:cxnLst/>
              <a:rect l="l" t="t" r="r" b="b"/>
              <a:pathLst>
                <a:path w="16626" h="8456" extrusionOk="0">
                  <a:moveTo>
                    <a:pt x="1690" y="1"/>
                  </a:moveTo>
                  <a:lnTo>
                    <a:pt x="0" y="6006"/>
                  </a:lnTo>
                  <a:lnTo>
                    <a:pt x="16244" y="8456"/>
                  </a:lnTo>
                  <a:lnTo>
                    <a:pt x="16625" y="1201"/>
                  </a:lnTo>
                  <a:lnTo>
                    <a:pt x="16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6" name="Google Shape;3694;p49">
            <a:extLst>
              <a:ext uri="{FF2B5EF4-FFF2-40B4-BE49-F238E27FC236}">
                <a16:creationId xmlns:a16="http://schemas.microsoft.com/office/drawing/2014/main" id="{302DE30D-85BA-EE67-53A4-3EF03DAC2509}"/>
              </a:ext>
            </a:extLst>
          </p:cNvPr>
          <p:cNvSpPr/>
          <p:nvPr/>
        </p:nvSpPr>
        <p:spPr>
          <a:xfrm>
            <a:off x="5501640" y="3055976"/>
            <a:ext cx="1783080" cy="296824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sz="900" b="1" dirty="0">
                <a:solidFill>
                  <a:schemeClr val="accent1"/>
                </a:solidFill>
                <a:latin typeface="Amasis MT Pro" panose="02040504050005020304" pitchFamily="18" charset="0"/>
              </a:rPr>
              <a:t>B- The burial of a car</a:t>
            </a:r>
          </a:p>
        </p:txBody>
      </p:sp>
      <p:sp>
        <p:nvSpPr>
          <p:cNvPr id="219" name="مستطيل: زوايا مستديرة 218">
            <a:extLst>
              <a:ext uri="{FF2B5EF4-FFF2-40B4-BE49-F238E27FC236}">
                <a16:creationId xmlns:a16="http://schemas.microsoft.com/office/drawing/2014/main" id="{DD6E2E58-C7FB-B842-7003-180873FB5CF5}"/>
              </a:ext>
            </a:extLst>
          </p:cNvPr>
          <p:cNvSpPr/>
          <p:nvPr/>
        </p:nvSpPr>
        <p:spPr>
          <a:xfrm flipV="1">
            <a:off x="3329131" y="2842260"/>
            <a:ext cx="892349" cy="167640"/>
          </a:xfrm>
          <a:prstGeom prst="roundRect">
            <a:avLst/>
          </a:prstGeom>
          <a:solidFill>
            <a:schemeClr val="accent1">
              <a:lumMod val="40000"/>
              <a:lumOff val="60000"/>
              <a:alpha val="5372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highlight>
                <a:srgbClr val="FFFF00"/>
              </a:highlight>
            </a:endParaRPr>
          </a:p>
        </p:txBody>
      </p:sp>
      <p:sp>
        <p:nvSpPr>
          <p:cNvPr id="220" name="مستطيل: زوايا مستديرة 219">
            <a:extLst>
              <a:ext uri="{FF2B5EF4-FFF2-40B4-BE49-F238E27FC236}">
                <a16:creationId xmlns:a16="http://schemas.microsoft.com/office/drawing/2014/main" id="{502D29F0-2465-1C53-5591-49EFF8815E37}"/>
              </a:ext>
            </a:extLst>
          </p:cNvPr>
          <p:cNvSpPr/>
          <p:nvPr/>
        </p:nvSpPr>
        <p:spPr>
          <a:xfrm flipV="1">
            <a:off x="639271" y="3055620"/>
            <a:ext cx="3582209" cy="205740"/>
          </a:xfrm>
          <a:prstGeom prst="roundRect">
            <a:avLst/>
          </a:prstGeom>
          <a:solidFill>
            <a:schemeClr val="accent1">
              <a:lumMod val="40000"/>
              <a:lumOff val="60000"/>
              <a:alpha val="5372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highlight>
                <a:srgbClr val="FFFF00"/>
              </a:highlight>
            </a:endParaRPr>
          </a:p>
        </p:txBody>
      </p:sp>
      <p:sp>
        <p:nvSpPr>
          <p:cNvPr id="221" name="مستطيل: زوايا مستديرة 220">
            <a:extLst>
              <a:ext uri="{FF2B5EF4-FFF2-40B4-BE49-F238E27FC236}">
                <a16:creationId xmlns:a16="http://schemas.microsoft.com/office/drawing/2014/main" id="{5AC51B9B-574F-1432-7211-7B287ED369D8}"/>
              </a:ext>
            </a:extLst>
          </p:cNvPr>
          <p:cNvSpPr/>
          <p:nvPr/>
        </p:nvSpPr>
        <p:spPr>
          <a:xfrm flipV="1">
            <a:off x="654511" y="3276600"/>
            <a:ext cx="564689" cy="152400"/>
          </a:xfrm>
          <a:prstGeom prst="roundRect">
            <a:avLst/>
          </a:prstGeom>
          <a:solidFill>
            <a:schemeClr val="accent1">
              <a:lumMod val="40000"/>
              <a:lumOff val="60000"/>
              <a:alpha val="5372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highlight>
                <a:srgbClr val="FFFF00"/>
              </a:highlight>
            </a:endParaRPr>
          </a:p>
        </p:txBody>
      </p:sp>
      <p:pic>
        <p:nvPicPr>
          <p:cNvPr id="3074" name="Picture 2" descr="Loved clipart images and royalty-free illustrations | Clipart.com">
            <a:extLst>
              <a:ext uri="{FF2B5EF4-FFF2-40B4-BE49-F238E27FC236}">
                <a16:creationId xmlns:a16="http://schemas.microsoft.com/office/drawing/2014/main" id="{81E6F403-B808-76ED-6691-0478843171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" y="3794760"/>
            <a:ext cx="2139315" cy="1264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" name="Google Shape;3954;p53">
            <a:extLst>
              <a:ext uri="{FF2B5EF4-FFF2-40B4-BE49-F238E27FC236}">
                <a16:creationId xmlns:a16="http://schemas.microsoft.com/office/drawing/2014/main" id="{0DAB18BF-20A7-B991-85C2-AF84EBE5E5CE}"/>
              </a:ext>
            </a:extLst>
          </p:cNvPr>
          <p:cNvSpPr/>
          <p:nvPr/>
        </p:nvSpPr>
        <p:spPr>
          <a:xfrm>
            <a:off x="2401565" y="4576011"/>
            <a:ext cx="1621795" cy="323649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8100" cap="flat" cmpd="sng">
            <a:solidFill>
              <a:srgbClr val="6D9E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70C0"/>
                </a:solidFill>
              </a:rPr>
              <a:t>Burial of car</a:t>
            </a:r>
            <a:endParaRPr sz="18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9" grpId="0" animBg="1"/>
      <p:bldP spid="219" grpId="0" animBg="1"/>
      <p:bldP spid="220" grpId="0" animBg="1"/>
      <p:bldP spid="221" grpId="0" animBg="1"/>
      <p:bldP spid="3072" grpId="0" animBg="1"/>
    </p:bldLst>
  </p:timing>
</p:sld>
</file>

<file path=ppt/theme/theme1.xml><?xml version="1.0" encoding="utf-8"?>
<a:theme xmlns:a="http://schemas.openxmlformats.org/drawingml/2006/main" name="Social Studies Subject for Elementary - 5th Grade: Political Science by Slidesgo">
  <a:themeElements>
    <a:clrScheme name="Simple Light">
      <a:dk1>
        <a:srgbClr val="000000"/>
      </a:dk1>
      <a:lt1>
        <a:srgbClr val="DEE7E9"/>
      </a:lt1>
      <a:dk2>
        <a:srgbClr val="6D9EEB"/>
      </a:dk2>
      <a:lt2>
        <a:srgbClr val="AFE8F3"/>
      </a:lt2>
      <a:accent1>
        <a:srgbClr val="FF6028"/>
      </a:accent1>
      <a:accent2>
        <a:srgbClr val="F1C232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660</TotalTime>
  <Words>536</Words>
  <Application>Microsoft Office PowerPoint</Application>
  <PresentationFormat>عرض على الشاشة (16:9)</PresentationFormat>
  <Paragraphs>88</Paragraphs>
  <Slides>28</Slides>
  <Notes>28</Notes>
  <HiddenSlides>0</HiddenSlides>
  <MMClips>5</MMClips>
  <ScaleCrop>false</ScaleCrop>
  <HeadingPairs>
    <vt:vector size="6" baseType="variant">
      <vt:variant>
        <vt:lpstr>الخطوط المستخدمة</vt:lpstr>
      </vt:variant>
      <vt:variant>
        <vt:i4>7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28</vt:i4>
      </vt:variant>
    </vt:vector>
  </HeadingPairs>
  <TitlesOfParts>
    <vt:vector size="36" baseType="lpstr">
      <vt:lpstr>Archivo Black</vt:lpstr>
      <vt:lpstr>Dancing Script</vt:lpstr>
      <vt:lpstr>Arial</vt:lpstr>
      <vt:lpstr>Amasis MT Pro Medium</vt:lpstr>
      <vt:lpstr>Actor</vt:lpstr>
      <vt:lpstr>Poppins</vt:lpstr>
      <vt:lpstr>Amasis MT Pro</vt:lpstr>
      <vt:lpstr>Social Studies Subject for Elementary - 5th Grade: Political Science by Slidesgo</vt:lpstr>
      <vt:lpstr>Unit 3 What Will Be , Will Be Reading</vt:lpstr>
      <vt:lpstr>Lesson Objectives</vt:lpstr>
      <vt:lpstr>Warm Up:                What had happened?</vt:lpstr>
      <vt:lpstr>Open</vt:lpstr>
      <vt:lpstr>عرض تقديمي في PowerPoint</vt:lpstr>
      <vt:lpstr>Before Reading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The heading to the paragraph is ...</vt:lpstr>
      <vt:lpstr>The heading to the paragraph is ...</vt:lpstr>
      <vt:lpstr>The heading to the paragraph is ...</vt:lpstr>
      <vt:lpstr>Open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Discussion</vt:lpstr>
      <vt:lpstr>From The  Holy Quran</vt:lpstr>
      <vt:lpstr>Homework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3 What Will Be , Will Be Reading</dc:title>
  <cp:lastModifiedBy>انتصار بنت العبيدالله</cp:lastModifiedBy>
  <cp:revision>11</cp:revision>
  <dcterms:modified xsi:type="dcterms:W3CDTF">2022-10-08T23:18:05Z</dcterms:modified>
</cp:coreProperties>
</file>