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1"/>
  </p:notesMasterIdLst>
  <p:sldIdLst>
    <p:sldId id="256" r:id="rId2"/>
    <p:sldId id="276" r:id="rId3"/>
    <p:sldId id="258" r:id="rId4"/>
    <p:sldId id="266" r:id="rId5"/>
    <p:sldId id="317" r:id="rId6"/>
    <p:sldId id="318" r:id="rId7"/>
    <p:sldId id="288" r:id="rId8"/>
    <p:sldId id="257" r:id="rId9"/>
    <p:sldId id="271" r:id="rId10"/>
    <p:sldId id="260" r:id="rId11"/>
    <p:sldId id="267" r:id="rId12"/>
    <p:sldId id="277" r:id="rId13"/>
    <p:sldId id="323" r:id="rId14"/>
    <p:sldId id="283" r:id="rId15"/>
    <p:sldId id="324" r:id="rId16"/>
    <p:sldId id="321" r:id="rId17"/>
    <p:sldId id="325" r:id="rId18"/>
    <p:sldId id="322" r:id="rId19"/>
    <p:sldId id="262" r:id="rId20"/>
    <p:sldId id="270" r:id="rId21"/>
    <p:sldId id="327" r:id="rId22"/>
    <p:sldId id="261" r:id="rId23"/>
    <p:sldId id="265" r:id="rId24"/>
    <p:sldId id="328" r:id="rId25"/>
    <p:sldId id="329" r:id="rId26"/>
    <p:sldId id="326" r:id="rId27"/>
    <p:sldId id="264" r:id="rId28"/>
    <p:sldId id="284" r:id="rId29"/>
    <p:sldId id="289" r:id="rId30"/>
  </p:sldIdLst>
  <p:sldSz cx="9144000" cy="5143500" type="screen16x9"/>
  <p:notesSz cx="6858000" cy="9144000"/>
  <p:embeddedFontLst>
    <p:embeddedFont>
      <p:font typeface="Abadi" panose="020B0604020104020204" pitchFamily="34" charset="0"/>
      <p:regular r:id="rId32"/>
    </p:embeddedFont>
    <p:embeddedFont>
      <p:font typeface="Amasis MT Pro Medium" panose="02040604050005020304" pitchFamily="18" charset="0"/>
      <p:regular r:id="rId33"/>
      <p:italic r:id="rId34"/>
    </p:embeddedFont>
    <p:embeddedFont>
      <p:font typeface="Arial Rounded MT Bold" panose="020F0704030504030204" pitchFamily="34" charset="0"/>
      <p:regular r:id="rId35"/>
    </p:embeddedFont>
    <p:embeddedFont>
      <p:font typeface="Barlow" panose="00000500000000000000" pitchFamily="2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Corbel" panose="020B0503020204020204" pitchFamily="34" charset="0"/>
      <p:regular r:id="rId44"/>
      <p:bold r:id="rId45"/>
      <p:italic r:id="rId46"/>
      <p:boldItalic r:id="rId47"/>
    </p:embeddedFont>
    <p:embeddedFont>
      <p:font typeface="Gaegu" pitchFamily="2" charset="0"/>
      <p:regular r:id="rId48"/>
      <p:bold r:id="rId49"/>
    </p:embeddedFont>
    <p:embeddedFont>
      <p:font typeface="Handlee" panose="02000000000000000000" pitchFamily="2" charset="0"/>
      <p:regular r:id="rId50"/>
    </p:embeddedFont>
    <p:embeddedFont>
      <p:font typeface="Hind" panose="02000000000000000000" pitchFamily="2" charset="0"/>
      <p:regular r:id="rId51"/>
      <p:bold r:id="rId52"/>
    </p:embeddedFont>
    <p:embeddedFont>
      <p:font typeface="Montserrat" panose="00000500000000000000" pitchFamily="2" charset="0"/>
      <p:regular r:id="rId53"/>
      <p:bold r:id="rId54"/>
      <p:italic r:id="rId55"/>
      <p:boldItalic r:id="rId56"/>
    </p:embeddedFont>
    <p:embeddedFont>
      <p:font typeface="Quire Sans" panose="020B0502040400020003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51CF"/>
    <a:srgbClr val="000000"/>
    <a:srgbClr val="FFEFEF"/>
    <a:srgbClr val="0000FF"/>
    <a:srgbClr val="FFFF99"/>
    <a:srgbClr val="5D9CE1"/>
    <a:srgbClr val="FF6600"/>
    <a:srgbClr val="92E2EA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3F72F8-CD38-4EDA-987D-0035E7C53B16}">
  <a:tblStyle styleId="{D73F72F8-CD38-4EDA-987D-0035E7C53B16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34A328-8C94-4013-B43F-C20B50912F4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d7e76d2a32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d7e76d2a32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d99e989f3d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d99e989f3d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9053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d99e989f3d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d99e989f3d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d99e989f3d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d99e989f3d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487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d99e989f3d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d99e989f3d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387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d99e989f3d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d99e989f3d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331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d99e989f3d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d99e989f3d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5869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d653c4c4a3_2_5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d653c4c4a3_2_5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d99e989f3d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d99e989f3d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d99e989f3d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d99e989f3d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3257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008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d99e989f3d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d99e989f3d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585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d99e989f3d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d99e989f3d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88234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d99e989f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d99e989f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d79891d2a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d79891d2a3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d99e989f3d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d99e989f3d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db8e66b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db8e66b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d99e989f3d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d99e989f3d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d99e989f3d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d99e989f3d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26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d79891d2a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d79891d2a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646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d99e989f3d_1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4" name="Google Shape;1584;gd99e989f3d_1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d653c4c4a3_2_5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d653c4c4a3_2_5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"/>
          <p:cNvSpPr txBox="1">
            <a:spLocks noGrp="1"/>
          </p:cNvSpPr>
          <p:nvPr>
            <p:ph type="title"/>
          </p:nvPr>
        </p:nvSpPr>
        <p:spPr>
          <a:xfrm>
            <a:off x="726425" y="1197250"/>
            <a:ext cx="2939100" cy="16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726425" y="2800150"/>
            <a:ext cx="2873700" cy="11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1" name="Google Shape;301;p16"/>
          <p:cNvGrpSpPr/>
          <p:nvPr/>
        </p:nvGrpSpPr>
        <p:grpSpPr>
          <a:xfrm rot="5400000">
            <a:off x="1916265" y="-889414"/>
            <a:ext cx="4250548" cy="7274323"/>
            <a:chOff x="872085" y="-768404"/>
            <a:chExt cx="3255130" cy="5570779"/>
          </a:xfrm>
        </p:grpSpPr>
        <p:sp>
          <p:nvSpPr>
            <p:cNvPr id="302" name="Google Shape;302;p16"/>
            <p:cNvSpPr/>
            <p:nvPr/>
          </p:nvSpPr>
          <p:spPr>
            <a:xfrm rot="-5201321">
              <a:off x="3719125" y="2151195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 rot="-4715776">
              <a:off x="3943663" y="-78902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9" name="Google Shape;30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175" y="248774"/>
            <a:ext cx="1597775" cy="76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_1_1_1_1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3179775"/>
            <a:ext cx="1968100" cy="196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7548904" y="4"/>
            <a:ext cx="1595100" cy="159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058" y="108196"/>
            <a:ext cx="775715" cy="5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9"/>
          <p:cNvSpPr txBox="1">
            <a:spLocks noGrp="1"/>
          </p:cNvSpPr>
          <p:nvPr>
            <p:ph type="title"/>
          </p:nvPr>
        </p:nvSpPr>
        <p:spPr>
          <a:xfrm>
            <a:off x="712325" y="1757176"/>
            <a:ext cx="35505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9"/>
          <p:cNvSpPr txBox="1">
            <a:spLocks noGrp="1"/>
          </p:cNvSpPr>
          <p:nvPr>
            <p:ph type="subTitle" idx="1"/>
          </p:nvPr>
        </p:nvSpPr>
        <p:spPr>
          <a:xfrm>
            <a:off x="712325" y="2372014"/>
            <a:ext cx="3550500" cy="10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9"/>
          <p:cNvSpPr/>
          <p:nvPr/>
        </p:nvSpPr>
        <p:spPr>
          <a:xfrm flipH="1">
            <a:off x="514146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9"/>
          <p:cNvSpPr/>
          <p:nvPr/>
        </p:nvSpPr>
        <p:spPr>
          <a:xfrm flipH="1">
            <a:off x="97865" y="268242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9"/>
          <p:cNvSpPr/>
          <p:nvPr/>
        </p:nvSpPr>
        <p:spPr>
          <a:xfrm flipH="1">
            <a:off x="5334980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9"/>
          <p:cNvSpPr/>
          <p:nvPr/>
        </p:nvSpPr>
        <p:spPr>
          <a:xfrm flipH="1">
            <a:off x="1466375" y="657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9"/>
          <p:cNvSpPr/>
          <p:nvPr/>
        </p:nvSpPr>
        <p:spPr>
          <a:xfrm flipH="1">
            <a:off x="8705655" y="12662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9"/>
          <p:cNvSpPr/>
          <p:nvPr/>
        </p:nvSpPr>
        <p:spPr>
          <a:xfrm rot="198679">
            <a:off x="3197749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9"/>
          <p:cNvSpPr/>
          <p:nvPr/>
        </p:nvSpPr>
        <p:spPr>
          <a:xfrm rot="-4032399">
            <a:off x="3040663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9"/>
          <p:cNvSpPr/>
          <p:nvPr/>
        </p:nvSpPr>
        <p:spPr>
          <a:xfrm rot="5400000">
            <a:off x="1408896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9"/>
          <p:cNvSpPr/>
          <p:nvPr/>
        </p:nvSpPr>
        <p:spPr>
          <a:xfrm rot="5400000">
            <a:off x="1528208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9"/>
          <p:cNvSpPr/>
          <p:nvPr/>
        </p:nvSpPr>
        <p:spPr>
          <a:xfrm rot="5400000">
            <a:off x="8012255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9"/>
          <p:cNvSpPr/>
          <p:nvPr/>
        </p:nvSpPr>
        <p:spPr>
          <a:xfrm rot="684224">
            <a:off x="7466090" y="44541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9"/>
          <p:cNvSpPr/>
          <p:nvPr/>
        </p:nvSpPr>
        <p:spPr>
          <a:xfrm rot="1747020">
            <a:off x="1082614" y="16398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0" name="Google Shape;36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6784" y="275154"/>
            <a:ext cx="1519097" cy="811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_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9408" y="2062408"/>
            <a:ext cx="775715" cy="5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1"/>
          <p:cNvSpPr txBox="1">
            <a:spLocks noGrp="1"/>
          </p:cNvSpPr>
          <p:nvPr>
            <p:ph type="title" idx="2"/>
          </p:nvPr>
        </p:nvSpPr>
        <p:spPr>
          <a:xfrm>
            <a:off x="1606275" y="2566959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2" name="Google Shape;382;p21"/>
          <p:cNvSpPr txBox="1">
            <a:spLocks noGrp="1"/>
          </p:cNvSpPr>
          <p:nvPr>
            <p:ph type="subTitle" idx="1"/>
          </p:nvPr>
        </p:nvSpPr>
        <p:spPr>
          <a:xfrm>
            <a:off x="1606275" y="29857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1"/>
          <p:cNvSpPr txBox="1">
            <a:spLocks noGrp="1"/>
          </p:cNvSpPr>
          <p:nvPr>
            <p:ph type="title" idx="3"/>
          </p:nvPr>
        </p:nvSpPr>
        <p:spPr>
          <a:xfrm>
            <a:off x="1606275" y="3697109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4" name="Google Shape;384;p21"/>
          <p:cNvSpPr txBox="1">
            <a:spLocks noGrp="1"/>
          </p:cNvSpPr>
          <p:nvPr>
            <p:ph type="subTitle" idx="4"/>
          </p:nvPr>
        </p:nvSpPr>
        <p:spPr>
          <a:xfrm>
            <a:off x="1606275" y="411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21"/>
          <p:cNvSpPr txBox="1">
            <a:spLocks noGrp="1"/>
          </p:cNvSpPr>
          <p:nvPr>
            <p:ph type="title" idx="5"/>
          </p:nvPr>
        </p:nvSpPr>
        <p:spPr>
          <a:xfrm>
            <a:off x="1606275" y="1436809"/>
            <a:ext cx="23364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type="subTitle" idx="6"/>
          </p:nvPr>
        </p:nvSpPr>
        <p:spPr>
          <a:xfrm>
            <a:off x="1606275" y="1855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1"/>
          <p:cNvGrpSpPr/>
          <p:nvPr/>
        </p:nvGrpSpPr>
        <p:grpSpPr>
          <a:xfrm rot="5400000">
            <a:off x="2215446" y="-1611339"/>
            <a:ext cx="4783948" cy="8184773"/>
            <a:chOff x="463599" y="-1550381"/>
            <a:chExt cx="3663615" cy="6268014"/>
          </a:xfrm>
        </p:grpSpPr>
        <p:sp>
          <p:nvSpPr>
            <p:cNvPr id="388" name="Google Shape;388;p21"/>
            <p:cNvSpPr/>
            <p:nvPr/>
          </p:nvSpPr>
          <p:spPr>
            <a:xfrm rot="-5201321">
              <a:off x="2690723" y="-156200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230794" y="439550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1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21"/>
          <p:cNvGrpSpPr/>
          <p:nvPr/>
        </p:nvGrpSpPr>
        <p:grpSpPr>
          <a:xfrm>
            <a:off x="4805950" y="4436925"/>
            <a:ext cx="128450" cy="183475"/>
            <a:chOff x="-1054250" y="1432850"/>
            <a:chExt cx="128450" cy="183475"/>
          </a:xfrm>
        </p:grpSpPr>
        <p:sp>
          <p:nvSpPr>
            <p:cNvPr id="397" name="Google Shape;397;p21"/>
            <p:cNvSpPr/>
            <p:nvPr/>
          </p:nvSpPr>
          <p:spPr>
            <a:xfrm>
              <a:off x="-1054250" y="1432850"/>
              <a:ext cx="128450" cy="183475"/>
            </a:xfrm>
            <a:custGeom>
              <a:avLst/>
              <a:gdLst/>
              <a:ahLst/>
              <a:cxnLst/>
              <a:rect l="l" t="t" r="r" b="b"/>
              <a:pathLst>
                <a:path w="5138" h="7339" extrusionOk="0">
                  <a:moveTo>
                    <a:pt x="2436" y="2502"/>
                  </a:moveTo>
                  <a:cubicBezTo>
                    <a:pt x="2436" y="2502"/>
                    <a:pt x="2436" y="2535"/>
                    <a:pt x="2436" y="2535"/>
                  </a:cubicBezTo>
                  <a:cubicBezTo>
                    <a:pt x="2436" y="2569"/>
                    <a:pt x="2402" y="2569"/>
                    <a:pt x="2369" y="2569"/>
                  </a:cubicBezTo>
                  <a:cubicBezTo>
                    <a:pt x="2369" y="2569"/>
                    <a:pt x="2369" y="2535"/>
                    <a:pt x="2336" y="2535"/>
                  </a:cubicBezTo>
                  <a:cubicBezTo>
                    <a:pt x="2369" y="2535"/>
                    <a:pt x="2402" y="2502"/>
                    <a:pt x="2436" y="2502"/>
                  </a:cubicBezTo>
                  <a:close/>
                  <a:moveTo>
                    <a:pt x="3570" y="2702"/>
                  </a:moveTo>
                  <a:cubicBezTo>
                    <a:pt x="3570" y="2702"/>
                    <a:pt x="3570" y="2735"/>
                    <a:pt x="3603" y="2735"/>
                  </a:cubicBezTo>
                  <a:cubicBezTo>
                    <a:pt x="3537" y="2802"/>
                    <a:pt x="3470" y="2835"/>
                    <a:pt x="3370" y="2869"/>
                  </a:cubicBezTo>
                  <a:cubicBezTo>
                    <a:pt x="3336" y="2869"/>
                    <a:pt x="3270" y="2869"/>
                    <a:pt x="3203" y="2835"/>
                  </a:cubicBezTo>
                  <a:cubicBezTo>
                    <a:pt x="3203" y="2835"/>
                    <a:pt x="3203" y="2802"/>
                    <a:pt x="3203" y="2769"/>
                  </a:cubicBezTo>
                  <a:cubicBezTo>
                    <a:pt x="3303" y="2735"/>
                    <a:pt x="3437" y="2702"/>
                    <a:pt x="3570" y="2702"/>
                  </a:cubicBezTo>
                  <a:close/>
                  <a:moveTo>
                    <a:pt x="1502" y="3769"/>
                  </a:moveTo>
                  <a:cubicBezTo>
                    <a:pt x="1502" y="3803"/>
                    <a:pt x="1502" y="3803"/>
                    <a:pt x="1502" y="3803"/>
                  </a:cubicBezTo>
                  <a:cubicBezTo>
                    <a:pt x="1502" y="3836"/>
                    <a:pt x="1502" y="3870"/>
                    <a:pt x="1468" y="3903"/>
                  </a:cubicBezTo>
                  <a:cubicBezTo>
                    <a:pt x="1468" y="3870"/>
                    <a:pt x="1468" y="3870"/>
                    <a:pt x="1468" y="3870"/>
                  </a:cubicBezTo>
                  <a:cubicBezTo>
                    <a:pt x="1468" y="3836"/>
                    <a:pt x="1468" y="3803"/>
                    <a:pt x="1502" y="3769"/>
                  </a:cubicBezTo>
                  <a:close/>
                  <a:moveTo>
                    <a:pt x="568" y="4136"/>
                  </a:moveTo>
                  <a:cubicBezTo>
                    <a:pt x="568" y="4136"/>
                    <a:pt x="601" y="4170"/>
                    <a:pt x="668" y="4236"/>
                  </a:cubicBezTo>
                  <a:cubicBezTo>
                    <a:pt x="568" y="4203"/>
                    <a:pt x="501" y="4203"/>
                    <a:pt x="468" y="4203"/>
                  </a:cubicBezTo>
                  <a:cubicBezTo>
                    <a:pt x="501" y="4170"/>
                    <a:pt x="534" y="4136"/>
                    <a:pt x="568" y="4136"/>
                  </a:cubicBezTo>
                  <a:close/>
                  <a:moveTo>
                    <a:pt x="2436" y="0"/>
                  </a:moveTo>
                  <a:cubicBezTo>
                    <a:pt x="2202" y="33"/>
                    <a:pt x="2069" y="167"/>
                    <a:pt x="2036" y="467"/>
                  </a:cubicBezTo>
                  <a:cubicBezTo>
                    <a:pt x="2036" y="634"/>
                    <a:pt x="2036" y="801"/>
                    <a:pt x="2036" y="967"/>
                  </a:cubicBezTo>
                  <a:cubicBezTo>
                    <a:pt x="2002" y="1768"/>
                    <a:pt x="1569" y="2402"/>
                    <a:pt x="1268" y="3069"/>
                  </a:cubicBezTo>
                  <a:cubicBezTo>
                    <a:pt x="1168" y="3269"/>
                    <a:pt x="901" y="3403"/>
                    <a:pt x="701" y="3569"/>
                  </a:cubicBezTo>
                  <a:cubicBezTo>
                    <a:pt x="568" y="3636"/>
                    <a:pt x="401" y="3703"/>
                    <a:pt x="268" y="3803"/>
                  </a:cubicBezTo>
                  <a:cubicBezTo>
                    <a:pt x="1" y="4003"/>
                    <a:pt x="34" y="4370"/>
                    <a:pt x="368" y="4503"/>
                  </a:cubicBezTo>
                  <a:cubicBezTo>
                    <a:pt x="534" y="4570"/>
                    <a:pt x="735" y="4603"/>
                    <a:pt x="935" y="4670"/>
                  </a:cubicBezTo>
                  <a:cubicBezTo>
                    <a:pt x="1502" y="4870"/>
                    <a:pt x="1969" y="5237"/>
                    <a:pt x="2169" y="5838"/>
                  </a:cubicBezTo>
                  <a:cubicBezTo>
                    <a:pt x="2302" y="6171"/>
                    <a:pt x="2336" y="6538"/>
                    <a:pt x="2402" y="6905"/>
                  </a:cubicBezTo>
                  <a:cubicBezTo>
                    <a:pt x="2436" y="7139"/>
                    <a:pt x="2536" y="7339"/>
                    <a:pt x="2803" y="7339"/>
                  </a:cubicBezTo>
                  <a:cubicBezTo>
                    <a:pt x="3070" y="7339"/>
                    <a:pt x="3170" y="7239"/>
                    <a:pt x="3170" y="6872"/>
                  </a:cubicBezTo>
                  <a:cubicBezTo>
                    <a:pt x="3203" y="6038"/>
                    <a:pt x="3470" y="5304"/>
                    <a:pt x="4037" y="4670"/>
                  </a:cubicBezTo>
                  <a:cubicBezTo>
                    <a:pt x="4237" y="4470"/>
                    <a:pt x="4404" y="4303"/>
                    <a:pt x="4604" y="4103"/>
                  </a:cubicBezTo>
                  <a:cubicBezTo>
                    <a:pt x="4804" y="3903"/>
                    <a:pt x="5038" y="3536"/>
                    <a:pt x="5038" y="3403"/>
                  </a:cubicBezTo>
                  <a:cubicBezTo>
                    <a:pt x="5138" y="3169"/>
                    <a:pt x="4971" y="3069"/>
                    <a:pt x="4804" y="2969"/>
                  </a:cubicBezTo>
                  <a:cubicBezTo>
                    <a:pt x="4671" y="2936"/>
                    <a:pt x="4537" y="2902"/>
                    <a:pt x="4437" y="2869"/>
                  </a:cubicBezTo>
                  <a:cubicBezTo>
                    <a:pt x="3570" y="2602"/>
                    <a:pt x="3136" y="1968"/>
                    <a:pt x="2970" y="1134"/>
                  </a:cubicBezTo>
                  <a:cubicBezTo>
                    <a:pt x="2936" y="867"/>
                    <a:pt x="2903" y="634"/>
                    <a:pt x="2869" y="400"/>
                  </a:cubicBezTo>
                  <a:cubicBezTo>
                    <a:pt x="2836" y="134"/>
                    <a:pt x="2736" y="0"/>
                    <a:pt x="2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-974175" y="1500400"/>
              <a:ext cx="10025" cy="4175"/>
            </a:xfrm>
            <a:custGeom>
              <a:avLst/>
              <a:gdLst/>
              <a:ahLst/>
              <a:cxnLst/>
              <a:rect l="l" t="t" r="r" b="b"/>
              <a:pathLst>
                <a:path w="401" h="167" extrusionOk="0">
                  <a:moveTo>
                    <a:pt x="367" y="0"/>
                  </a:moveTo>
                  <a:cubicBezTo>
                    <a:pt x="234" y="0"/>
                    <a:pt x="100" y="33"/>
                    <a:pt x="0" y="67"/>
                  </a:cubicBezTo>
                  <a:cubicBezTo>
                    <a:pt x="0" y="100"/>
                    <a:pt x="0" y="133"/>
                    <a:pt x="0" y="133"/>
                  </a:cubicBezTo>
                  <a:cubicBezTo>
                    <a:pt x="67" y="167"/>
                    <a:pt x="133" y="167"/>
                    <a:pt x="167" y="167"/>
                  </a:cubicBezTo>
                  <a:cubicBezTo>
                    <a:pt x="267" y="133"/>
                    <a:pt x="334" y="100"/>
                    <a:pt x="400" y="33"/>
                  </a:cubicBezTo>
                  <a:cubicBezTo>
                    <a:pt x="367" y="33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FE9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-1042575" y="1536250"/>
              <a:ext cx="5025" cy="2525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101" y="0"/>
                  </a:moveTo>
                  <a:cubicBezTo>
                    <a:pt x="67" y="0"/>
                    <a:pt x="34" y="34"/>
                    <a:pt x="1" y="67"/>
                  </a:cubicBezTo>
                  <a:cubicBezTo>
                    <a:pt x="34" y="67"/>
                    <a:pt x="101" y="67"/>
                    <a:pt x="201" y="100"/>
                  </a:cubicBezTo>
                  <a:cubicBezTo>
                    <a:pt x="134" y="34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FEB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-1017550" y="1527075"/>
              <a:ext cx="850" cy="3350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34" y="0"/>
                  </a:moveTo>
                  <a:cubicBezTo>
                    <a:pt x="0" y="34"/>
                    <a:pt x="0" y="67"/>
                    <a:pt x="0" y="101"/>
                  </a:cubicBezTo>
                  <a:cubicBezTo>
                    <a:pt x="0" y="101"/>
                    <a:pt x="0" y="101"/>
                    <a:pt x="0" y="134"/>
                  </a:cubicBezTo>
                  <a:cubicBezTo>
                    <a:pt x="34" y="101"/>
                    <a:pt x="34" y="67"/>
                    <a:pt x="34" y="34"/>
                  </a:cubicBezTo>
                  <a:cubicBezTo>
                    <a:pt x="34" y="34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FEB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1"/>
            <p:cNvSpPr/>
            <p:nvPr/>
          </p:nvSpPr>
          <p:spPr>
            <a:xfrm>
              <a:off x="-995875" y="1495375"/>
              <a:ext cx="2525" cy="170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01" y="1"/>
                  </a:moveTo>
                  <a:cubicBezTo>
                    <a:pt x="67" y="1"/>
                    <a:pt x="34" y="34"/>
                    <a:pt x="1" y="34"/>
                  </a:cubicBezTo>
                  <a:cubicBezTo>
                    <a:pt x="34" y="34"/>
                    <a:pt x="34" y="68"/>
                    <a:pt x="34" y="68"/>
                  </a:cubicBezTo>
                  <a:cubicBezTo>
                    <a:pt x="67" y="68"/>
                    <a:pt x="101" y="68"/>
                    <a:pt x="101" y="34"/>
                  </a:cubicBezTo>
                  <a:cubicBezTo>
                    <a:pt x="101" y="34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FE9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" name="Google Shape;402;p21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403" name="Google Shape;403;p21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1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1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1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" name="Google Shape;409;p21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410" name="Google Shape;410;p21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1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1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1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1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1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1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1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1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21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420" name="Google Shape;420;p21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1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1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23" name="Google Shape;4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959" y="2269942"/>
            <a:ext cx="1519097" cy="811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7825" y="3697100"/>
            <a:ext cx="1742525" cy="93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2"/>
          <p:cNvSpPr txBox="1">
            <a:spLocks noGrp="1"/>
          </p:cNvSpPr>
          <p:nvPr>
            <p:ph type="title" idx="2"/>
          </p:nvPr>
        </p:nvSpPr>
        <p:spPr>
          <a:xfrm>
            <a:off x="1313950" y="1682850"/>
            <a:ext cx="180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28" name="Google Shape;428;p22"/>
          <p:cNvSpPr txBox="1">
            <a:spLocks noGrp="1"/>
          </p:cNvSpPr>
          <p:nvPr>
            <p:ph type="subTitle" idx="1"/>
          </p:nvPr>
        </p:nvSpPr>
        <p:spPr>
          <a:xfrm>
            <a:off x="1313950" y="2269375"/>
            <a:ext cx="180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2"/>
          <p:cNvSpPr txBox="1">
            <a:spLocks noGrp="1"/>
          </p:cNvSpPr>
          <p:nvPr>
            <p:ph type="title" idx="3"/>
          </p:nvPr>
        </p:nvSpPr>
        <p:spPr>
          <a:xfrm>
            <a:off x="5947750" y="1682850"/>
            <a:ext cx="180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30" name="Google Shape;430;p22"/>
          <p:cNvSpPr txBox="1">
            <a:spLocks noGrp="1"/>
          </p:cNvSpPr>
          <p:nvPr>
            <p:ph type="subTitle" idx="4"/>
          </p:nvPr>
        </p:nvSpPr>
        <p:spPr>
          <a:xfrm>
            <a:off x="5947750" y="2269375"/>
            <a:ext cx="180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2"/>
          <p:cNvSpPr txBox="1">
            <a:spLocks noGrp="1"/>
          </p:cNvSpPr>
          <p:nvPr>
            <p:ph type="title" idx="5"/>
          </p:nvPr>
        </p:nvSpPr>
        <p:spPr>
          <a:xfrm>
            <a:off x="1313950" y="3116250"/>
            <a:ext cx="180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32" name="Google Shape;432;p22"/>
          <p:cNvSpPr txBox="1">
            <a:spLocks noGrp="1"/>
          </p:cNvSpPr>
          <p:nvPr>
            <p:ph type="subTitle" idx="6"/>
          </p:nvPr>
        </p:nvSpPr>
        <p:spPr>
          <a:xfrm>
            <a:off x="1313950" y="3702775"/>
            <a:ext cx="180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2"/>
          <p:cNvSpPr txBox="1">
            <a:spLocks noGrp="1"/>
          </p:cNvSpPr>
          <p:nvPr>
            <p:ph type="title" idx="7"/>
          </p:nvPr>
        </p:nvSpPr>
        <p:spPr>
          <a:xfrm>
            <a:off x="5947750" y="3116250"/>
            <a:ext cx="180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34" name="Google Shape;434;p22"/>
          <p:cNvSpPr txBox="1">
            <a:spLocks noGrp="1"/>
          </p:cNvSpPr>
          <p:nvPr>
            <p:ph type="subTitle" idx="8"/>
          </p:nvPr>
        </p:nvSpPr>
        <p:spPr>
          <a:xfrm>
            <a:off x="5947750" y="3702775"/>
            <a:ext cx="1809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2"/>
          <p:cNvGrpSpPr/>
          <p:nvPr/>
        </p:nvGrpSpPr>
        <p:grpSpPr>
          <a:xfrm rot="-5400000" flipH="1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436" name="Google Shape;436;p22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2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2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2"/>
            <p:cNvSpPr/>
            <p:nvPr/>
          </p:nvSpPr>
          <p:spPr>
            <a:xfrm rot="-3652980">
              <a:off x="798323" y="448801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22"/>
          <p:cNvGrpSpPr/>
          <p:nvPr/>
        </p:nvGrpSpPr>
        <p:grpSpPr>
          <a:xfrm flipH="1">
            <a:off x="103650" y="616350"/>
            <a:ext cx="8654275" cy="1306500"/>
            <a:chOff x="-9243350" y="1321375"/>
            <a:chExt cx="8654275" cy="1306500"/>
          </a:xfrm>
        </p:grpSpPr>
        <p:sp>
          <p:nvSpPr>
            <p:cNvPr id="445" name="Google Shape;445;p22"/>
            <p:cNvSpPr/>
            <p:nvPr/>
          </p:nvSpPr>
          <p:spPr>
            <a:xfrm>
              <a:off x="-9243350" y="1817725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2"/>
            <p:cNvSpPr/>
            <p:nvPr/>
          </p:nvSpPr>
          <p:spPr>
            <a:xfrm>
              <a:off x="-591625" y="2278438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1" name="Google Shape;451;p22"/>
            <p:cNvGrpSpPr/>
            <p:nvPr/>
          </p:nvGrpSpPr>
          <p:grpSpPr>
            <a:xfrm>
              <a:off x="-1128475" y="1321375"/>
              <a:ext cx="250625" cy="1044800"/>
              <a:chOff x="-1128475" y="1321375"/>
              <a:chExt cx="250625" cy="1044800"/>
            </a:xfrm>
          </p:grpSpPr>
          <p:sp>
            <p:nvSpPr>
              <p:cNvPr id="452" name="Google Shape;452;p22"/>
              <p:cNvSpPr/>
              <p:nvPr/>
            </p:nvSpPr>
            <p:spPr>
              <a:xfrm>
                <a:off x="-1025475" y="1321375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2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2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2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2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2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2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2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2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1" name="Google Shape;461;p22"/>
            <p:cNvGrpSpPr/>
            <p:nvPr/>
          </p:nvGrpSpPr>
          <p:grpSpPr>
            <a:xfrm>
              <a:off x="-1145150" y="2209488"/>
              <a:ext cx="246050" cy="162388"/>
              <a:chOff x="-1145150" y="2209488"/>
              <a:chExt cx="246050" cy="162388"/>
            </a:xfrm>
          </p:grpSpPr>
          <p:sp>
            <p:nvSpPr>
              <p:cNvPr id="462" name="Google Shape;462;p22"/>
              <p:cNvSpPr/>
              <p:nvPr/>
            </p:nvSpPr>
            <p:spPr>
              <a:xfrm>
                <a:off x="-1145150" y="2209488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2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2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23"/>
          <p:cNvSpPr txBox="1">
            <a:spLocks noGrp="1"/>
          </p:cNvSpPr>
          <p:nvPr>
            <p:ph type="title" idx="2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68" name="Google Shape;468;p23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title" idx="3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0" name="Google Shape;470;p23"/>
          <p:cNvSpPr txBox="1">
            <a:spLocks noGrp="1"/>
          </p:cNvSpPr>
          <p:nvPr>
            <p:ph type="subTitle" idx="4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title" idx="5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2" name="Google Shape;472;p23"/>
          <p:cNvSpPr txBox="1">
            <a:spLocks noGrp="1"/>
          </p:cNvSpPr>
          <p:nvPr>
            <p:ph type="subTitle" idx="6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3"/>
          <p:cNvSpPr txBox="1">
            <a:spLocks noGrp="1"/>
          </p:cNvSpPr>
          <p:nvPr>
            <p:ph type="title" idx="7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4" name="Google Shape;474;p23"/>
          <p:cNvSpPr txBox="1">
            <a:spLocks noGrp="1"/>
          </p:cNvSpPr>
          <p:nvPr>
            <p:ph type="subTitle" idx="8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23"/>
          <p:cNvSpPr txBox="1">
            <a:spLocks noGrp="1"/>
          </p:cNvSpPr>
          <p:nvPr>
            <p:ph type="title" idx="9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6" name="Google Shape;476;p23"/>
          <p:cNvSpPr txBox="1">
            <a:spLocks noGrp="1"/>
          </p:cNvSpPr>
          <p:nvPr>
            <p:ph type="subTitle" idx="13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23"/>
          <p:cNvSpPr txBox="1">
            <a:spLocks noGrp="1"/>
          </p:cNvSpPr>
          <p:nvPr>
            <p:ph type="title" idx="14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8" name="Google Shape;478;p23"/>
          <p:cNvSpPr txBox="1">
            <a:spLocks noGrp="1"/>
          </p:cNvSpPr>
          <p:nvPr>
            <p:ph type="subTitle" idx="15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9" name="Google Shape;479;p23"/>
          <p:cNvGrpSpPr/>
          <p:nvPr/>
        </p:nvGrpSpPr>
        <p:grpSpPr>
          <a:xfrm rot="-5400000" flipH="1">
            <a:off x="2374591" y="-1679634"/>
            <a:ext cx="4506243" cy="8446669"/>
            <a:chOff x="617915" y="-768404"/>
            <a:chExt cx="3450944" cy="6468578"/>
          </a:xfrm>
        </p:grpSpPr>
        <p:sp>
          <p:nvSpPr>
            <p:cNvPr id="480" name="Google Shape;480;p23"/>
            <p:cNvSpPr/>
            <p:nvPr/>
          </p:nvSpPr>
          <p:spPr>
            <a:xfrm rot="-5201321">
              <a:off x="3940723" y="1283546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3"/>
            <p:cNvSpPr/>
            <p:nvPr/>
          </p:nvSpPr>
          <p:spPr>
            <a:xfrm rot="-9432399">
              <a:off x="3943961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1315905" y="5532447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2388437" y="5613723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678966" y="-427549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3"/>
            <p:cNvSpPr/>
            <p:nvPr/>
          </p:nvSpPr>
          <p:spPr>
            <a:xfrm rot="-4715776">
              <a:off x="2758527" y="-78902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3"/>
            <p:cNvSpPr/>
            <p:nvPr/>
          </p:nvSpPr>
          <p:spPr>
            <a:xfrm rot="-3652980">
              <a:off x="645868" y="4919432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23"/>
          <p:cNvSpPr/>
          <p:nvPr/>
        </p:nvSpPr>
        <p:spPr>
          <a:xfrm>
            <a:off x="8369363" y="627675"/>
            <a:ext cx="109275" cy="149475"/>
          </a:xfrm>
          <a:custGeom>
            <a:avLst/>
            <a:gdLst/>
            <a:ahLst/>
            <a:cxnLst/>
            <a:rect l="l" t="t" r="r" b="b"/>
            <a:pathLst>
              <a:path w="4371" h="5979" extrusionOk="0">
                <a:moveTo>
                  <a:pt x="1775" y="1"/>
                </a:moveTo>
                <a:cubicBezTo>
                  <a:pt x="1752" y="1"/>
                  <a:pt x="1727" y="3"/>
                  <a:pt x="1702" y="7"/>
                </a:cubicBezTo>
                <a:cubicBezTo>
                  <a:pt x="1502" y="41"/>
                  <a:pt x="1469" y="241"/>
                  <a:pt x="1502" y="441"/>
                </a:cubicBezTo>
                <a:cubicBezTo>
                  <a:pt x="1502" y="508"/>
                  <a:pt x="1502" y="574"/>
                  <a:pt x="1535" y="608"/>
                </a:cubicBezTo>
                <a:cubicBezTo>
                  <a:pt x="1602" y="1108"/>
                  <a:pt x="1469" y="1542"/>
                  <a:pt x="1235" y="1942"/>
                </a:cubicBezTo>
                <a:cubicBezTo>
                  <a:pt x="1035" y="2342"/>
                  <a:pt x="768" y="2676"/>
                  <a:pt x="334" y="2809"/>
                </a:cubicBezTo>
                <a:cubicBezTo>
                  <a:pt x="201" y="2843"/>
                  <a:pt x="134" y="2876"/>
                  <a:pt x="1" y="2909"/>
                </a:cubicBezTo>
                <a:cubicBezTo>
                  <a:pt x="34" y="3043"/>
                  <a:pt x="34" y="3143"/>
                  <a:pt x="34" y="3209"/>
                </a:cubicBezTo>
                <a:cubicBezTo>
                  <a:pt x="34" y="3543"/>
                  <a:pt x="201" y="3676"/>
                  <a:pt x="535" y="3710"/>
                </a:cubicBezTo>
                <a:cubicBezTo>
                  <a:pt x="601" y="3710"/>
                  <a:pt x="635" y="3743"/>
                  <a:pt x="701" y="3743"/>
                </a:cubicBezTo>
                <a:cubicBezTo>
                  <a:pt x="1168" y="3777"/>
                  <a:pt x="1469" y="4010"/>
                  <a:pt x="1602" y="4477"/>
                </a:cubicBezTo>
                <a:cubicBezTo>
                  <a:pt x="1735" y="4877"/>
                  <a:pt x="1835" y="5278"/>
                  <a:pt x="2002" y="5711"/>
                </a:cubicBezTo>
                <a:cubicBezTo>
                  <a:pt x="2036" y="5811"/>
                  <a:pt x="2202" y="5978"/>
                  <a:pt x="2302" y="5978"/>
                </a:cubicBezTo>
                <a:cubicBezTo>
                  <a:pt x="2503" y="5978"/>
                  <a:pt x="2703" y="5945"/>
                  <a:pt x="2736" y="5678"/>
                </a:cubicBezTo>
                <a:cubicBezTo>
                  <a:pt x="2736" y="5511"/>
                  <a:pt x="2769" y="5344"/>
                  <a:pt x="2769" y="5144"/>
                </a:cubicBezTo>
                <a:cubicBezTo>
                  <a:pt x="2803" y="4911"/>
                  <a:pt x="2870" y="4644"/>
                  <a:pt x="2903" y="4377"/>
                </a:cubicBezTo>
                <a:cubicBezTo>
                  <a:pt x="2936" y="4244"/>
                  <a:pt x="2970" y="4110"/>
                  <a:pt x="3003" y="3977"/>
                </a:cubicBezTo>
                <a:cubicBezTo>
                  <a:pt x="3036" y="3910"/>
                  <a:pt x="3070" y="3843"/>
                  <a:pt x="3103" y="3810"/>
                </a:cubicBezTo>
                <a:cubicBezTo>
                  <a:pt x="3070" y="3576"/>
                  <a:pt x="3203" y="3443"/>
                  <a:pt x="3370" y="3310"/>
                </a:cubicBezTo>
                <a:lnTo>
                  <a:pt x="3770" y="2909"/>
                </a:lnTo>
                <a:cubicBezTo>
                  <a:pt x="3804" y="2742"/>
                  <a:pt x="3870" y="2642"/>
                  <a:pt x="4070" y="2642"/>
                </a:cubicBezTo>
                <a:cubicBezTo>
                  <a:pt x="4170" y="2642"/>
                  <a:pt x="4271" y="2576"/>
                  <a:pt x="4371" y="2542"/>
                </a:cubicBezTo>
                <a:cubicBezTo>
                  <a:pt x="4337" y="2009"/>
                  <a:pt x="4337" y="1975"/>
                  <a:pt x="3804" y="1942"/>
                </a:cubicBezTo>
                <a:cubicBezTo>
                  <a:pt x="3236" y="1909"/>
                  <a:pt x="2836" y="1708"/>
                  <a:pt x="2603" y="1175"/>
                </a:cubicBezTo>
                <a:cubicBezTo>
                  <a:pt x="2436" y="874"/>
                  <a:pt x="2302" y="608"/>
                  <a:pt x="2169" y="307"/>
                </a:cubicBezTo>
                <a:cubicBezTo>
                  <a:pt x="2081" y="103"/>
                  <a:pt x="1943" y="1"/>
                  <a:pt x="17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3"/>
          <p:cNvSpPr/>
          <p:nvPr/>
        </p:nvSpPr>
        <p:spPr>
          <a:xfrm>
            <a:off x="6152800" y="4358125"/>
            <a:ext cx="147625" cy="173675"/>
          </a:xfrm>
          <a:custGeom>
            <a:avLst/>
            <a:gdLst/>
            <a:ahLst/>
            <a:cxnLst/>
            <a:rect l="l" t="t" r="r" b="b"/>
            <a:pathLst>
              <a:path w="5905" h="6947" extrusionOk="0">
                <a:moveTo>
                  <a:pt x="2836" y="2177"/>
                </a:moveTo>
                <a:cubicBezTo>
                  <a:pt x="2869" y="2177"/>
                  <a:pt x="2869" y="2210"/>
                  <a:pt x="2903" y="2210"/>
                </a:cubicBezTo>
                <a:cubicBezTo>
                  <a:pt x="2869" y="2243"/>
                  <a:pt x="2869" y="2277"/>
                  <a:pt x="2869" y="2277"/>
                </a:cubicBezTo>
                <a:cubicBezTo>
                  <a:pt x="2836" y="2277"/>
                  <a:pt x="2803" y="2243"/>
                  <a:pt x="2803" y="2243"/>
                </a:cubicBezTo>
                <a:cubicBezTo>
                  <a:pt x="2803" y="2210"/>
                  <a:pt x="2836" y="2210"/>
                  <a:pt x="2836" y="2177"/>
                </a:cubicBezTo>
                <a:close/>
                <a:moveTo>
                  <a:pt x="1569" y="3578"/>
                </a:moveTo>
                <a:cubicBezTo>
                  <a:pt x="1602" y="3611"/>
                  <a:pt x="1635" y="3611"/>
                  <a:pt x="1702" y="3611"/>
                </a:cubicBezTo>
                <a:cubicBezTo>
                  <a:pt x="1669" y="3644"/>
                  <a:pt x="1669" y="3644"/>
                  <a:pt x="1635" y="3678"/>
                </a:cubicBezTo>
                <a:cubicBezTo>
                  <a:pt x="1602" y="3711"/>
                  <a:pt x="1535" y="3744"/>
                  <a:pt x="1468" y="3778"/>
                </a:cubicBezTo>
                <a:cubicBezTo>
                  <a:pt x="1402" y="3744"/>
                  <a:pt x="1368" y="3711"/>
                  <a:pt x="1235" y="3611"/>
                </a:cubicBezTo>
                <a:cubicBezTo>
                  <a:pt x="1402" y="3611"/>
                  <a:pt x="1468" y="3611"/>
                  <a:pt x="1569" y="3578"/>
                </a:cubicBezTo>
                <a:close/>
                <a:moveTo>
                  <a:pt x="2694" y="4515"/>
                </a:moveTo>
                <a:cubicBezTo>
                  <a:pt x="2747" y="4515"/>
                  <a:pt x="2797" y="4557"/>
                  <a:pt x="2903" y="4645"/>
                </a:cubicBezTo>
                <a:cubicBezTo>
                  <a:pt x="2769" y="4645"/>
                  <a:pt x="2669" y="4612"/>
                  <a:pt x="2503" y="4612"/>
                </a:cubicBezTo>
                <a:cubicBezTo>
                  <a:pt x="2597" y="4549"/>
                  <a:pt x="2647" y="4515"/>
                  <a:pt x="2694" y="4515"/>
                </a:cubicBezTo>
                <a:close/>
                <a:moveTo>
                  <a:pt x="2903" y="4645"/>
                </a:moveTo>
                <a:lnTo>
                  <a:pt x="2903" y="4645"/>
                </a:lnTo>
                <a:cubicBezTo>
                  <a:pt x="2936" y="4678"/>
                  <a:pt x="2970" y="4712"/>
                  <a:pt x="3003" y="4745"/>
                </a:cubicBezTo>
                <a:cubicBezTo>
                  <a:pt x="3003" y="4779"/>
                  <a:pt x="3036" y="4812"/>
                  <a:pt x="3070" y="4879"/>
                </a:cubicBezTo>
                <a:cubicBezTo>
                  <a:pt x="3036" y="4845"/>
                  <a:pt x="3003" y="4845"/>
                  <a:pt x="3003" y="4845"/>
                </a:cubicBezTo>
                <a:cubicBezTo>
                  <a:pt x="2970" y="4779"/>
                  <a:pt x="2936" y="4712"/>
                  <a:pt x="2903" y="4645"/>
                </a:cubicBezTo>
                <a:close/>
                <a:moveTo>
                  <a:pt x="2949" y="1"/>
                </a:moveTo>
                <a:cubicBezTo>
                  <a:pt x="2674" y="1"/>
                  <a:pt x="2588" y="99"/>
                  <a:pt x="2503" y="442"/>
                </a:cubicBezTo>
                <a:cubicBezTo>
                  <a:pt x="2402" y="842"/>
                  <a:pt x="2336" y="1243"/>
                  <a:pt x="2202" y="1643"/>
                </a:cubicBezTo>
                <a:cubicBezTo>
                  <a:pt x="2002" y="2343"/>
                  <a:pt x="1702" y="2977"/>
                  <a:pt x="1001" y="3344"/>
                </a:cubicBezTo>
                <a:cubicBezTo>
                  <a:pt x="735" y="3478"/>
                  <a:pt x="468" y="3578"/>
                  <a:pt x="201" y="3744"/>
                </a:cubicBezTo>
                <a:cubicBezTo>
                  <a:pt x="134" y="3778"/>
                  <a:pt x="1" y="3878"/>
                  <a:pt x="1" y="3978"/>
                </a:cubicBezTo>
                <a:cubicBezTo>
                  <a:pt x="34" y="4078"/>
                  <a:pt x="101" y="4178"/>
                  <a:pt x="201" y="4278"/>
                </a:cubicBezTo>
                <a:cubicBezTo>
                  <a:pt x="268" y="4312"/>
                  <a:pt x="368" y="4345"/>
                  <a:pt x="468" y="4345"/>
                </a:cubicBezTo>
                <a:cubicBezTo>
                  <a:pt x="868" y="4345"/>
                  <a:pt x="1202" y="4545"/>
                  <a:pt x="1535" y="4712"/>
                </a:cubicBezTo>
                <a:cubicBezTo>
                  <a:pt x="2002" y="4945"/>
                  <a:pt x="2302" y="5279"/>
                  <a:pt x="2436" y="5779"/>
                </a:cubicBezTo>
                <a:cubicBezTo>
                  <a:pt x="2536" y="6113"/>
                  <a:pt x="2669" y="6446"/>
                  <a:pt x="2803" y="6747"/>
                </a:cubicBezTo>
                <a:cubicBezTo>
                  <a:pt x="2970" y="6813"/>
                  <a:pt x="3103" y="6880"/>
                  <a:pt x="3236" y="6947"/>
                </a:cubicBezTo>
                <a:cubicBezTo>
                  <a:pt x="3303" y="6847"/>
                  <a:pt x="3437" y="6747"/>
                  <a:pt x="3437" y="6680"/>
                </a:cubicBezTo>
                <a:cubicBezTo>
                  <a:pt x="3403" y="6180"/>
                  <a:pt x="3703" y="5813"/>
                  <a:pt x="3837" y="5379"/>
                </a:cubicBezTo>
                <a:cubicBezTo>
                  <a:pt x="4037" y="4745"/>
                  <a:pt x="4704" y="4645"/>
                  <a:pt x="5004" y="4178"/>
                </a:cubicBezTo>
                <a:cubicBezTo>
                  <a:pt x="5023" y="4179"/>
                  <a:pt x="5040" y="4180"/>
                  <a:pt x="5057" y="4180"/>
                </a:cubicBezTo>
                <a:cubicBezTo>
                  <a:pt x="5538" y="4180"/>
                  <a:pt x="5551" y="3734"/>
                  <a:pt x="5905" y="3444"/>
                </a:cubicBezTo>
                <a:cubicBezTo>
                  <a:pt x="5605" y="3344"/>
                  <a:pt x="5438" y="3244"/>
                  <a:pt x="5238" y="3211"/>
                </a:cubicBezTo>
                <a:cubicBezTo>
                  <a:pt x="4804" y="3144"/>
                  <a:pt x="4504" y="2911"/>
                  <a:pt x="4270" y="2577"/>
                </a:cubicBezTo>
                <a:cubicBezTo>
                  <a:pt x="3670" y="1810"/>
                  <a:pt x="3403" y="909"/>
                  <a:pt x="3103" y="8"/>
                </a:cubicBezTo>
                <a:cubicBezTo>
                  <a:pt x="3046" y="4"/>
                  <a:pt x="2995" y="1"/>
                  <a:pt x="2949" y="1"/>
                </a:cubicBezTo>
                <a:close/>
              </a:path>
            </a:pathLst>
          </a:custGeom>
          <a:solidFill>
            <a:srgbClr val="FE9E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0" name="Google Shape;49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07387" y="41838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69200">
            <a:off x="7451668" y="4308250"/>
            <a:ext cx="2767839" cy="130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6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449" y="2053800"/>
            <a:ext cx="3093149" cy="308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51021" y="451389"/>
            <a:ext cx="972990" cy="661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409575" y="966272"/>
            <a:ext cx="972033" cy="661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6" name="Google Shape;496;p24"/>
          <p:cNvGrpSpPr/>
          <p:nvPr/>
        </p:nvGrpSpPr>
        <p:grpSpPr>
          <a:xfrm>
            <a:off x="442145" y="250426"/>
            <a:ext cx="8168751" cy="4612149"/>
            <a:chOff x="442145" y="250426"/>
            <a:chExt cx="8168751" cy="4612149"/>
          </a:xfrm>
        </p:grpSpPr>
        <p:sp>
          <p:nvSpPr>
            <p:cNvPr id="497" name="Google Shape;497;p24"/>
            <p:cNvSpPr/>
            <p:nvPr/>
          </p:nvSpPr>
          <p:spPr>
            <a:xfrm>
              <a:off x="1175395" y="3423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42145" y="1912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7572545" y="1627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8142145" y="2874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8469708" y="430025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6709120" y="44520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 rot="198691">
              <a:off x="2911605" y="3935940"/>
              <a:ext cx="93175" cy="130948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 rot="-4032455">
              <a:off x="2164619" y="300876"/>
              <a:ext cx="155692" cy="69595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 rot="5400000">
              <a:off x="560963" y="4625857"/>
              <a:ext cx="157625" cy="112888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 rot="684164">
              <a:off x="1188022" y="2067941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 rot="1746969">
              <a:off x="1932521" y="1190973"/>
              <a:ext cx="97672" cy="140963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 rot="684164">
              <a:off x="8497547" y="2034316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3345983" y="46729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0" name="Google Shape;510;p24"/>
          <p:cNvSpPr txBox="1">
            <a:spLocks noGrp="1"/>
          </p:cNvSpPr>
          <p:nvPr>
            <p:ph type="title" hasCustomPrompt="1"/>
          </p:nvPr>
        </p:nvSpPr>
        <p:spPr>
          <a:xfrm>
            <a:off x="979200" y="671100"/>
            <a:ext cx="4989300" cy="6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11" name="Google Shape;511;p24"/>
          <p:cNvSpPr txBox="1">
            <a:spLocks noGrp="1"/>
          </p:cNvSpPr>
          <p:nvPr>
            <p:ph type="subTitle" idx="1"/>
          </p:nvPr>
        </p:nvSpPr>
        <p:spPr>
          <a:xfrm>
            <a:off x="979200" y="1246025"/>
            <a:ext cx="4989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24"/>
          <p:cNvSpPr txBox="1">
            <a:spLocks noGrp="1"/>
          </p:cNvSpPr>
          <p:nvPr>
            <p:ph type="title" idx="2" hasCustomPrompt="1"/>
          </p:nvPr>
        </p:nvSpPr>
        <p:spPr>
          <a:xfrm>
            <a:off x="2069252" y="2127250"/>
            <a:ext cx="4989300" cy="6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13" name="Google Shape;513;p24"/>
          <p:cNvSpPr txBox="1">
            <a:spLocks noGrp="1"/>
          </p:cNvSpPr>
          <p:nvPr>
            <p:ph type="subTitle" idx="3"/>
          </p:nvPr>
        </p:nvSpPr>
        <p:spPr>
          <a:xfrm>
            <a:off x="2069252" y="2702170"/>
            <a:ext cx="4989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4"/>
          <p:cNvSpPr txBox="1">
            <a:spLocks noGrp="1"/>
          </p:cNvSpPr>
          <p:nvPr>
            <p:ph type="title" idx="4" hasCustomPrompt="1"/>
          </p:nvPr>
        </p:nvSpPr>
        <p:spPr>
          <a:xfrm>
            <a:off x="3175500" y="3583400"/>
            <a:ext cx="4989300" cy="6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15" name="Google Shape;515;p24"/>
          <p:cNvSpPr txBox="1">
            <a:spLocks noGrp="1"/>
          </p:cNvSpPr>
          <p:nvPr>
            <p:ph type="subTitle" idx="5"/>
          </p:nvPr>
        </p:nvSpPr>
        <p:spPr>
          <a:xfrm>
            <a:off x="3175500" y="4158320"/>
            <a:ext cx="4989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16" name="Google Shape;51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1402" y="570578"/>
            <a:ext cx="1905425" cy="1017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9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25"/>
          <p:cNvGrpSpPr/>
          <p:nvPr/>
        </p:nvGrpSpPr>
        <p:grpSpPr>
          <a:xfrm>
            <a:off x="324402" y="93506"/>
            <a:ext cx="8427682" cy="4958668"/>
            <a:chOff x="324402" y="93506"/>
            <a:chExt cx="8427682" cy="4958668"/>
          </a:xfrm>
        </p:grpSpPr>
        <p:sp>
          <p:nvSpPr>
            <p:cNvPr id="519" name="Google Shape;519;p25"/>
            <p:cNvSpPr/>
            <p:nvPr/>
          </p:nvSpPr>
          <p:spPr>
            <a:xfrm>
              <a:off x="442145" y="19125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5"/>
            <p:cNvSpPr/>
            <p:nvPr/>
          </p:nvSpPr>
          <p:spPr>
            <a:xfrm>
              <a:off x="8610895" y="213713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5"/>
            <p:cNvSpPr/>
            <p:nvPr/>
          </p:nvSpPr>
          <p:spPr>
            <a:xfrm>
              <a:off x="5988920" y="48625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5"/>
            <p:cNvSpPr/>
            <p:nvPr/>
          </p:nvSpPr>
          <p:spPr>
            <a:xfrm>
              <a:off x="8469708" y="430025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5"/>
            <p:cNvSpPr/>
            <p:nvPr/>
          </p:nvSpPr>
          <p:spPr>
            <a:xfrm>
              <a:off x="6544045" y="93506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5"/>
            <p:cNvSpPr/>
            <p:nvPr/>
          </p:nvSpPr>
          <p:spPr>
            <a:xfrm rot="198691">
              <a:off x="1080542" y="370015"/>
              <a:ext cx="93175" cy="130948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5"/>
            <p:cNvSpPr/>
            <p:nvPr/>
          </p:nvSpPr>
          <p:spPr>
            <a:xfrm rot="-4032455">
              <a:off x="2164619" y="300876"/>
              <a:ext cx="155692" cy="69595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5"/>
            <p:cNvSpPr/>
            <p:nvPr/>
          </p:nvSpPr>
          <p:spPr>
            <a:xfrm rot="5400000">
              <a:off x="498726" y="3237703"/>
              <a:ext cx="95100" cy="74098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5"/>
            <p:cNvSpPr/>
            <p:nvPr/>
          </p:nvSpPr>
          <p:spPr>
            <a:xfrm rot="5400000">
              <a:off x="560963" y="4625857"/>
              <a:ext cx="157625" cy="112888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5"/>
            <p:cNvSpPr/>
            <p:nvPr/>
          </p:nvSpPr>
          <p:spPr>
            <a:xfrm rot="684164">
              <a:off x="340522" y="579978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5"/>
            <p:cNvSpPr/>
            <p:nvPr/>
          </p:nvSpPr>
          <p:spPr>
            <a:xfrm rot="684164">
              <a:off x="8497547" y="510316"/>
              <a:ext cx="85510" cy="17160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5"/>
            <p:cNvSpPr/>
            <p:nvPr/>
          </p:nvSpPr>
          <p:spPr>
            <a:xfrm>
              <a:off x="3345983" y="4672981"/>
              <a:ext cx="141189" cy="189593"/>
            </a:xfrm>
            <a:custGeom>
              <a:avLst/>
              <a:gdLst/>
              <a:ahLst/>
              <a:cxnLst/>
              <a:rect l="l" t="t" r="r" b="b"/>
              <a:pathLst>
                <a:path w="3299" h="4430" extrusionOk="0">
                  <a:moveTo>
                    <a:pt x="1643" y="0"/>
                  </a:moveTo>
                  <a:cubicBezTo>
                    <a:pt x="1417" y="0"/>
                    <a:pt x="1429" y="500"/>
                    <a:pt x="1381" y="774"/>
                  </a:cubicBezTo>
                  <a:cubicBezTo>
                    <a:pt x="1322" y="1322"/>
                    <a:pt x="846" y="1798"/>
                    <a:pt x="322" y="1953"/>
                  </a:cubicBezTo>
                  <a:cubicBezTo>
                    <a:pt x="203" y="1977"/>
                    <a:pt x="60" y="2012"/>
                    <a:pt x="24" y="2132"/>
                  </a:cubicBezTo>
                  <a:cubicBezTo>
                    <a:pt x="0" y="2215"/>
                    <a:pt x="60" y="2322"/>
                    <a:pt x="143" y="2370"/>
                  </a:cubicBezTo>
                  <a:cubicBezTo>
                    <a:pt x="226" y="2417"/>
                    <a:pt x="322" y="2429"/>
                    <a:pt x="417" y="2453"/>
                  </a:cubicBezTo>
                  <a:cubicBezTo>
                    <a:pt x="738" y="2548"/>
                    <a:pt x="988" y="2798"/>
                    <a:pt x="1155" y="3096"/>
                  </a:cubicBezTo>
                  <a:cubicBezTo>
                    <a:pt x="1322" y="3394"/>
                    <a:pt x="1381" y="3715"/>
                    <a:pt x="1429" y="4048"/>
                  </a:cubicBezTo>
                  <a:cubicBezTo>
                    <a:pt x="1441" y="4215"/>
                    <a:pt x="1488" y="4418"/>
                    <a:pt x="1643" y="4429"/>
                  </a:cubicBezTo>
                  <a:cubicBezTo>
                    <a:pt x="1810" y="4418"/>
                    <a:pt x="1858" y="4215"/>
                    <a:pt x="1869" y="4048"/>
                  </a:cubicBezTo>
                  <a:cubicBezTo>
                    <a:pt x="1905" y="3715"/>
                    <a:pt x="1977" y="3394"/>
                    <a:pt x="2131" y="3096"/>
                  </a:cubicBezTo>
                  <a:cubicBezTo>
                    <a:pt x="2298" y="2798"/>
                    <a:pt x="2560" y="2548"/>
                    <a:pt x="2882" y="2453"/>
                  </a:cubicBezTo>
                  <a:cubicBezTo>
                    <a:pt x="2977" y="2429"/>
                    <a:pt x="3072" y="2417"/>
                    <a:pt x="3143" y="2370"/>
                  </a:cubicBezTo>
                  <a:cubicBezTo>
                    <a:pt x="3227" y="2322"/>
                    <a:pt x="3298" y="2215"/>
                    <a:pt x="3274" y="2132"/>
                  </a:cubicBezTo>
                  <a:cubicBezTo>
                    <a:pt x="3227" y="2012"/>
                    <a:pt x="3096" y="1977"/>
                    <a:pt x="2977" y="1953"/>
                  </a:cubicBezTo>
                  <a:cubicBezTo>
                    <a:pt x="2453" y="1798"/>
                    <a:pt x="2000" y="1322"/>
                    <a:pt x="1941" y="774"/>
                  </a:cubicBezTo>
                  <a:cubicBezTo>
                    <a:pt x="1905" y="500"/>
                    <a:pt x="1881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5"/>
          <p:cNvSpPr txBox="1">
            <a:spLocks noGrp="1"/>
          </p:cNvSpPr>
          <p:nvPr>
            <p:ph type="title" idx="2"/>
          </p:nvPr>
        </p:nvSpPr>
        <p:spPr>
          <a:xfrm>
            <a:off x="720000" y="34590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5"/>
          <p:cNvSpPr txBox="1">
            <a:spLocks noGrp="1"/>
          </p:cNvSpPr>
          <p:nvPr>
            <p:ph type="subTitle" idx="1"/>
          </p:nvPr>
        </p:nvSpPr>
        <p:spPr>
          <a:xfrm>
            <a:off x="896100" y="3969425"/>
            <a:ext cx="198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25"/>
          <p:cNvSpPr txBox="1">
            <a:spLocks noGrp="1"/>
          </p:cNvSpPr>
          <p:nvPr>
            <p:ph type="title" idx="3"/>
          </p:nvPr>
        </p:nvSpPr>
        <p:spPr>
          <a:xfrm>
            <a:off x="3403800" y="34590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5" name="Google Shape;535;p25"/>
          <p:cNvSpPr txBox="1">
            <a:spLocks noGrp="1"/>
          </p:cNvSpPr>
          <p:nvPr>
            <p:ph type="subTitle" idx="4"/>
          </p:nvPr>
        </p:nvSpPr>
        <p:spPr>
          <a:xfrm>
            <a:off x="3644100" y="3969425"/>
            <a:ext cx="1855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25"/>
          <p:cNvSpPr txBox="1">
            <a:spLocks noGrp="1"/>
          </p:cNvSpPr>
          <p:nvPr>
            <p:ph type="title" idx="5"/>
          </p:nvPr>
        </p:nvSpPr>
        <p:spPr>
          <a:xfrm>
            <a:off x="6087600" y="34590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7" name="Google Shape;537;p25"/>
          <p:cNvSpPr txBox="1">
            <a:spLocks noGrp="1"/>
          </p:cNvSpPr>
          <p:nvPr>
            <p:ph type="subTitle" idx="6"/>
          </p:nvPr>
        </p:nvSpPr>
        <p:spPr>
          <a:xfrm>
            <a:off x="6279000" y="3969425"/>
            <a:ext cx="1953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25"/>
          <p:cNvSpPr txBox="1">
            <a:spLocks noGrp="1"/>
          </p:cNvSpPr>
          <p:nvPr>
            <p:ph type="title" idx="7" hasCustomPrompt="1"/>
          </p:nvPr>
        </p:nvSpPr>
        <p:spPr>
          <a:xfrm>
            <a:off x="1004700" y="2828247"/>
            <a:ext cx="17670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539" name="Google Shape;539;p25"/>
          <p:cNvSpPr txBox="1">
            <a:spLocks noGrp="1"/>
          </p:cNvSpPr>
          <p:nvPr>
            <p:ph type="title" idx="8" hasCustomPrompt="1"/>
          </p:nvPr>
        </p:nvSpPr>
        <p:spPr>
          <a:xfrm>
            <a:off x="3688500" y="2828247"/>
            <a:ext cx="17670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0" name="Google Shape;540;p25"/>
          <p:cNvSpPr txBox="1">
            <a:spLocks noGrp="1"/>
          </p:cNvSpPr>
          <p:nvPr>
            <p:ph type="title" idx="9" hasCustomPrompt="1"/>
          </p:nvPr>
        </p:nvSpPr>
        <p:spPr>
          <a:xfrm>
            <a:off x="6372300" y="2828247"/>
            <a:ext cx="17670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541" name="Google Shape;54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49421" y="4339646"/>
            <a:ext cx="775715" cy="5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61212" y="273313"/>
            <a:ext cx="1233875" cy="83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7_1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933" y="48371"/>
            <a:ext cx="775715" cy="5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7434" y="255904"/>
            <a:ext cx="1519097" cy="811141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12" name="Google Shape;612;p28"/>
          <p:cNvGrpSpPr/>
          <p:nvPr/>
        </p:nvGrpSpPr>
        <p:grpSpPr>
          <a:xfrm rot="-5400000" flipH="1">
            <a:off x="2801571" y="-987583"/>
            <a:ext cx="3487513" cy="8334396"/>
            <a:chOff x="1456428" y="-731608"/>
            <a:chExt cx="2670787" cy="6382597"/>
          </a:xfrm>
        </p:grpSpPr>
        <p:sp>
          <p:nvSpPr>
            <p:cNvPr id="613" name="Google Shape;613;p28"/>
            <p:cNvSpPr/>
            <p:nvPr/>
          </p:nvSpPr>
          <p:spPr>
            <a:xfrm rot="-5201321">
              <a:off x="1472868" y="-722810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8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2668993" y="546494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3487907" y="5564539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8"/>
            <p:cNvSpPr/>
            <p:nvPr/>
          </p:nvSpPr>
          <p:spPr>
            <a:xfrm rot="-4715776">
              <a:off x="3893023" y="-49041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8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8"/>
            <p:cNvSpPr/>
            <p:nvPr/>
          </p:nvSpPr>
          <p:spPr>
            <a:xfrm rot="-3652980">
              <a:off x="3320972" y="-726647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28"/>
          <p:cNvSpPr/>
          <p:nvPr/>
        </p:nvSpPr>
        <p:spPr>
          <a:xfrm rot="198691">
            <a:off x="6410955" y="4744553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1" name="Google Shape;621;p28"/>
          <p:cNvGrpSpPr/>
          <p:nvPr/>
        </p:nvGrpSpPr>
        <p:grpSpPr>
          <a:xfrm>
            <a:off x="8507075" y="431963"/>
            <a:ext cx="255200" cy="365325"/>
            <a:chOff x="-2425225" y="2045875"/>
            <a:chExt cx="255200" cy="365325"/>
          </a:xfrm>
        </p:grpSpPr>
        <p:sp>
          <p:nvSpPr>
            <p:cNvPr id="622" name="Google Shape;622;p28"/>
            <p:cNvSpPr/>
            <p:nvPr/>
          </p:nvSpPr>
          <p:spPr>
            <a:xfrm>
              <a:off x="-2425225" y="2166700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701" y="0"/>
                  </a:moveTo>
                  <a:lnTo>
                    <a:pt x="1" y="267"/>
                  </a:lnTo>
                  <a:lnTo>
                    <a:pt x="1" y="568"/>
                  </a:lnTo>
                  <a:cubicBezTo>
                    <a:pt x="34" y="568"/>
                    <a:pt x="67" y="568"/>
                    <a:pt x="101" y="534"/>
                  </a:cubicBezTo>
                  <a:cubicBezTo>
                    <a:pt x="167" y="434"/>
                    <a:pt x="234" y="334"/>
                    <a:pt x="334" y="234"/>
                  </a:cubicBezTo>
                  <a:cubicBezTo>
                    <a:pt x="434" y="134"/>
                    <a:pt x="568" y="67"/>
                    <a:pt x="701" y="0"/>
                  </a:cubicBezTo>
                  <a:close/>
                </a:path>
              </a:pathLst>
            </a:custGeom>
            <a:solidFill>
              <a:srgbClr val="F3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-2285125" y="2045875"/>
              <a:ext cx="115100" cy="142525"/>
            </a:xfrm>
            <a:custGeom>
              <a:avLst/>
              <a:gdLst/>
              <a:ahLst/>
              <a:cxnLst/>
              <a:rect l="l" t="t" r="r" b="b"/>
              <a:pathLst>
                <a:path w="4604" h="5701" extrusionOk="0">
                  <a:moveTo>
                    <a:pt x="3670" y="2732"/>
                  </a:moveTo>
                  <a:cubicBezTo>
                    <a:pt x="3670" y="2765"/>
                    <a:pt x="3703" y="2799"/>
                    <a:pt x="3703" y="2832"/>
                  </a:cubicBezTo>
                  <a:cubicBezTo>
                    <a:pt x="3670" y="2832"/>
                    <a:pt x="3637" y="2832"/>
                    <a:pt x="3603" y="2865"/>
                  </a:cubicBezTo>
                  <a:cubicBezTo>
                    <a:pt x="3603" y="2832"/>
                    <a:pt x="3603" y="2799"/>
                    <a:pt x="3603" y="2799"/>
                  </a:cubicBezTo>
                  <a:cubicBezTo>
                    <a:pt x="3603" y="2765"/>
                    <a:pt x="3637" y="2765"/>
                    <a:pt x="3670" y="2732"/>
                  </a:cubicBezTo>
                  <a:close/>
                  <a:moveTo>
                    <a:pt x="2536" y="4066"/>
                  </a:moveTo>
                  <a:cubicBezTo>
                    <a:pt x="2569" y="4066"/>
                    <a:pt x="2602" y="4066"/>
                    <a:pt x="2636" y="4100"/>
                  </a:cubicBezTo>
                  <a:lnTo>
                    <a:pt x="2602" y="4133"/>
                  </a:lnTo>
                  <a:cubicBezTo>
                    <a:pt x="2569" y="4100"/>
                    <a:pt x="2536" y="4100"/>
                    <a:pt x="2502" y="4100"/>
                  </a:cubicBezTo>
                  <a:cubicBezTo>
                    <a:pt x="2536" y="4066"/>
                    <a:pt x="2536" y="4066"/>
                    <a:pt x="2536" y="4066"/>
                  </a:cubicBezTo>
                  <a:close/>
                  <a:moveTo>
                    <a:pt x="2116" y="1"/>
                  </a:moveTo>
                  <a:cubicBezTo>
                    <a:pt x="2000" y="1"/>
                    <a:pt x="1888" y="76"/>
                    <a:pt x="1802" y="230"/>
                  </a:cubicBezTo>
                  <a:cubicBezTo>
                    <a:pt x="1735" y="330"/>
                    <a:pt x="1735" y="497"/>
                    <a:pt x="1702" y="630"/>
                  </a:cubicBezTo>
                  <a:cubicBezTo>
                    <a:pt x="1635" y="931"/>
                    <a:pt x="1568" y="1231"/>
                    <a:pt x="1468" y="1498"/>
                  </a:cubicBezTo>
                  <a:cubicBezTo>
                    <a:pt x="1435" y="1665"/>
                    <a:pt x="1402" y="1798"/>
                    <a:pt x="1368" y="1898"/>
                  </a:cubicBezTo>
                  <a:cubicBezTo>
                    <a:pt x="1101" y="2132"/>
                    <a:pt x="868" y="2332"/>
                    <a:pt x="634" y="2565"/>
                  </a:cubicBezTo>
                  <a:cubicBezTo>
                    <a:pt x="434" y="2765"/>
                    <a:pt x="1" y="2799"/>
                    <a:pt x="101" y="3266"/>
                  </a:cubicBezTo>
                  <a:cubicBezTo>
                    <a:pt x="401" y="3432"/>
                    <a:pt x="701" y="3599"/>
                    <a:pt x="1001" y="3733"/>
                  </a:cubicBezTo>
                  <a:cubicBezTo>
                    <a:pt x="1101" y="3799"/>
                    <a:pt x="1201" y="3799"/>
                    <a:pt x="1268" y="3833"/>
                  </a:cubicBezTo>
                  <a:cubicBezTo>
                    <a:pt x="1835" y="4133"/>
                    <a:pt x="2035" y="4667"/>
                    <a:pt x="2169" y="5234"/>
                  </a:cubicBezTo>
                  <a:cubicBezTo>
                    <a:pt x="2236" y="5467"/>
                    <a:pt x="2269" y="5701"/>
                    <a:pt x="2569" y="5701"/>
                  </a:cubicBezTo>
                  <a:cubicBezTo>
                    <a:pt x="2869" y="5701"/>
                    <a:pt x="2836" y="5467"/>
                    <a:pt x="2903" y="5267"/>
                  </a:cubicBezTo>
                  <a:cubicBezTo>
                    <a:pt x="3036" y="4467"/>
                    <a:pt x="3270" y="3733"/>
                    <a:pt x="3937" y="3199"/>
                  </a:cubicBezTo>
                  <a:cubicBezTo>
                    <a:pt x="4070" y="3099"/>
                    <a:pt x="4170" y="2965"/>
                    <a:pt x="4304" y="2832"/>
                  </a:cubicBezTo>
                  <a:cubicBezTo>
                    <a:pt x="4604" y="2498"/>
                    <a:pt x="4537" y="2198"/>
                    <a:pt x="4104" y="2065"/>
                  </a:cubicBezTo>
                  <a:cubicBezTo>
                    <a:pt x="3436" y="1865"/>
                    <a:pt x="2903" y="1498"/>
                    <a:pt x="2703" y="797"/>
                  </a:cubicBezTo>
                  <a:cubicBezTo>
                    <a:pt x="2669" y="564"/>
                    <a:pt x="2536" y="364"/>
                    <a:pt x="2436" y="197"/>
                  </a:cubicBezTo>
                  <a:cubicBezTo>
                    <a:pt x="2339" y="67"/>
                    <a:pt x="2226" y="1"/>
                    <a:pt x="2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8"/>
            <p:cNvSpPr/>
            <p:nvPr/>
          </p:nvSpPr>
          <p:spPr>
            <a:xfrm>
              <a:off x="-2422725" y="2119175"/>
              <a:ext cx="102600" cy="119275"/>
            </a:xfrm>
            <a:custGeom>
              <a:avLst/>
              <a:gdLst/>
              <a:ahLst/>
              <a:cxnLst/>
              <a:rect l="l" t="t" r="r" b="b"/>
              <a:pathLst>
                <a:path w="4104" h="4771" extrusionOk="0">
                  <a:moveTo>
                    <a:pt x="1802" y="1434"/>
                  </a:moveTo>
                  <a:cubicBezTo>
                    <a:pt x="1835" y="1434"/>
                    <a:pt x="1869" y="1434"/>
                    <a:pt x="1902" y="1468"/>
                  </a:cubicBezTo>
                  <a:cubicBezTo>
                    <a:pt x="1869" y="1501"/>
                    <a:pt x="1869" y="1535"/>
                    <a:pt x="1869" y="1535"/>
                  </a:cubicBezTo>
                  <a:cubicBezTo>
                    <a:pt x="1835" y="1535"/>
                    <a:pt x="1802" y="1535"/>
                    <a:pt x="1769" y="1501"/>
                  </a:cubicBezTo>
                  <a:cubicBezTo>
                    <a:pt x="1769" y="1468"/>
                    <a:pt x="1769" y="1434"/>
                    <a:pt x="1802" y="1434"/>
                  </a:cubicBezTo>
                  <a:close/>
                  <a:moveTo>
                    <a:pt x="2736" y="2202"/>
                  </a:moveTo>
                  <a:cubicBezTo>
                    <a:pt x="2803" y="2202"/>
                    <a:pt x="2836" y="2235"/>
                    <a:pt x="2836" y="2235"/>
                  </a:cubicBezTo>
                  <a:cubicBezTo>
                    <a:pt x="2836" y="2268"/>
                    <a:pt x="2803" y="2302"/>
                    <a:pt x="2803" y="2335"/>
                  </a:cubicBezTo>
                  <a:cubicBezTo>
                    <a:pt x="2803" y="2335"/>
                    <a:pt x="2736" y="2302"/>
                    <a:pt x="2736" y="2302"/>
                  </a:cubicBezTo>
                  <a:cubicBezTo>
                    <a:pt x="2736" y="2268"/>
                    <a:pt x="2736" y="2235"/>
                    <a:pt x="2736" y="2202"/>
                  </a:cubicBezTo>
                  <a:close/>
                  <a:moveTo>
                    <a:pt x="2136" y="2869"/>
                  </a:moveTo>
                  <a:cubicBezTo>
                    <a:pt x="2169" y="2902"/>
                    <a:pt x="2169" y="2902"/>
                    <a:pt x="2202" y="2902"/>
                  </a:cubicBezTo>
                  <a:cubicBezTo>
                    <a:pt x="2169" y="2969"/>
                    <a:pt x="2169" y="3036"/>
                    <a:pt x="2136" y="3102"/>
                  </a:cubicBezTo>
                  <a:cubicBezTo>
                    <a:pt x="2102" y="3069"/>
                    <a:pt x="2069" y="3069"/>
                    <a:pt x="2035" y="3036"/>
                  </a:cubicBezTo>
                  <a:cubicBezTo>
                    <a:pt x="2069" y="3002"/>
                    <a:pt x="2102" y="2936"/>
                    <a:pt x="2136" y="2869"/>
                  </a:cubicBezTo>
                  <a:close/>
                  <a:moveTo>
                    <a:pt x="1902" y="0"/>
                  </a:moveTo>
                  <a:cubicBezTo>
                    <a:pt x="1769" y="0"/>
                    <a:pt x="1635" y="134"/>
                    <a:pt x="1535" y="234"/>
                  </a:cubicBezTo>
                  <a:cubicBezTo>
                    <a:pt x="1468" y="300"/>
                    <a:pt x="1502" y="434"/>
                    <a:pt x="1468" y="534"/>
                  </a:cubicBezTo>
                  <a:cubicBezTo>
                    <a:pt x="1335" y="1068"/>
                    <a:pt x="1101" y="1568"/>
                    <a:pt x="601" y="1901"/>
                  </a:cubicBezTo>
                  <a:cubicBezTo>
                    <a:pt x="468" y="1968"/>
                    <a:pt x="334" y="2035"/>
                    <a:pt x="234" y="2135"/>
                  </a:cubicBezTo>
                  <a:cubicBezTo>
                    <a:pt x="134" y="2235"/>
                    <a:pt x="67" y="2335"/>
                    <a:pt x="1" y="2435"/>
                  </a:cubicBezTo>
                  <a:cubicBezTo>
                    <a:pt x="134" y="2535"/>
                    <a:pt x="201" y="2669"/>
                    <a:pt x="334" y="2702"/>
                  </a:cubicBezTo>
                  <a:cubicBezTo>
                    <a:pt x="1135" y="2936"/>
                    <a:pt x="1602" y="3403"/>
                    <a:pt x="1702" y="4270"/>
                  </a:cubicBezTo>
                  <a:cubicBezTo>
                    <a:pt x="1735" y="4470"/>
                    <a:pt x="1802" y="4703"/>
                    <a:pt x="2069" y="4770"/>
                  </a:cubicBezTo>
                  <a:cubicBezTo>
                    <a:pt x="2436" y="4603"/>
                    <a:pt x="2336" y="4236"/>
                    <a:pt x="2402" y="3970"/>
                  </a:cubicBezTo>
                  <a:cubicBezTo>
                    <a:pt x="2569" y="3202"/>
                    <a:pt x="2836" y="2569"/>
                    <a:pt x="3703" y="2435"/>
                  </a:cubicBezTo>
                  <a:cubicBezTo>
                    <a:pt x="3737" y="2435"/>
                    <a:pt x="3770" y="2435"/>
                    <a:pt x="3803" y="2402"/>
                  </a:cubicBezTo>
                  <a:cubicBezTo>
                    <a:pt x="4070" y="2268"/>
                    <a:pt x="4104" y="1968"/>
                    <a:pt x="3837" y="1801"/>
                  </a:cubicBezTo>
                  <a:cubicBezTo>
                    <a:pt x="3737" y="1768"/>
                    <a:pt x="3670" y="1735"/>
                    <a:pt x="3570" y="1701"/>
                  </a:cubicBezTo>
                  <a:cubicBezTo>
                    <a:pt x="3136" y="1635"/>
                    <a:pt x="2803" y="1401"/>
                    <a:pt x="2536" y="1068"/>
                  </a:cubicBezTo>
                  <a:cubicBezTo>
                    <a:pt x="2302" y="834"/>
                    <a:pt x="2202" y="601"/>
                    <a:pt x="2169" y="267"/>
                  </a:cubicBezTo>
                  <a:cubicBezTo>
                    <a:pt x="2136" y="167"/>
                    <a:pt x="1969" y="0"/>
                    <a:pt x="19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8"/>
            <p:cNvSpPr/>
            <p:nvPr/>
          </p:nvSpPr>
          <p:spPr>
            <a:xfrm>
              <a:off x="-2296800" y="2303475"/>
              <a:ext cx="82575" cy="107725"/>
            </a:xfrm>
            <a:custGeom>
              <a:avLst/>
              <a:gdLst/>
              <a:ahLst/>
              <a:cxnLst/>
              <a:rect l="l" t="t" r="r" b="b"/>
              <a:pathLst>
                <a:path w="3303" h="4309" extrusionOk="0">
                  <a:moveTo>
                    <a:pt x="1702" y="1234"/>
                  </a:moveTo>
                  <a:cubicBezTo>
                    <a:pt x="1769" y="1268"/>
                    <a:pt x="1869" y="1334"/>
                    <a:pt x="1935" y="1368"/>
                  </a:cubicBezTo>
                  <a:cubicBezTo>
                    <a:pt x="1902" y="1401"/>
                    <a:pt x="1869" y="1434"/>
                    <a:pt x="1835" y="1501"/>
                  </a:cubicBezTo>
                  <a:lnTo>
                    <a:pt x="1602" y="1334"/>
                  </a:lnTo>
                  <a:cubicBezTo>
                    <a:pt x="1635" y="1301"/>
                    <a:pt x="1668" y="1268"/>
                    <a:pt x="1702" y="1234"/>
                  </a:cubicBezTo>
                  <a:close/>
                  <a:moveTo>
                    <a:pt x="1535" y="0"/>
                  </a:moveTo>
                  <a:cubicBezTo>
                    <a:pt x="1468" y="100"/>
                    <a:pt x="1335" y="200"/>
                    <a:pt x="1302" y="334"/>
                  </a:cubicBezTo>
                  <a:cubicBezTo>
                    <a:pt x="1135" y="701"/>
                    <a:pt x="1035" y="1101"/>
                    <a:pt x="868" y="1468"/>
                  </a:cubicBezTo>
                  <a:cubicBezTo>
                    <a:pt x="768" y="1668"/>
                    <a:pt x="568" y="1801"/>
                    <a:pt x="401" y="1935"/>
                  </a:cubicBezTo>
                  <a:cubicBezTo>
                    <a:pt x="167" y="2068"/>
                    <a:pt x="1" y="2202"/>
                    <a:pt x="134" y="2468"/>
                  </a:cubicBezTo>
                  <a:cubicBezTo>
                    <a:pt x="534" y="2535"/>
                    <a:pt x="868" y="2702"/>
                    <a:pt x="1068" y="3036"/>
                  </a:cubicBezTo>
                  <a:cubicBezTo>
                    <a:pt x="1268" y="3369"/>
                    <a:pt x="1435" y="3669"/>
                    <a:pt x="1568" y="4003"/>
                  </a:cubicBezTo>
                  <a:cubicBezTo>
                    <a:pt x="1628" y="4182"/>
                    <a:pt x="1688" y="4308"/>
                    <a:pt x="1892" y="4308"/>
                  </a:cubicBezTo>
                  <a:cubicBezTo>
                    <a:pt x="1916" y="4308"/>
                    <a:pt x="1941" y="4307"/>
                    <a:pt x="1969" y="4303"/>
                  </a:cubicBezTo>
                  <a:cubicBezTo>
                    <a:pt x="2135" y="3336"/>
                    <a:pt x="2369" y="2402"/>
                    <a:pt x="3303" y="1935"/>
                  </a:cubicBezTo>
                  <a:cubicBezTo>
                    <a:pt x="3270" y="1434"/>
                    <a:pt x="3236" y="1401"/>
                    <a:pt x="2769" y="1268"/>
                  </a:cubicBezTo>
                  <a:cubicBezTo>
                    <a:pt x="2336" y="1134"/>
                    <a:pt x="1969" y="1001"/>
                    <a:pt x="1935" y="500"/>
                  </a:cubicBezTo>
                  <a:cubicBezTo>
                    <a:pt x="1935" y="400"/>
                    <a:pt x="1869" y="300"/>
                    <a:pt x="1802" y="234"/>
                  </a:cubicBezTo>
                  <a:cubicBezTo>
                    <a:pt x="1735" y="133"/>
                    <a:pt x="1635" y="67"/>
                    <a:pt x="1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-2195050" y="2114150"/>
              <a:ext cx="2525" cy="3375"/>
            </a:xfrm>
            <a:custGeom>
              <a:avLst/>
              <a:gdLst/>
              <a:ahLst/>
              <a:cxnLst/>
              <a:rect l="l" t="t" r="r" b="b"/>
              <a:pathLst>
                <a:path w="101" h="135" extrusionOk="0">
                  <a:moveTo>
                    <a:pt x="67" y="1"/>
                  </a:moveTo>
                  <a:cubicBezTo>
                    <a:pt x="34" y="34"/>
                    <a:pt x="0" y="34"/>
                    <a:pt x="0" y="68"/>
                  </a:cubicBezTo>
                  <a:cubicBezTo>
                    <a:pt x="0" y="68"/>
                    <a:pt x="0" y="101"/>
                    <a:pt x="0" y="134"/>
                  </a:cubicBezTo>
                  <a:cubicBezTo>
                    <a:pt x="34" y="101"/>
                    <a:pt x="67" y="101"/>
                    <a:pt x="100" y="101"/>
                  </a:cubicBezTo>
                  <a:cubicBezTo>
                    <a:pt x="100" y="68"/>
                    <a:pt x="67" y="34"/>
                    <a:pt x="67" y="1"/>
                  </a:cubicBezTo>
                  <a:close/>
                </a:path>
              </a:pathLst>
            </a:custGeom>
            <a:solidFill>
              <a:srgbClr val="FEA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-2222575" y="2147525"/>
              <a:ext cx="3350" cy="1675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34" y="0"/>
                  </a:moveTo>
                  <a:cubicBezTo>
                    <a:pt x="34" y="0"/>
                    <a:pt x="34" y="0"/>
                    <a:pt x="0" y="34"/>
                  </a:cubicBezTo>
                  <a:cubicBezTo>
                    <a:pt x="34" y="34"/>
                    <a:pt x="67" y="34"/>
                    <a:pt x="100" y="67"/>
                  </a:cubicBezTo>
                  <a:cubicBezTo>
                    <a:pt x="100" y="34"/>
                    <a:pt x="100" y="34"/>
                    <a:pt x="134" y="34"/>
                  </a:cubicBezTo>
                  <a:cubicBezTo>
                    <a:pt x="100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FEB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-2371850" y="2190875"/>
              <a:ext cx="4200" cy="5875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101" y="1"/>
                  </a:moveTo>
                  <a:cubicBezTo>
                    <a:pt x="67" y="68"/>
                    <a:pt x="34" y="134"/>
                    <a:pt x="0" y="168"/>
                  </a:cubicBezTo>
                  <a:cubicBezTo>
                    <a:pt x="34" y="201"/>
                    <a:pt x="67" y="201"/>
                    <a:pt x="101" y="234"/>
                  </a:cubicBezTo>
                  <a:cubicBezTo>
                    <a:pt x="134" y="168"/>
                    <a:pt x="134" y="101"/>
                    <a:pt x="167" y="34"/>
                  </a:cubicBezTo>
                  <a:cubicBezTo>
                    <a:pt x="134" y="34"/>
                    <a:pt x="134" y="34"/>
                    <a:pt x="101" y="1"/>
                  </a:cubicBezTo>
                  <a:close/>
                </a:path>
              </a:pathLst>
            </a:custGeom>
            <a:solidFill>
              <a:srgbClr val="389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8"/>
            <p:cNvSpPr/>
            <p:nvPr/>
          </p:nvSpPr>
          <p:spPr>
            <a:xfrm>
              <a:off x="-2378525" y="2155025"/>
              <a:ext cx="3375" cy="2525"/>
            </a:xfrm>
            <a:custGeom>
              <a:avLst/>
              <a:gdLst/>
              <a:ahLst/>
              <a:cxnLst/>
              <a:rect l="l" t="t" r="r" b="b"/>
              <a:pathLst>
                <a:path w="135" h="101" extrusionOk="0">
                  <a:moveTo>
                    <a:pt x="34" y="0"/>
                  </a:moveTo>
                  <a:cubicBezTo>
                    <a:pt x="1" y="0"/>
                    <a:pt x="1" y="34"/>
                    <a:pt x="1" y="67"/>
                  </a:cubicBezTo>
                  <a:cubicBezTo>
                    <a:pt x="34" y="101"/>
                    <a:pt x="67" y="101"/>
                    <a:pt x="101" y="101"/>
                  </a:cubicBezTo>
                  <a:cubicBezTo>
                    <a:pt x="101" y="101"/>
                    <a:pt x="101" y="67"/>
                    <a:pt x="134" y="34"/>
                  </a:cubicBezTo>
                  <a:cubicBezTo>
                    <a:pt x="101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389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-2354350" y="2174200"/>
              <a:ext cx="2550" cy="3375"/>
            </a:xfrm>
            <a:custGeom>
              <a:avLst/>
              <a:gdLst/>
              <a:ahLst/>
              <a:cxnLst/>
              <a:rect l="l" t="t" r="r" b="b"/>
              <a:pathLst>
                <a:path w="102" h="135" extrusionOk="0">
                  <a:moveTo>
                    <a:pt x="1" y="1"/>
                  </a:moveTo>
                  <a:cubicBezTo>
                    <a:pt x="1" y="34"/>
                    <a:pt x="1" y="67"/>
                    <a:pt x="1" y="101"/>
                  </a:cubicBezTo>
                  <a:cubicBezTo>
                    <a:pt x="1" y="101"/>
                    <a:pt x="68" y="134"/>
                    <a:pt x="68" y="134"/>
                  </a:cubicBezTo>
                  <a:cubicBezTo>
                    <a:pt x="68" y="101"/>
                    <a:pt x="101" y="67"/>
                    <a:pt x="101" y="34"/>
                  </a:cubicBezTo>
                  <a:cubicBezTo>
                    <a:pt x="101" y="34"/>
                    <a:pt x="68" y="1"/>
                    <a:pt x="1" y="1"/>
                  </a:cubicBezTo>
                  <a:close/>
                </a:path>
              </a:pathLst>
            </a:custGeom>
            <a:solidFill>
              <a:srgbClr val="359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-2256775" y="2334325"/>
              <a:ext cx="8375" cy="670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lnTo>
                    <a:pt x="234" y="267"/>
                  </a:lnTo>
                  <a:cubicBezTo>
                    <a:pt x="268" y="200"/>
                    <a:pt x="301" y="167"/>
                    <a:pt x="334" y="1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211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8"/>
            <p:cNvSpPr/>
            <p:nvPr/>
          </p:nvSpPr>
          <p:spPr>
            <a:xfrm>
              <a:off x="-2256775" y="233432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cubicBezTo>
                    <a:pt x="34" y="67"/>
                    <a:pt x="67" y="34"/>
                    <a:pt x="101" y="0"/>
                  </a:cubicBezTo>
                  <a:close/>
                </a:path>
              </a:pathLst>
            </a:custGeom>
            <a:solidFill>
              <a:srgbClr val="544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9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35" name="Google Shape;635;p2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 rot="-4715776">
              <a:off x="3765898" y="141544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9"/>
            <p:cNvSpPr/>
            <p:nvPr/>
          </p:nvSpPr>
          <p:spPr>
            <a:xfrm rot="-3652980">
              <a:off x="2994831" y="4385363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29"/>
          <p:cNvSpPr txBox="1">
            <a:spLocks noGrp="1"/>
          </p:cNvSpPr>
          <p:nvPr>
            <p:ph type="ctrTitle"/>
          </p:nvPr>
        </p:nvSpPr>
        <p:spPr>
          <a:xfrm>
            <a:off x="4693525" y="1222089"/>
            <a:ext cx="38181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4821574" y="2274297"/>
            <a:ext cx="3561600" cy="10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5" name="Google Shape;645;p29"/>
          <p:cNvSpPr txBox="1"/>
          <p:nvPr/>
        </p:nvSpPr>
        <p:spPr>
          <a:xfrm>
            <a:off x="720000" y="4057650"/>
            <a:ext cx="3204300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subTitle" idx="2"/>
          </p:nvPr>
        </p:nvSpPr>
        <p:spPr>
          <a:xfrm>
            <a:off x="4810125" y="4322700"/>
            <a:ext cx="3584700" cy="4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83287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9"/>
          <p:cNvSpPr/>
          <p:nvPr/>
        </p:nvSpPr>
        <p:spPr>
          <a:xfrm>
            <a:off x="4431850" y="142030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9"/>
          <p:cNvSpPr/>
          <p:nvPr/>
        </p:nvSpPr>
        <p:spPr>
          <a:xfrm>
            <a:off x="7477501" y="9535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9"/>
          <p:cNvSpPr/>
          <p:nvPr/>
        </p:nvSpPr>
        <p:spPr>
          <a:xfrm>
            <a:off x="5574546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9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9"/>
          <p:cNvSpPr/>
          <p:nvPr/>
        </p:nvSpPr>
        <p:spPr>
          <a:xfrm>
            <a:off x="6281084" y="9579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9"/>
          <p:cNvSpPr/>
          <p:nvPr/>
        </p:nvSpPr>
        <p:spPr>
          <a:xfrm>
            <a:off x="1393033" y="2476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00850" y="-634350"/>
            <a:ext cx="2173509" cy="14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84714" y="3582622"/>
            <a:ext cx="1500740" cy="10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07500" y="3289350"/>
            <a:ext cx="3091075" cy="14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75">
            <a:off x="-1080706" y="154689"/>
            <a:ext cx="3437486" cy="162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992641">
            <a:off x="7547198" y="2579384"/>
            <a:ext cx="2631501" cy="124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">
            <a:off x="3027295" y="3737694"/>
            <a:ext cx="4086314" cy="192954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 txBox="1">
            <a:spLocks noGrp="1"/>
          </p:cNvSpPr>
          <p:nvPr>
            <p:ph type="title"/>
          </p:nvPr>
        </p:nvSpPr>
        <p:spPr>
          <a:xfrm>
            <a:off x="1388100" y="972750"/>
            <a:ext cx="6367800" cy="2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5" name="Google Shape;135;p8"/>
          <p:cNvSpPr/>
          <p:nvPr/>
        </p:nvSpPr>
        <p:spPr>
          <a:xfrm>
            <a:off x="799655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"/>
          <p:cNvSpPr/>
          <p:nvPr/>
        </p:nvSpPr>
        <p:spPr>
          <a:xfrm>
            <a:off x="6245996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rgbClr val="FEE0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"/>
          <p:cNvSpPr/>
          <p:nvPr/>
        </p:nvSpPr>
        <p:spPr>
          <a:xfrm>
            <a:off x="31416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7043809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>
            <a:off x="1285808" y="36146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8"/>
          <p:cNvGrpSpPr/>
          <p:nvPr/>
        </p:nvGrpSpPr>
        <p:grpSpPr>
          <a:xfrm rot="5400000">
            <a:off x="2600023" y="-1154946"/>
            <a:ext cx="4250548" cy="7844887"/>
            <a:chOff x="872085" y="-1146995"/>
            <a:chExt cx="3255130" cy="6007725"/>
          </a:xfrm>
        </p:grpSpPr>
        <p:sp>
          <p:nvSpPr>
            <p:cNvPr id="141" name="Google Shape;141;p8"/>
            <p:cNvSpPr/>
            <p:nvPr/>
          </p:nvSpPr>
          <p:spPr>
            <a:xfrm rot="-5201321">
              <a:off x="3164819" y="298103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397895" y="4803985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-4715776">
              <a:off x="3824253" y="7328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854219" y="2660408"/>
              <a:ext cx="51821" cy="34260"/>
            </a:xfrm>
            <a:custGeom>
              <a:avLst/>
              <a:gdLst/>
              <a:ahLst/>
              <a:cxnLst/>
              <a:rect l="l" t="t" r="r" b="b"/>
              <a:pathLst>
                <a:path w="1263" h="835" extrusionOk="0">
                  <a:moveTo>
                    <a:pt x="524" y="0"/>
                  </a:moveTo>
                  <a:cubicBezTo>
                    <a:pt x="488" y="12"/>
                    <a:pt x="441" y="24"/>
                    <a:pt x="417" y="48"/>
                  </a:cubicBezTo>
                  <a:cubicBezTo>
                    <a:pt x="274" y="143"/>
                    <a:pt x="119" y="239"/>
                    <a:pt x="0" y="358"/>
                  </a:cubicBezTo>
                  <a:cubicBezTo>
                    <a:pt x="24" y="405"/>
                    <a:pt x="60" y="441"/>
                    <a:pt x="72" y="500"/>
                  </a:cubicBezTo>
                  <a:cubicBezTo>
                    <a:pt x="120" y="626"/>
                    <a:pt x="254" y="720"/>
                    <a:pt x="404" y="720"/>
                  </a:cubicBezTo>
                  <a:cubicBezTo>
                    <a:pt x="439" y="720"/>
                    <a:pt x="476" y="714"/>
                    <a:pt x="512" y="703"/>
                  </a:cubicBezTo>
                  <a:cubicBezTo>
                    <a:pt x="557" y="684"/>
                    <a:pt x="598" y="676"/>
                    <a:pt x="636" y="676"/>
                  </a:cubicBezTo>
                  <a:cubicBezTo>
                    <a:pt x="742" y="676"/>
                    <a:pt x="830" y="737"/>
                    <a:pt x="917" y="798"/>
                  </a:cubicBezTo>
                  <a:cubicBezTo>
                    <a:pt x="954" y="823"/>
                    <a:pt x="1000" y="835"/>
                    <a:pt x="1046" y="835"/>
                  </a:cubicBezTo>
                  <a:cubicBezTo>
                    <a:pt x="1134" y="835"/>
                    <a:pt x="1223" y="793"/>
                    <a:pt x="1262" y="715"/>
                  </a:cubicBezTo>
                  <a:cubicBezTo>
                    <a:pt x="1227" y="643"/>
                    <a:pt x="1119" y="703"/>
                    <a:pt x="1108" y="608"/>
                  </a:cubicBezTo>
                  <a:cubicBezTo>
                    <a:pt x="1024" y="548"/>
                    <a:pt x="929" y="560"/>
                    <a:pt x="846" y="512"/>
                  </a:cubicBezTo>
                  <a:cubicBezTo>
                    <a:pt x="717" y="476"/>
                    <a:pt x="602" y="375"/>
                    <a:pt x="474" y="375"/>
                  </a:cubicBezTo>
                  <a:cubicBezTo>
                    <a:pt x="460" y="375"/>
                    <a:pt x="446" y="376"/>
                    <a:pt x="432" y="379"/>
                  </a:cubicBezTo>
                  <a:lnTo>
                    <a:pt x="432" y="379"/>
                  </a:lnTo>
                  <a:cubicBezTo>
                    <a:pt x="454" y="369"/>
                    <a:pt x="477" y="357"/>
                    <a:pt x="500" y="346"/>
                  </a:cubicBezTo>
                  <a:cubicBezTo>
                    <a:pt x="537" y="324"/>
                    <a:pt x="570" y="297"/>
                    <a:pt x="606" y="297"/>
                  </a:cubicBezTo>
                  <a:cubicBezTo>
                    <a:pt x="628" y="297"/>
                    <a:pt x="652" y="307"/>
                    <a:pt x="679" y="334"/>
                  </a:cubicBezTo>
                  <a:cubicBezTo>
                    <a:pt x="691" y="344"/>
                    <a:pt x="703" y="348"/>
                    <a:pt x="713" y="348"/>
                  </a:cubicBezTo>
                  <a:cubicBezTo>
                    <a:pt x="752" y="348"/>
                    <a:pt x="777" y="288"/>
                    <a:pt x="786" y="250"/>
                  </a:cubicBezTo>
                  <a:cubicBezTo>
                    <a:pt x="798" y="155"/>
                    <a:pt x="631" y="0"/>
                    <a:pt x="524" y="0"/>
                  </a:cubicBezTo>
                  <a:close/>
                </a:path>
              </a:pathLst>
            </a:custGeom>
            <a:solidFill>
              <a:srgbClr val="FFC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865461" y="2656510"/>
              <a:ext cx="38609" cy="27080"/>
            </a:xfrm>
            <a:custGeom>
              <a:avLst/>
              <a:gdLst/>
              <a:ahLst/>
              <a:cxnLst/>
              <a:rect l="l" t="t" r="r" b="b"/>
              <a:pathLst>
                <a:path w="941" h="660" extrusionOk="0">
                  <a:moveTo>
                    <a:pt x="631" y="0"/>
                  </a:moveTo>
                  <a:cubicBezTo>
                    <a:pt x="607" y="0"/>
                    <a:pt x="584" y="12"/>
                    <a:pt x="572" y="36"/>
                  </a:cubicBezTo>
                  <a:cubicBezTo>
                    <a:pt x="560" y="60"/>
                    <a:pt x="560" y="95"/>
                    <a:pt x="584" y="119"/>
                  </a:cubicBezTo>
                  <a:cubicBezTo>
                    <a:pt x="548" y="95"/>
                    <a:pt x="512" y="60"/>
                    <a:pt x="476" y="36"/>
                  </a:cubicBezTo>
                  <a:cubicBezTo>
                    <a:pt x="393" y="36"/>
                    <a:pt x="322" y="48"/>
                    <a:pt x="250" y="95"/>
                  </a:cubicBezTo>
                  <a:cubicBezTo>
                    <a:pt x="322" y="107"/>
                    <a:pt x="369" y="143"/>
                    <a:pt x="441" y="179"/>
                  </a:cubicBezTo>
                  <a:cubicBezTo>
                    <a:pt x="393" y="191"/>
                    <a:pt x="369" y="203"/>
                    <a:pt x="333" y="203"/>
                  </a:cubicBezTo>
                  <a:cubicBezTo>
                    <a:pt x="357" y="250"/>
                    <a:pt x="369" y="274"/>
                    <a:pt x="429" y="274"/>
                  </a:cubicBezTo>
                  <a:cubicBezTo>
                    <a:pt x="476" y="274"/>
                    <a:pt x="512" y="322"/>
                    <a:pt x="476" y="357"/>
                  </a:cubicBezTo>
                  <a:cubicBezTo>
                    <a:pt x="464" y="381"/>
                    <a:pt x="464" y="417"/>
                    <a:pt x="417" y="417"/>
                  </a:cubicBezTo>
                  <a:cubicBezTo>
                    <a:pt x="417" y="405"/>
                    <a:pt x="405" y="381"/>
                    <a:pt x="393" y="357"/>
                  </a:cubicBezTo>
                  <a:cubicBezTo>
                    <a:pt x="393" y="345"/>
                    <a:pt x="381" y="334"/>
                    <a:pt x="369" y="322"/>
                  </a:cubicBezTo>
                  <a:cubicBezTo>
                    <a:pt x="353" y="305"/>
                    <a:pt x="339" y="296"/>
                    <a:pt x="326" y="296"/>
                  </a:cubicBezTo>
                  <a:cubicBezTo>
                    <a:pt x="311" y="296"/>
                    <a:pt x="299" y="308"/>
                    <a:pt x="286" y="334"/>
                  </a:cubicBezTo>
                  <a:cubicBezTo>
                    <a:pt x="262" y="357"/>
                    <a:pt x="250" y="405"/>
                    <a:pt x="214" y="417"/>
                  </a:cubicBezTo>
                  <a:cubicBezTo>
                    <a:pt x="131" y="429"/>
                    <a:pt x="83" y="500"/>
                    <a:pt x="0" y="500"/>
                  </a:cubicBezTo>
                  <a:cubicBezTo>
                    <a:pt x="83" y="512"/>
                    <a:pt x="167" y="512"/>
                    <a:pt x="250" y="512"/>
                  </a:cubicBezTo>
                  <a:cubicBezTo>
                    <a:pt x="264" y="512"/>
                    <a:pt x="279" y="510"/>
                    <a:pt x="292" y="510"/>
                  </a:cubicBezTo>
                  <a:cubicBezTo>
                    <a:pt x="313" y="510"/>
                    <a:pt x="331" y="515"/>
                    <a:pt x="345" y="536"/>
                  </a:cubicBezTo>
                  <a:cubicBezTo>
                    <a:pt x="393" y="595"/>
                    <a:pt x="476" y="595"/>
                    <a:pt x="536" y="655"/>
                  </a:cubicBezTo>
                  <a:cubicBezTo>
                    <a:pt x="536" y="658"/>
                    <a:pt x="538" y="660"/>
                    <a:pt x="540" y="660"/>
                  </a:cubicBezTo>
                  <a:cubicBezTo>
                    <a:pt x="548" y="660"/>
                    <a:pt x="563" y="649"/>
                    <a:pt x="572" y="631"/>
                  </a:cubicBezTo>
                  <a:cubicBezTo>
                    <a:pt x="596" y="591"/>
                    <a:pt x="626" y="567"/>
                    <a:pt x="665" y="567"/>
                  </a:cubicBezTo>
                  <a:cubicBezTo>
                    <a:pt x="683" y="567"/>
                    <a:pt x="703" y="572"/>
                    <a:pt x="726" y="584"/>
                  </a:cubicBezTo>
                  <a:cubicBezTo>
                    <a:pt x="748" y="591"/>
                    <a:pt x="777" y="610"/>
                    <a:pt x="800" y="610"/>
                  </a:cubicBezTo>
                  <a:cubicBezTo>
                    <a:pt x="816" y="610"/>
                    <a:pt x="829" y="601"/>
                    <a:pt x="834" y="572"/>
                  </a:cubicBezTo>
                  <a:cubicBezTo>
                    <a:pt x="845" y="512"/>
                    <a:pt x="941" y="476"/>
                    <a:pt x="869" y="405"/>
                  </a:cubicBezTo>
                  <a:cubicBezTo>
                    <a:pt x="851" y="381"/>
                    <a:pt x="831" y="372"/>
                    <a:pt x="807" y="372"/>
                  </a:cubicBezTo>
                  <a:cubicBezTo>
                    <a:pt x="783" y="372"/>
                    <a:pt x="756" y="381"/>
                    <a:pt x="726" y="393"/>
                  </a:cubicBezTo>
                  <a:cubicBezTo>
                    <a:pt x="703" y="405"/>
                    <a:pt x="679" y="429"/>
                    <a:pt x="643" y="429"/>
                  </a:cubicBezTo>
                  <a:cubicBezTo>
                    <a:pt x="667" y="345"/>
                    <a:pt x="679" y="262"/>
                    <a:pt x="762" y="214"/>
                  </a:cubicBezTo>
                  <a:cubicBezTo>
                    <a:pt x="834" y="179"/>
                    <a:pt x="786" y="131"/>
                    <a:pt x="762" y="84"/>
                  </a:cubicBezTo>
                  <a:cubicBezTo>
                    <a:pt x="750" y="72"/>
                    <a:pt x="738" y="60"/>
                    <a:pt x="726" y="36"/>
                  </a:cubicBezTo>
                  <a:cubicBezTo>
                    <a:pt x="714" y="36"/>
                    <a:pt x="703" y="24"/>
                    <a:pt x="691" y="12"/>
                  </a:cubicBezTo>
                  <a:cubicBezTo>
                    <a:pt x="667" y="12"/>
                    <a:pt x="655" y="12"/>
                    <a:pt x="631" y="0"/>
                  </a:cubicBezTo>
                  <a:close/>
                </a:path>
              </a:pathLst>
            </a:custGeom>
            <a:solidFill>
              <a:srgbClr val="FF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3851757" y="2678133"/>
              <a:ext cx="55760" cy="20925"/>
            </a:xfrm>
            <a:custGeom>
              <a:avLst/>
              <a:gdLst/>
              <a:ahLst/>
              <a:cxnLst/>
              <a:rect l="l" t="t" r="r" b="b"/>
              <a:pathLst>
                <a:path w="1359" h="510" extrusionOk="0">
                  <a:moveTo>
                    <a:pt x="87" y="0"/>
                  </a:moveTo>
                  <a:cubicBezTo>
                    <a:pt x="72" y="0"/>
                    <a:pt x="55" y="7"/>
                    <a:pt x="36" y="21"/>
                  </a:cubicBezTo>
                  <a:cubicBezTo>
                    <a:pt x="1" y="57"/>
                    <a:pt x="1" y="92"/>
                    <a:pt x="25" y="140"/>
                  </a:cubicBezTo>
                  <a:cubicBezTo>
                    <a:pt x="84" y="235"/>
                    <a:pt x="179" y="283"/>
                    <a:pt x="298" y="307"/>
                  </a:cubicBezTo>
                  <a:cubicBezTo>
                    <a:pt x="309" y="309"/>
                    <a:pt x="321" y="309"/>
                    <a:pt x="332" y="309"/>
                  </a:cubicBezTo>
                  <a:cubicBezTo>
                    <a:pt x="345" y="309"/>
                    <a:pt x="357" y="309"/>
                    <a:pt x="369" y="309"/>
                  </a:cubicBezTo>
                  <a:cubicBezTo>
                    <a:pt x="406" y="309"/>
                    <a:pt x="439" y="315"/>
                    <a:pt x="453" y="366"/>
                  </a:cubicBezTo>
                  <a:cubicBezTo>
                    <a:pt x="477" y="390"/>
                    <a:pt x="513" y="390"/>
                    <a:pt x="548" y="390"/>
                  </a:cubicBezTo>
                  <a:cubicBezTo>
                    <a:pt x="727" y="402"/>
                    <a:pt x="906" y="438"/>
                    <a:pt x="1084" y="485"/>
                  </a:cubicBezTo>
                  <a:cubicBezTo>
                    <a:pt x="1135" y="501"/>
                    <a:pt x="1172" y="510"/>
                    <a:pt x="1203" y="510"/>
                  </a:cubicBezTo>
                  <a:cubicBezTo>
                    <a:pt x="1266" y="510"/>
                    <a:pt x="1298" y="471"/>
                    <a:pt x="1346" y="366"/>
                  </a:cubicBezTo>
                  <a:cubicBezTo>
                    <a:pt x="1358" y="342"/>
                    <a:pt x="1358" y="330"/>
                    <a:pt x="1358" y="307"/>
                  </a:cubicBezTo>
                  <a:cubicBezTo>
                    <a:pt x="1358" y="295"/>
                    <a:pt x="1358" y="283"/>
                    <a:pt x="1346" y="259"/>
                  </a:cubicBezTo>
                  <a:cubicBezTo>
                    <a:pt x="1334" y="259"/>
                    <a:pt x="1322" y="259"/>
                    <a:pt x="1310" y="271"/>
                  </a:cubicBezTo>
                  <a:cubicBezTo>
                    <a:pt x="1310" y="283"/>
                    <a:pt x="1310" y="319"/>
                    <a:pt x="1287" y="319"/>
                  </a:cubicBezTo>
                  <a:cubicBezTo>
                    <a:pt x="1227" y="330"/>
                    <a:pt x="1156" y="342"/>
                    <a:pt x="1096" y="390"/>
                  </a:cubicBezTo>
                  <a:cubicBezTo>
                    <a:pt x="1090" y="393"/>
                    <a:pt x="1082" y="395"/>
                    <a:pt x="1075" y="395"/>
                  </a:cubicBezTo>
                  <a:cubicBezTo>
                    <a:pt x="1054" y="395"/>
                    <a:pt x="1030" y="384"/>
                    <a:pt x="1013" y="366"/>
                  </a:cubicBezTo>
                  <a:cubicBezTo>
                    <a:pt x="989" y="330"/>
                    <a:pt x="894" y="271"/>
                    <a:pt x="834" y="247"/>
                  </a:cubicBezTo>
                  <a:cubicBezTo>
                    <a:pt x="787" y="223"/>
                    <a:pt x="739" y="199"/>
                    <a:pt x="691" y="176"/>
                  </a:cubicBezTo>
                  <a:cubicBezTo>
                    <a:pt x="677" y="171"/>
                    <a:pt x="660" y="166"/>
                    <a:pt x="645" y="166"/>
                  </a:cubicBezTo>
                  <a:cubicBezTo>
                    <a:pt x="623" y="166"/>
                    <a:pt x="603" y="176"/>
                    <a:pt x="596" y="211"/>
                  </a:cubicBezTo>
                  <a:cubicBezTo>
                    <a:pt x="584" y="247"/>
                    <a:pt x="560" y="247"/>
                    <a:pt x="537" y="247"/>
                  </a:cubicBezTo>
                  <a:cubicBezTo>
                    <a:pt x="489" y="235"/>
                    <a:pt x="453" y="223"/>
                    <a:pt x="394" y="223"/>
                  </a:cubicBezTo>
                  <a:cubicBezTo>
                    <a:pt x="385" y="225"/>
                    <a:pt x="375" y="226"/>
                    <a:pt x="365" y="226"/>
                  </a:cubicBezTo>
                  <a:cubicBezTo>
                    <a:pt x="320" y="226"/>
                    <a:pt x="264" y="207"/>
                    <a:pt x="215" y="188"/>
                  </a:cubicBezTo>
                  <a:cubicBezTo>
                    <a:pt x="167" y="176"/>
                    <a:pt x="215" y="104"/>
                    <a:pt x="179" y="80"/>
                  </a:cubicBezTo>
                  <a:cubicBezTo>
                    <a:pt x="167" y="68"/>
                    <a:pt x="156" y="57"/>
                    <a:pt x="144" y="45"/>
                  </a:cubicBezTo>
                  <a:cubicBezTo>
                    <a:pt x="129" y="16"/>
                    <a:pt x="110" y="0"/>
                    <a:pt x="87" y="0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3843100" y="2675056"/>
              <a:ext cx="29213" cy="22608"/>
            </a:xfrm>
            <a:custGeom>
              <a:avLst/>
              <a:gdLst/>
              <a:ahLst/>
              <a:cxnLst/>
              <a:rect l="l" t="t" r="r" b="b"/>
              <a:pathLst>
                <a:path w="712" h="551" extrusionOk="0">
                  <a:moveTo>
                    <a:pt x="271" y="1"/>
                  </a:moveTo>
                  <a:cubicBezTo>
                    <a:pt x="93" y="108"/>
                    <a:pt x="57" y="286"/>
                    <a:pt x="21" y="465"/>
                  </a:cubicBezTo>
                  <a:cubicBezTo>
                    <a:pt x="0" y="517"/>
                    <a:pt x="34" y="551"/>
                    <a:pt x="82" y="551"/>
                  </a:cubicBezTo>
                  <a:cubicBezTo>
                    <a:pt x="89" y="551"/>
                    <a:pt x="97" y="550"/>
                    <a:pt x="105" y="548"/>
                  </a:cubicBezTo>
                  <a:cubicBezTo>
                    <a:pt x="152" y="536"/>
                    <a:pt x="200" y="524"/>
                    <a:pt x="247" y="513"/>
                  </a:cubicBezTo>
                  <a:cubicBezTo>
                    <a:pt x="378" y="465"/>
                    <a:pt x="521" y="441"/>
                    <a:pt x="664" y="441"/>
                  </a:cubicBezTo>
                  <a:cubicBezTo>
                    <a:pt x="700" y="429"/>
                    <a:pt x="712" y="405"/>
                    <a:pt x="700" y="370"/>
                  </a:cubicBezTo>
                  <a:cubicBezTo>
                    <a:pt x="688" y="346"/>
                    <a:pt x="676" y="346"/>
                    <a:pt x="652" y="346"/>
                  </a:cubicBezTo>
                  <a:lnTo>
                    <a:pt x="545" y="346"/>
                  </a:lnTo>
                  <a:cubicBezTo>
                    <a:pt x="414" y="334"/>
                    <a:pt x="319" y="274"/>
                    <a:pt x="247" y="179"/>
                  </a:cubicBezTo>
                  <a:cubicBezTo>
                    <a:pt x="224" y="143"/>
                    <a:pt x="247" y="96"/>
                    <a:pt x="307" y="96"/>
                  </a:cubicBezTo>
                  <a:cubicBezTo>
                    <a:pt x="319" y="96"/>
                    <a:pt x="343" y="108"/>
                    <a:pt x="355" y="120"/>
                  </a:cubicBezTo>
                  <a:cubicBezTo>
                    <a:pt x="355" y="24"/>
                    <a:pt x="355" y="24"/>
                    <a:pt x="271" y="1"/>
                  </a:cubicBezTo>
                  <a:close/>
                </a:path>
              </a:pathLst>
            </a:custGeom>
            <a:solidFill>
              <a:srgbClr val="FF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3893280" y="2653967"/>
              <a:ext cx="24495" cy="22731"/>
            </a:xfrm>
            <a:custGeom>
              <a:avLst/>
              <a:gdLst/>
              <a:ahLst/>
              <a:cxnLst/>
              <a:rect l="l" t="t" r="r" b="b"/>
              <a:pathLst>
                <a:path w="597" h="554" extrusionOk="0">
                  <a:moveTo>
                    <a:pt x="350" y="1"/>
                  </a:moveTo>
                  <a:cubicBezTo>
                    <a:pt x="236" y="1"/>
                    <a:pt x="129" y="38"/>
                    <a:pt x="13" y="38"/>
                  </a:cubicBezTo>
                  <a:cubicBezTo>
                    <a:pt x="1" y="62"/>
                    <a:pt x="1" y="74"/>
                    <a:pt x="13" y="98"/>
                  </a:cubicBezTo>
                  <a:cubicBezTo>
                    <a:pt x="108" y="110"/>
                    <a:pt x="203" y="110"/>
                    <a:pt x="275" y="169"/>
                  </a:cubicBezTo>
                  <a:lnTo>
                    <a:pt x="310" y="169"/>
                  </a:lnTo>
                  <a:cubicBezTo>
                    <a:pt x="331" y="169"/>
                    <a:pt x="356" y="149"/>
                    <a:pt x="371" y="149"/>
                  </a:cubicBezTo>
                  <a:cubicBezTo>
                    <a:pt x="381" y="149"/>
                    <a:pt x="387" y="159"/>
                    <a:pt x="382" y="193"/>
                  </a:cubicBezTo>
                  <a:cubicBezTo>
                    <a:pt x="382" y="217"/>
                    <a:pt x="382" y="229"/>
                    <a:pt x="394" y="241"/>
                  </a:cubicBezTo>
                  <a:cubicBezTo>
                    <a:pt x="417" y="253"/>
                    <a:pt x="453" y="265"/>
                    <a:pt x="465" y="300"/>
                  </a:cubicBezTo>
                  <a:cubicBezTo>
                    <a:pt x="489" y="360"/>
                    <a:pt x="441" y="407"/>
                    <a:pt x="429" y="467"/>
                  </a:cubicBezTo>
                  <a:cubicBezTo>
                    <a:pt x="429" y="503"/>
                    <a:pt x="441" y="538"/>
                    <a:pt x="477" y="550"/>
                  </a:cubicBezTo>
                  <a:cubicBezTo>
                    <a:pt x="484" y="553"/>
                    <a:pt x="490" y="554"/>
                    <a:pt x="495" y="554"/>
                  </a:cubicBezTo>
                  <a:cubicBezTo>
                    <a:pt x="521" y="554"/>
                    <a:pt x="539" y="534"/>
                    <a:pt x="548" y="515"/>
                  </a:cubicBezTo>
                  <a:cubicBezTo>
                    <a:pt x="572" y="479"/>
                    <a:pt x="584" y="443"/>
                    <a:pt x="584" y="407"/>
                  </a:cubicBezTo>
                  <a:cubicBezTo>
                    <a:pt x="596" y="312"/>
                    <a:pt x="572" y="217"/>
                    <a:pt x="584" y="122"/>
                  </a:cubicBezTo>
                  <a:cubicBezTo>
                    <a:pt x="584" y="86"/>
                    <a:pt x="560" y="62"/>
                    <a:pt x="525" y="38"/>
                  </a:cubicBezTo>
                  <a:cubicBezTo>
                    <a:pt x="489" y="15"/>
                    <a:pt x="441" y="3"/>
                    <a:pt x="394" y="3"/>
                  </a:cubicBezTo>
                  <a:cubicBezTo>
                    <a:pt x="379" y="1"/>
                    <a:pt x="365" y="1"/>
                    <a:pt x="350" y="1"/>
                  </a:cubicBezTo>
                  <a:close/>
                </a:path>
              </a:pathLst>
            </a:custGeom>
            <a:solidFill>
              <a:srgbClr val="FFBB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901609" y="2659916"/>
              <a:ext cx="14689" cy="2301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136" y="1"/>
                  </a:moveTo>
                  <a:cubicBezTo>
                    <a:pt x="125" y="1"/>
                    <a:pt x="111" y="4"/>
                    <a:pt x="95" y="12"/>
                  </a:cubicBezTo>
                  <a:cubicBezTo>
                    <a:pt x="72" y="24"/>
                    <a:pt x="48" y="48"/>
                    <a:pt x="36" y="84"/>
                  </a:cubicBezTo>
                  <a:cubicBezTo>
                    <a:pt x="36" y="120"/>
                    <a:pt x="36" y="155"/>
                    <a:pt x="48" y="191"/>
                  </a:cubicBezTo>
                  <a:cubicBezTo>
                    <a:pt x="48" y="215"/>
                    <a:pt x="60" y="227"/>
                    <a:pt x="72" y="227"/>
                  </a:cubicBezTo>
                  <a:cubicBezTo>
                    <a:pt x="107" y="262"/>
                    <a:pt x="191" y="274"/>
                    <a:pt x="95" y="346"/>
                  </a:cubicBezTo>
                  <a:cubicBezTo>
                    <a:pt x="0" y="417"/>
                    <a:pt x="24" y="489"/>
                    <a:pt x="131" y="560"/>
                  </a:cubicBezTo>
                  <a:cubicBezTo>
                    <a:pt x="191" y="524"/>
                    <a:pt x="262" y="501"/>
                    <a:pt x="322" y="453"/>
                  </a:cubicBezTo>
                  <a:cubicBezTo>
                    <a:pt x="357" y="441"/>
                    <a:pt x="345" y="393"/>
                    <a:pt x="345" y="370"/>
                  </a:cubicBezTo>
                  <a:cubicBezTo>
                    <a:pt x="326" y="370"/>
                    <a:pt x="307" y="385"/>
                    <a:pt x="288" y="385"/>
                  </a:cubicBezTo>
                  <a:cubicBezTo>
                    <a:pt x="284" y="385"/>
                    <a:pt x="279" y="384"/>
                    <a:pt x="274" y="382"/>
                  </a:cubicBezTo>
                  <a:cubicBezTo>
                    <a:pt x="250" y="358"/>
                    <a:pt x="250" y="322"/>
                    <a:pt x="262" y="298"/>
                  </a:cubicBezTo>
                  <a:cubicBezTo>
                    <a:pt x="274" y="286"/>
                    <a:pt x="286" y="274"/>
                    <a:pt x="298" y="262"/>
                  </a:cubicBezTo>
                  <a:cubicBezTo>
                    <a:pt x="322" y="215"/>
                    <a:pt x="334" y="155"/>
                    <a:pt x="286" y="108"/>
                  </a:cubicBezTo>
                  <a:cubicBezTo>
                    <a:pt x="279" y="101"/>
                    <a:pt x="270" y="99"/>
                    <a:pt x="260" y="99"/>
                  </a:cubicBezTo>
                  <a:cubicBezTo>
                    <a:pt x="249" y="99"/>
                    <a:pt x="237" y="101"/>
                    <a:pt x="226" y="101"/>
                  </a:cubicBezTo>
                  <a:cubicBezTo>
                    <a:pt x="213" y="101"/>
                    <a:pt x="200" y="98"/>
                    <a:pt x="191" y="84"/>
                  </a:cubicBezTo>
                  <a:cubicBezTo>
                    <a:pt x="191" y="72"/>
                    <a:pt x="191" y="60"/>
                    <a:pt x="191" y="48"/>
                  </a:cubicBezTo>
                  <a:cubicBezTo>
                    <a:pt x="175" y="16"/>
                    <a:pt x="159" y="1"/>
                    <a:pt x="136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905507" y="2678462"/>
              <a:ext cx="9314" cy="12350"/>
            </a:xfrm>
            <a:custGeom>
              <a:avLst/>
              <a:gdLst/>
              <a:ahLst/>
              <a:cxnLst/>
              <a:rect l="l" t="t" r="r" b="b"/>
              <a:pathLst>
                <a:path w="227" h="301" extrusionOk="0">
                  <a:moveTo>
                    <a:pt x="227" y="1"/>
                  </a:moveTo>
                  <a:cubicBezTo>
                    <a:pt x="143" y="1"/>
                    <a:pt x="72" y="13"/>
                    <a:pt x="36" y="96"/>
                  </a:cubicBezTo>
                  <a:cubicBezTo>
                    <a:pt x="36" y="108"/>
                    <a:pt x="36" y="120"/>
                    <a:pt x="36" y="120"/>
                  </a:cubicBezTo>
                  <a:cubicBezTo>
                    <a:pt x="24" y="168"/>
                    <a:pt x="0" y="215"/>
                    <a:pt x="36" y="263"/>
                  </a:cubicBezTo>
                  <a:cubicBezTo>
                    <a:pt x="36" y="275"/>
                    <a:pt x="36" y="275"/>
                    <a:pt x="36" y="287"/>
                  </a:cubicBezTo>
                  <a:cubicBezTo>
                    <a:pt x="43" y="294"/>
                    <a:pt x="46" y="300"/>
                    <a:pt x="49" y="300"/>
                  </a:cubicBezTo>
                  <a:cubicBezTo>
                    <a:pt x="52" y="300"/>
                    <a:pt x="55" y="297"/>
                    <a:pt x="60" y="287"/>
                  </a:cubicBezTo>
                  <a:cubicBezTo>
                    <a:pt x="131" y="263"/>
                    <a:pt x="179" y="215"/>
                    <a:pt x="191" y="132"/>
                  </a:cubicBezTo>
                  <a:cubicBezTo>
                    <a:pt x="191" y="84"/>
                    <a:pt x="227" y="60"/>
                    <a:pt x="227" y="1"/>
                  </a:cubicBezTo>
                  <a:close/>
                </a:path>
              </a:pathLst>
            </a:custGeom>
            <a:solidFill>
              <a:srgbClr val="FFC0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884992" y="2657947"/>
              <a:ext cx="8698" cy="6031"/>
            </a:xfrm>
            <a:custGeom>
              <a:avLst/>
              <a:gdLst/>
              <a:ahLst/>
              <a:cxnLst/>
              <a:rect l="l" t="t" r="r" b="b"/>
              <a:pathLst>
                <a:path w="212" h="147" extrusionOk="0">
                  <a:moveTo>
                    <a:pt x="0" y="1"/>
                  </a:moveTo>
                  <a:cubicBezTo>
                    <a:pt x="12" y="84"/>
                    <a:pt x="84" y="96"/>
                    <a:pt x="131" y="144"/>
                  </a:cubicBezTo>
                  <a:cubicBezTo>
                    <a:pt x="133" y="145"/>
                    <a:pt x="136" y="146"/>
                    <a:pt x="139" y="146"/>
                  </a:cubicBezTo>
                  <a:cubicBezTo>
                    <a:pt x="159" y="146"/>
                    <a:pt x="203" y="118"/>
                    <a:pt x="203" y="108"/>
                  </a:cubicBezTo>
                  <a:cubicBezTo>
                    <a:pt x="212" y="81"/>
                    <a:pt x="201" y="68"/>
                    <a:pt x="184" y="68"/>
                  </a:cubicBezTo>
                  <a:cubicBezTo>
                    <a:pt x="179" y="68"/>
                    <a:pt x="173" y="69"/>
                    <a:pt x="167" y="72"/>
                  </a:cubicBezTo>
                  <a:cubicBezTo>
                    <a:pt x="162" y="73"/>
                    <a:pt x="158" y="74"/>
                    <a:pt x="155" y="74"/>
                  </a:cubicBezTo>
                  <a:cubicBezTo>
                    <a:pt x="109" y="74"/>
                    <a:pt x="118" y="12"/>
                    <a:pt x="9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3891351" y="2655526"/>
              <a:ext cx="2462" cy="2462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60" y="0"/>
                  </a:moveTo>
                  <a:cubicBezTo>
                    <a:pt x="36" y="0"/>
                    <a:pt x="12" y="0"/>
                    <a:pt x="0" y="24"/>
                  </a:cubicBezTo>
                  <a:cubicBezTo>
                    <a:pt x="12" y="60"/>
                    <a:pt x="36" y="60"/>
                    <a:pt x="60" y="60"/>
                  </a:cubicBezTo>
                  <a:cubicBezTo>
                    <a:pt x="60" y="36"/>
                    <a:pt x="60" y="24"/>
                    <a:pt x="60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3887413" y="2658726"/>
              <a:ext cx="23510" cy="27736"/>
            </a:xfrm>
            <a:custGeom>
              <a:avLst/>
              <a:gdLst/>
              <a:ahLst/>
              <a:cxnLst/>
              <a:rect l="l" t="t" r="r" b="b"/>
              <a:pathLst>
                <a:path w="573" h="676" extrusionOk="0">
                  <a:moveTo>
                    <a:pt x="306" y="224"/>
                  </a:moveTo>
                  <a:cubicBezTo>
                    <a:pt x="330" y="224"/>
                    <a:pt x="359" y="246"/>
                    <a:pt x="386" y="246"/>
                  </a:cubicBezTo>
                  <a:cubicBezTo>
                    <a:pt x="397" y="246"/>
                    <a:pt x="407" y="242"/>
                    <a:pt x="418" y="232"/>
                  </a:cubicBezTo>
                  <a:lnTo>
                    <a:pt x="418" y="232"/>
                  </a:lnTo>
                  <a:cubicBezTo>
                    <a:pt x="401" y="252"/>
                    <a:pt x="385" y="259"/>
                    <a:pt x="368" y="259"/>
                  </a:cubicBezTo>
                  <a:cubicBezTo>
                    <a:pt x="342" y="259"/>
                    <a:pt x="315" y="242"/>
                    <a:pt x="288" y="242"/>
                  </a:cubicBezTo>
                  <a:cubicBezTo>
                    <a:pt x="284" y="242"/>
                    <a:pt x="279" y="243"/>
                    <a:pt x="275" y="244"/>
                  </a:cubicBezTo>
                  <a:cubicBezTo>
                    <a:pt x="284" y="229"/>
                    <a:pt x="294" y="224"/>
                    <a:pt x="306" y="224"/>
                  </a:cubicBezTo>
                  <a:close/>
                  <a:moveTo>
                    <a:pt x="251" y="0"/>
                  </a:moveTo>
                  <a:cubicBezTo>
                    <a:pt x="233" y="0"/>
                    <a:pt x="214" y="5"/>
                    <a:pt x="191" y="18"/>
                  </a:cubicBezTo>
                  <a:cubicBezTo>
                    <a:pt x="203" y="41"/>
                    <a:pt x="168" y="77"/>
                    <a:pt x="215" y="89"/>
                  </a:cubicBezTo>
                  <a:cubicBezTo>
                    <a:pt x="263" y="113"/>
                    <a:pt x="239" y="125"/>
                    <a:pt x="215" y="137"/>
                  </a:cubicBezTo>
                  <a:cubicBezTo>
                    <a:pt x="132" y="172"/>
                    <a:pt x="108" y="208"/>
                    <a:pt x="84" y="315"/>
                  </a:cubicBezTo>
                  <a:cubicBezTo>
                    <a:pt x="84" y="339"/>
                    <a:pt x="72" y="351"/>
                    <a:pt x="49" y="363"/>
                  </a:cubicBezTo>
                  <a:cubicBezTo>
                    <a:pt x="37" y="363"/>
                    <a:pt x="25" y="375"/>
                    <a:pt x="25" y="375"/>
                  </a:cubicBezTo>
                  <a:cubicBezTo>
                    <a:pt x="37" y="387"/>
                    <a:pt x="37" y="411"/>
                    <a:pt x="49" y="411"/>
                  </a:cubicBezTo>
                  <a:cubicBezTo>
                    <a:pt x="70" y="419"/>
                    <a:pt x="88" y="423"/>
                    <a:pt x="104" y="423"/>
                  </a:cubicBezTo>
                  <a:cubicBezTo>
                    <a:pt x="135" y="423"/>
                    <a:pt x="161" y="410"/>
                    <a:pt x="191" y="387"/>
                  </a:cubicBezTo>
                  <a:cubicBezTo>
                    <a:pt x="215" y="363"/>
                    <a:pt x="243" y="345"/>
                    <a:pt x="273" y="345"/>
                  </a:cubicBezTo>
                  <a:cubicBezTo>
                    <a:pt x="289" y="345"/>
                    <a:pt x="306" y="350"/>
                    <a:pt x="322" y="363"/>
                  </a:cubicBezTo>
                  <a:cubicBezTo>
                    <a:pt x="322" y="375"/>
                    <a:pt x="334" y="375"/>
                    <a:pt x="334" y="387"/>
                  </a:cubicBezTo>
                  <a:cubicBezTo>
                    <a:pt x="346" y="411"/>
                    <a:pt x="334" y="411"/>
                    <a:pt x="310" y="411"/>
                  </a:cubicBezTo>
                  <a:cubicBezTo>
                    <a:pt x="275" y="411"/>
                    <a:pt x="263" y="434"/>
                    <a:pt x="263" y="470"/>
                  </a:cubicBezTo>
                  <a:cubicBezTo>
                    <a:pt x="263" y="494"/>
                    <a:pt x="299" y="518"/>
                    <a:pt x="263" y="530"/>
                  </a:cubicBezTo>
                  <a:cubicBezTo>
                    <a:pt x="215" y="506"/>
                    <a:pt x="179" y="482"/>
                    <a:pt x="144" y="458"/>
                  </a:cubicBezTo>
                  <a:cubicBezTo>
                    <a:pt x="133" y="456"/>
                    <a:pt x="123" y="455"/>
                    <a:pt x="114" y="455"/>
                  </a:cubicBezTo>
                  <a:cubicBezTo>
                    <a:pt x="72" y="455"/>
                    <a:pt x="42" y="476"/>
                    <a:pt x="13" y="506"/>
                  </a:cubicBezTo>
                  <a:cubicBezTo>
                    <a:pt x="1" y="530"/>
                    <a:pt x="25" y="553"/>
                    <a:pt x="37" y="577"/>
                  </a:cubicBezTo>
                  <a:cubicBezTo>
                    <a:pt x="49" y="589"/>
                    <a:pt x="60" y="589"/>
                    <a:pt x="84" y="589"/>
                  </a:cubicBezTo>
                  <a:lnTo>
                    <a:pt x="263" y="637"/>
                  </a:lnTo>
                  <a:cubicBezTo>
                    <a:pt x="263" y="637"/>
                    <a:pt x="275" y="637"/>
                    <a:pt x="287" y="649"/>
                  </a:cubicBezTo>
                  <a:cubicBezTo>
                    <a:pt x="316" y="667"/>
                    <a:pt x="341" y="675"/>
                    <a:pt x="363" y="675"/>
                  </a:cubicBezTo>
                  <a:cubicBezTo>
                    <a:pt x="411" y="675"/>
                    <a:pt x="444" y="635"/>
                    <a:pt x="477" y="577"/>
                  </a:cubicBezTo>
                  <a:cubicBezTo>
                    <a:pt x="394" y="553"/>
                    <a:pt x="441" y="470"/>
                    <a:pt x="418" y="422"/>
                  </a:cubicBezTo>
                  <a:cubicBezTo>
                    <a:pt x="418" y="411"/>
                    <a:pt x="441" y="399"/>
                    <a:pt x="453" y="399"/>
                  </a:cubicBezTo>
                  <a:cubicBezTo>
                    <a:pt x="466" y="405"/>
                    <a:pt x="486" y="415"/>
                    <a:pt x="502" y="415"/>
                  </a:cubicBezTo>
                  <a:cubicBezTo>
                    <a:pt x="515" y="415"/>
                    <a:pt x="525" y="408"/>
                    <a:pt x="525" y="387"/>
                  </a:cubicBezTo>
                  <a:cubicBezTo>
                    <a:pt x="525" y="351"/>
                    <a:pt x="572" y="291"/>
                    <a:pt x="501" y="268"/>
                  </a:cubicBezTo>
                  <a:cubicBezTo>
                    <a:pt x="465" y="256"/>
                    <a:pt x="441" y="232"/>
                    <a:pt x="418" y="232"/>
                  </a:cubicBezTo>
                  <a:cubicBezTo>
                    <a:pt x="418" y="196"/>
                    <a:pt x="418" y="149"/>
                    <a:pt x="418" y="113"/>
                  </a:cubicBezTo>
                  <a:cubicBezTo>
                    <a:pt x="361" y="75"/>
                    <a:pt x="319" y="0"/>
                    <a:pt x="251" y="0"/>
                  </a:cubicBezTo>
                  <a:close/>
                </a:path>
              </a:pathLst>
            </a:custGeom>
            <a:solidFill>
              <a:srgbClr val="FFC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3898327" y="2682401"/>
              <a:ext cx="10134" cy="7755"/>
            </a:xfrm>
            <a:custGeom>
              <a:avLst/>
              <a:gdLst/>
              <a:ahLst/>
              <a:cxnLst/>
              <a:rect l="l" t="t" r="r" b="b"/>
              <a:pathLst>
                <a:path w="247" h="189" extrusionOk="0">
                  <a:moveTo>
                    <a:pt x="211" y="0"/>
                  </a:moveTo>
                  <a:cubicBezTo>
                    <a:pt x="164" y="48"/>
                    <a:pt x="92" y="48"/>
                    <a:pt x="44" y="72"/>
                  </a:cubicBezTo>
                  <a:cubicBezTo>
                    <a:pt x="44" y="76"/>
                    <a:pt x="43" y="77"/>
                    <a:pt x="41" y="77"/>
                  </a:cubicBezTo>
                  <a:cubicBezTo>
                    <a:pt x="37" y="77"/>
                    <a:pt x="29" y="72"/>
                    <a:pt x="21" y="72"/>
                  </a:cubicBezTo>
                  <a:cubicBezTo>
                    <a:pt x="21" y="84"/>
                    <a:pt x="9" y="107"/>
                    <a:pt x="9" y="131"/>
                  </a:cubicBezTo>
                  <a:cubicBezTo>
                    <a:pt x="0" y="157"/>
                    <a:pt x="4" y="176"/>
                    <a:pt x="25" y="176"/>
                  </a:cubicBezTo>
                  <a:cubicBezTo>
                    <a:pt x="33" y="176"/>
                    <a:pt x="43" y="174"/>
                    <a:pt x="56" y="167"/>
                  </a:cubicBezTo>
                  <a:cubicBezTo>
                    <a:pt x="63" y="160"/>
                    <a:pt x="70" y="153"/>
                    <a:pt x="75" y="153"/>
                  </a:cubicBezTo>
                  <a:cubicBezTo>
                    <a:pt x="78" y="153"/>
                    <a:pt x="80" y="157"/>
                    <a:pt x="80" y="167"/>
                  </a:cubicBezTo>
                  <a:cubicBezTo>
                    <a:pt x="92" y="183"/>
                    <a:pt x="104" y="188"/>
                    <a:pt x="115" y="188"/>
                  </a:cubicBezTo>
                  <a:cubicBezTo>
                    <a:pt x="138" y="188"/>
                    <a:pt x="160" y="167"/>
                    <a:pt x="175" y="167"/>
                  </a:cubicBezTo>
                  <a:lnTo>
                    <a:pt x="211" y="167"/>
                  </a:lnTo>
                  <a:cubicBezTo>
                    <a:pt x="223" y="131"/>
                    <a:pt x="223" y="107"/>
                    <a:pt x="235" y="84"/>
                  </a:cubicBezTo>
                  <a:cubicBezTo>
                    <a:pt x="247" y="48"/>
                    <a:pt x="247" y="24"/>
                    <a:pt x="211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3862507" y="2678954"/>
              <a:ext cx="6401" cy="5908"/>
            </a:xfrm>
            <a:custGeom>
              <a:avLst/>
              <a:gdLst/>
              <a:ahLst/>
              <a:cxnLst/>
              <a:rect l="l" t="t" r="r" b="b"/>
              <a:pathLst>
                <a:path w="156" h="144" extrusionOk="0">
                  <a:moveTo>
                    <a:pt x="120" y="1"/>
                  </a:moveTo>
                  <a:cubicBezTo>
                    <a:pt x="72" y="1"/>
                    <a:pt x="60" y="25"/>
                    <a:pt x="60" y="72"/>
                  </a:cubicBezTo>
                  <a:cubicBezTo>
                    <a:pt x="60" y="72"/>
                    <a:pt x="60" y="72"/>
                    <a:pt x="48" y="84"/>
                  </a:cubicBezTo>
                  <a:cubicBezTo>
                    <a:pt x="36" y="96"/>
                    <a:pt x="1" y="84"/>
                    <a:pt x="1" y="108"/>
                  </a:cubicBezTo>
                  <a:cubicBezTo>
                    <a:pt x="13" y="120"/>
                    <a:pt x="48" y="132"/>
                    <a:pt x="60" y="144"/>
                  </a:cubicBezTo>
                  <a:cubicBezTo>
                    <a:pt x="108" y="144"/>
                    <a:pt x="144" y="108"/>
                    <a:pt x="155" y="48"/>
                  </a:cubicBezTo>
                  <a:cubicBezTo>
                    <a:pt x="155" y="25"/>
                    <a:pt x="144" y="13"/>
                    <a:pt x="120" y="1"/>
                  </a:cubicBezTo>
                  <a:close/>
                </a:path>
              </a:pathLst>
            </a:custGeom>
            <a:solidFill>
              <a:srgbClr val="FFB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3893772" y="2656757"/>
              <a:ext cx="11776" cy="6606"/>
            </a:xfrm>
            <a:custGeom>
              <a:avLst/>
              <a:gdLst/>
              <a:ahLst/>
              <a:cxnLst/>
              <a:rect l="l" t="t" r="r" b="b"/>
              <a:pathLst>
                <a:path w="287" h="161" extrusionOk="0">
                  <a:moveTo>
                    <a:pt x="147" y="0"/>
                  </a:moveTo>
                  <a:cubicBezTo>
                    <a:pt x="130" y="0"/>
                    <a:pt x="113" y="3"/>
                    <a:pt x="96" y="6"/>
                  </a:cubicBezTo>
                  <a:cubicBezTo>
                    <a:pt x="60" y="6"/>
                    <a:pt x="36" y="18"/>
                    <a:pt x="1" y="30"/>
                  </a:cubicBezTo>
                  <a:lnTo>
                    <a:pt x="36" y="66"/>
                  </a:lnTo>
                  <a:cubicBezTo>
                    <a:pt x="84" y="66"/>
                    <a:pt x="120" y="66"/>
                    <a:pt x="144" y="113"/>
                  </a:cubicBezTo>
                  <a:cubicBezTo>
                    <a:pt x="167" y="161"/>
                    <a:pt x="215" y="161"/>
                    <a:pt x="263" y="161"/>
                  </a:cubicBezTo>
                  <a:cubicBezTo>
                    <a:pt x="263" y="137"/>
                    <a:pt x="275" y="113"/>
                    <a:pt x="286" y="89"/>
                  </a:cubicBezTo>
                  <a:cubicBezTo>
                    <a:pt x="275" y="89"/>
                    <a:pt x="251" y="78"/>
                    <a:pt x="251" y="66"/>
                  </a:cubicBezTo>
                  <a:cubicBezTo>
                    <a:pt x="225" y="15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908420" y="2663239"/>
              <a:ext cx="4924" cy="2298"/>
            </a:xfrm>
            <a:custGeom>
              <a:avLst/>
              <a:gdLst/>
              <a:ahLst/>
              <a:cxnLst/>
              <a:rect l="l" t="t" r="r" b="b"/>
              <a:pathLst>
                <a:path w="120" h="56" extrusionOk="0">
                  <a:moveTo>
                    <a:pt x="67" y="1"/>
                  </a:moveTo>
                  <a:cubicBezTo>
                    <a:pt x="53" y="1"/>
                    <a:pt x="39" y="3"/>
                    <a:pt x="25" y="3"/>
                  </a:cubicBezTo>
                  <a:cubicBezTo>
                    <a:pt x="13" y="3"/>
                    <a:pt x="1" y="15"/>
                    <a:pt x="1" y="39"/>
                  </a:cubicBezTo>
                  <a:cubicBezTo>
                    <a:pt x="9" y="47"/>
                    <a:pt x="18" y="55"/>
                    <a:pt x="26" y="55"/>
                  </a:cubicBezTo>
                  <a:cubicBezTo>
                    <a:pt x="30" y="55"/>
                    <a:pt x="33" y="54"/>
                    <a:pt x="37" y="50"/>
                  </a:cubicBezTo>
                  <a:cubicBezTo>
                    <a:pt x="60" y="50"/>
                    <a:pt x="96" y="39"/>
                    <a:pt x="120" y="27"/>
                  </a:cubicBezTo>
                  <a:cubicBezTo>
                    <a:pt x="106" y="5"/>
                    <a:pt x="87" y="1"/>
                    <a:pt x="6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3895249" y="2665742"/>
              <a:ext cx="9314" cy="6072"/>
            </a:xfrm>
            <a:custGeom>
              <a:avLst/>
              <a:gdLst/>
              <a:ahLst/>
              <a:cxnLst/>
              <a:rect l="l" t="t" r="r" b="b"/>
              <a:pathLst>
                <a:path w="227" h="148" extrusionOk="0">
                  <a:moveTo>
                    <a:pt x="102" y="1"/>
                  </a:moveTo>
                  <a:cubicBezTo>
                    <a:pt x="91" y="1"/>
                    <a:pt x="84" y="5"/>
                    <a:pt x="84" y="13"/>
                  </a:cubicBezTo>
                  <a:cubicBezTo>
                    <a:pt x="84" y="97"/>
                    <a:pt x="0" y="37"/>
                    <a:pt x="0" y="97"/>
                  </a:cubicBezTo>
                  <a:cubicBezTo>
                    <a:pt x="17" y="97"/>
                    <a:pt x="35" y="96"/>
                    <a:pt x="53" y="96"/>
                  </a:cubicBezTo>
                  <a:cubicBezTo>
                    <a:pt x="99" y="96"/>
                    <a:pt x="145" y="102"/>
                    <a:pt x="179" y="144"/>
                  </a:cubicBezTo>
                  <a:cubicBezTo>
                    <a:pt x="181" y="146"/>
                    <a:pt x="184" y="147"/>
                    <a:pt x="187" y="147"/>
                  </a:cubicBezTo>
                  <a:cubicBezTo>
                    <a:pt x="199" y="147"/>
                    <a:pt x="215" y="128"/>
                    <a:pt x="215" y="109"/>
                  </a:cubicBezTo>
                  <a:cubicBezTo>
                    <a:pt x="227" y="97"/>
                    <a:pt x="227" y="85"/>
                    <a:pt x="227" y="61"/>
                  </a:cubicBezTo>
                  <a:cubicBezTo>
                    <a:pt x="203" y="61"/>
                    <a:pt x="191" y="61"/>
                    <a:pt x="167" y="37"/>
                  </a:cubicBezTo>
                  <a:cubicBezTo>
                    <a:pt x="152" y="14"/>
                    <a:pt x="121" y="1"/>
                    <a:pt x="102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901117" y="2678298"/>
              <a:ext cx="1969" cy="2175"/>
            </a:xfrm>
            <a:custGeom>
              <a:avLst/>
              <a:gdLst/>
              <a:ahLst/>
              <a:cxnLst/>
              <a:rect l="l" t="t" r="r" b="b"/>
              <a:pathLst>
                <a:path w="48" h="53" extrusionOk="0">
                  <a:moveTo>
                    <a:pt x="39" y="0"/>
                  </a:moveTo>
                  <a:cubicBezTo>
                    <a:pt x="36" y="0"/>
                    <a:pt x="31" y="1"/>
                    <a:pt x="24" y="5"/>
                  </a:cubicBezTo>
                  <a:cubicBezTo>
                    <a:pt x="12" y="5"/>
                    <a:pt x="0" y="17"/>
                    <a:pt x="0" y="17"/>
                  </a:cubicBezTo>
                  <a:cubicBezTo>
                    <a:pt x="0" y="41"/>
                    <a:pt x="12" y="53"/>
                    <a:pt x="24" y="53"/>
                  </a:cubicBezTo>
                  <a:cubicBezTo>
                    <a:pt x="48" y="53"/>
                    <a:pt x="48" y="41"/>
                    <a:pt x="48" y="17"/>
                  </a:cubicBezTo>
                  <a:cubicBezTo>
                    <a:pt x="48" y="8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 rot="-3652980">
              <a:off x="1526574" y="-1142034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369820" y="196603"/>
            <a:ext cx="947962" cy="168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872" y="338176"/>
            <a:ext cx="1957203" cy="13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2094750" y="1475000"/>
            <a:ext cx="4954500" cy="108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2170800" y="2571750"/>
            <a:ext cx="4797000" cy="136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9"/>
          <p:cNvSpPr/>
          <p:nvPr/>
        </p:nvSpPr>
        <p:spPr>
          <a:xfrm rot="198679">
            <a:off x="2657405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 rot="-4032399">
            <a:off x="2500320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 rot="5400000">
            <a:off x="8685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/>
          <p:nvPr/>
        </p:nvSpPr>
        <p:spPr>
          <a:xfrm rot="5400000">
            <a:off x="9878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"/>
          <p:cNvSpPr/>
          <p:nvPr/>
        </p:nvSpPr>
        <p:spPr>
          <a:xfrm rot="5400000">
            <a:off x="74719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"/>
          <p:cNvSpPr/>
          <p:nvPr/>
        </p:nvSpPr>
        <p:spPr>
          <a:xfrm rot="684224">
            <a:off x="6011346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"/>
          <p:cNvSpPr/>
          <p:nvPr/>
        </p:nvSpPr>
        <p:spPr>
          <a:xfrm rot="1747020">
            <a:off x="1228070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>
            <a:off x="31416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808675" y="3382200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976" y="3936451"/>
            <a:ext cx="1233875" cy="83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rot="5400000">
            <a:off x="2147429" y="-184410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151AECB-943D-3996-2A2A-8D10DD110BA2}"/>
              </a:ext>
            </a:extLst>
          </p:cNvPr>
          <p:cNvSpPr txBox="1"/>
          <p:nvPr userDrawn="1"/>
        </p:nvSpPr>
        <p:spPr>
          <a:xfrm>
            <a:off x="0" y="4939259"/>
            <a:ext cx="2458387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50" dirty="0"/>
              <a:t>Done by: </a:t>
            </a:r>
            <a:r>
              <a:rPr lang="en-US" sz="1050" dirty="0" err="1"/>
              <a:t>Entisar</a:t>
            </a:r>
            <a:r>
              <a:rPr lang="en-US" sz="1050" dirty="0"/>
              <a:t> Al-</a:t>
            </a:r>
            <a:r>
              <a:rPr lang="en-US" sz="1050" dirty="0" err="1"/>
              <a:t>Obaidallah</a:t>
            </a:r>
            <a:endParaRPr lang="ar-SA" sz="105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8" r:id="rId8"/>
    <p:sldLayoutId id="2147483660" r:id="rId9"/>
    <p:sldLayoutId id="2147483661" r:id="rId10"/>
    <p:sldLayoutId id="2147483662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4" r:id="rId19"/>
    <p:sldLayoutId id="2147483675" r:id="rId20"/>
    <p:sldLayoutId id="2147483676" r:id="rId21"/>
    <p:sldLayoutId id="2147483677" r:id="rId22"/>
    <p:sldLayoutId id="2147483678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gif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gif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gif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jpe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36"/>
          <p:cNvSpPr txBox="1">
            <a:spLocks noGrp="1"/>
          </p:cNvSpPr>
          <p:nvPr>
            <p:ph type="subTitle" idx="1"/>
          </p:nvPr>
        </p:nvSpPr>
        <p:spPr>
          <a:xfrm>
            <a:off x="606011" y="3056139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>
                    <a:lumMod val="75000"/>
                  </a:schemeClr>
                </a:solidFill>
              </a:rPr>
              <a:t>Form , Meaning &amp; Function</a:t>
            </a:r>
            <a:endParaRPr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18" name="Google Shape;718;p36"/>
          <p:cNvSpPr txBox="1">
            <a:spLocks noGrp="1"/>
          </p:cNvSpPr>
          <p:nvPr>
            <p:ph type="ctrTitle"/>
          </p:nvPr>
        </p:nvSpPr>
        <p:spPr>
          <a:xfrm>
            <a:off x="-118242" y="1472973"/>
            <a:ext cx="6106109" cy="15949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9D6ED3"/>
                </a:solidFill>
              </a:rPr>
              <a:t>Unit3</a:t>
            </a:r>
            <a:br>
              <a:rPr lang="en" b="0" dirty="0">
                <a:solidFill>
                  <a:srgbClr val="9D6ED3"/>
                </a:solidFill>
              </a:rPr>
            </a:br>
            <a:r>
              <a:rPr lang="en" sz="3200" dirty="0">
                <a:solidFill>
                  <a:srgbClr val="FE6761"/>
                </a:solidFill>
              </a:rPr>
              <a:t>What Will Be , Will Be</a:t>
            </a:r>
            <a:endParaRPr sz="5200" dirty="0">
              <a:solidFill>
                <a:schemeClr val="accent2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9" name="Google Shape;719;p36"/>
          <p:cNvSpPr/>
          <p:nvPr/>
        </p:nvSpPr>
        <p:spPr>
          <a:xfrm>
            <a:off x="597682" y="3571015"/>
            <a:ext cx="223185" cy="1824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0" name="Google Shape;72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8408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17;p36">
            <a:extLst>
              <a:ext uri="{FF2B5EF4-FFF2-40B4-BE49-F238E27FC236}">
                <a16:creationId xmlns:a16="http://schemas.microsoft.com/office/drawing/2014/main" id="{BA6E34CB-B732-4D74-BF32-4C5D30DCFDBA}"/>
              </a:ext>
            </a:extLst>
          </p:cNvPr>
          <p:cNvSpPr txBox="1">
            <a:spLocks/>
          </p:cNvSpPr>
          <p:nvPr/>
        </p:nvSpPr>
        <p:spPr>
          <a:xfrm>
            <a:off x="318339" y="202144"/>
            <a:ext cx="2910551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900" b="0" i="0" u="none" strike="noStrike" cap="none">
                <a:solidFill>
                  <a:srgbClr val="9D6ED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l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Mega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Goal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rgbClr val="00B0F0"/>
                </a:solidFill>
              </a:rPr>
              <a:t>1.1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CE398FFA-A7C8-4CD2-8F7E-C4ACB29B65C8}"/>
              </a:ext>
            </a:extLst>
          </p:cNvPr>
          <p:cNvSpPr txBox="1"/>
          <p:nvPr/>
        </p:nvSpPr>
        <p:spPr>
          <a:xfrm>
            <a:off x="906458" y="4494059"/>
            <a:ext cx="550381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00" b="1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Done by </a:t>
            </a:r>
            <a:r>
              <a:rPr lang="en-US" altLang="ko-KR" sz="1800" dirty="0">
                <a:solidFill>
                  <a:schemeClr val="bg1"/>
                </a:solidFill>
                <a:cs typeface="Arial" pitchFamily="34" charset="0"/>
              </a:rPr>
              <a:t>: </a:t>
            </a:r>
            <a:r>
              <a:rPr lang="en-US" altLang="ko-KR" sz="2000" b="1" dirty="0" err="1">
                <a:solidFill>
                  <a:srgbClr val="005EA4"/>
                </a:solidFill>
                <a:latin typeface="Handlee" panose="02000000000000000000" pitchFamily="2" charset="0"/>
                <a:cs typeface="Arial" pitchFamily="34" charset="0"/>
              </a:rPr>
              <a:t>Entisar</a:t>
            </a:r>
            <a:r>
              <a:rPr lang="en-US" altLang="ko-KR" sz="2000" b="1" dirty="0">
                <a:solidFill>
                  <a:srgbClr val="005EA4"/>
                </a:solidFill>
                <a:latin typeface="Handlee" panose="02000000000000000000" pitchFamily="2" charset="0"/>
                <a:cs typeface="Arial" pitchFamily="34" charset="0"/>
              </a:rPr>
              <a:t> Al-</a:t>
            </a:r>
            <a:r>
              <a:rPr lang="en-US" altLang="ko-KR" sz="2000" b="1" dirty="0" err="1">
                <a:solidFill>
                  <a:srgbClr val="005EA4"/>
                </a:solidFill>
                <a:latin typeface="Handlee" panose="02000000000000000000" pitchFamily="2" charset="0"/>
                <a:cs typeface="Arial" pitchFamily="34" charset="0"/>
              </a:rPr>
              <a:t>Obaidallah</a:t>
            </a:r>
            <a:endParaRPr lang="ko-KR" altLang="en-US" sz="2400" b="1" dirty="0">
              <a:solidFill>
                <a:srgbClr val="005EA4"/>
              </a:solidFill>
              <a:latin typeface="Handlee" panose="02000000000000000000" pitchFamily="2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1388;p61">
            <a:extLst>
              <a:ext uri="{FF2B5EF4-FFF2-40B4-BE49-F238E27FC236}">
                <a16:creationId xmlns:a16="http://schemas.microsoft.com/office/drawing/2014/main" id="{125E434F-4299-F542-3940-29B7F96F0DA3}"/>
              </a:ext>
            </a:extLst>
          </p:cNvPr>
          <p:cNvCxnSpPr>
            <a:cxnSpLocks/>
          </p:cNvCxnSpPr>
          <p:nvPr/>
        </p:nvCxnSpPr>
        <p:spPr>
          <a:xfrm>
            <a:off x="6198712" y="3581400"/>
            <a:ext cx="0" cy="7848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1388;p61">
            <a:extLst>
              <a:ext uri="{FF2B5EF4-FFF2-40B4-BE49-F238E27FC236}">
                <a16:creationId xmlns:a16="http://schemas.microsoft.com/office/drawing/2014/main" id="{0D3BF1D4-E237-2D94-05DA-EA6448C7BFC0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4247992" y="3516136"/>
            <a:ext cx="29701" cy="827264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1388;p61">
            <a:extLst>
              <a:ext uri="{FF2B5EF4-FFF2-40B4-BE49-F238E27FC236}">
                <a16:creationId xmlns:a16="http://schemas.microsoft.com/office/drawing/2014/main" id="{BDAB28B1-210F-2B0C-EAF5-2ACE2411FF88}"/>
              </a:ext>
            </a:extLst>
          </p:cNvPr>
          <p:cNvCxnSpPr>
            <a:cxnSpLocks/>
          </p:cNvCxnSpPr>
          <p:nvPr/>
        </p:nvCxnSpPr>
        <p:spPr>
          <a:xfrm>
            <a:off x="2365852" y="3596640"/>
            <a:ext cx="0" cy="78486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C5C298D6-E5A0-6F1E-68F5-E5A1C6FA9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" t="22815" r="7750" b="47111"/>
          <a:stretch/>
        </p:blipFill>
        <p:spPr>
          <a:xfrm>
            <a:off x="464820" y="358140"/>
            <a:ext cx="8092440" cy="1546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382;p61">
            <a:extLst>
              <a:ext uri="{FF2B5EF4-FFF2-40B4-BE49-F238E27FC236}">
                <a16:creationId xmlns:a16="http://schemas.microsoft.com/office/drawing/2014/main" id="{A14D130C-CEE8-5CDC-9427-98CFEBAB6D30}"/>
              </a:ext>
            </a:extLst>
          </p:cNvPr>
          <p:cNvSpPr/>
          <p:nvPr/>
        </p:nvSpPr>
        <p:spPr>
          <a:xfrm>
            <a:off x="2606040" y="2052636"/>
            <a:ext cx="3101340" cy="442500"/>
          </a:xfrm>
          <a:prstGeom prst="roundRect">
            <a:avLst>
              <a:gd name="adj" fmla="val 249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Make and respond to suggestions</a:t>
            </a:r>
          </a:p>
        </p:txBody>
      </p:sp>
      <p:sp>
        <p:nvSpPr>
          <p:cNvPr id="778" name="Google Shape;778;p40"/>
          <p:cNvSpPr/>
          <p:nvPr/>
        </p:nvSpPr>
        <p:spPr>
          <a:xfrm>
            <a:off x="135580" y="115172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Google Shape;1398;p61">
            <a:extLst>
              <a:ext uri="{FF2B5EF4-FFF2-40B4-BE49-F238E27FC236}">
                <a16:creationId xmlns:a16="http://schemas.microsoft.com/office/drawing/2014/main" id="{4F581341-7FE3-206B-EAFB-8B30409491A2}"/>
              </a:ext>
            </a:extLst>
          </p:cNvPr>
          <p:cNvCxnSpPr>
            <a:cxnSpLocks/>
          </p:cNvCxnSpPr>
          <p:nvPr/>
        </p:nvCxnSpPr>
        <p:spPr>
          <a:xfrm rot="5400000">
            <a:off x="3212899" y="2241096"/>
            <a:ext cx="736607" cy="1122786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Google Shape;1398;p61">
            <a:extLst>
              <a:ext uri="{FF2B5EF4-FFF2-40B4-BE49-F238E27FC236}">
                <a16:creationId xmlns:a16="http://schemas.microsoft.com/office/drawing/2014/main" id="{97698981-B329-E572-1CF1-E3A0533A7E52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77599" y="2223650"/>
            <a:ext cx="736607" cy="1122786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1388;p61">
            <a:extLst>
              <a:ext uri="{FF2B5EF4-FFF2-40B4-BE49-F238E27FC236}">
                <a16:creationId xmlns:a16="http://schemas.microsoft.com/office/drawing/2014/main" id="{FB4072F3-94DC-0B46-0462-B656C8403530}"/>
              </a:ext>
            </a:extLst>
          </p:cNvPr>
          <p:cNvCxnSpPr>
            <a:cxnSpLocks/>
          </p:cNvCxnSpPr>
          <p:nvPr/>
        </p:nvCxnSpPr>
        <p:spPr>
          <a:xfrm>
            <a:off x="4187032" y="2491740"/>
            <a:ext cx="0" cy="73152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EF78A4FF-2262-4800-E397-04FDD896C080}"/>
              </a:ext>
            </a:extLst>
          </p:cNvPr>
          <p:cNvGrpSpPr/>
          <p:nvPr/>
        </p:nvGrpSpPr>
        <p:grpSpPr>
          <a:xfrm>
            <a:off x="2101881" y="3133707"/>
            <a:ext cx="1128999" cy="409593"/>
            <a:chOff x="1028232" y="1643"/>
            <a:chExt cx="2194470" cy="582966"/>
          </a:xfrm>
        </p:grpSpPr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4B86BFC1-1944-7327-C425-672EE2391397}"/>
                </a:ext>
              </a:extLst>
            </p:cNvPr>
            <p:cNvSpPr/>
            <p:nvPr/>
          </p:nvSpPr>
          <p:spPr>
            <a:xfrm>
              <a:off x="1028232" y="1643"/>
              <a:ext cx="2181797" cy="5829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98002C9B-09EF-3102-368A-1C364D79906B}"/>
                </a:ext>
              </a:extLst>
            </p:cNvPr>
            <p:cNvSpPr txBox="1"/>
            <p:nvPr/>
          </p:nvSpPr>
          <p:spPr>
            <a:xfrm>
              <a:off x="1028232" y="1643"/>
              <a:ext cx="2194470" cy="5829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Let’s</a:t>
              </a:r>
              <a:endParaRPr lang="ar-SA" sz="2000" b="1" kern="1200" dirty="0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0CD4C805-404D-E3BF-4E74-32025E392EFC}"/>
              </a:ext>
            </a:extLst>
          </p:cNvPr>
          <p:cNvGrpSpPr/>
          <p:nvPr/>
        </p:nvGrpSpPr>
        <p:grpSpPr>
          <a:xfrm>
            <a:off x="3655725" y="3075163"/>
            <a:ext cx="1243935" cy="440973"/>
            <a:chOff x="1015243" y="1069664"/>
            <a:chExt cx="2183069" cy="440973"/>
          </a:xfrm>
        </p:grpSpPr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6BEC9753-57B3-18F5-F1B9-FC8C42AB8AA4}"/>
                </a:ext>
              </a:extLst>
            </p:cNvPr>
            <p:cNvSpPr/>
            <p:nvPr/>
          </p:nvSpPr>
          <p:spPr>
            <a:xfrm>
              <a:off x="1015243" y="1069664"/>
              <a:ext cx="2183069" cy="440973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19F572C8-37D2-F38D-1F53-ABF938E53CF8}"/>
                </a:ext>
              </a:extLst>
            </p:cNvPr>
            <p:cNvSpPr txBox="1"/>
            <p:nvPr/>
          </p:nvSpPr>
          <p:spPr>
            <a:xfrm>
              <a:off x="1015243" y="1069664"/>
              <a:ext cx="2183069" cy="440973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EFEF"/>
                  </a:solidFill>
                  <a:effectLst/>
                  <a:uLnTx/>
                  <a:uFillTx/>
                  <a:latin typeface="Quire Sans"/>
                  <a:ea typeface="+mn-ea"/>
                  <a:cs typeface="+mn-cs"/>
                </a:rPr>
                <a:t>How about</a:t>
              </a:r>
              <a:endPara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EFEF"/>
                </a:solidFill>
                <a:effectLst/>
                <a:uLnTx/>
                <a:uFillTx/>
                <a:latin typeface="Quire Sans"/>
                <a:ea typeface="+mn-ea"/>
                <a:cs typeface="+mn-cs"/>
              </a:endParaRPr>
            </a:p>
          </p:txBody>
        </p:sp>
      </p:grpSp>
      <p:sp>
        <p:nvSpPr>
          <p:cNvPr id="773" name="مربع نص 772">
            <a:extLst>
              <a:ext uri="{FF2B5EF4-FFF2-40B4-BE49-F238E27FC236}">
                <a16:creationId xmlns:a16="http://schemas.microsoft.com/office/drawing/2014/main" id="{D0AC71A7-5FCE-CD63-2587-37FF3CDD651F}"/>
              </a:ext>
            </a:extLst>
          </p:cNvPr>
          <p:cNvSpPr txBox="1"/>
          <p:nvPr/>
        </p:nvSpPr>
        <p:spPr>
          <a:xfrm>
            <a:off x="5166932" y="3108909"/>
            <a:ext cx="1721548" cy="4648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marR="0" lvl="0" indent="0" algn="ctr" defTabSz="8890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Why don’t we/you</a:t>
            </a: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0A7B568-AD5D-6621-FB36-67249368D14C}"/>
              </a:ext>
            </a:extLst>
          </p:cNvPr>
          <p:cNvGrpSpPr/>
          <p:nvPr/>
        </p:nvGrpSpPr>
        <p:grpSpPr>
          <a:xfrm>
            <a:off x="2033663" y="3738103"/>
            <a:ext cx="800977" cy="422417"/>
            <a:chOff x="3451837" y="61872"/>
            <a:chExt cx="855194" cy="440973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BACF1025-C7A5-56D5-B7AF-EFD7CC0E2E4D}"/>
                </a:ext>
              </a:extLst>
            </p:cNvPr>
            <p:cNvSpPr/>
            <p:nvPr/>
          </p:nvSpPr>
          <p:spPr>
            <a:xfrm>
              <a:off x="3451837" y="61872"/>
              <a:ext cx="855194" cy="4409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2E2F5EA1-271E-8209-9499-37CB70E58FBF}"/>
                </a:ext>
              </a:extLst>
            </p:cNvPr>
            <p:cNvSpPr txBox="1"/>
            <p:nvPr/>
          </p:nvSpPr>
          <p:spPr>
            <a:xfrm>
              <a:off x="3451837" y="61872"/>
              <a:ext cx="855194" cy="4409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V1</a:t>
              </a:r>
              <a:endParaRPr lang="ar-SA" sz="2000" b="1" kern="1200" dirty="0"/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56F038C9-138E-8876-A55A-1A4E1B04CA38}"/>
              </a:ext>
            </a:extLst>
          </p:cNvPr>
          <p:cNvGrpSpPr/>
          <p:nvPr/>
        </p:nvGrpSpPr>
        <p:grpSpPr>
          <a:xfrm>
            <a:off x="3862463" y="3760963"/>
            <a:ext cx="800977" cy="422417"/>
            <a:chOff x="3451837" y="61872"/>
            <a:chExt cx="855194" cy="440973"/>
          </a:xfrm>
        </p:grpSpPr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BC1DD53B-FAD5-0F29-7895-E46F18015AF1}"/>
                </a:ext>
              </a:extLst>
            </p:cNvPr>
            <p:cNvSpPr/>
            <p:nvPr/>
          </p:nvSpPr>
          <p:spPr>
            <a:xfrm>
              <a:off x="3451837" y="61872"/>
              <a:ext cx="855194" cy="4409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C3D295B3-63B9-42AC-26EB-F1E0F2514697}"/>
                </a:ext>
              </a:extLst>
            </p:cNvPr>
            <p:cNvSpPr txBox="1"/>
            <p:nvPr/>
          </p:nvSpPr>
          <p:spPr>
            <a:xfrm>
              <a:off x="3451837" y="61872"/>
              <a:ext cx="855194" cy="4409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V-</a:t>
              </a:r>
              <a:r>
                <a:rPr lang="en-US" sz="2000" b="1" kern="1200" dirty="0" err="1"/>
                <a:t>ing</a:t>
              </a:r>
              <a:endParaRPr lang="ar-SA" sz="2000" b="1" kern="1200" dirty="0"/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931DEDF3-6CE1-8037-B0FE-89694937430D}"/>
              </a:ext>
            </a:extLst>
          </p:cNvPr>
          <p:cNvGrpSpPr/>
          <p:nvPr/>
        </p:nvGrpSpPr>
        <p:grpSpPr>
          <a:xfrm>
            <a:off x="5767463" y="3730483"/>
            <a:ext cx="800977" cy="422417"/>
            <a:chOff x="3451837" y="61872"/>
            <a:chExt cx="855194" cy="440973"/>
          </a:xfrm>
        </p:grpSpPr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4E33B342-2EE6-80CC-C01C-8F22752DA549}"/>
                </a:ext>
              </a:extLst>
            </p:cNvPr>
            <p:cNvSpPr/>
            <p:nvPr/>
          </p:nvSpPr>
          <p:spPr>
            <a:xfrm>
              <a:off x="3451837" y="61872"/>
              <a:ext cx="855194" cy="4409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6BD52685-3ABC-F568-682C-915E5CCC49BB}"/>
                </a:ext>
              </a:extLst>
            </p:cNvPr>
            <p:cNvSpPr txBox="1"/>
            <p:nvPr/>
          </p:nvSpPr>
          <p:spPr>
            <a:xfrm>
              <a:off x="3451837" y="61872"/>
              <a:ext cx="855194" cy="44097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V1</a:t>
              </a:r>
              <a:endParaRPr lang="ar-SA" sz="2000" b="1" kern="1200" dirty="0"/>
            </a:p>
          </p:txBody>
        </p: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130742A-01BC-3463-B094-4FD5618CAB5D}"/>
              </a:ext>
            </a:extLst>
          </p:cNvPr>
          <p:cNvSpPr/>
          <p:nvPr/>
        </p:nvSpPr>
        <p:spPr>
          <a:xfrm>
            <a:off x="416884" y="4380324"/>
            <a:ext cx="2455856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600" b="1" dirty="0">
                <a:ln w="0"/>
                <a:solidFill>
                  <a:srgbClr val="FF0000"/>
                </a:solidFill>
              </a:rPr>
              <a:t>Let’s</a:t>
            </a:r>
            <a:r>
              <a:rPr lang="en-US" sz="1600" b="1" dirty="0">
                <a:ln w="0"/>
                <a:solidFill>
                  <a:schemeClr val="tx1"/>
                </a:solidFill>
              </a:rPr>
              <a:t> </a:t>
            </a:r>
            <a:r>
              <a:rPr lang="en-US" sz="1600" b="1" dirty="0">
                <a:ln w="0"/>
                <a:solidFill>
                  <a:srgbClr val="00B050"/>
                </a:solidFill>
              </a:rPr>
              <a:t>revise</a:t>
            </a:r>
            <a:r>
              <a:rPr lang="en-US" sz="1600" b="1" dirty="0">
                <a:ln w="0"/>
                <a:solidFill>
                  <a:schemeClr val="tx1"/>
                </a:solidFill>
              </a:rPr>
              <a:t> our lesson.</a:t>
            </a:r>
            <a:endParaRPr lang="ar-SA" sz="1600" b="1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B288169-E0F8-AAD0-03F1-4D2672ED0CCD}"/>
              </a:ext>
            </a:extLst>
          </p:cNvPr>
          <p:cNvSpPr/>
          <p:nvPr/>
        </p:nvSpPr>
        <p:spPr>
          <a:xfrm>
            <a:off x="3000063" y="4402044"/>
            <a:ext cx="260825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600" b="1" dirty="0">
                <a:ln w="0"/>
                <a:solidFill>
                  <a:srgbClr val="FF0000"/>
                </a:solidFill>
              </a:rPr>
              <a:t>How about </a:t>
            </a:r>
            <a:r>
              <a:rPr lang="en-US" sz="1600" b="1" dirty="0">
                <a:ln w="0"/>
                <a:solidFill>
                  <a:srgbClr val="00B050"/>
                </a:solidFill>
              </a:rPr>
              <a:t>watching</a:t>
            </a:r>
            <a:r>
              <a:rPr lang="en-US" sz="1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1600" b="1" dirty="0">
                <a:ln w="0"/>
                <a:solidFill>
                  <a:schemeClr val="tx1"/>
                </a:solidFill>
              </a:rPr>
              <a:t>TV?</a:t>
            </a:r>
            <a:endParaRPr lang="ar-SA" sz="16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57C102E-5C80-7E0C-13DA-9C92850F7D5C}"/>
              </a:ext>
            </a:extLst>
          </p:cNvPr>
          <p:cNvSpPr/>
          <p:nvPr/>
        </p:nvSpPr>
        <p:spPr>
          <a:xfrm>
            <a:off x="5800889" y="4395547"/>
            <a:ext cx="2794471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600" dirty="0">
                <a:ln w="0"/>
                <a:solidFill>
                  <a:srgbClr val="FF0000"/>
                </a:solidFill>
              </a:rPr>
              <a:t>Why don’t we </a:t>
            </a:r>
            <a:r>
              <a:rPr lang="en-US" sz="1600" dirty="0">
                <a:ln w="0"/>
                <a:solidFill>
                  <a:srgbClr val="00B050"/>
                </a:solidFill>
              </a:rPr>
              <a:t>go</a:t>
            </a:r>
            <a:r>
              <a:rPr lang="en-US" sz="1600" dirty="0">
                <a:ln w="0"/>
                <a:solidFill>
                  <a:srgbClr val="FF0000"/>
                </a:solidFill>
              </a:rPr>
              <a:t> </a:t>
            </a:r>
            <a:r>
              <a:rPr lang="en-US" sz="1600" dirty="0">
                <a:ln w="0"/>
                <a:solidFill>
                  <a:schemeClr val="tx1"/>
                </a:solidFill>
              </a:rPr>
              <a:t>to the mall?</a:t>
            </a:r>
            <a:endParaRPr lang="ar-SA" sz="16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68" name="مستطيل 767">
            <a:extLst>
              <a:ext uri="{FF2B5EF4-FFF2-40B4-BE49-F238E27FC236}">
                <a16:creationId xmlns:a16="http://schemas.microsoft.com/office/drawing/2014/main" id="{B8E88983-4D3C-71A3-A00F-53854B2ECCD8}"/>
              </a:ext>
            </a:extLst>
          </p:cNvPr>
          <p:cNvSpPr/>
          <p:nvPr/>
        </p:nvSpPr>
        <p:spPr>
          <a:xfrm>
            <a:off x="827516" y="502920"/>
            <a:ext cx="3279664" cy="228600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69" name="مستطيل 768">
            <a:extLst>
              <a:ext uri="{FF2B5EF4-FFF2-40B4-BE49-F238E27FC236}">
                <a16:creationId xmlns:a16="http://schemas.microsoft.com/office/drawing/2014/main" id="{619C5F09-C0D8-315E-2872-A5FEBAC02A31}"/>
              </a:ext>
            </a:extLst>
          </p:cNvPr>
          <p:cNvSpPr/>
          <p:nvPr/>
        </p:nvSpPr>
        <p:spPr>
          <a:xfrm>
            <a:off x="827516" y="838200"/>
            <a:ext cx="5862844" cy="228600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768" grpId="0" animBg="1"/>
      <p:bldP spid="7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7"/>
          <p:cNvSpPr txBox="1">
            <a:spLocks noGrp="1"/>
          </p:cNvSpPr>
          <p:nvPr>
            <p:ph type="title"/>
          </p:nvPr>
        </p:nvSpPr>
        <p:spPr>
          <a:xfrm>
            <a:off x="123581" y="1197683"/>
            <a:ext cx="6367800" cy="1320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>
              <a:solidFill>
                <a:schemeClr val="dk2"/>
              </a:solidFill>
            </a:endParaRPr>
          </a:p>
        </p:txBody>
      </p:sp>
      <p:sp>
        <p:nvSpPr>
          <p:cNvPr id="886" name="Google Shape;886;p47"/>
          <p:cNvSpPr/>
          <p:nvPr/>
        </p:nvSpPr>
        <p:spPr>
          <a:xfrm>
            <a:off x="7957324" y="344309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47"/>
          <p:cNvSpPr/>
          <p:nvPr/>
        </p:nvSpPr>
        <p:spPr>
          <a:xfrm>
            <a:off x="5978075" y="267320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47"/>
          <p:cNvSpPr/>
          <p:nvPr/>
        </p:nvSpPr>
        <p:spPr>
          <a:xfrm>
            <a:off x="3992063" y="2625067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47"/>
          <p:cNvSpPr/>
          <p:nvPr/>
        </p:nvSpPr>
        <p:spPr>
          <a:xfrm>
            <a:off x="1999960" y="399676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889;p47">
            <a:extLst>
              <a:ext uri="{FF2B5EF4-FFF2-40B4-BE49-F238E27FC236}">
                <a16:creationId xmlns:a16="http://schemas.microsoft.com/office/drawing/2014/main" id="{1745B63C-C078-4212-B09E-7D7DB7239E57}"/>
              </a:ext>
            </a:extLst>
          </p:cNvPr>
          <p:cNvSpPr/>
          <p:nvPr/>
        </p:nvSpPr>
        <p:spPr>
          <a:xfrm>
            <a:off x="3900727" y="2861809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88;p47">
            <a:extLst>
              <a:ext uri="{FF2B5EF4-FFF2-40B4-BE49-F238E27FC236}">
                <a16:creationId xmlns:a16="http://schemas.microsoft.com/office/drawing/2014/main" id="{C501E24D-3D52-4ADF-A3B7-6C57EA77B11E}"/>
              </a:ext>
            </a:extLst>
          </p:cNvPr>
          <p:cNvSpPr/>
          <p:nvPr/>
        </p:nvSpPr>
        <p:spPr>
          <a:xfrm>
            <a:off x="5056709" y="1538144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516;p64">
            <a:extLst>
              <a:ext uri="{FF2B5EF4-FFF2-40B4-BE49-F238E27FC236}">
                <a16:creationId xmlns:a16="http://schemas.microsoft.com/office/drawing/2014/main" id="{BCE44B36-01BE-4A99-85B6-C12BF0F2B20C}"/>
              </a:ext>
            </a:extLst>
          </p:cNvPr>
          <p:cNvSpPr txBox="1">
            <a:spLocks/>
          </p:cNvSpPr>
          <p:nvPr/>
        </p:nvSpPr>
        <p:spPr>
          <a:xfrm>
            <a:off x="2072024" y="2445109"/>
            <a:ext cx="2532875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dirty="0"/>
              <a:t>Page </a:t>
            </a:r>
            <a:r>
              <a:rPr lang="en-US" sz="1600" b="1" dirty="0">
                <a:solidFill>
                  <a:srgbClr val="00B0F0"/>
                </a:solidFill>
              </a:rPr>
              <a:t>(45)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صورة 1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52396F3A-303B-0FC0-E446-ACD7652DC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713">
            <a:off x="5551533" y="655416"/>
            <a:ext cx="2407920" cy="2831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306;p70">
            <a:extLst>
              <a:ext uri="{FF2B5EF4-FFF2-40B4-BE49-F238E27FC236}">
                <a16:creationId xmlns:a16="http://schemas.microsoft.com/office/drawing/2014/main" id="{A93ED7A0-6647-409F-BCD9-36833A3A84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1316" y="446580"/>
            <a:ext cx="1112676" cy="8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EF1C231-88A0-8A5D-766D-A20D81167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67" t="35904" r="24833" b="35408"/>
          <a:stretch/>
        </p:blipFill>
        <p:spPr>
          <a:xfrm>
            <a:off x="1333500" y="441960"/>
            <a:ext cx="6080760" cy="1272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7C2F499-B7D9-06C9-E1DB-063C8B4552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817"/>
          <a:stretch/>
        </p:blipFill>
        <p:spPr>
          <a:xfrm>
            <a:off x="152400" y="2125980"/>
            <a:ext cx="4381500" cy="1988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B2922AA-10CA-9AA2-66C8-3F9BA75937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3" t="70815" r="2929" b="1089"/>
          <a:stretch/>
        </p:blipFill>
        <p:spPr>
          <a:xfrm>
            <a:off x="4709160" y="2148840"/>
            <a:ext cx="4274820" cy="1965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8D19C8C1-F753-7FB3-A1D2-E436AA9C526B}"/>
              </a:ext>
            </a:extLst>
          </p:cNvPr>
          <p:cNvSpPr/>
          <p:nvPr/>
        </p:nvSpPr>
        <p:spPr>
          <a:xfrm>
            <a:off x="1661160" y="1341119"/>
            <a:ext cx="5135880" cy="21838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CC257F0-6B0C-C1D1-09EB-2F55852A6E48}"/>
              </a:ext>
            </a:extLst>
          </p:cNvPr>
          <p:cNvSpPr/>
          <p:nvPr/>
        </p:nvSpPr>
        <p:spPr>
          <a:xfrm>
            <a:off x="1711436" y="556260"/>
            <a:ext cx="1923304" cy="243840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ACTICE MAKES PERFECT by Mat Voyce on Dribbble">
            <a:extLst>
              <a:ext uri="{FF2B5EF4-FFF2-40B4-BE49-F238E27FC236}">
                <a16:creationId xmlns:a16="http://schemas.microsoft.com/office/drawing/2014/main" id="{8B73C5B4-1180-4EAD-AD20-587DB60D3C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28" y="1266730"/>
            <a:ext cx="3929743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6" name="Google Shape;786;p41"/>
          <p:cNvSpPr/>
          <p:nvPr/>
        </p:nvSpPr>
        <p:spPr>
          <a:xfrm rot="1338212">
            <a:off x="5699213" y="862922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249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1" name="Google Shape;1471;p63"/>
          <p:cNvGrpSpPr/>
          <p:nvPr/>
        </p:nvGrpSpPr>
        <p:grpSpPr>
          <a:xfrm>
            <a:off x="1237804" y="759015"/>
            <a:ext cx="425821" cy="342049"/>
            <a:chOff x="5598250" y="3236475"/>
            <a:chExt cx="425821" cy="342049"/>
          </a:xfrm>
        </p:grpSpPr>
        <p:sp>
          <p:nvSpPr>
            <p:cNvPr id="1472" name="Google Shape;1472;p63"/>
            <p:cNvSpPr/>
            <p:nvPr/>
          </p:nvSpPr>
          <p:spPr>
            <a:xfrm>
              <a:off x="5598250" y="3236475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3"/>
            <p:cNvSpPr/>
            <p:nvPr/>
          </p:nvSpPr>
          <p:spPr>
            <a:xfrm>
              <a:off x="5688600" y="3307450"/>
              <a:ext cx="335471" cy="271073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4" name="Google Shape;1474;p63"/>
          <p:cNvSpPr/>
          <p:nvPr/>
        </p:nvSpPr>
        <p:spPr>
          <a:xfrm>
            <a:off x="6496125" y="2248325"/>
            <a:ext cx="251584" cy="203289"/>
          </a:xfrm>
          <a:custGeom>
            <a:avLst/>
            <a:gdLst/>
            <a:ahLst/>
            <a:cxnLst/>
            <a:rect l="l" t="t" r="r" b="b"/>
            <a:pathLst>
              <a:path w="30756" h="24852" extrusionOk="0">
                <a:moveTo>
                  <a:pt x="15478" y="1"/>
                </a:moveTo>
                <a:cubicBezTo>
                  <a:pt x="12043" y="1"/>
                  <a:pt x="9207" y="2603"/>
                  <a:pt x="8907" y="5972"/>
                </a:cubicBezTo>
                <a:cubicBezTo>
                  <a:pt x="8073" y="5471"/>
                  <a:pt x="7139" y="5171"/>
                  <a:pt x="6105" y="5171"/>
                </a:cubicBezTo>
                <a:cubicBezTo>
                  <a:pt x="3103" y="5171"/>
                  <a:pt x="701" y="7606"/>
                  <a:pt x="701" y="10575"/>
                </a:cubicBezTo>
                <a:cubicBezTo>
                  <a:pt x="701" y="11976"/>
                  <a:pt x="1235" y="13244"/>
                  <a:pt x="2136" y="14211"/>
                </a:cubicBezTo>
                <a:cubicBezTo>
                  <a:pt x="901" y="14611"/>
                  <a:pt x="1" y="15745"/>
                  <a:pt x="1" y="17113"/>
                </a:cubicBezTo>
                <a:cubicBezTo>
                  <a:pt x="1" y="18781"/>
                  <a:pt x="1368" y="20149"/>
                  <a:pt x="3036" y="20149"/>
                </a:cubicBezTo>
                <a:cubicBezTo>
                  <a:pt x="3370" y="20149"/>
                  <a:pt x="3670" y="20082"/>
                  <a:pt x="3970" y="20015"/>
                </a:cubicBezTo>
                <a:cubicBezTo>
                  <a:pt x="5071" y="22050"/>
                  <a:pt x="7273" y="23451"/>
                  <a:pt x="9774" y="23451"/>
                </a:cubicBezTo>
                <a:cubicBezTo>
                  <a:pt x="11476" y="23451"/>
                  <a:pt x="13043" y="22784"/>
                  <a:pt x="14244" y="21683"/>
                </a:cubicBezTo>
                <a:cubicBezTo>
                  <a:pt x="15078" y="23551"/>
                  <a:pt x="16946" y="24852"/>
                  <a:pt x="19148" y="24852"/>
                </a:cubicBezTo>
                <a:cubicBezTo>
                  <a:pt x="21983" y="24852"/>
                  <a:pt x="24318" y="22617"/>
                  <a:pt x="24518" y="19815"/>
                </a:cubicBezTo>
                <a:cubicBezTo>
                  <a:pt x="24785" y="19848"/>
                  <a:pt x="25052" y="19882"/>
                  <a:pt x="25352" y="19882"/>
                </a:cubicBezTo>
                <a:cubicBezTo>
                  <a:pt x="28321" y="19882"/>
                  <a:pt x="30756" y="17480"/>
                  <a:pt x="30756" y="14511"/>
                </a:cubicBezTo>
                <a:cubicBezTo>
                  <a:pt x="30756" y="12076"/>
                  <a:pt x="29155" y="10008"/>
                  <a:pt x="26953" y="9341"/>
                </a:cubicBezTo>
                <a:cubicBezTo>
                  <a:pt x="27087" y="9007"/>
                  <a:pt x="27153" y="8607"/>
                  <a:pt x="27153" y="8207"/>
                </a:cubicBezTo>
                <a:cubicBezTo>
                  <a:pt x="27153" y="6539"/>
                  <a:pt x="25786" y="5171"/>
                  <a:pt x="24118" y="5171"/>
                </a:cubicBezTo>
                <a:cubicBezTo>
                  <a:pt x="23351" y="5171"/>
                  <a:pt x="22617" y="5471"/>
                  <a:pt x="22083" y="5972"/>
                </a:cubicBezTo>
                <a:cubicBezTo>
                  <a:pt x="21750" y="2603"/>
                  <a:pt x="18948" y="1"/>
                  <a:pt x="1547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476;p63"/>
          <p:cNvGrpSpPr/>
          <p:nvPr/>
        </p:nvGrpSpPr>
        <p:grpSpPr>
          <a:xfrm>
            <a:off x="384513" y="1149905"/>
            <a:ext cx="335487" cy="491728"/>
            <a:chOff x="2881300" y="3658250"/>
            <a:chExt cx="251584" cy="368805"/>
          </a:xfrm>
        </p:grpSpPr>
        <p:sp>
          <p:nvSpPr>
            <p:cNvPr id="1477" name="Google Shape;1477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63"/>
          <p:cNvGrpSpPr/>
          <p:nvPr/>
        </p:nvGrpSpPr>
        <p:grpSpPr>
          <a:xfrm>
            <a:off x="848997" y="1022888"/>
            <a:ext cx="335477" cy="438029"/>
            <a:chOff x="4972050" y="2595025"/>
            <a:chExt cx="858875" cy="1121425"/>
          </a:xfrm>
        </p:grpSpPr>
        <p:sp>
          <p:nvSpPr>
            <p:cNvPr id="1480" name="Google Shape;1480;p63"/>
            <p:cNvSpPr/>
            <p:nvPr/>
          </p:nvSpPr>
          <p:spPr>
            <a:xfrm>
              <a:off x="5188875" y="31268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0"/>
                  </a:moveTo>
                  <a:lnTo>
                    <a:pt x="1335" y="1301"/>
                  </a:lnTo>
                  <a:cubicBezTo>
                    <a:pt x="367" y="2636"/>
                    <a:pt x="234" y="3169"/>
                    <a:pt x="167" y="3369"/>
                  </a:cubicBezTo>
                  <a:cubicBezTo>
                    <a:pt x="1" y="3970"/>
                    <a:pt x="67" y="4470"/>
                    <a:pt x="201" y="4871"/>
                  </a:cubicBezTo>
                  <a:cubicBezTo>
                    <a:pt x="267" y="5037"/>
                    <a:pt x="334" y="5171"/>
                    <a:pt x="434" y="5304"/>
                  </a:cubicBezTo>
                  <a:cubicBezTo>
                    <a:pt x="501" y="5404"/>
                    <a:pt x="568" y="5471"/>
                    <a:pt x="634" y="5571"/>
                  </a:cubicBezTo>
                  <a:cubicBezTo>
                    <a:pt x="834" y="5771"/>
                    <a:pt x="1068" y="5971"/>
                    <a:pt x="1368" y="6071"/>
                  </a:cubicBezTo>
                  <a:cubicBezTo>
                    <a:pt x="1635" y="6205"/>
                    <a:pt x="1969" y="6272"/>
                    <a:pt x="2302" y="6272"/>
                  </a:cubicBezTo>
                  <a:cubicBezTo>
                    <a:pt x="2636" y="6272"/>
                    <a:pt x="2936" y="6205"/>
                    <a:pt x="3236" y="6071"/>
                  </a:cubicBezTo>
                  <a:cubicBezTo>
                    <a:pt x="3503" y="5938"/>
                    <a:pt x="3770" y="5771"/>
                    <a:pt x="3970" y="5571"/>
                  </a:cubicBezTo>
                  <a:cubicBezTo>
                    <a:pt x="4037" y="5471"/>
                    <a:pt x="4103" y="5404"/>
                    <a:pt x="4170" y="5304"/>
                  </a:cubicBezTo>
                  <a:cubicBezTo>
                    <a:pt x="4237" y="5171"/>
                    <a:pt x="4337" y="5037"/>
                    <a:pt x="4404" y="4837"/>
                  </a:cubicBezTo>
                  <a:cubicBezTo>
                    <a:pt x="4537" y="4470"/>
                    <a:pt x="4604" y="3970"/>
                    <a:pt x="4404" y="3369"/>
                  </a:cubicBezTo>
                  <a:cubicBezTo>
                    <a:pt x="4370" y="3169"/>
                    <a:pt x="4204" y="2636"/>
                    <a:pt x="3236" y="1301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3"/>
            <p:cNvSpPr/>
            <p:nvPr/>
          </p:nvSpPr>
          <p:spPr>
            <a:xfrm>
              <a:off x="5364000" y="32744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0"/>
                    <a:pt x="234" y="4837"/>
                  </a:cubicBezTo>
                  <a:cubicBezTo>
                    <a:pt x="267" y="5038"/>
                    <a:pt x="367" y="5171"/>
                    <a:pt x="434" y="5304"/>
                  </a:cubicBezTo>
                  <a:cubicBezTo>
                    <a:pt x="501" y="5371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8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6" y="5938"/>
                    <a:pt x="3770" y="5771"/>
                    <a:pt x="3970" y="5538"/>
                  </a:cubicBezTo>
                  <a:cubicBezTo>
                    <a:pt x="4037" y="5471"/>
                    <a:pt x="4103" y="5371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0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3"/>
            <p:cNvSpPr/>
            <p:nvPr/>
          </p:nvSpPr>
          <p:spPr>
            <a:xfrm>
              <a:off x="5205550" y="344040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1"/>
                    <a:pt x="234" y="4837"/>
                  </a:cubicBezTo>
                  <a:cubicBezTo>
                    <a:pt x="268" y="5038"/>
                    <a:pt x="368" y="5171"/>
                    <a:pt x="434" y="5304"/>
                  </a:cubicBezTo>
                  <a:cubicBezTo>
                    <a:pt x="501" y="5405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9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7" y="5938"/>
                    <a:pt x="3770" y="5771"/>
                    <a:pt x="3970" y="5538"/>
                  </a:cubicBezTo>
                  <a:cubicBezTo>
                    <a:pt x="4037" y="5471"/>
                    <a:pt x="4104" y="5405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1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3"/>
            <p:cNvSpPr/>
            <p:nvPr/>
          </p:nvSpPr>
          <p:spPr>
            <a:xfrm>
              <a:off x="5589150" y="337370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3"/>
            <p:cNvSpPr/>
            <p:nvPr/>
          </p:nvSpPr>
          <p:spPr>
            <a:xfrm>
              <a:off x="5507425" y="31268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6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71"/>
                  </a:cubicBezTo>
                  <a:cubicBezTo>
                    <a:pt x="268" y="5037"/>
                    <a:pt x="335" y="5171"/>
                    <a:pt x="435" y="5304"/>
                  </a:cubicBezTo>
                  <a:cubicBezTo>
                    <a:pt x="468" y="5404"/>
                    <a:pt x="535" y="5471"/>
                    <a:pt x="635" y="5571"/>
                  </a:cubicBezTo>
                  <a:cubicBezTo>
                    <a:pt x="835" y="5771"/>
                    <a:pt x="1068" y="5971"/>
                    <a:pt x="1335" y="6071"/>
                  </a:cubicBezTo>
                  <a:cubicBezTo>
                    <a:pt x="1635" y="6205"/>
                    <a:pt x="1969" y="6272"/>
                    <a:pt x="2303" y="6272"/>
                  </a:cubicBezTo>
                  <a:cubicBezTo>
                    <a:pt x="2603" y="6272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1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6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3"/>
            <p:cNvSpPr/>
            <p:nvPr/>
          </p:nvSpPr>
          <p:spPr>
            <a:xfrm>
              <a:off x="5438225" y="35596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2" y="1"/>
                  </a:moveTo>
                  <a:lnTo>
                    <a:pt x="1335" y="1302"/>
                  </a:lnTo>
                  <a:cubicBezTo>
                    <a:pt x="367" y="2636"/>
                    <a:pt x="200" y="3170"/>
                    <a:pt x="167" y="3370"/>
                  </a:cubicBezTo>
                  <a:cubicBezTo>
                    <a:pt x="0" y="3970"/>
                    <a:pt x="67" y="4471"/>
                    <a:pt x="200" y="4871"/>
                  </a:cubicBezTo>
                  <a:cubicBezTo>
                    <a:pt x="267" y="5038"/>
                    <a:pt x="334" y="5171"/>
                    <a:pt x="434" y="5305"/>
                  </a:cubicBezTo>
                  <a:cubicBezTo>
                    <a:pt x="501" y="5405"/>
                    <a:pt x="567" y="5471"/>
                    <a:pt x="634" y="5571"/>
                  </a:cubicBezTo>
                  <a:cubicBezTo>
                    <a:pt x="834" y="5772"/>
                    <a:pt x="1068" y="5938"/>
                    <a:pt x="1335" y="6072"/>
                  </a:cubicBezTo>
                  <a:cubicBezTo>
                    <a:pt x="1635" y="6205"/>
                    <a:pt x="1968" y="6272"/>
                    <a:pt x="2302" y="6272"/>
                  </a:cubicBezTo>
                  <a:cubicBezTo>
                    <a:pt x="2636" y="6272"/>
                    <a:pt x="2936" y="6205"/>
                    <a:pt x="3236" y="6072"/>
                  </a:cubicBezTo>
                  <a:cubicBezTo>
                    <a:pt x="3503" y="5938"/>
                    <a:pt x="3736" y="5772"/>
                    <a:pt x="3936" y="5571"/>
                  </a:cubicBezTo>
                  <a:cubicBezTo>
                    <a:pt x="4037" y="5471"/>
                    <a:pt x="4103" y="5405"/>
                    <a:pt x="4137" y="5305"/>
                  </a:cubicBezTo>
                  <a:cubicBezTo>
                    <a:pt x="4237" y="5171"/>
                    <a:pt x="4303" y="5038"/>
                    <a:pt x="4370" y="4838"/>
                  </a:cubicBezTo>
                  <a:cubicBezTo>
                    <a:pt x="4537" y="4471"/>
                    <a:pt x="4570" y="3970"/>
                    <a:pt x="4403" y="3370"/>
                  </a:cubicBezTo>
                  <a:cubicBezTo>
                    <a:pt x="4370" y="3170"/>
                    <a:pt x="4203" y="2636"/>
                    <a:pt x="3236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3"/>
            <p:cNvSpPr/>
            <p:nvPr/>
          </p:nvSpPr>
          <p:spPr>
            <a:xfrm>
              <a:off x="4972050" y="2595025"/>
              <a:ext cx="858875" cy="490175"/>
            </a:xfrm>
            <a:custGeom>
              <a:avLst/>
              <a:gdLst/>
              <a:ahLst/>
              <a:cxnLst/>
              <a:rect l="l" t="t" r="r" b="b"/>
              <a:pathLst>
                <a:path w="34355" h="19607" extrusionOk="0">
                  <a:moveTo>
                    <a:pt x="16795" y="0"/>
                  </a:moveTo>
                  <a:cubicBezTo>
                    <a:pt x="16521" y="0"/>
                    <a:pt x="16248" y="30"/>
                    <a:pt x="15979" y="92"/>
                  </a:cubicBezTo>
                  <a:cubicBezTo>
                    <a:pt x="14344" y="425"/>
                    <a:pt x="12977" y="2060"/>
                    <a:pt x="12776" y="3694"/>
                  </a:cubicBezTo>
                  <a:cubicBezTo>
                    <a:pt x="11983" y="2900"/>
                    <a:pt x="10860" y="2454"/>
                    <a:pt x="9732" y="2454"/>
                  </a:cubicBezTo>
                  <a:cubicBezTo>
                    <a:pt x="9296" y="2454"/>
                    <a:pt x="8859" y="2520"/>
                    <a:pt x="8440" y="2660"/>
                  </a:cubicBezTo>
                  <a:cubicBezTo>
                    <a:pt x="7306" y="3060"/>
                    <a:pt x="6372" y="3994"/>
                    <a:pt x="5905" y="5095"/>
                  </a:cubicBezTo>
                  <a:cubicBezTo>
                    <a:pt x="5398" y="4914"/>
                    <a:pt x="4838" y="4820"/>
                    <a:pt x="4282" y="4820"/>
                  </a:cubicBezTo>
                  <a:cubicBezTo>
                    <a:pt x="3301" y="4820"/>
                    <a:pt x="2328" y="5112"/>
                    <a:pt x="1669" y="5729"/>
                  </a:cubicBezTo>
                  <a:cubicBezTo>
                    <a:pt x="334" y="6996"/>
                    <a:pt x="1" y="9131"/>
                    <a:pt x="801" y="10766"/>
                  </a:cubicBezTo>
                  <a:cubicBezTo>
                    <a:pt x="1568" y="12400"/>
                    <a:pt x="3370" y="13501"/>
                    <a:pt x="5171" y="13568"/>
                  </a:cubicBezTo>
                  <a:cubicBezTo>
                    <a:pt x="4971" y="15436"/>
                    <a:pt x="6038" y="17604"/>
                    <a:pt x="8373" y="18371"/>
                  </a:cubicBezTo>
                  <a:cubicBezTo>
                    <a:pt x="8964" y="18557"/>
                    <a:pt x="9555" y="18642"/>
                    <a:pt x="10128" y="18642"/>
                  </a:cubicBezTo>
                  <a:cubicBezTo>
                    <a:pt x="11818" y="18642"/>
                    <a:pt x="13347" y="17900"/>
                    <a:pt x="14244" y="16804"/>
                  </a:cubicBezTo>
                  <a:cubicBezTo>
                    <a:pt x="14678" y="18104"/>
                    <a:pt x="15945" y="19105"/>
                    <a:pt x="17346" y="19239"/>
                  </a:cubicBezTo>
                  <a:cubicBezTo>
                    <a:pt x="17431" y="19247"/>
                    <a:pt x="17516" y="19251"/>
                    <a:pt x="17601" y="19251"/>
                  </a:cubicBezTo>
                  <a:cubicBezTo>
                    <a:pt x="18885" y="19251"/>
                    <a:pt x="20156" y="18328"/>
                    <a:pt x="20782" y="17170"/>
                  </a:cubicBezTo>
                  <a:cubicBezTo>
                    <a:pt x="21626" y="18661"/>
                    <a:pt x="23300" y="19606"/>
                    <a:pt x="25003" y="19606"/>
                  </a:cubicBezTo>
                  <a:cubicBezTo>
                    <a:pt x="25320" y="19606"/>
                    <a:pt x="25639" y="19573"/>
                    <a:pt x="25953" y="19505"/>
                  </a:cubicBezTo>
                  <a:cubicBezTo>
                    <a:pt x="27921" y="19072"/>
                    <a:pt x="29422" y="17170"/>
                    <a:pt x="29555" y="15169"/>
                  </a:cubicBezTo>
                  <a:cubicBezTo>
                    <a:pt x="29745" y="15201"/>
                    <a:pt x="29937" y="15216"/>
                    <a:pt x="30127" y="15216"/>
                  </a:cubicBezTo>
                  <a:cubicBezTo>
                    <a:pt x="32144" y="15216"/>
                    <a:pt x="34103" y="13508"/>
                    <a:pt x="34225" y="11466"/>
                  </a:cubicBezTo>
                  <a:cubicBezTo>
                    <a:pt x="34355" y="9267"/>
                    <a:pt x="32382" y="7224"/>
                    <a:pt x="30225" y="7224"/>
                  </a:cubicBezTo>
                  <a:cubicBezTo>
                    <a:pt x="30157" y="7224"/>
                    <a:pt x="30090" y="7226"/>
                    <a:pt x="30022" y="7230"/>
                  </a:cubicBezTo>
                  <a:cubicBezTo>
                    <a:pt x="30522" y="4895"/>
                    <a:pt x="29422" y="2560"/>
                    <a:pt x="27120" y="2026"/>
                  </a:cubicBezTo>
                  <a:cubicBezTo>
                    <a:pt x="26774" y="1940"/>
                    <a:pt x="26419" y="1899"/>
                    <a:pt x="26066" y="1899"/>
                  </a:cubicBezTo>
                  <a:cubicBezTo>
                    <a:pt x="25467" y="1899"/>
                    <a:pt x="24876" y="2016"/>
                    <a:pt x="24351" y="2226"/>
                  </a:cubicBezTo>
                  <a:cubicBezTo>
                    <a:pt x="24218" y="2060"/>
                    <a:pt x="24085" y="1859"/>
                    <a:pt x="23918" y="1726"/>
                  </a:cubicBezTo>
                  <a:cubicBezTo>
                    <a:pt x="23427" y="1282"/>
                    <a:pt x="22770" y="1057"/>
                    <a:pt x="22119" y="1057"/>
                  </a:cubicBezTo>
                  <a:cubicBezTo>
                    <a:pt x="21400" y="1057"/>
                    <a:pt x="20688" y="1332"/>
                    <a:pt x="20215" y="1893"/>
                  </a:cubicBezTo>
                  <a:cubicBezTo>
                    <a:pt x="19494" y="727"/>
                    <a:pt x="18148" y="0"/>
                    <a:pt x="16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63"/>
          <p:cNvGrpSpPr/>
          <p:nvPr/>
        </p:nvGrpSpPr>
        <p:grpSpPr>
          <a:xfrm>
            <a:off x="1237804" y="320985"/>
            <a:ext cx="298806" cy="438030"/>
            <a:chOff x="2881300" y="3658250"/>
            <a:chExt cx="251584" cy="368805"/>
          </a:xfrm>
        </p:grpSpPr>
        <p:sp>
          <p:nvSpPr>
            <p:cNvPr id="1489" name="Google Shape;1489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" descr="Free School Bus Cliparts, Download Free Clip Art, Free Clip Art on Clipart  Library">
            <a:extLst>
              <a:ext uri="{FF2B5EF4-FFF2-40B4-BE49-F238E27FC236}">
                <a16:creationId xmlns:a16="http://schemas.microsoft.com/office/drawing/2014/main" id="{D774944A-BE50-4E10-BA85-D65E7AAF9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0" y="1430294"/>
            <a:ext cx="302433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oogle Shape;1340;p66">
            <a:extLst>
              <a:ext uri="{FF2B5EF4-FFF2-40B4-BE49-F238E27FC236}">
                <a16:creationId xmlns:a16="http://schemas.microsoft.com/office/drawing/2014/main" id="{8FABA45E-7B18-4CFE-A8AA-64AFD8019730}"/>
              </a:ext>
            </a:extLst>
          </p:cNvPr>
          <p:cNvGrpSpPr/>
          <p:nvPr/>
        </p:nvGrpSpPr>
        <p:grpSpPr>
          <a:xfrm>
            <a:off x="7055809" y="1813762"/>
            <a:ext cx="1487349" cy="2393496"/>
            <a:chOff x="6006825" y="854054"/>
            <a:chExt cx="1818974" cy="3444968"/>
          </a:xfrm>
        </p:grpSpPr>
        <p:grpSp>
          <p:nvGrpSpPr>
            <p:cNvPr id="25" name="Google Shape;1341;p66">
              <a:extLst>
                <a:ext uri="{FF2B5EF4-FFF2-40B4-BE49-F238E27FC236}">
                  <a16:creationId xmlns:a16="http://schemas.microsoft.com/office/drawing/2014/main" id="{973CAC1C-E0CE-477A-B305-B34067903B61}"/>
                </a:ext>
              </a:extLst>
            </p:cNvPr>
            <p:cNvGrpSpPr/>
            <p:nvPr/>
          </p:nvGrpSpPr>
          <p:grpSpPr>
            <a:xfrm>
              <a:off x="6092176" y="854054"/>
              <a:ext cx="1733623" cy="3444968"/>
              <a:chOff x="6092176" y="854054"/>
              <a:chExt cx="1733623" cy="3444968"/>
            </a:xfrm>
          </p:grpSpPr>
          <p:sp>
            <p:nvSpPr>
              <p:cNvPr id="30" name="Google Shape;1342;p66">
                <a:extLst>
                  <a:ext uri="{FF2B5EF4-FFF2-40B4-BE49-F238E27FC236}">
                    <a16:creationId xmlns:a16="http://schemas.microsoft.com/office/drawing/2014/main" id="{F0FC379A-5976-4B1D-9018-AEC8076E46AE}"/>
                  </a:ext>
                </a:extLst>
              </p:cNvPr>
              <p:cNvSpPr/>
              <p:nvPr/>
            </p:nvSpPr>
            <p:spPr>
              <a:xfrm>
                <a:off x="6092176" y="3908248"/>
                <a:ext cx="1733623" cy="390775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2483" extrusionOk="0">
                    <a:moveTo>
                      <a:pt x="5515" y="0"/>
                    </a:moveTo>
                    <a:cubicBezTo>
                      <a:pt x="2467" y="0"/>
                      <a:pt x="1" y="566"/>
                      <a:pt x="1" y="1241"/>
                    </a:cubicBezTo>
                    <a:cubicBezTo>
                      <a:pt x="1" y="1933"/>
                      <a:pt x="2467" y="2482"/>
                      <a:pt x="5515" y="2482"/>
                    </a:cubicBezTo>
                    <a:cubicBezTo>
                      <a:pt x="8548" y="2482"/>
                      <a:pt x="11014" y="1933"/>
                      <a:pt x="11014" y="1241"/>
                    </a:cubicBezTo>
                    <a:cubicBezTo>
                      <a:pt x="11014" y="566"/>
                      <a:pt x="8548" y="0"/>
                      <a:pt x="5515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" name="Google Shape;1343;p66">
                <a:extLst>
                  <a:ext uri="{FF2B5EF4-FFF2-40B4-BE49-F238E27FC236}">
                    <a16:creationId xmlns:a16="http://schemas.microsoft.com/office/drawing/2014/main" id="{AF1CF8B6-0A10-4678-9FBD-1400406D7D20}"/>
                  </a:ext>
                </a:extLst>
              </p:cNvPr>
              <p:cNvGrpSpPr/>
              <p:nvPr/>
            </p:nvGrpSpPr>
            <p:grpSpPr>
              <a:xfrm>
                <a:off x="6405952" y="854054"/>
                <a:ext cx="941425" cy="3352656"/>
                <a:chOff x="6405952" y="854054"/>
                <a:chExt cx="941425" cy="3352656"/>
              </a:xfrm>
            </p:grpSpPr>
            <p:sp>
              <p:nvSpPr>
                <p:cNvPr id="32" name="Google Shape;1344;p66">
                  <a:extLst>
                    <a:ext uri="{FF2B5EF4-FFF2-40B4-BE49-F238E27FC236}">
                      <a16:creationId xmlns:a16="http://schemas.microsoft.com/office/drawing/2014/main" id="{35AEEB8B-C25E-49E6-8329-0C260F780D90}"/>
                    </a:ext>
                  </a:extLst>
                </p:cNvPr>
                <p:cNvSpPr/>
                <p:nvPr/>
              </p:nvSpPr>
              <p:spPr>
                <a:xfrm>
                  <a:off x="6673050" y="948373"/>
                  <a:ext cx="583953" cy="78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" h="9192" extrusionOk="0">
                      <a:moveTo>
                        <a:pt x="5358" y="7982"/>
                      </a:moveTo>
                      <a:cubicBezTo>
                        <a:pt x="6552" y="6976"/>
                        <a:pt x="6804" y="4463"/>
                        <a:pt x="6709" y="2970"/>
                      </a:cubicBezTo>
                      <a:cubicBezTo>
                        <a:pt x="6584" y="975"/>
                        <a:pt x="5170" y="111"/>
                        <a:pt x="5170" y="111"/>
                      </a:cubicBezTo>
                      <a:lnTo>
                        <a:pt x="3489" y="1"/>
                      </a:lnTo>
                      <a:lnTo>
                        <a:pt x="3473" y="1"/>
                      </a:lnTo>
                      <a:lnTo>
                        <a:pt x="3457" y="1"/>
                      </a:lnTo>
                      <a:lnTo>
                        <a:pt x="1776" y="111"/>
                      </a:lnTo>
                      <a:cubicBezTo>
                        <a:pt x="1776" y="111"/>
                        <a:pt x="441" y="724"/>
                        <a:pt x="661" y="2986"/>
                      </a:cubicBezTo>
                      <a:cubicBezTo>
                        <a:pt x="1022" y="6647"/>
                        <a:pt x="1" y="6521"/>
                        <a:pt x="79" y="7982"/>
                      </a:cubicBezTo>
                      <a:cubicBezTo>
                        <a:pt x="2829" y="9192"/>
                        <a:pt x="2609" y="9192"/>
                        <a:pt x="5358" y="798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345;p66">
                  <a:extLst>
                    <a:ext uri="{FF2B5EF4-FFF2-40B4-BE49-F238E27FC236}">
                      <a16:creationId xmlns:a16="http://schemas.microsoft.com/office/drawing/2014/main" id="{C399DAA5-7DED-4CA2-BC53-39AB9E7185A7}"/>
                    </a:ext>
                  </a:extLst>
                </p:cNvPr>
                <p:cNvSpPr/>
                <p:nvPr/>
              </p:nvSpPr>
              <p:spPr>
                <a:xfrm>
                  <a:off x="6663609" y="3910708"/>
                  <a:ext cx="300817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5" h="3449" extrusionOk="0">
                      <a:moveTo>
                        <a:pt x="3190" y="1"/>
                      </a:moveTo>
                      <a:lnTo>
                        <a:pt x="2059" y="535"/>
                      </a:lnTo>
                      <a:cubicBezTo>
                        <a:pt x="2059" y="535"/>
                        <a:pt x="1" y="3316"/>
                        <a:pt x="1163" y="3441"/>
                      </a:cubicBezTo>
                      <a:cubicBezTo>
                        <a:pt x="1206" y="3446"/>
                        <a:pt x="1247" y="3448"/>
                        <a:pt x="1289" y="3448"/>
                      </a:cubicBezTo>
                      <a:cubicBezTo>
                        <a:pt x="2381" y="3448"/>
                        <a:pt x="3096" y="1902"/>
                        <a:pt x="3096" y="1902"/>
                      </a:cubicBezTo>
                      <a:lnTo>
                        <a:pt x="3096" y="2766"/>
                      </a:lnTo>
                      <a:lnTo>
                        <a:pt x="3410" y="2766"/>
                      </a:lnTo>
                      <a:cubicBezTo>
                        <a:pt x="3410" y="2766"/>
                        <a:pt x="3504" y="1792"/>
                        <a:pt x="3410" y="1100"/>
                      </a:cubicBezTo>
                      <a:cubicBezTo>
                        <a:pt x="3316" y="425"/>
                        <a:pt x="3190" y="1"/>
                        <a:pt x="31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346;p66">
                  <a:extLst>
                    <a:ext uri="{FF2B5EF4-FFF2-40B4-BE49-F238E27FC236}">
                      <a16:creationId xmlns:a16="http://schemas.microsoft.com/office/drawing/2014/main" id="{EA1EB3CE-260C-495A-8726-9D656E184798}"/>
                    </a:ext>
                  </a:extLst>
                </p:cNvPr>
                <p:cNvSpPr/>
                <p:nvPr/>
              </p:nvSpPr>
              <p:spPr>
                <a:xfrm>
                  <a:off x="6771491" y="3955347"/>
                  <a:ext cx="165986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" h="1992" extrusionOk="0">
                      <a:moveTo>
                        <a:pt x="802" y="1"/>
                      </a:moveTo>
                      <a:cubicBezTo>
                        <a:pt x="802" y="1"/>
                        <a:pt x="1" y="1540"/>
                        <a:pt x="158" y="1886"/>
                      </a:cubicBezTo>
                      <a:cubicBezTo>
                        <a:pt x="192" y="1958"/>
                        <a:pt x="257" y="1992"/>
                        <a:pt x="343" y="1992"/>
                      </a:cubicBezTo>
                      <a:cubicBezTo>
                        <a:pt x="761" y="1992"/>
                        <a:pt x="1672" y="1175"/>
                        <a:pt x="1933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347;p66">
                  <a:extLst>
                    <a:ext uri="{FF2B5EF4-FFF2-40B4-BE49-F238E27FC236}">
                      <a16:creationId xmlns:a16="http://schemas.microsoft.com/office/drawing/2014/main" id="{EB24D573-4721-40A2-8858-6877DC33B05D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29324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553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lnTo>
                        <a:pt x="1242" y="9553"/>
                      </a:lnTo>
                      <a:lnTo>
                        <a:pt x="2373" y="9553"/>
                      </a:lnTo>
                      <a:lnTo>
                        <a:pt x="2467" y="6285"/>
                      </a:lnTo>
                      <a:cubicBezTo>
                        <a:pt x="2467" y="6285"/>
                        <a:pt x="2672" y="4368"/>
                        <a:pt x="2546" y="2860"/>
                      </a:cubicBezTo>
                      <a:lnTo>
                        <a:pt x="2420" y="1493"/>
                      </a:ln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348;p66">
                  <a:extLst>
                    <a:ext uri="{FF2B5EF4-FFF2-40B4-BE49-F238E27FC236}">
                      <a16:creationId xmlns:a16="http://schemas.microsoft.com/office/drawing/2014/main" id="{0EC0BFDE-86CE-4DF7-9059-A21085F826D6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cubicBezTo>
                        <a:pt x="723" y="1085"/>
                        <a:pt x="1698" y="1477"/>
                        <a:pt x="2420" y="1493"/>
                      </a:cubicBez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349;p66">
                  <a:extLst>
                    <a:ext uri="{FF2B5EF4-FFF2-40B4-BE49-F238E27FC236}">
                      <a16:creationId xmlns:a16="http://schemas.microsoft.com/office/drawing/2014/main" id="{1D8B6986-6D68-4C5A-A3FA-BBD990BF23C8}"/>
                    </a:ext>
                  </a:extLst>
                </p:cNvPr>
                <p:cNvSpPr/>
                <p:nvPr/>
              </p:nvSpPr>
              <p:spPr>
                <a:xfrm>
                  <a:off x="6989916" y="3910708"/>
                  <a:ext cx="299443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9" h="3449" extrusionOk="0">
                      <a:moveTo>
                        <a:pt x="315" y="1"/>
                      </a:moveTo>
                      <a:cubicBezTo>
                        <a:pt x="315" y="1"/>
                        <a:pt x="174" y="425"/>
                        <a:pt x="79" y="1100"/>
                      </a:cubicBezTo>
                      <a:cubicBezTo>
                        <a:pt x="1" y="1792"/>
                        <a:pt x="79" y="2766"/>
                        <a:pt x="79" y="2766"/>
                      </a:cubicBezTo>
                      <a:lnTo>
                        <a:pt x="409" y="2766"/>
                      </a:lnTo>
                      <a:lnTo>
                        <a:pt x="409" y="1902"/>
                      </a:lnTo>
                      <a:cubicBezTo>
                        <a:pt x="409" y="1902"/>
                        <a:pt x="1110" y="3448"/>
                        <a:pt x="2201" y="3448"/>
                      </a:cubicBezTo>
                      <a:cubicBezTo>
                        <a:pt x="2242" y="3448"/>
                        <a:pt x="2284" y="3446"/>
                        <a:pt x="2326" y="3441"/>
                      </a:cubicBezTo>
                      <a:cubicBezTo>
                        <a:pt x="3489" y="3316"/>
                        <a:pt x="1431" y="535"/>
                        <a:pt x="1431" y="535"/>
                      </a:cubicBezTo>
                      <a:lnTo>
                        <a:pt x="31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350;p66">
                  <a:extLst>
                    <a:ext uri="{FF2B5EF4-FFF2-40B4-BE49-F238E27FC236}">
                      <a16:creationId xmlns:a16="http://schemas.microsoft.com/office/drawing/2014/main" id="{84104E8B-B845-4607-8623-2159693B8931}"/>
                    </a:ext>
                  </a:extLst>
                </p:cNvPr>
                <p:cNvSpPr/>
                <p:nvPr/>
              </p:nvSpPr>
              <p:spPr>
                <a:xfrm>
                  <a:off x="7016951" y="3955347"/>
                  <a:ext cx="165900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1992" extrusionOk="0">
                      <a:moveTo>
                        <a:pt x="0" y="1"/>
                      </a:moveTo>
                      <a:cubicBezTo>
                        <a:pt x="248" y="1175"/>
                        <a:pt x="1157" y="1992"/>
                        <a:pt x="1575" y="1992"/>
                      </a:cubicBezTo>
                      <a:cubicBezTo>
                        <a:pt x="1660" y="1992"/>
                        <a:pt x="1725" y="1958"/>
                        <a:pt x="1760" y="1886"/>
                      </a:cubicBezTo>
                      <a:cubicBezTo>
                        <a:pt x="1932" y="1540"/>
                        <a:pt x="1131" y="1"/>
                        <a:pt x="1131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351;p66">
                  <a:extLst>
                    <a:ext uri="{FF2B5EF4-FFF2-40B4-BE49-F238E27FC236}">
                      <a16:creationId xmlns:a16="http://schemas.microsoft.com/office/drawing/2014/main" id="{EA8F7169-9ABF-4426-99A9-353025A35658}"/>
                    </a:ext>
                  </a:extLst>
                </p:cNvPr>
                <p:cNvSpPr/>
                <p:nvPr/>
              </p:nvSpPr>
              <p:spPr>
                <a:xfrm>
                  <a:off x="6989916" y="3136761"/>
                  <a:ext cx="230698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" h="9553" extrusionOk="0">
                      <a:moveTo>
                        <a:pt x="409" y="1"/>
                      </a:moveTo>
                      <a:lnTo>
                        <a:pt x="268" y="1493"/>
                      </a:lnTo>
                      <a:lnTo>
                        <a:pt x="127" y="2860"/>
                      </a:lnTo>
                      <a:cubicBezTo>
                        <a:pt x="1" y="4368"/>
                        <a:pt x="205" y="6285"/>
                        <a:pt x="205" y="6285"/>
                      </a:cubicBezTo>
                      <a:lnTo>
                        <a:pt x="315" y="9553"/>
                      </a:lnTo>
                      <a:lnTo>
                        <a:pt x="1446" y="9553"/>
                      </a:lnTo>
                      <a:lnTo>
                        <a:pt x="2593" y="943"/>
                      </a:lnTo>
                      <a:lnTo>
                        <a:pt x="2687" y="283"/>
                      </a:lnTo>
                      <a:lnTo>
                        <a:pt x="40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352;p66">
                  <a:extLst>
                    <a:ext uri="{FF2B5EF4-FFF2-40B4-BE49-F238E27FC236}">
                      <a16:creationId xmlns:a16="http://schemas.microsoft.com/office/drawing/2014/main" id="{3A3ADF93-22D4-40D0-91F9-D8717B6ECD79}"/>
                    </a:ext>
                  </a:extLst>
                </p:cNvPr>
                <p:cNvSpPr/>
                <p:nvPr/>
              </p:nvSpPr>
              <p:spPr>
                <a:xfrm>
                  <a:off x="7012831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142" y="1"/>
                      </a:moveTo>
                      <a:lnTo>
                        <a:pt x="1" y="1493"/>
                      </a:lnTo>
                      <a:cubicBezTo>
                        <a:pt x="378" y="1477"/>
                        <a:pt x="1509" y="1383"/>
                        <a:pt x="2326" y="943"/>
                      </a:cubicBezTo>
                      <a:lnTo>
                        <a:pt x="2420" y="283"/>
                      </a:lnTo>
                      <a:lnTo>
                        <a:pt x="142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353;p66">
                  <a:extLst>
                    <a:ext uri="{FF2B5EF4-FFF2-40B4-BE49-F238E27FC236}">
                      <a16:creationId xmlns:a16="http://schemas.microsoft.com/office/drawing/2014/main" id="{E923040A-2814-4DB7-946E-F38025CE4393}"/>
                    </a:ext>
                  </a:extLst>
                </p:cNvPr>
                <p:cNvSpPr/>
                <p:nvPr/>
              </p:nvSpPr>
              <p:spPr>
                <a:xfrm>
                  <a:off x="6629966" y="2356034"/>
                  <a:ext cx="691749" cy="860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0" h="10025" extrusionOk="0">
                      <a:moveTo>
                        <a:pt x="7934" y="3285"/>
                      </a:moveTo>
                      <a:cubicBezTo>
                        <a:pt x="7777" y="5280"/>
                        <a:pt x="6881" y="9380"/>
                        <a:pt x="6881" y="9380"/>
                      </a:cubicBezTo>
                      <a:cubicBezTo>
                        <a:pt x="4965" y="10009"/>
                        <a:pt x="3064" y="10024"/>
                        <a:pt x="1210" y="9380"/>
                      </a:cubicBezTo>
                      <a:cubicBezTo>
                        <a:pt x="1210" y="9380"/>
                        <a:pt x="314" y="4887"/>
                        <a:pt x="157" y="3285"/>
                      </a:cubicBezTo>
                      <a:cubicBezTo>
                        <a:pt x="0" y="1698"/>
                        <a:pt x="738" y="1"/>
                        <a:pt x="738" y="1"/>
                      </a:cubicBezTo>
                      <a:cubicBezTo>
                        <a:pt x="2042" y="378"/>
                        <a:pt x="3755" y="488"/>
                        <a:pt x="4053" y="504"/>
                      </a:cubicBezTo>
                      <a:cubicBezTo>
                        <a:pt x="4336" y="488"/>
                        <a:pt x="6049" y="378"/>
                        <a:pt x="7353" y="1"/>
                      </a:cubicBezTo>
                      <a:cubicBezTo>
                        <a:pt x="7353" y="1"/>
                        <a:pt x="8060" y="1698"/>
                        <a:pt x="7934" y="3285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354;p66">
                  <a:extLst>
                    <a:ext uri="{FF2B5EF4-FFF2-40B4-BE49-F238E27FC236}">
                      <a16:creationId xmlns:a16="http://schemas.microsoft.com/office/drawing/2014/main" id="{6B3F56CB-241C-4811-8057-9D40196C27EB}"/>
                    </a:ext>
                  </a:extLst>
                </p:cNvPr>
                <p:cNvSpPr/>
                <p:nvPr/>
              </p:nvSpPr>
              <p:spPr>
                <a:xfrm>
                  <a:off x="6643441" y="1536257"/>
                  <a:ext cx="670207" cy="923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10763" extrusionOk="0">
                      <a:moveTo>
                        <a:pt x="2938" y="1"/>
                      </a:moveTo>
                      <a:lnTo>
                        <a:pt x="0" y="1132"/>
                      </a:lnTo>
                      <a:lnTo>
                        <a:pt x="1775" y="5123"/>
                      </a:lnTo>
                      <a:lnTo>
                        <a:pt x="330" y="10244"/>
                      </a:lnTo>
                      <a:cubicBezTo>
                        <a:pt x="330" y="10244"/>
                        <a:pt x="1556" y="10684"/>
                        <a:pt x="3378" y="10747"/>
                      </a:cubicBezTo>
                      <a:cubicBezTo>
                        <a:pt x="3535" y="10763"/>
                        <a:pt x="3708" y="10763"/>
                        <a:pt x="3881" y="10763"/>
                      </a:cubicBezTo>
                      <a:cubicBezTo>
                        <a:pt x="4069" y="10763"/>
                        <a:pt x="4242" y="10763"/>
                        <a:pt x="4415" y="10747"/>
                      </a:cubicBezTo>
                      <a:cubicBezTo>
                        <a:pt x="6222" y="10653"/>
                        <a:pt x="7400" y="10119"/>
                        <a:pt x="7400" y="10119"/>
                      </a:cubicBezTo>
                      <a:lnTo>
                        <a:pt x="6080" y="5154"/>
                      </a:lnTo>
                      <a:lnTo>
                        <a:pt x="7808" y="1132"/>
                      </a:lnTo>
                      <a:lnTo>
                        <a:pt x="4729" y="1"/>
                      </a:lnTo>
                      <a:close/>
                    </a:path>
                  </a:pathLst>
                </a:custGeom>
                <a:solidFill>
                  <a:srgbClr val="E56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355;p66">
                  <a:extLst>
                    <a:ext uri="{FF2B5EF4-FFF2-40B4-BE49-F238E27FC236}">
                      <a16:creationId xmlns:a16="http://schemas.microsoft.com/office/drawing/2014/main" id="{B4B69129-DF69-44DC-8BC4-D339B3CA1DE5}"/>
                    </a:ext>
                  </a:extLst>
                </p:cNvPr>
                <p:cNvSpPr/>
                <p:nvPr/>
              </p:nvSpPr>
              <p:spPr>
                <a:xfrm>
                  <a:off x="6894221" y="1536257"/>
                  <a:ext cx="155172" cy="198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2311" extrusionOk="0">
                      <a:moveTo>
                        <a:pt x="0" y="1"/>
                      </a:moveTo>
                      <a:lnTo>
                        <a:pt x="912" y="2310"/>
                      </a:lnTo>
                      <a:lnTo>
                        <a:pt x="1807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356;p66">
                  <a:extLst>
                    <a:ext uri="{FF2B5EF4-FFF2-40B4-BE49-F238E27FC236}">
                      <a16:creationId xmlns:a16="http://schemas.microsoft.com/office/drawing/2014/main" id="{B73C11C4-4364-44CE-A3A2-AF3CFF4613F2}"/>
                    </a:ext>
                  </a:extLst>
                </p:cNvPr>
                <p:cNvSpPr/>
                <p:nvPr/>
              </p:nvSpPr>
              <p:spPr>
                <a:xfrm>
                  <a:off x="6405952" y="1636894"/>
                  <a:ext cx="357375" cy="678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904" extrusionOk="0">
                      <a:moveTo>
                        <a:pt x="2781" y="1"/>
                      </a:moveTo>
                      <a:lnTo>
                        <a:pt x="236" y="3127"/>
                      </a:lnTo>
                      <a:cubicBezTo>
                        <a:pt x="16" y="3410"/>
                        <a:pt x="0" y="3803"/>
                        <a:pt x="205" y="4101"/>
                      </a:cubicBezTo>
                      <a:cubicBezTo>
                        <a:pt x="692" y="4840"/>
                        <a:pt x="1666" y="6207"/>
                        <a:pt x="2703" y="7165"/>
                      </a:cubicBezTo>
                      <a:cubicBezTo>
                        <a:pt x="3017" y="7464"/>
                        <a:pt x="3331" y="7715"/>
                        <a:pt x="3645" y="7904"/>
                      </a:cubicBezTo>
                      <a:lnTo>
                        <a:pt x="4164" y="7228"/>
                      </a:lnTo>
                      <a:cubicBezTo>
                        <a:pt x="4164" y="7228"/>
                        <a:pt x="3834" y="6835"/>
                        <a:pt x="3472" y="6270"/>
                      </a:cubicBezTo>
                      <a:cubicBezTo>
                        <a:pt x="3315" y="6050"/>
                        <a:pt x="3158" y="5814"/>
                        <a:pt x="3017" y="5547"/>
                      </a:cubicBezTo>
                      <a:cubicBezTo>
                        <a:pt x="2671" y="4950"/>
                        <a:pt x="2137" y="4306"/>
                        <a:pt x="1744" y="3897"/>
                      </a:cubicBezTo>
                      <a:cubicBezTo>
                        <a:pt x="2263" y="3410"/>
                        <a:pt x="2970" y="2703"/>
                        <a:pt x="3677" y="1761"/>
                      </a:cubicBezTo>
                      <a:lnTo>
                        <a:pt x="278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357;p66">
                  <a:extLst>
                    <a:ext uri="{FF2B5EF4-FFF2-40B4-BE49-F238E27FC236}">
                      <a16:creationId xmlns:a16="http://schemas.microsoft.com/office/drawing/2014/main" id="{5D1FC33C-3495-4C13-8887-8EEC03466BE6}"/>
                    </a:ext>
                  </a:extLst>
                </p:cNvPr>
                <p:cNvSpPr/>
                <p:nvPr/>
              </p:nvSpPr>
              <p:spPr>
                <a:xfrm>
                  <a:off x="6644985" y="2155810"/>
                  <a:ext cx="144100" cy="195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278" extrusionOk="0">
                      <a:moveTo>
                        <a:pt x="1112" y="1"/>
                      </a:moveTo>
                      <a:cubicBezTo>
                        <a:pt x="908" y="1"/>
                        <a:pt x="799" y="449"/>
                        <a:pt x="799" y="449"/>
                      </a:cubicBezTo>
                      <a:cubicBezTo>
                        <a:pt x="516" y="574"/>
                        <a:pt x="108" y="1061"/>
                        <a:pt x="45" y="1486"/>
                      </a:cubicBezTo>
                      <a:cubicBezTo>
                        <a:pt x="1" y="1881"/>
                        <a:pt x="600" y="2277"/>
                        <a:pt x="923" y="2277"/>
                      </a:cubicBezTo>
                      <a:cubicBezTo>
                        <a:pt x="946" y="2277"/>
                        <a:pt x="968" y="2275"/>
                        <a:pt x="988" y="2271"/>
                      </a:cubicBezTo>
                      <a:cubicBezTo>
                        <a:pt x="1270" y="2193"/>
                        <a:pt x="1679" y="1218"/>
                        <a:pt x="1632" y="889"/>
                      </a:cubicBezTo>
                      <a:cubicBezTo>
                        <a:pt x="1569" y="559"/>
                        <a:pt x="1019" y="512"/>
                        <a:pt x="1019" y="512"/>
                      </a:cubicBezTo>
                      <a:lnTo>
                        <a:pt x="1160" y="9"/>
                      </a:lnTo>
                      <a:cubicBezTo>
                        <a:pt x="1144" y="3"/>
                        <a:pt x="1128" y="1"/>
                        <a:pt x="1112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358;p66">
                  <a:extLst>
                    <a:ext uri="{FF2B5EF4-FFF2-40B4-BE49-F238E27FC236}">
                      <a16:creationId xmlns:a16="http://schemas.microsoft.com/office/drawing/2014/main" id="{FBEFD779-FA7D-4CCA-8515-EDACACC9F4E7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56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820" extrusionOk="0">
                      <a:moveTo>
                        <a:pt x="0" y="1"/>
                      </a:moveTo>
                      <a:lnTo>
                        <a:pt x="0" y="1619"/>
                      </a:lnTo>
                      <a:cubicBezTo>
                        <a:pt x="299" y="1753"/>
                        <a:pt x="597" y="1820"/>
                        <a:pt x="896" y="1820"/>
                      </a:cubicBezTo>
                      <a:cubicBezTo>
                        <a:pt x="1194" y="1820"/>
                        <a:pt x="1493" y="1753"/>
                        <a:pt x="1791" y="1619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359;p66">
                  <a:extLst>
                    <a:ext uri="{FF2B5EF4-FFF2-40B4-BE49-F238E27FC236}">
                      <a16:creationId xmlns:a16="http://schemas.microsoft.com/office/drawing/2014/main" id="{D1A38293-6F19-409D-9AC3-0F1BB84A4C8F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09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274" extrusionOk="0">
                      <a:moveTo>
                        <a:pt x="0" y="1"/>
                      </a:moveTo>
                      <a:lnTo>
                        <a:pt x="0" y="582"/>
                      </a:lnTo>
                      <a:cubicBezTo>
                        <a:pt x="424" y="865"/>
                        <a:pt x="1084" y="1226"/>
                        <a:pt x="1791" y="1274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360;p66">
                  <a:extLst>
                    <a:ext uri="{FF2B5EF4-FFF2-40B4-BE49-F238E27FC236}">
                      <a16:creationId xmlns:a16="http://schemas.microsoft.com/office/drawing/2014/main" id="{FE12A454-69D6-4F72-A868-ACB759ECE56A}"/>
                    </a:ext>
                  </a:extLst>
                </p:cNvPr>
                <p:cNvSpPr/>
                <p:nvPr/>
              </p:nvSpPr>
              <p:spPr>
                <a:xfrm>
                  <a:off x="6741710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302" y="1"/>
                      </a:moveTo>
                      <a:cubicBezTo>
                        <a:pt x="15" y="1"/>
                        <a:pt x="0" y="536"/>
                        <a:pt x="206" y="1139"/>
                      </a:cubicBezTo>
                      <a:cubicBezTo>
                        <a:pt x="330" y="1501"/>
                        <a:pt x="557" y="1580"/>
                        <a:pt x="733" y="1580"/>
                      </a:cubicBezTo>
                      <a:cubicBezTo>
                        <a:pt x="870" y="1580"/>
                        <a:pt x="976" y="1532"/>
                        <a:pt x="976" y="1532"/>
                      </a:cubicBezTo>
                      <a:lnTo>
                        <a:pt x="850" y="197"/>
                      </a:lnTo>
                      <a:cubicBezTo>
                        <a:pt x="850" y="197"/>
                        <a:pt x="709" y="87"/>
                        <a:pt x="363" y="8"/>
                      </a:cubicBezTo>
                      <a:cubicBezTo>
                        <a:pt x="342" y="3"/>
                        <a:pt x="321" y="1"/>
                        <a:pt x="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361;p66">
                  <a:extLst>
                    <a:ext uri="{FF2B5EF4-FFF2-40B4-BE49-F238E27FC236}">
                      <a16:creationId xmlns:a16="http://schemas.microsoft.com/office/drawing/2014/main" id="{DA676223-956D-4206-AFFF-764BC08CCA2B}"/>
                    </a:ext>
                  </a:extLst>
                </p:cNvPr>
                <p:cNvSpPr/>
                <p:nvPr/>
              </p:nvSpPr>
              <p:spPr>
                <a:xfrm>
                  <a:off x="7108612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674" y="1"/>
                      </a:moveTo>
                      <a:cubicBezTo>
                        <a:pt x="655" y="1"/>
                        <a:pt x="635" y="3"/>
                        <a:pt x="613" y="8"/>
                      </a:cubicBezTo>
                      <a:cubicBezTo>
                        <a:pt x="252" y="87"/>
                        <a:pt x="126" y="197"/>
                        <a:pt x="126" y="197"/>
                      </a:cubicBezTo>
                      <a:lnTo>
                        <a:pt x="0" y="1532"/>
                      </a:lnTo>
                      <a:cubicBezTo>
                        <a:pt x="0" y="1532"/>
                        <a:pt x="106" y="1580"/>
                        <a:pt x="243" y="1580"/>
                      </a:cubicBezTo>
                      <a:cubicBezTo>
                        <a:pt x="419" y="1580"/>
                        <a:pt x="647" y="1501"/>
                        <a:pt x="770" y="1139"/>
                      </a:cubicBezTo>
                      <a:cubicBezTo>
                        <a:pt x="976" y="536"/>
                        <a:pt x="962" y="1"/>
                        <a:pt x="6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362;p66">
                  <a:extLst>
                    <a:ext uri="{FF2B5EF4-FFF2-40B4-BE49-F238E27FC236}">
                      <a16:creationId xmlns:a16="http://schemas.microsoft.com/office/drawing/2014/main" id="{90BFD75E-53EB-4480-AF66-0E2D1C895B6B}"/>
                    </a:ext>
                  </a:extLst>
                </p:cNvPr>
                <p:cNvSpPr/>
                <p:nvPr/>
              </p:nvSpPr>
              <p:spPr>
                <a:xfrm>
                  <a:off x="6795780" y="1034710"/>
                  <a:ext cx="351968" cy="42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1" h="4981" extrusionOk="0">
                      <a:moveTo>
                        <a:pt x="0" y="0"/>
                      </a:moveTo>
                      <a:lnTo>
                        <a:pt x="0" y="2561"/>
                      </a:lnTo>
                      <a:cubicBezTo>
                        <a:pt x="0" y="3692"/>
                        <a:pt x="912" y="4981"/>
                        <a:pt x="2059" y="4981"/>
                      </a:cubicBezTo>
                      <a:cubicBezTo>
                        <a:pt x="3190" y="4981"/>
                        <a:pt x="4101" y="3692"/>
                        <a:pt x="4101" y="2561"/>
                      </a:cubicBezTo>
                      <a:lnTo>
                        <a:pt x="4101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363;p66">
                  <a:extLst>
                    <a:ext uri="{FF2B5EF4-FFF2-40B4-BE49-F238E27FC236}">
                      <a16:creationId xmlns:a16="http://schemas.microsoft.com/office/drawing/2014/main" id="{4BE8A4E9-EDB2-4996-AC1A-40FFF2F191D2}"/>
                    </a:ext>
                  </a:extLst>
                </p:cNvPr>
                <p:cNvSpPr/>
                <p:nvPr/>
              </p:nvSpPr>
              <p:spPr>
                <a:xfrm>
                  <a:off x="6968374" y="903917"/>
                  <a:ext cx="261680" cy="268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127" extrusionOk="0">
                      <a:moveTo>
                        <a:pt x="0" y="1022"/>
                      </a:moveTo>
                      <a:cubicBezTo>
                        <a:pt x="0" y="1022"/>
                        <a:pt x="880" y="3127"/>
                        <a:pt x="2153" y="2844"/>
                      </a:cubicBezTo>
                      <a:cubicBezTo>
                        <a:pt x="2153" y="2844"/>
                        <a:pt x="3048" y="2074"/>
                        <a:pt x="2326" y="1179"/>
                      </a:cubicBezTo>
                      <a:cubicBezTo>
                        <a:pt x="1509" y="142"/>
                        <a:pt x="283" y="0"/>
                        <a:pt x="0" y="102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364;p66">
                  <a:extLst>
                    <a:ext uri="{FF2B5EF4-FFF2-40B4-BE49-F238E27FC236}">
                      <a16:creationId xmlns:a16="http://schemas.microsoft.com/office/drawing/2014/main" id="{847EC028-B0F1-42A1-B913-9EB380B6DFE2}"/>
                    </a:ext>
                  </a:extLst>
                </p:cNvPr>
                <p:cNvSpPr/>
                <p:nvPr/>
              </p:nvSpPr>
              <p:spPr>
                <a:xfrm>
                  <a:off x="6741882" y="854054"/>
                  <a:ext cx="432901" cy="306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3567" extrusionOk="0">
                      <a:moveTo>
                        <a:pt x="3315" y="2357"/>
                      </a:moveTo>
                      <a:cubicBezTo>
                        <a:pt x="3315" y="2357"/>
                        <a:pt x="2529" y="3425"/>
                        <a:pt x="628" y="3566"/>
                      </a:cubicBezTo>
                      <a:cubicBezTo>
                        <a:pt x="628" y="3566"/>
                        <a:pt x="0" y="2467"/>
                        <a:pt x="503" y="1697"/>
                      </a:cubicBezTo>
                      <a:cubicBezTo>
                        <a:pt x="1021" y="927"/>
                        <a:pt x="2639" y="0"/>
                        <a:pt x="4242" y="1100"/>
                      </a:cubicBezTo>
                      <a:cubicBezTo>
                        <a:pt x="5043" y="1650"/>
                        <a:pt x="3315" y="2357"/>
                        <a:pt x="3315" y="235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365;p66">
                  <a:extLst>
                    <a:ext uri="{FF2B5EF4-FFF2-40B4-BE49-F238E27FC236}">
                      <a16:creationId xmlns:a16="http://schemas.microsoft.com/office/drawing/2014/main" id="{E9243267-C73E-43E3-98F0-D78CAC1CFB2B}"/>
                    </a:ext>
                  </a:extLst>
                </p:cNvPr>
                <p:cNvSpPr/>
                <p:nvPr/>
              </p:nvSpPr>
              <p:spPr>
                <a:xfrm>
                  <a:off x="6971035" y="948373"/>
                  <a:ext cx="1459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" extrusionOk="0">
                      <a:moveTo>
                        <a:pt x="17" y="1"/>
                      </a:moveTo>
                      <a:lnTo>
                        <a:pt x="17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366;p66">
                  <a:extLst>
                    <a:ext uri="{FF2B5EF4-FFF2-40B4-BE49-F238E27FC236}">
                      <a16:creationId xmlns:a16="http://schemas.microsoft.com/office/drawing/2014/main" id="{86B155FC-C39D-460A-A2C9-8613938381D6}"/>
                    </a:ext>
                  </a:extLst>
                </p:cNvPr>
                <p:cNvSpPr/>
                <p:nvPr/>
              </p:nvSpPr>
              <p:spPr>
                <a:xfrm>
                  <a:off x="6760677" y="1104827"/>
                  <a:ext cx="64884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2216" extrusionOk="0">
                      <a:moveTo>
                        <a:pt x="755" y="487"/>
                      </a:moveTo>
                      <a:cubicBezTo>
                        <a:pt x="755" y="487"/>
                        <a:pt x="551" y="1006"/>
                        <a:pt x="551" y="1524"/>
                      </a:cubicBezTo>
                      <a:cubicBezTo>
                        <a:pt x="551" y="1776"/>
                        <a:pt x="535" y="2216"/>
                        <a:pt x="409" y="2106"/>
                      </a:cubicBezTo>
                      <a:cubicBezTo>
                        <a:pt x="284" y="2011"/>
                        <a:pt x="1" y="550"/>
                        <a:pt x="362" y="267"/>
                      </a:cubicBezTo>
                      <a:cubicBezTo>
                        <a:pt x="724" y="0"/>
                        <a:pt x="755" y="487"/>
                        <a:pt x="755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367;p66">
                  <a:extLst>
                    <a:ext uri="{FF2B5EF4-FFF2-40B4-BE49-F238E27FC236}">
                      <a16:creationId xmlns:a16="http://schemas.microsoft.com/office/drawing/2014/main" id="{94C53E23-13F3-4106-B684-54F4F7E3A277}"/>
                    </a:ext>
                  </a:extLst>
                </p:cNvPr>
                <p:cNvSpPr/>
                <p:nvPr/>
              </p:nvSpPr>
              <p:spPr>
                <a:xfrm>
                  <a:off x="7108612" y="1104827"/>
                  <a:ext cx="64798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2216" extrusionOk="0">
                      <a:moveTo>
                        <a:pt x="0" y="487"/>
                      </a:moveTo>
                      <a:cubicBezTo>
                        <a:pt x="0" y="487"/>
                        <a:pt x="205" y="1006"/>
                        <a:pt x="205" y="1524"/>
                      </a:cubicBezTo>
                      <a:cubicBezTo>
                        <a:pt x="205" y="1776"/>
                        <a:pt x="220" y="2216"/>
                        <a:pt x="346" y="2106"/>
                      </a:cubicBezTo>
                      <a:cubicBezTo>
                        <a:pt x="472" y="2011"/>
                        <a:pt x="755" y="550"/>
                        <a:pt x="393" y="267"/>
                      </a:cubicBezTo>
                      <a:cubicBezTo>
                        <a:pt x="32" y="0"/>
                        <a:pt x="0" y="487"/>
                        <a:pt x="0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368;p66">
                  <a:extLst>
                    <a:ext uri="{FF2B5EF4-FFF2-40B4-BE49-F238E27FC236}">
                      <a16:creationId xmlns:a16="http://schemas.microsoft.com/office/drawing/2014/main" id="{529D9D31-FB04-498C-AB13-CC951B232315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372223" cy="540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1" extrusionOk="0">
                      <a:moveTo>
                        <a:pt x="1" y="0"/>
                      </a:moveTo>
                      <a:lnTo>
                        <a:pt x="4337" y="0"/>
                      </a:lnTo>
                      <a:lnTo>
                        <a:pt x="4337" y="6300"/>
                      </a:lnTo>
                      <a:lnTo>
                        <a:pt x="1" y="6300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369;p66">
                  <a:extLst>
                    <a:ext uri="{FF2B5EF4-FFF2-40B4-BE49-F238E27FC236}">
                      <a16:creationId xmlns:a16="http://schemas.microsoft.com/office/drawing/2014/main" id="{BC6D6337-5027-4D7E-B243-D590E95089D7}"/>
                    </a:ext>
                  </a:extLst>
                </p:cNvPr>
                <p:cNvSpPr/>
                <p:nvPr/>
              </p:nvSpPr>
              <p:spPr>
                <a:xfrm>
                  <a:off x="6790373" y="1738541"/>
                  <a:ext cx="388444" cy="555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74" extrusionOk="0">
                      <a:moveTo>
                        <a:pt x="173" y="0"/>
                      </a:moveTo>
                      <a:lnTo>
                        <a:pt x="1" y="173"/>
                      </a:lnTo>
                      <a:lnTo>
                        <a:pt x="4353" y="173"/>
                      </a:lnTo>
                      <a:lnTo>
                        <a:pt x="4353" y="6473"/>
                      </a:lnTo>
                      <a:lnTo>
                        <a:pt x="4525" y="6285"/>
                      </a:lnTo>
                      <a:lnTo>
                        <a:pt x="45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370;p66">
                  <a:extLst>
                    <a:ext uri="{FF2B5EF4-FFF2-40B4-BE49-F238E27FC236}">
                      <a16:creationId xmlns:a16="http://schemas.microsoft.com/office/drawing/2014/main" id="{409ACF98-F81E-4F96-B979-644F412C9A71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371;p66">
                  <a:extLst>
                    <a:ext uri="{FF2B5EF4-FFF2-40B4-BE49-F238E27FC236}">
                      <a16:creationId xmlns:a16="http://schemas.microsoft.com/office/drawing/2014/main" id="{0CC64CFF-7AD0-4C94-96EE-9B9F5FACFBED}"/>
                    </a:ext>
                  </a:extLst>
                </p:cNvPr>
                <p:cNvSpPr/>
                <p:nvPr/>
              </p:nvSpPr>
              <p:spPr>
                <a:xfrm>
                  <a:off x="6778272" y="1787031"/>
                  <a:ext cx="372223" cy="540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2" extrusionOk="0">
                      <a:moveTo>
                        <a:pt x="0" y="1"/>
                      </a:moveTo>
                      <a:lnTo>
                        <a:pt x="0" y="6301"/>
                      </a:lnTo>
                      <a:lnTo>
                        <a:pt x="4336" y="6301"/>
                      </a:lnTo>
                      <a:lnTo>
                        <a:pt x="4336" y="1"/>
                      </a:ln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372;p66">
                  <a:extLst>
                    <a:ext uri="{FF2B5EF4-FFF2-40B4-BE49-F238E27FC236}">
                      <a16:creationId xmlns:a16="http://schemas.microsoft.com/office/drawing/2014/main" id="{80C68AB6-7027-48F4-9398-FEF658D5D17C}"/>
                    </a:ext>
                  </a:extLst>
                </p:cNvPr>
                <p:cNvSpPr/>
                <p:nvPr/>
              </p:nvSpPr>
              <p:spPr>
                <a:xfrm>
                  <a:off x="6776898" y="1773556"/>
                  <a:ext cx="388444" cy="554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59" extrusionOk="0">
                      <a:moveTo>
                        <a:pt x="189" y="1"/>
                      </a:moveTo>
                      <a:lnTo>
                        <a:pt x="1" y="174"/>
                      </a:lnTo>
                      <a:lnTo>
                        <a:pt x="4352" y="174"/>
                      </a:lnTo>
                      <a:lnTo>
                        <a:pt x="4352" y="6458"/>
                      </a:lnTo>
                      <a:lnTo>
                        <a:pt x="4525" y="6285"/>
                      </a:lnTo>
                      <a:lnTo>
                        <a:pt x="452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373;p66">
                  <a:extLst>
                    <a:ext uri="{FF2B5EF4-FFF2-40B4-BE49-F238E27FC236}">
                      <a16:creationId xmlns:a16="http://schemas.microsoft.com/office/drawing/2014/main" id="{5A182C7A-7168-4EE1-B79E-1658B4D791C3}"/>
                    </a:ext>
                  </a:extLst>
                </p:cNvPr>
                <p:cNvSpPr/>
                <p:nvPr/>
              </p:nvSpPr>
              <p:spPr>
                <a:xfrm>
                  <a:off x="6776898" y="1788404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374;p66">
                  <a:extLst>
                    <a:ext uri="{FF2B5EF4-FFF2-40B4-BE49-F238E27FC236}">
                      <a16:creationId xmlns:a16="http://schemas.microsoft.com/office/drawing/2014/main" id="{8D10BE58-82E0-4854-B1C3-8D566F39546A}"/>
                    </a:ext>
                  </a:extLst>
                </p:cNvPr>
                <p:cNvSpPr/>
                <p:nvPr/>
              </p:nvSpPr>
              <p:spPr>
                <a:xfrm>
                  <a:off x="6894221" y="1633322"/>
                  <a:ext cx="453156" cy="506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0" h="5903" extrusionOk="0">
                      <a:moveTo>
                        <a:pt x="4871" y="1"/>
                      </a:moveTo>
                      <a:lnTo>
                        <a:pt x="3740" y="1195"/>
                      </a:lnTo>
                      <a:cubicBezTo>
                        <a:pt x="3567" y="1651"/>
                        <a:pt x="3740" y="3206"/>
                        <a:pt x="3740" y="3772"/>
                      </a:cubicBezTo>
                      <a:cubicBezTo>
                        <a:pt x="3221" y="3882"/>
                        <a:pt x="2341" y="4039"/>
                        <a:pt x="1603" y="4369"/>
                      </a:cubicBezTo>
                      <a:cubicBezTo>
                        <a:pt x="1336" y="4479"/>
                        <a:pt x="1053" y="4589"/>
                        <a:pt x="817" y="4683"/>
                      </a:cubicBezTo>
                      <a:cubicBezTo>
                        <a:pt x="173" y="4903"/>
                        <a:pt x="0" y="4934"/>
                        <a:pt x="0" y="4934"/>
                      </a:cubicBezTo>
                      <a:lnTo>
                        <a:pt x="0" y="5893"/>
                      </a:lnTo>
                      <a:cubicBezTo>
                        <a:pt x="88" y="5900"/>
                        <a:pt x="160" y="5903"/>
                        <a:pt x="225" y="5903"/>
                      </a:cubicBezTo>
                      <a:cubicBezTo>
                        <a:pt x="439" y="5903"/>
                        <a:pt x="570" y="5870"/>
                        <a:pt x="896" y="5845"/>
                      </a:cubicBezTo>
                      <a:cubicBezTo>
                        <a:pt x="2923" y="5688"/>
                        <a:pt x="4211" y="5201"/>
                        <a:pt x="4839" y="4903"/>
                      </a:cubicBezTo>
                      <a:cubicBezTo>
                        <a:pt x="5122" y="4761"/>
                        <a:pt x="5279" y="4479"/>
                        <a:pt x="5264" y="4164"/>
                      </a:cubicBezTo>
                      <a:lnTo>
                        <a:pt x="487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375;p66">
                  <a:extLst>
                    <a:ext uri="{FF2B5EF4-FFF2-40B4-BE49-F238E27FC236}">
                      <a16:creationId xmlns:a16="http://schemas.microsoft.com/office/drawing/2014/main" id="{4517AB60-230A-4901-9DD7-BB79DB5A7306}"/>
                    </a:ext>
                  </a:extLst>
                </p:cNvPr>
                <p:cNvSpPr/>
                <p:nvPr/>
              </p:nvSpPr>
              <p:spPr>
                <a:xfrm>
                  <a:off x="6732441" y="1993949"/>
                  <a:ext cx="173967" cy="15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" h="1843" extrusionOk="0">
                      <a:moveTo>
                        <a:pt x="639" y="1"/>
                      </a:moveTo>
                      <a:cubicBezTo>
                        <a:pt x="564" y="1"/>
                        <a:pt x="498" y="19"/>
                        <a:pt x="456" y="57"/>
                      </a:cubicBezTo>
                      <a:cubicBezTo>
                        <a:pt x="314" y="167"/>
                        <a:pt x="534" y="339"/>
                        <a:pt x="534" y="339"/>
                      </a:cubicBezTo>
                      <a:cubicBezTo>
                        <a:pt x="534" y="339"/>
                        <a:pt x="189" y="496"/>
                        <a:pt x="94" y="826"/>
                      </a:cubicBezTo>
                      <a:cubicBezTo>
                        <a:pt x="0" y="1156"/>
                        <a:pt x="141" y="1643"/>
                        <a:pt x="393" y="1785"/>
                      </a:cubicBezTo>
                      <a:cubicBezTo>
                        <a:pt x="477" y="1827"/>
                        <a:pt x="610" y="1843"/>
                        <a:pt x="761" y="1843"/>
                      </a:cubicBezTo>
                      <a:cubicBezTo>
                        <a:pt x="1231" y="1843"/>
                        <a:pt x="1885" y="1691"/>
                        <a:pt x="1885" y="1691"/>
                      </a:cubicBezTo>
                      <a:cubicBezTo>
                        <a:pt x="1885" y="1691"/>
                        <a:pt x="2027" y="1172"/>
                        <a:pt x="1885" y="732"/>
                      </a:cubicBezTo>
                      <a:cubicBezTo>
                        <a:pt x="1885" y="732"/>
                        <a:pt x="1273" y="496"/>
                        <a:pt x="1131" y="261"/>
                      </a:cubicBezTo>
                      <a:cubicBezTo>
                        <a:pt x="1033" y="96"/>
                        <a:pt x="811" y="1"/>
                        <a:pt x="639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376;p66">
              <a:extLst>
                <a:ext uri="{FF2B5EF4-FFF2-40B4-BE49-F238E27FC236}">
                  <a16:creationId xmlns:a16="http://schemas.microsoft.com/office/drawing/2014/main" id="{8DF0DBA3-39D7-43EC-886C-B286213982AC}"/>
                </a:ext>
              </a:extLst>
            </p:cNvPr>
            <p:cNvSpPr/>
            <p:nvPr/>
          </p:nvSpPr>
          <p:spPr>
            <a:xfrm>
              <a:off x="7523836" y="1991975"/>
              <a:ext cx="212700" cy="212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7;p66">
              <a:extLst>
                <a:ext uri="{FF2B5EF4-FFF2-40B4-BE49-F238E27FC236}">
                  <a16:creationId xmlns:a16="http://schemas.microsoft.com/office/drawing/2014/main" id="{AADCF30A-4A39-4E7E-BD97-47284A189E1A}"/>
                </a:ext>
              </a:extLst>
            </p:cNvPr>
            <p:cNvSpPr/>
            <p:nvPr/>
          </p:nvSpPr>
          <p:spPr>
            <a:xfrm>
              <a:off x="7523825" y="332439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8;p66">
              <a:extLst>
                <a:ext uri="{FF2B5EF4-FFF2-40B4-BE49-F238E27FC236}">
                  <a16:creationId xmlns:a16="http://schemas.microsoft.com/office/drawing/2014/main" id="{62339957-0BA1-43A6-85DF-5AF2113467C8}"/>
                </a:ext>
              </a:extLst>
            </p:cNvPr>
            <p:cNvSpPr/>
            <p:nvPr/>
          </p:nvSpPr>
          <p:spPr>
            <a:xfrm>
              <a:off x="6006825" y="2755575"/>
              <a:ext cx="202500" cy="202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9;p66">
              <a:extLst>
                <a:ext uri="{FF2B5EF4-FFF2-40B4-BE49-F238E27FC236}">
                  <a16:creationId xmlns:a16="http://schemas.microsoft.com/office/drawing/2014/main" id="{B0AF0BC7-011E-4C1C-8243-4A39F7906265}"/>
                </a:ext>
              </a:extLst>
            </p:cNvPr>
            <p:cNvSpPr/>
            <p:nvPr/>
          </p:nvSpPr>
          <p:spPr>
            <a:xfrm>
              <a:off x="6246950" y="113504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وسيلة شرح بيضاوية 2">
            <a:extLst>
              <a:ext uri="{FF2B5EF4-FFF2-40B4-BE49-F238E27FC236}">
                <a16:creationId xmlns:a16="http://schemas.microsoft.com/office/drawing/2014/main" id="{037A2917-6DA1-478A-9D5B-3F536070B88F}"/>
              </a:ext>
            </a:extLst>
          </p:cNvPr>
          <p:cNvSpPr/>
          <p:nvPr/>
        </p:nvSpPr>
        <p:spPr>
          <a:xfrm>
            <a:off x="3957296" y="1746780"/>
            <a:ext cx="2850543" cy="1219725"/>
          </a:xfrm>
          <a:prstGeom prst="wedgeEllipseCallout">
            <a:avLst>
              <a:gd name="adj1" fmla="val 66493"/>
              <a:gd name="adj2" fmla="val -10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Where does she go every day?</a:t>
            </a:r>
            <a:endParaRPr lang="ar-SA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5" name="Google Shape;1232;p62">
            <a:extLst>
              <a:ext uri="{FF2B5EF4-FFF2-40B4-BE49-F238E27FC236}">
                <a16:creationId xmlns:a16="http://schemas.microsoft.com/office/drawing/2014/main" id="{A1B76F54-15D3-43D7-A3E3-E59BA6260AD0}"/>
              </a:ext>
            </a:extLst>
          </p:cNvPr>
          <p:cNvSpPr txBox="1">
            <a:spLocks/>
          </p:cNvSpPr>
          <p:nvPr/>
        </p:nvSpPr>
        <p:spPr>
          <a:xfrm>
            <a:off x="2051719" y="517852"/>
            <a:ext cx="4756120" cy="478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7132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800" b="1" dirty="0"/>
              <a:t>She            to school every day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0722F630-7CDF-4412-A01E-FCC3344DC409}"/>
              </a:ext>
            </a:extLst>
          </p:cNvPr>
          <p:cNvSpPr txBox="1"/>
          <p:nvPr/>
        </p:nvSpPr>
        <p:spPr>
          <a:xfrm>
            <a:off x="3173525" y="517852"/>
            <a:ext cx="783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tx1">
                    <a:lumMod val="75000"/>
                  </a:schemeClr>
                </a:solidFill>
              </a:rPr>
              <a:t>go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</a:rPr>
              <a:t>es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1" name="Google Shape;1471;p63"/>
          <p:cNvGrpSpPr/>
          <p:nvPr/>
        </p:nvGrpSpPr>
        <p:grpSpPr>
          <a:xfrm>
            <a:off x="1237804" y="759015"/>
            <a:ext cx="425821" cy="342049"/>
            <a:chOff x="5598250" y="3236475"/>
            <a:chExt cx="425821" cy="342049"/>
          </a:xfrm>
        </p:grpSpPr>
        <p:sp>
          <p:nvSpPr>
            <p:cNvPr id="1472" name="Google Shape;1472;p63"/>
            <p:cNvSpPr/>
            <p:nvPr/>
          </p:nvSpPr>
          <p:spPr>
            <a:xfrm>
              <a:off x="5598250" y="3236475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3"/>
            <p:cNvSpPr/>
            <p:nvPr/>
          </p:nvSpPr>
          <p:spPr>
            <a:xfrm>
              <a:off x="5688600" y="3307450"/>
              <a:ext cx="335471" cy="271073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4" name="Google Shape;1474;p63"/>
          <p:cNvSpPr/>
          <p:nvPr/>
        </p:nvSpPr>
        <p:spPr>
          <a:xfrm>
            <a:off x="6496125" y="2248325"/>
            <a:ext cx="251584" cy="203289"/>
          </a:xfrm>
          <a:custGeom>
            <a:avLst/>
            <a:gdLst/>
            <a:ahLst/>
            <a:cxnLst/>
            <a:rect l="l" t="t" r="r" b="b"/>
            <a:pathLst>
              <a:path w="30756" h="24852" extrusionOk="0">
                <a:moveTo>
                  <a:pt x="15478" y="1"/>
                </a:moveTo>
                <a:cubicBezTo>
                  <a:pt x="12043" y="1"/>
                  <a:pt x="9207" y="2603"/>
                  <a:pt x="8907" y="5972"/>
                </a:cubicBezTo>
                <a:cubicBezTo>
                  <a:pt x="8073" y="5471"/>
                  <a:pt x="7139" y="5171"/>
                  <a:pt x="6105" y="5171"/>
                </a:cubicBezTo>
                <a:cubicBezTo>
                  <a:pt x="3103" y="5171"/>
                  <a:pt x="701" y="7606"/>
                  <a:pt x="701" y="10575"/>
                </a:cubicBezTo>
                <a:cubicBezTo>
                  <a:pt x="701" y="11976"/>
                  <a:pt x="1235" y="13244"/>
                  <a:pt x="2136" y="14211"/>
                </a:cubicBezTo>
                <a:cubicBezTo>
                  <a:pt x="901" y="14611"/>
                  <a:pt x="1" y="15745"/>
                  <a:pt x="1" y="17113"/>
                </a:cubicBezTo>
                <a:cubicBezTo>
                  <a:pt x="1" y="18781"/>
                  <a:pt x="1368" y="20149"/>
                  <a:pt x="3036" y="20149"/>
                </a:cubicBezTo>
                <a:cubicBezTo>
                  <a:pt x="3370" y="20149"/>
                  <a:pt x="3670" y="20082"/>
                  <a:pt x="3970" y="20015"/>
                </a:cubicBezTo>
                <a:cubicBezTo>
                  <a:pt x="5071" y="22050"/>
                  <a:pt x="7273" y="23451"/>
                  <a:pt x="9774" y="23451"/>
                </a:cubicBezTo>
                <a:cubicBezTo>
                  <a:pt x="11476" y="23451"/>
                  <a:pt x="13043" y="22784"/>
                  <a:pt x="14244" y="21683"/>
                </a:cubicBezTo>
                <a:cubicBezTo>
                  <a:pt x="15078" y="23551"/>
                  <a:pt x="16946" y="24852"/>
                  <a:pt x="19148" y="24852"/>
                </a:cubicBezTo>
                <a:cubicBezTo>
                  <a:pt x="21983" y="24852"/>
                  <a:pt x="24318" y="22617"/>
                  <a:pt x="24518" y="19815"/>
                </a:cubicBezTo>
                <a:cubicBezTo>
                  <a:pt x="24785" y="19848"/>
                  <a:pt x="25052" y="19882"/>
                  <a:pt x="25352" y="19882"/>
                </a:cubicBezTo>
                <a:cubicBezTo>
                  <a:pt x="28321" y="19882"/>
                  <a:pt x="30756" y="17480"/>
                  <a:pt x="30756" y="14511"/>
                </a:cubicBezTo>
                <a:cubicBezTo>
                  <a:pt x="30756" y="12076"/>
                  <a:pt x="29155" y="10008"/>
                  <a:pt x="26953" y="9341"/>
                </a:cubicBezTo>
                <a:cubicBezTo>
                  <a:pt x="27087" y="9007"/>
                  <a:pt x="27153" y="8607"/>
                  <a:pt x="27153" y="8207"/>
                </a:cubicBezTo>
                <a:cubicBezTo>
                  <a:pt x="27153" y="6539"/>
                  <a:pt x="25786" y="5171"/>
                  <a:pt x="24118" y="5171"/>
                </a:cubicBezTo>
                <a:cubicBezTo>
                  <a:pt x="23351" y="5171"/>
                  <a:pt x="22617" y="5471"/>
                  <a:pt x="22083" y="5972"/>
                </a:cubicBezTo>
                <a:cubicBezTo>
                  <a:pt x="21750" y="2603"/>
                  <a:pt x="18948" y="1"/>
                  <a:pt x="1547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476;p63"/>
          <p:cNvGrpSpPr/>
          <p:nvPr/>
        </p:nvGrpSpPr>
        <p:grpSpPr>
          <a:xfrm>
            <a:off x="384513" y="1149905"/>
            <a:ext cx="335487" cy="491728"/>
            <a:chOff x="2881300" y="3658250"/>
            <a:chExt cx="251584" cy="368805"/>
          </a:xfrm>
        </p:grpSpPr>
        <p:sp>
          <p:nvSpPr>
            <p:cNvPr id="1477" name="Google Shape;1477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63"/>
          <p:cNvGrpSpPr/>
          <p:nvPr/>
        </p:nvGrpSpPr>
        <p:grpSpPr>
          <a:xfrm>
            <a:off x="848997" y="1022888"/>
            <a:ext cx="335477" cy="438029"/>
            <a:chOff x="4972050" y="2595025"/>
            <a:chExt cx="858875" cy="1121425"/>
          </a:xfrm>
        </p:grpSpPr>
        <p:sp>
          <p:nvSpPr>
            <p:cNvPr id="1480" name="Google Shape;1480;p63"/>
            <p:cNvSpPr/>
            <p:nvPr/>
          </p:nvSpPr>
          <p:spPr>
            <a:xfrm>
              <a:off x="5188875" y="31268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0"/>
                  </a:moveTo>
                  <a:lnTo>
                    <a:pt x="1335" y="1301"/>
                  </a:lnTo>
                  <a:cubicBezTo>
                    <a:pt x="367" y="2636"/>
                    <a:pt x="234" y="3169"/>
                    <a:pt x="167" y="3369"/>
                  </a:cubicBezTo>
                  <a:cubicBezTo>
                    <a:pt x="1" y="3970"/>
                    <a:pt x="67" y="4470"/>
                    <a:pt x="201" y="4871"/>
                  </a:cubicBezTo>
                  <a:cubicBezTo>
                    <a:pt x="267" y="5037"/>
                    <a:pt x="334" y="5171"/>
                    <a:pt x="434" y="5304"/>
                  </a:cubicBezTo>
                  <a:cubicBezTo>
                    <a:pt x="501" y="5404"/>
                    <a:pt x="568" y="5471"/>
                    <a:pt x="634" y="5571"/>
                  </a:cubicBezTo>
                  <a:cubicBezTo>
                    <a:pt x="834" y="5771"/>
                    <a:pt x="1068" y="5971"/>
                    <a:pt x="1368" y="6071"/>
                  </a:cubicBezTo>
                  <a:cubicBezTo>
                    <a:pt x="1635" y="6205"/>
                    <a:pt x="1969" y="6272"/>
                    <a:pt x="2302" y="6272"/>
                  </a:cubicBezTo>
                  <a:cubicBezTo>
                    <a:pt x="2636" y="6272"/>
                    <a:pt x="2936" y="6205"/>
                    <a:pt x="3236" y="6071"/>
                  </a:cubicBezTo>
                  <a:cubicBezTo>
                    <a:pt x="3503" y="5938"/>
                    <a:pt x="3770" y="5771"/>
                    <a:pt x="3970" y="5571"/>
                  </a:cubicBezTo>
                  <a:cubicBezTo>
                    <a:pt x="4037" y="5471"/>
                    <a:pt x="4103" y="5404"/>
                    <a:pt x="4170" y="5304"/>
                  </a:cubicBezTo>
                  <a:cubicBezTo>
                    <a:pt x="4237" y="5171"/>
                    <a:pt x="4337" y="5037"/>
                    <a:pt x="4404" y="4837"/>
                  </a:cubicBezTo>
                  <a:cubicBezTo>
                    <a:pt x="4537" y="4470"/>
                    <a:pt x="4604" y="3970"/>
                    <a:pt x="4404" y="3369"/>
                  </a:cubicBezTo>
                  <a:cubicBezTo>
                    <a:pt x="4370" y="3169"/>
                    <a:pt x="4204" y="2636"/>
                    <a:pt x="3236" y="1301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3"/>
            <p:cNvSpPr/>
            <p:nvPr/>
          </p:nvSpPr>
          <p:spPr>
            <a:xfrm>
              <a:off x="5364000" y="32744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0"/>
                    <a:pt x="234" y="4837"/>
                  </a:cubicBezTo>
                  <a:cubicBezTo>
                    <a:pt x="267" y="5038"/>
                    <a:pt x="367" y="5171"/>
                    <a:pt x="434" y="5304"/>
                  </a:cubicBezTo>
                  <a:cubicBezTo>
                    <a:pt x="501" y="5371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8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6" y="5938"/>
                    <a:pt x="3770" y="5771"/>
                    <a:pt x="3970" y="5538"/>
                  </a:cubicBezTo>
                  <a:cubicBezTo>
                    <a:pt x="4037" y="5471"/>
                    <a:pt x="4103" y="5371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0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3"/>
            <p:cNvSpPr/>
            <p:nvPr/>
          </p:nvSpPr>
          <p:spPr>
            <a:xfrm>
              <a:off x="5205550" y="344040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1"/>
                    <a:pt x="234" y="4837"/>
                  </a:cubicBezTo>
                  <a:cubicBezTo>
                    <a:pt x="268" y="5038"/>
                    <a:pt x="368" y="5171"/>
                    <a:pt x="434" y="5304"/>
                  </a:cubicBezTo>
                  <a:cubicBezTo>
                    <a:pt x="501" y="5405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9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7" y="5938"/>
                    <a:pt x="3770" y="5771"/>
                    <a:pt x="3970" y="5538"/>
                  </a:cubicBezTo>
                  <a:cubicBezTo>
                    <a:pt x="4037" y="5471"/>
                    <a:pt x="4104" y="5405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1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3"/>
            <p:cNvSpPr/>
            <p:nvPr/>
          </p:nvSpPr>
          <p:spPr>
            <a:xfrm>
              <a:off x="5589150" y="337370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3"/>
            <p:cNvSpPr/>
            <p:nvPr/>
          </p:nvSpPr>
          <p:spPr>
            <a:xfrm>
              <a:off x="5507425" y="31268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6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71"/>
                  </a:cubicBezTo>
                  <a:cubicBezTo>
                    <a:pt x="268" y="5037"/>
                    <a:pt x="335" y="5171"/>
                    <a:pt x="435" y="5304"/>
                  </a:cubicBezTo>
                  <a:cubicBezTo>
                    <a:pt x="468" y="5404"/>
                    <a:pt x="535" y="5471"/>
                    <a:pt x="635" y="5571"/>
                  </a:cubicBezTo>
                  <a:cubicBezTo>
                    <a:pt x="835" y="5771"/>
                    <a:pt x="1068" y="5971"/>
                    <a:pt x="1335" y="6071"/>
                  </a:cubicBezTo>
                  <a:cubicBezTo>
                    <a:pt x="1635" y="6205"/>
                    <a:pt x="1969" y="6272"/>
                    <a:pt x="2303" y="6272"/>
                  </a:cubicBezTo>
                  <a:cubicBezTo>
                    <a:pt x="2603" y="6272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1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6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3"/>
            <p:cNvSpPr/>
            <p:nvPr/>
          </p:nvSpPr>
          <p:spPr>
            <a:xfrm>
              <a:off x="5438225" y="35596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2" y="1"/>
                  </a:moveTo>
                  <a:lnTo>
                    <a:pt x="1335" y="1302"/>
                  </a:lnTo>
                  <a:cubicBezTo>
                    <a:pt x="367" y="2636"/>
                    <a:pt x="200" y="3170"/>
                    <a:pt x="167" y="3370"/>
                  </a:cubicBezTo>
                  <a:cubicBezTo>
                    <a:pt x="0" y="3970"/>
                    <a:pt x="67" y="4471"/>
                    <a:pt x="200" y="4871"/>
                  </a:cubicBezTo>
                  <a:cubicBezTo>
                    <a:pt x="267" y="5038"/>
                    <a:pt x="334" y="5171"/>
                    <a:pt x="434" y="5305"/>
                  </a:cubicBezTo>
                  <a:cubicBezTo>
                    <a:pt x="501" y="5405"/>
                    <a:pt x="567" y="5471"/>
                    <a:pt x="634" y="5571"/>
                  </a:cubicBezTo>
                  <a:cubicBezTo>
                    <a:pt x="834" y="5772"/>
                    <a:pt x="1068" y="5938"/>
                    <a:pt x="1335" y="6072"/>
                  </a:cubicBezTo>
                  <a:cubicBezTo>
                    <a:pt x="1635" y="6205"/>
                    <a:pt x="1968" y="6272"/>
                    <a:pt x="2302" y="6272"/>
                  </a:cubicBezTo>
                  <a:cubicBezTo>
                    <a:pt x="2636" y="6272"/>
                    <a:pt x="2936" y="6205"/>
                    <a:pt x="3236" y="6072"/>
                  </a:cubicBezTo>
                  <a:cubicBezTo>
                    <a:pt x="3503" y="5938"/>
                    <a:pt x="3736" y="5772"/>
                    <a:pt x="3936" y="5571"/>
                  </a:cubicBezTo>
                  <a:cubicBezTo>
                    <a:pt x="4037" y="5471"/>
                    <a:pt x="4103" y="5405"/>
                    <a:pt x="4137" y="5305"/>
                  </a:cubicBezTo>
                  <a:cubicBezTo>
                    <a:pt x="4237" y="5171"/>
                    <a:pt x="4303" y="5038"/>
                    <a:pt x="4370" y="4838"/>
                  </a:cubicBezTo>
                  <a:cubicBezTo>
                    <a:pt x="4537" y="4471"/>
                    <a:pt x="4570" y="3970"/>
                    <a:pt x="4403" y="3370"/>
                  </a:cubicBezTo>
                  <a:cubicBezTo>
                    <a:pt x="4370" y="3170"/>
                    <a:pt x="4203" y="2636"/>
                    <a:pt x="3236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3"/>
            <p:cNvSpPr/>
            <p:nvPr/>
          </p:nvSpPr>
          <p:spPr>
            <a:xfrm>
              <a:off x="4972050" y="2595025"/>
              <a:ext cx="858875" cy="490175"/>
            </a:xfrm>
            <a:custGeom>
              <a:avLst/>
              <a:gdLst/>
              <a:ahLst/>
              <a:cxnLst/>
              <a:rect l="l" t="t" r="r" b="b"/>
              <a:pathLst>
                <a:path w="34355" h="19607" extrusionOk="0">
                  <a:moveTo>
                    <a:pt x="16795" y="0"/>
                  </a:moveTo>
                  <a:cubicBezTo>
                    <a:pt x="16521" y="0"/>
                    <a:pt x="16248" y="30"/>
                    <a:pt x="15979" y="92"/>
                  </a:cubicBezTo>
                  <a:cubicBezTo>
                    <a:pt x="14344" y="425"/>
                    <a:pt x="12977" y="2060"/>
                    <a:pt x="12776" y="3694"/>
                  </a:cubicBezTo>
                  <a:cubicBezTo>
                    <a:pt x="11983" y="2900"/>
                    <a:pt x="10860" y="2454"/>
                    <a:pt x="9732" y="2454"/>
                  </a:cubicBezTo>
                  <a:cubicBezTo>
                    <a:pt x="9296" y="2454"/>
                    <a:pt x="8859" y="2520"/>
                    <a:pt x="8440" y="2660"/>
                  </a:cubicBezTo>
                  <a:cubicBezTo>
                    <a:pt x="7306" y="3060"/>
                    <a:pt x="6372" y="3994"/>
                    <a:pt x="5905" y="5095"/>
                  </a:cubicBezTo>
                  <a:cubicBezTo>
                    <a:pt x="5398" y="4914"/>
                    <a:pt x="4838" y="4820"/>
                    <a:pt x="4282" y="4820"/>
                  </a:cubicBezTo>
                  <a:cubicBezTo>
                    <a:pt x="3301" y="4820"/>
                    <a:pt x="2328" y="5112"/>
                    <a:pt x="1669" y="5729"/>
                  </a:cubicBezTo>
                  <a:cubicBezTo>
                    <a:pt x="334" y="6996"/>
                    <a:pt x="1" y="9131"/>
                    <a:pt x="801" y="10766"/>
                  </a:cubicBezTo>
                  <a:cubicBezTo>
                    <a:pt x="1568" y="12400"/>
                    <a:pt x="3370" y="13501"/>
                    <a:pt x="5171" y="13568"/>
                  </a:cubicBezTo>
                  <a:cubicBezTo>
                    <a:pt x="4971" y="15436"/>
                    <a:pt x="6038" y="17604"/>
                    <a:pt x="8373" y="18371"/>
                  </a:cubicBezTo>
                  <a:cubicBezTo>
                    <a:pt x="8964" y="18557"/>
                    <a:pt x="9555" y="18642"/>
                    <a:pt x="10128" y="18642"/>
                  </a:cubicBezTo>
                  <a:cubicBezTo>
                    <a:pt x="11818" y="18642"/>
                    <a:pt x="13347" y="17900"/>
                    <a:pt x="14244" y="16804"/>
                  </a:cubicBezTo>
                  <a:cubicBezTo>
                    <a:pt x="14678" y="18104"/>
                    <a:pt x="15945" y="19105"/>
                    <a:pt x="17346" y="19239"/>
                  </a:cubicBezTo>
                  <a:cubicBezTo>
                    <a:pt x="17431" y="19247"/>
                    <a:pt x="17516" y="19251"/>
                    <a:pt x="17601" y="19251"/>
                  </a:cubicBezTo>
                  <a:cubicBezTo>
                    <a:pt x="18885" y="19251"/>
                    <a:pt x="20156" y="18328"/>
                    <a:pt x="20782" y="17170"/>
                  </a:cubicBezTo>
                  <a:cubicBezTo>
                    <a:pt x="21626" y="18661"/>
                    <a:pt x="23300" y="19606"/>
                    <a:pt x="25003" y="19606"/>
                  </a:cubicBezTo>
                  <a:cubicBezTo>
                    <a:pt x="25320" y="19606"/>
                    <a:pt x="25639" y="19573"/>
                    <a:pt x="25953" y="19505"/>
                  </a:cubicBezTo>
                  <a:cubicBezTo>
                    <a:pt x="27921" y="19072"/>
                    <a:pt x="29422" y="17170"/>
                    <a:pt x="29555" y="15169"/>
                  </a:cubicBezTo>
                  <a:cubicBezTo>
                    <a:pt x="29745" y="15201"/>
                    <a:pt x="29937" y="15216"/>
                    <a:pt x="30127" y="15216"/>
                  </a:cubicBezTo>
                  <a:cubicBezTo>
                    <a:pt x="32144" y="15216"/>
                    <a:pt x="34103" y="13508"/>
                    <a:pt x="34225" y="11466"/>
                  </a:cubicBezTo>
                  <a:cubicBezTo>
                    <a:pt x="34355" y="9267"/>
                    <a:pt x="32382" y="7224"/>
                    <a:pt x="30225" y="7224"/>
                  </a:cubicBezTo>
                  <a:cubicBezTo>
                    <a:pt x="30157" y="7224"/>
                    <a:pt x="30090" y="7226"/>
                    <a:pt x="30022" y="7230"/>
                  </a:cubicBezTo>
                  <a:cubicBezTo>
                    <a:pt x="30522" y="4895"/>
                    <a:pt x="29422" y="2560"/>
                    <a:pt x="27120" y="2026"/>
                  </a:cubicBezTo>
                  <a:cubicBezTo>
                    <a:pt x="26774" y="1940"/>
                    <a:pt x="26419" y="1899"/>
                    <a:pt x="26066" y="1899"/>
                  </a:cubicBezTo>
                  <a:cubicBezTo>
                    <a:pt x="25467" y="1899"/>
                    <a:pt x="24876" y="2016"/>
                    <a:pt x="24351" y="2226"/>
                  </a:cubicBezTo>
                  <a:cubicBezTo>
                    <a:pt x="24218" y="2060"/>
                    <a:pt x="24085" y="1859"/>
                    <a:pt x="23918" y="1726"/>
                  </a:cubicBezTo>
                  <a:cubicBezTo>
                    <a:pt x="23427" y="1282"/>
                    <a:pt x="22770" y="1057"/>
                    <a:pt x="22119" y="1057"/>
                  </a:cubicBezTo>
                  <a:cubicBezTo>
                    <a:pt x="21400" y="1057"/>
                    <a:pt x="20688" y="1332"/>
                    <a:pt x="20215" y="1893"/>
                  </a:cubicBezTo>
                  <a:cubicBezTo>
                    <a:pt x="19494" y="727"/>
                    <a:pt x="18148" y="0"/>
                    <a:pt x="16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63"/>
          <p:cNvGrpSpPr/>
          <p:nvPr/>
        </p:nvGrpSpPr>
        <p:grpSpPr>
          <a:xfrm>
            <a:off x="1237804" y="320985"/>
            <a:ext cx="298806" cy="438030"/>
            <a:chOff x="2881300" y="3658250"/>
            <a:chExt cx="251584" cy="368805"/>
          </a:xfrm>
        </p:grpSpPr>
        <p:sp>
          <p:nvSpPr>
            <p:cNvPr id="1489" name="Google Shape;1489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340;p66">
            <a:extLst>
              <a:ext uri="{FF2B5EF4-FFF2-40B4-BE49-F238E27FC236}">
                <a16:creationId xmlns:a16="http://schemas.microsoft.com/office/drawing/2014/main" id="{8FABA45E-7B18-4CFE-A8AA-64AFD8019730}"/>
              </a:ext>
            </a:extLst>
          </p:cNvPr>
          <p:cNvGrpSpPr/>
          <p:nvPr/>
        </p:nvGrpSpPr>
        <p:grpSpPr>
          <a:xfrm>
            <a:off x="7055809" y="1813762"/>
            <a:ext cx="1487349" cy="2393496"/>
            <a:chOff x="6006825" y="854054"/>
            <a:chExt cx="1818974" cy="3444968"/>
          </a:xfrm>
        </p:grpSpPr>
        <p:grpSp>
          <p:nvGrpSpPr>
            <p:cNvPr id="25" name="Google Shape;1341;p66">
              <a:extLst>
                <a:ext uri="{FF2B5EF4-FFF2-40B4-BE49-F238E27FC236}">
                  <a16:creationId xmlns:a16="http://schemas.microsoft.com/office/drawing/2014/main" id="{973CAC1C-E0CE-477A-B305-B34067903B61}"/>
                </a:ext>
              </a:extLst>
            </p:cNvPr>
            <p:cNvGrpSpPr/>
            <p:nvPr/>
          </p:nvGrpSpPr>
          <p:grpSpPr>
            <a:xfrm>
              <a:off x="6092176" y="854054"/>
              <a:ext cx="1733623" cy="3444968"/>
              <a:chOff x="6092176" y="854054"/>
              <a:chExt cx="1733623" cy="3444968"/>
            </a:xfrm>
          </p:grpSpPr>
          <p:sp>
            <p:nvSpPr>
              <p:cNvPr id="30" name="Google Shape;1342;p66">
                <a:extLst>
                  <a:ext uri="{FF2B5EF4-FFF2-40B4-BE49-F238E27FC236}">
                    <a16:creationId xmlns:a16="http://schemas.microsoft.com/office/drawing/2014/main" id="{F0FC379A-5976-4B1D-9018-AEC8076E46AE}"/>
                  </a:ext>
                </a:extLst>
              </p:cNvPr>
              <p:cNvSpPr/>
              <p:nvPr/>
            </p:nvSpPr>
            <p:spPr>
              <a:xfrm>
                <a:off x="6092176" y="3908248"/>
                <a:ext cx="1733623" cy="390775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2483" extrusionOk="0">
                    <a:moveTo>
                      <a:pt x="5515" y="0"/>
                    </a:moveTo>
                    <a:cubicBezTo>
                      <a:pt x="2467" y="0"/>
                      <a:pt x="1" y="566"/>
                      <a:pt x="1" y="1241"/>
                    </a:cubicBezTo>
                    <a:cubicBezTo>
                      <a:pt x="1" y="1933"/>
                      <a:pt x="2467" y="2482"/>
                      <a:pt x="5515" y="2482"/>
                    </a:cubicBezTo>
                    <a:cubicBezTo>
                      <a:pt x="8548" y="2482"/>
                      <a:pt x="11014" y="1933"/>
                      <a:pt x="11014" y="1241"/>
                    </a:cubicBezTo>
                    <a:cubicBezTo>
                      <a:pt x="11014" y="566"/>
                      <a:pt x="8548" y="0"/>
                      <a:pt x="5515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" name="Google Shape;1343;p66">
                <a:extLst>
                  <a:ext uri="{FF2B5EF4-FFF2-40B4-BE49-F238E27FC236}">
                    <a16:creationId xmlns:a16="http://schemas.microsoft.com/office/drawing/2014/main" id="{AF1CF8B6-0A10-4678-9FBD-1400406D7D20}"/>
                  </a:ext>
                </a:extLst>
              </p:cNvPr>
              <p:cNvGrpSpPr/>
              <p:nvPr/>
            </p:nvGrpSpPr>
            <p:grpSpPr>
              <a:xfrm>
                <a:off x="6405952" y="854054"/>
                <a:ext cx="941425" cy="3352656"/>
                <a:chOff x="6405952" y="854054"/>
                <a:chExt cx="941425" cy="3352656"/>
              </a:xfrm>
            </p:grpSpPr>
            <p:sp>
              <p:nvSpPr>
                <p:cNvPr id="32" name="Google Shape;1344;p66">
                  <a:extLst>
                    <a:ext uri="{FF2B5EF4-FFF2-40B4-BE49-F238E27FC236}">
                      <a16:creationId xmlns:a16="http://schemas.microsoft.com/office/drawing/2014/main" id="{35AEEB8B-C25E-49E6-8329-0C260F780D90}"/>
                    </a:ext>
                  </a:extLst>
                </p:cNvPr>
                <p:cNvSpPr/>
                <p:nvPr/>
              </p:nvSpPr>
              <p:spPr>
                <a:xfrm>
                  <a:off x="6673050" y="948373"/>
                  <a:ext cx="583953" cy="78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" h="9192" extrusionOk="0">
                      <a:moveTo>
                        <a:pt x="5358" y="7982"/>
                      </a:moveTo>
                      <a:cubicBezTo>
                        <a:pt x="6552" y="6976"/>
                        <a:pt x="6804" y="4463"/>
                        <a:pt x="6709" y="2970"/>
                      </a:cubicBezTo>
                      <a:cubicBezTo>
                        <a:pt x="6584" y="975"/>
                        <a:pt x="5170" y="111"/>
                        <a:pt x="5170" y="111"/>
                      </a:cubicBezTo>
                      <a:lnTo>
                        <a:pt x="3489" y="1"/>
                      </a:lnTo>
                      <a:lnTo>
                        <a:pt x="3473" y="1"/>
                      </a:lnTo>
                      <a:lnTo>
                        <a:pt x="3457" y="1"/>
                      </a:lnTo>
                      <a:lnTo>
                        <a:pt x="1776" y="111"/>
                      </a:lnTo>
                      <a:cubicBezTo>
                        <a:pt x="1776" y="111"/>
                        <a:pt x="441" y="724"/>
                        <a:pt x="661" y="2986"/>
                      </a:cubicBezTo>
                      <a:cubicBezTo>
                        <a:pt x="1022" y="6647"/>
                        <a:pt x="1" y="6521"/>
                        <a:pt x="79" y="7982"/>
                      </a:cubicBezTo>
                      <a:cubicBezTo>
                        <a:pt x="2829" y="9192"/>
                        <a:pt x="2609" y="9192"/>
                        <a:pt x="5358" y="798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345;p66">
                  <a:extLst>
                    <a:ext uri="{FF2B5EF4-FFF2-40B4-BE49-F238E27FC236}">
                      <a16:creationId xmlns:a16="http://schemas.microsoft.com/office/drawing/2014/main" id="{C399DAA5-7DED-4CA2-BC53-39AB9E7185A7}"/>
                    </a:ext>
                  </a:extLst>
                </p:cNvPr>
                <p:cNvSpPr/>
                <p:nvPr/>
              </p:nvSpPr>
              <p:spPr>
                <a:xfrm>
                  <a:off x="6663609" y="3910708"/>
                  <a:ext cx="300817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5" h="3449" extrusionOk="0">
                      <a:moveTo>
                        <a:pt x="3190" y="1"/>
                      </a:moveTo>
                      <a:lnTo>
                        <a:pt x="2059" y="535"/>
                      </a:lnTo>
                      <a:cubicBezTo>
                        <a:pt x="2059" y="535"/>
                        <a:pt x="1" y="3316"/>
                        <a:pt x="1163" y="3441"/>
                      </a:cubicBezTo>
                      <a:cubicBezTo>
                        <a:pt x="1206" y="3446"/>
                        <a:pt x="1247" y="3448"/>
                        <a:pt x="1289" y="3448"/>
                      </a:cubicBezTo>
                      <a:cubicBezTo>
                        <a:pt x="2381" y="3448"/>
                        <a:pt x="3096" y="1902"/>
                        <a:pt x="3096" y="1902"/>
                      </a:cubicBezTo>
                      <a:lnTo>
                        <a:pt x="3096" y="2766"/>
                      </a:lnTo>
                      <a:lnTo>
                        <a:pt x="3410" y="2766"/>
                      </a:lnTo>
                      <a:cubicBezTo>
                        <a:pt x="3410" y="2766"/>
                        <a:pt x="3504" y="1792"/>
                        <a:pt x="3410" y="1100"/>
                      </a:cubicBezTo>
                      <a:cubicBezTo>
                        <a:pt x="3316" y="425"/>
                        <a:pt x="3190" y="1"/>
                        <a:pt x="31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346;p66">
                  <a:extLst>
                    <a:ext uri="{FF2B5EF4-FFF2-40B4-BE49-F238E27FC236}">
                      <a16:creationId xmlns:a16="http://schemas.microsoft.com/office/drawing/2014/main" id="{EA1EB3CE-260C-495A-8726-9D656E184798}"/>
                    </a:ext>
                  </a:extLst>
                </p:cNvPr>
                <p:cNvSpPr/>
                <p:nvPr/>
              </p:nvSpPr>
              <p:spPr>
                <a:xfrm>
                  <a:off x="6771491" y="3955347"/>
                  <a:ext cx="165986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" h="1992" extrusionOk="0">
                      <a:moveTo>
                        <a:pt x="802" y="1"/>
                      </a:moveTo>
                      <a:cubicBezTo>
                        <a:pt x="802" y="1"/>
                        <a:pt x="1" y="1540"/>
                        <a:pt x="158" y="1886"/>
                      </a:cubicBezTo>
                      <a:cubicBezTo>
                        <a:pt x="192" y="1958"/>
                        <a:pt x="257" y="1992"/>
                        <a:pt x="343" y="1992"/>
                      </a:cubicBezTo>
                      <a:cubicBezTo>
                        <a:pt x="761" y="1992"/>
                        <a:pt x="1672" y="1175"/>
                        <a:pt x="1933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347;p66">
                  <a:extLst>
                    <a:ext uri="{FF2B5EF4-FFF2-40B4-BE49-F238E27FC236}">
                      <a16:creationId xmlns:a16="http://schemas.microsoft.com/office/drawing/2014/main" id="{EB24D573-4721-40A2-8858-6877DC33B05D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29324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553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lnTo>
                        <a:pt x="1242" y="9553"/>
                      </a:lnTo>
                      <a:lnTo>
                        <a:pt x="2373" y="9553"/>
                      </a:lnTo>
                      <a:lnTo>
                        <a:pt x="2467" y="6285"/>
                      </a:lnTo>
                      <a:cubicBezTo>
                        <a:pt x="2467" y="6285"/>
                        <a:pt x="2672" y="4368"/>
                        <a:pt x="2546" y="2860"/>
                      </a:cubicBezTo>
                      <a:lnTo>
                        <a:pt x="2420" y="1493"/>
                      </a:ln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348;p66">
                  <a:extLst>
                    <a:ext uri="{FF2B5EF4-FFF2-40B4-BE49-F238E27FC236}">
                      <a16:creationId xmlns:a16="http://schemas.microsoft.com/office/drawing/2014/main" id="{0EC0BFDE-86CE-4DF7-9059-A21085F826D6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cubicBezTo>
                        <a:pt x="723" y="1085"/>
                        <a:pt x="1698" y="1477"/>
                        <a:pt x="2420" y="1493"/>
                      </a:cubicBez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349;p66">
                  <a:extLst>
                    <a:ext uri="{FF2B5EF4-FFF2-40B4-BE49-F238E27FC236}">
                      <a16:creationId xmlns:a16="http://schemas.microsoft.com/office/drawing/2014/main" id="{1D8B6986-6D68-4C5A-A3FA-BBD990BF23C8}"/>
                    </a:ext>
                  </a:extLst>
                </p:cNvPr>
                <p:cNvSpPr/>
                <p:nvPr/>
              </p:nvSpPr>
              <p:spPr>
                <a:xfrm>
                  <a:off x="6989916" y="3910708"/>
                  <a:ext cx="299443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9" h="3449" extrusionOk="0">
                      <a:moveTo>
                        <a:pt x="315" y="1"/>
                      </a:moveTo>
                      <a:cubicBezTo>
                        <a:pt x="315" y="1"/>
                        <a:pt x="174" y="425"/>
                        <a:pt x="79" y="1100"/>
                      </a:cubicBezTo>
                      <a:cubicBezTo>
                        <a:pt x="1" y="1792"/>
                        <a:pt x="79" y="2766"/>
                        <a:pt x="79" y="2766"/>
                      </a:cubicBezTo>
                      <a:lnTo>
                        <a:pt x="409" y="2766"/>
                      </a:lnTo>
                      <a:lnTo>
                        <a:pt x="409" y="1902"/>
                      </a:lnTo>
                      <a:cubicBezTo>
                        <a:pt x="409" y="1902"/>
                        <a:pt x="1110" y="3448"/>
                        <a:pt x="2201" y="3448"/>
                      </a:cubicBezTo>
                      <a:cubicBezTo>
                        <a:pt x="2242" y="3448"/>
                        <a:pt x="2284" y="3446"/>
                        <a:pt x="2326" y="3441"/>
                      </a:cubicBezTo>
                      <a:cubicBezTo>
                        <a:pt x="3489" y="3316"/>
                        <a:pt x="1431" y="535"/>
                        <a:pt x="1431" y="535"/>
                      </a:cubicBezTo>
                      <a:lnTo>
                        <a:pt x="31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350;p66">
                  <a:extLst>
                    <a:ext uri="{FF2B5EF4-FFF2-40B4-BE49-F238E27FC236}">
                      <a16:creationId xmlns:a16="http://schemas.microsoft.com/office/drawing/2014/main" id="{84104E8B-B845-4607-8623-2159693B8931}"/>
                    </a:ext>
                  </a:extLst>
                </p:cNvPr>
                <p:cNvSpPr/>
                <p:nvPr/>
              </p:nvSpPr>
              <p:spPr>
                <a:xfrm>
                  <a:off x="7016951" y="3955347"/>
                  <a:ext cx="165900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1992" extrusionOk="0">
                      <a:moveTo>
                        <a:pt x="0" y="1"/>
                      </a:moveTo>
                      <a:cubicBezTo>
                        <a:pt x="248" y="1175"/>
                        <a:pt x="1157" y="1992"/>
                        <a:pt x="1575" y="1992"/>
                      </a:cubicBezTo>
                      <a:cubicBezTo>
                        <a:pt x="1660" y="1992"/>
                        <a:pt x="1725" y="1958"/>
                        <a:pt x="1760" y="1886"/>
                      </a:cubicBezTo>
                      <a:cubicBezTo>
                        <a:pt x="1932" y="1540"/>
                        <a:pt x="1131" y="1"/>
                        <a:pt x="1131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351;p66">
                  <a:extLst>
                    <a:ext uri="{FF2B5EF4-FFF2-40B4-BE49-F238E27FC236}">
                      <a16:creationId xmlns:a16="http://schemas.microsoft.com/office/drawing/2014/main" id="{EA8F7169-9ABF-4426-99A9-353025A35658}"/>
                    </a:ext>
                  </a:extLst>
                </p:cNvPr>
                <p:cNvSpPr/>
                <p:nvPr/>
              </p:nvSpPr>
              <p:spPr>
                <a:xfrm>
                  <a:off x="6989916" y="3136761"/>
                  <a:ext cx="230698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" h="9553" extrusionOk="0">
                      <a:moveTo>
                        <a:pt x="409" y="1"/>
                      </a:moveTo>
                      <a:lnTo>
                        <a:pt x="268" y="1493"/>
                      </a:lnTo>
                      <a:lnTo>
                        <a:pt x="127" y="2860"/>
                      </a:lnTo>
                      <a:cubicBezTo>
                        <a:pt x="1" y="4368"/>
                        <a:pt x="205" y="6285"/>
                        <a:pt x="205" y="6285"/>
                      </a:cubicBezTo>
                      <a:lnTo>
                        <a:pt x="315" y="9553"/>
                      </a:lnTo>
                      <a:lnTo>
                        <a:pt x="1446" y="9553"/>
                      </a:lnTo>
                      <a:lnTo>
                        <a:pt x="2593" y="943"/>
                      </a:lnTo>
                      <a:lnTo>
                        <a:pt x="2687" y="283"/>
                      </a:lnTo>
                      <a:lnTo>
                        <a:pt x="40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352;p66">
                  <a:extLst>
                    <a:ext uri="{FF2B5EF4-FFF2-40B4-BE49-F238E27FC236}">
                      <a16:creationId xmlns:a16="http://schemas.microsoft.com/office/drawing/2014/main" id="{3A3ADF93-22D4-40D0-91F9-D8717B6ECD79}"/>
                    </a:ext>
                  </a:extLst>
                </p:cNvPr>
                <p:cNvSpPr/>
                <p:nvPr/>
              </p:nvSpPr>
              <p:spPr>
                <a:xfrm>
                  <a:off x="7012831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142" y="1"/>
                      </a:moveTo>
                      <a:lnTo>
                        <a:pt x="1" y="1493"/>
                      </a:lnTo>
                      <a:cubicBezTo>
                        <a:pt x="378" y="1477"/>
                        <a:pt x="1509" y="1383"/>
                        <a:pt x="2326" y="943"/>
                      </a:cubicBezTo>
                      <a:lnTo>
                        <a:pt x="2420" y="283"/>
                      </a:lnTo>
                      <a:lnTo>
                        <a:pt x="142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353;p66">
                  <a:extLst>
                    <a:ext uri="{FF2B5EF4-FFF2-40B4-BE49-F238E27FC236}">
                      <a16:creationId xmlns:a16="http://schemas.microsoft.com/office/drawing/2014/main" id="{E923040A-2814-4DB7-946E-F38025CE4393}"/>
                    </a:ext>
                  </a:extLst>
                </p:cNvPr>
                <p:cNvSpPr/>
                <p:nvPr/>
              </p:nvSpPr>
              <p:spPr>
                <a:xfrm>
                  <a:off x="6629966" y="2356034"/>
                  <a:ext cx="691749" cy="860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0" h="10025" extrusionOk="0">
                      <a:moveTo>
                        <a:pt x="7934" y="3285"/>
                      </a:moveTo>
                      <a:cubicBezTo>
                        <a:pt x="7777" y="5280"/>
                        <a:pt x="6881" y="9380"/>
                        <a:pt x="6881" y="9380"/>
                      </a:cubicBezTo>
                      <a:cubicBezTo>
                        <a:pt x="4965" y="10009"/>
                        <a:pt x="3064" y="10024"/>
                        <a:pt x="1210" y="9380"/>
                      </a:cubicBezTo>
                      <a:cubicBezTo>
                        <a:pt x="1210" y="9380"/>
                        <a:pt x="314" y="4887"/>
                        <a:pt x="157" y="3285"/>
                      </a:cubicBezTo>
                      <a:cubicBezTo>
                        <a:pt x="0" y="1698"/>
                        <a:pt x="738" y="1"/>
                        <a:pt x="738" y="1"/>
                      </a:cubicBezTo>
                      <a:cubicBezTo>
                        <a:pt x="2042" y="378"/>
                        <a:pt x="3755" y="488"/>
                        <a:pt x="4053" y="504"/>
                      </a:cubicBezTo>
                      <a:cubicBezTo>
                        <a:pt x="4336" y="488"/>
                        <a:pt x="6049" y="378"/>
                        <a:pt x="7353" y="1"/>
                      </a:cubicBezTo>
                      <a:cubicBezTo>
                        <a:pt x="7353" y="1"/>
                        <a:pt x="8060" y="1698"/>
                        <a:pt x="7934" y="3285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354;p66">
                  <a:extLst>
                    <a:ext uri="{FF2B5EF4-FFF2-40B4-BE49-F238E27FC236}">
                      <a16:creationId xmlns:a16="http://schemas.microsoft.com/office/drawing/2014/main" id="{6B3F56CB-241C-4811-8057-9D40196C27EB}"/>
                    </a:ext>
                  </a:extLst>
                </p:cNvPr>
                <p:cNvSpPr/>
                <p:nvPr/>
              </p:nvSpPr>
              <p:spPr>
                <a:xfrm>
                  <a:off x="6643441" y="1536257"/>
                  <a:ext cx="670207" cy="923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10763" extrusionOk="0">
                      <a:moveTo>
                        <a:pt x="2938" y="1"/>
                      </a:moveTo>
                      <a:lnTo>
                        <a:pt x="0" y="1132"/>
                      </a:lnTo>
                      <a:lnTo>
                        <a:pt x="1775" y="5123"/>
                      </a:lnTo>
                      <a:lnTo>
                        <a:pt x="330" y="10244"/>
                      </a:lnTo>
                      <a:cubicBezTo>
                        <a:pt x="330" y="10244"/>
                        <a:pt x="1556" y="10684"/>
                        <a:pt x="3378" y="10747"/>
                      </a:cubicBezTo>
                      <a:cubicBezTo>
                        <a:pt x="3535" y="10763"/>
                        <a:pt x="3708" y="10763"/>
                        <a:pt x="3881" y="10763"/>
                      </a:cubicBezTo>
                      <a:cubicBezTo>
                        <a:pt x="4069" y="10763"/>
                        <a:pt x="4242" y="10763"/>
                        <a:pt x="4415" y="10747"/>
                      </a:cubicBezTo>
                      <a:cubicBezTo>
                        <a:pt x="6222" y="10653"/>
                        <a:pt x="7400" y="10119"/>
                        <a:pt x="7400" y="10119"/>
                      </a:cubicBezTo>
                      <a:lnTo>
                        <a:pt x="6080" y="5154"/>
                      </a:lnTo>
                      <a:lnTo>
                        <a:pt x="7808" y="1132"/>
                      </a:lnTo>
                      <a:lnTo>
                        <a:pt x="4729" y="1"/>
                      </a:lnTo>
                      <a:close/>
                    </a:path>
                  </a:pathLst>
                </a:custGeom>
                <a:solidFill>
                  <a:srgbClr val="E56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355;p66">
                  <a:extLst>
                    <a:ext uri="{FF2B5EF4-FFF2-40B4-BE49-F238E27FC236}">
                      <a16:creationId xmlns:a16="http://schemas.microsoft.com/office/drawing/2014/main" id="{B4B69129-DF69-44DC-8BC4-D339B3CA1DE5}"/>
                    </a:ext>
                  </a:extLst>
                </p:cNvPr>
                <p:cNvSpPr/>
                <p:nvPr/>
              </p:nvSpPr>
              <p:spPr>
                <a:xfrm>
                  <a:off x="6894221" y="1536257"/>
                  <a:ext cx="155172" cy="198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2311" extrusionOk="0">
                      <a:moveTo>
                        <a:pt x="0" y="1"/>
                      </a:moveTo>
                      <a:lnTo>
                        <a:pt x="912" y="2310"/>
                      </a:lnTo>
                      <a:lnTo>
                        <a:pt x="1807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356;p66">
                  <a:extLst>
                    <a:ext uri="{FF2B5EF4-FFF2-40B4-BE49-F238E27FC236}">
                      <a16:creationId xmlns:a16="http://schemas.microsoft.com/office/drawing/2014/main" id="{B73C11C4-4364-44CE-A3A2-AF3CFF4613F2}"/>
                    </a:ext>
                  </a:extLst>
                </p:cNvPr>
                <p:cNvSpPr/>
                <p:nvPr/>
              </p:nvSpPr>
              <p:spPr>
                <a:xfrm>
                  <a:off x="6405952" y="1636894"/>
                  <a:ext cx="357375" cy="678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904" extrusionOk="0">
                      <a:moveTo>
                        <a:pt x="2781" y="1"/>
                      </a:moveTo>
                      <a:lnTo>
                        <a:pt x="236" y="3127"/>
                      </a:lnTo>
                      <a:cubicBezTo>
                        <a:pt x="16" y="3410"/>
                        <a:pt x="0" y="3803"/>
                        <a:pt x="205" y="4101"/>
                      </a:cubicBezTo>
                      <a:cubicBezTo>
                        <a:pt x="692" y="4840"/>
                        <a:pt x="1666" y="6207"/>
                        <a:pt x="2703" y="7165"/>
                      </a:cubicBezTo>
                      <a:cubicBezTo>
                        <a:pt x="3017" y="7464"/>
                        <a:pt x="3331" y="7715"/>
                        <a:pt x="3645" y="7904"/>
                      </a:cubicBezTo>
                      <a:lnTo>
                        <a:pt x="4164" y="7228"/>
                      </a:lnTo>
                      <a:cubicBezTo>
                        <a:pt x="4164" y="7228"/>
                        <a:pt x="3834" y="6835"/>
                        <a:pt x="3472" y="6270"/>
                      </a:cubicBezTo>
                      <a:cubicBezTo>
                        <a:pt x="3315" y="6050"/>
                        <a:pt x="3158" y="5814"/>
                        <a:pt x="3017" y="5547"/>
                      </a:cubicBezTo>
                      <a:cubicBezTo>
                        <a:pt x="2671" y="4950"/>
                        <a:pt x="2137" y="4306"/>
                        <a:pt x="1744" y="3897"/>
                      </a:cubicBezTo>
                      <a:cubicBezTo>
                        <a:pt x="2263" y="3410"/>
                        <a:pt x="2970" y="2703"/>
                        <a:pt x="3677" y="1761"/>
                      </a:cubicBezTo>
                      <a:lnTo>
                        <a:pt x="278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357;p66">
                  <a:extLst>
                    <a:ext uri="{FF2B5EF4-FFF2-40B4-BE49-F238E27FC236}">
                      <a16:creationId xmlns:a16="http://schemas.microsoft.com/office/drawing/2014/main" id="{5D1FC33C-3495-4C13-8887-8EEC03466BE6}"/>
                    </a:ext>
                  </a:extLst>
                </p:cNvPr>
                <p:cNvSpPr/>
                <p:nvPr/>
              </p:nvSpPr>
              <p:spPr>
                <a:xfrm>
                  <a:off x="6644985" y="2155810"/>
                  <a:ext cx="144100" cy="195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278" extrusionOk="0">
                      <a:moveTo>
                        <a:pt x="1112" y="1"/>
                      </a:moveTo>
                      <a:cubicBezTo>
                        <a:pt x="908" y="1"/>
                        <a:pt x="799" y="449"/>
                        <a:pt x="799" y="449"/>
                      </a:cubicBezTo>
                      <a:cubicBezTo>
                        <a:pt x="516" y="574"/>
                        <a:pt x="108" y="1061"/>
                        <a:pt x="45" y="1486"/>
                      </a:cubicBezTo>
                      <a:cubicBezTo>
                        <a:pt x="1" y="1881"/>
                        <a:pt x="600" y="2277"/>
                        <a:pt x="923" y="2277"/>
                      </a:cubicBezTo>
                      <a:cubicBezTo>
                        <a:pt x="946" y="2277"/>
                        <a:pt x="968" y="2275"/>
                        <a:pt x="988" y="2271"/>
                      </a:cubicBezTo>
                      <a:cubicBezTo>
                        <a:pt x="1270" y="2193"/>
                        <a:pt x="1679" y="1218"/>
                        <a:pt x="1632" y="889"/>
                      </a:cubicBezTo>
                      <a:cubicBezTo>
                        <a:pt x="1569" y="559"/>
                        <a:pt x="1019" y="512"/>
                        <a:pt x="1019" y="512"/>
                      </a:cubicBezTo>
                      <a:lnTo>
                        <a:pt x="1160" y="9"/>
                      </a:lnTo>
                      <a:cubicBezTo>
                        <a:pt x="1144" y="3"/>
                        <a:pt x="1128" y="1"/>
                        <a:pt x="1112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358;p66">
                  <a:extLst>
                    <a:ext uri="{FF2B5EF4-FFF2-40B4-BE49-F238E27FC236}">
                      <a16:creationId xmlns:a16="http://schemas.microsoft.com/office/drawing/2014/main" id="{FBEFD779-FA7D-4CCA-8515-EDACACC9F4E7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56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820" extrusionOk="0">
                      <a:moveTo>
                        <a:pt x="0" y="1"/>
                      </a:moveTo>
                      <a:lnTo>
                        <a:pt x="0" y="1619"/>
                      </a:lnTo>
                      <a:cubicBezTo>
                        <a:pt x="299" y="1753"/>
                        <a:pt x="597" y="1820"/>
                        <a:pt x="896" y="1820"/>
                      </a:cubicBezTo>
                      <a:cubicBezTo>
                        <a:pt x="1194" y="1820"/>
                        <a:pt x="1493" y="1753"/>
                        <a:pt x="1791" y="1619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359;p66">
                  <a:extLst>
                    <a:ext uri="{FF2B5EF4-FFF2-40B4-BE49-F238E27FC236}">
                      <a16:creationId xmlns:a16="http://schemas.microsoft.com/office/drawing/2014/main" id="{D1A38293-6F19-409D-9AC3-0F1BB84A4C8F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09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274" extrusionOk="0">
                      <a:moveTo>
                        <a:pt x="0" y="1"/>
                      </a:moveTo>
                      <a:lnTo>
                        <a:pt x="0" y="582"/>
                      </a:lnTo>
                      <a:cubicBezTo>
                        <a:pt x="424" y="865"/>
                        <a:pt x="1084" y="1226"/>
                        <a:pt x="1791" y="1274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360;p66">
                  <a:extLst>
                    <a:ext uri="{FF2B5EF4-FFF2-40B4-BE49-F238E27FC236}">
                      <a16:creationId xmlns:a16="http://schemas.microsoft.com/office/drawing/2014/main" id="{FE12A454-69D6-4F72-A868-ACB759ECE56A}"/>
                    </a:ext>
                  </a:extLst>
                </p:cNvPr>
                <p:cNvSpPr/>
                <p:nvPr/>
              </p:nvSpPr>
              <p:spPr>
                <a:xfrm>
                  <a:off x="6741710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302" y="1"/>
                      </a:moveTo>
                      <a:cubicBezTo>
                        <a:pt x="15" y="1"/>
                        <a:pt x="0" y="536"/>
                        <a:pt x="206" y="1139"/>
                      </a:cubicBezTo>
                      <a:cubicBezTo>
                        <a:pt x="330" y="1501"/>
                        <a:pt x="557" y="1580"/>
                        <a:pt x="733" y="1580"/>
                      </a:cubicBezTo>
                      <a:cubicBezTo>
                        <a:pt x="870" y="1580"/>
                        <a:pt x="976" y="1532"/>
                        <a:pt x="976" y="1532"/>
                      </a:cubicBezTo>
                      <a:lnTo>
                        <a:pt x="850" y="197"/>
                      </a:lnTo>
                      <a:cubicBezTo>
                        <a:pt x="850" y="197"/>
                        <a:pt x="709" y="87"/>
                        <a:pt x="363" y="8"/>
                      </a:cubicBezTo>
                      <a:cubicBezTo>
                        <a:pt x="342" y="3"/>
                        <a:pt x="321" y="1"/>
                        <a:pt x="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361;p66">
                  <a:extLst>
                    <a:ext uri="{FF2B5EF4-FFF2-40B4-BE49-F238E27FC236}">
                      <a16:creationId xmlns:a16="http://schemas.microsoft.com/office/drawing/2014/main" id="{DA676223-956D-4206-AFFF-764BC08CCA2B}"/>
                    </a:ext>
                  </a:extLst>
                </p:cNvPr>
                <p:cNvSpPr/>
                <p:nvPr/>
              </p:nvSpPr>
              <p:spPr>
                <a:xfrm>
                  <a:off x="7108612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674" y="1"/>
                      </a:moveTo>
                      <a:cubicBezTo>
                        <a:pt x="655" y="1"/>
                        <a:pt x="635" y="3"/>
                        <a:pt x="613" y="8"/>
                      </a:cubicBezTo>
                      <a:cubicBezTo>
                        <a:pt x="252" y="87"/>
                        <a:pt x="126" y="197"/>
                        <a:pt x="126" y="197"/>
                      </a:cubicBezTo>
                      <a:lnTo>
                        <a:pt x="0" y="1532"/>
                      </a:lnTo>
                      <a:cubicBezTo>
                        <a:pt x="0" y="1532"/>
                        <a:pt x="106" y="1580"/>
                        <a:pt x="243" y="1580"/>
                      </a:cubicBezTo>
                      <a:cubicBezTo>
                        <a:pt x="419" y="1580"/>
                        <a:pt x="647" y="1501"/>
                        <a:pt x="770" y="1139"/>
                      </a:cubicBezTo>
                      <a:cubicBezTo>
                        <a:pt x="976" y="536"/>
                        <a:pt x="962" y="1"/>
                        <a:pt x="6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362;p66">
                  <a:extLst>
                    <a:ext uri="{FF2B5EF4-FFF2-40B4-BE49-F238E27FC236}">
                      <a16:creationId xmlns:a16="http://schemas.microsoft.com/office/drawing/2014/main" id="{90BFD75E-53EB-4480-AF66-0E2D1C895B6B}"/>
                    </a:ext>
                  </a:extLst>
                </p:cNvPr>
                <p:cNvSpPr/>
                <p:nvPr/>
              </p:nvSpPr>
              <p:spPr>
                <a:xfrm>
                  <a:off x="6795780" y="1034710"/>
                  <a:ext cx="351968" cy="42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1" h="4981" extrusionOk="0">
                      <a:moveTo>
                        <a:pt x="0" y="0"/>
                      </a:moveTo>
                      <a:lnTo>
                        <a:pt x="0" y="2561"/>
                      </a:lnTo>
                      <a:cubicBezTo>
                        <a:pt x="0" y="3692"/>
                        <a:pt x="912" y="4981"/>
                        <a:pt x="2059" y="4981"/>
                      </a:cubicBezTo>
                      <a:cubicBezTo>
                        <a:pt x="3190" y="4981"/>
                        <a:pt x="4101" y="3692"/>
                        <a:pt x="4101" y="2561"/>
                      </a:cubicBezTo>
                      <a:lnTo>
                        <a:pt x="4101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363;p66">
                  <a:extLst>
                    <a:ext uri="{FF2B5EF4-FFF2-40B4-BE49-F238E27FC236}">
                      <a16:creationId xmlns:a16="http://schemas.microsoft.com/office/drawing/2014/main" id="{4BE8A4E9-EDB2-4996-AC1A-40FFF2F191D2}"/>
                    </a:ext>
                  </a:extLst>
                </p:cNvPr>
                <p:cNvSpPr/>
                <p:nvPr/>
              </p:nvSpPr>
              <p:spPr>
                <a:xfrm>
                  <a:off x="6968374" y="903917"/>
                  <a:ext cx="261680" cy="268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127" extrusionOk="0">
                      <a:moveTo>
                        <a:pt x="0" y="1022"/>
                      </a:moveTo>
                      <a:cubicBezTo>
                        <a:pt x="0" y="1022"/>
                        <a:pt x="880" y="3127"/>
                        <a:pt x="2153" y="2844"/>
                      </a:cubicBezTo>
                      <a:cubicBezTo>
                        <a:pt x="2153" y="2844"/>
                        <a:pt x="3048" y="2074"/>
                        <a:pt x="2326" y="1179"/>
                      </a:cubicBezTo>
                      <a:cubicBezTo>
                        <a:pt x="1509" y="142"/>
                        <a:pt x="283" y="0"/>
                        <a:pt x="0" y="102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364;p66">
                  <a:extLst>
                    <a:ext uri="{FF2B5EF4-FFF2-40B4-BE49-F238E27FC236}">
                      <a16:creationId xmlns:a16="http://schemas.microsoft.com/office/drawing/2014/main" id="{847EC028-B0F1-42A1-B913-9EB380B6DFE2}"/>
                    </a:ext>
                  </a:extLst>
                </p:cNvPr>
                <p:cNvSpPr/>
                <p:nvPr/>
              </p:nvSpPr>
              <p:spPr>
                <a:xfrm>
                  <a:off x="6741882" y="854054"/>
                  <a:ext cx="432901" cy="306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3567" extrusionOk="0">
                      <a:moveTo>
                        <a:pt x="3315" y="2357"/>
                      </a:moveTo>
                      <a:cubicBezTo>
                        <a:pt x="3315" y="2357"/>
                        <a:pt x="2529" y="3425"/>
                        <a:pt x="628" y="3566"/>
                      </a:cubicBezTo>
                      <a:cubicBezTo>
                        <a:pt x="628" y="3566"/>
                        <a:pt x="0" y="2467"/>
                        <a:pt x="503" y="1697"/>
                      </a:cubicBezTo>
                      <a:cubicBezTo>
                        <a:pt x="1021" y="927"/>
                        <a:pt x="2639" y="0"/>
                        <a:pt x="4242" y="1100"/>
                      </a:cubicBezTo>
                      <a:cubicBezTo>
                        <a:pt x="5043" y="1650"/>
                        <a:pt x="3315" y="2357"/>
                        <a:pt x="3315" y="235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365;p66">
                  <a:extLst>
                    <a:ext uri="{FF2B5EF4-FFF2-40B4-BE49-F238E27FC236}">
                      <a16:creationId xmlns:a16="http://schemas.microsoft.com/office/drawing/2014/main" id="{E9243267-C73E-43E3-98F0-D78CAC1CFB2B}"/>
                    </a:ext>
                  </a:extLst>
                </p:cNvPr>
                <p:cNvSpPr/>
                <p:nvPr/>
              </p:nvSpPr>
              <p:spPr>
                <a:xfrm>
                  <a:off x="6971035" y="948373"/>
                  <a:ext cx="1459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" extrusionOk="0">
                      <a:moveTo>
                        <a:pt x="17" y="1"/>
                      </a:moveTo>
                      <a:lnTo>
                        <a:pt x="17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366;p66">
                  <a:extLst>
                    <a:ext uri="{FF2B5EF4-FFF2-40B4-BE49-F238E27FC236}">
                      <a16:creationId xmlns:a16="http://schemas.microsoft.com/office/drawing/2014/main" id="{86B155FC-C39D-460A-A2C9-8613938381D6}"/>
                    </a:ext>
                  </a:extLst>
                </p:cNvPr>
                <p:cNvSpPr/>
                <p:nvPr/>
              </p:nvSpPr>
              <p:spPr>
                <a:xfrm>
                  <a:off x="6760677" y="1104827"/>
                  <a:ext cx="64884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2216" extrusionOk="0">
                      <a:moveTo>
                        <a:pt x="755" y="487"/>
                      </a:moveTo>
                      <a:cubicBezTo>
                        <a:pt x="755" y="487"/>
                        <a:pt x="551" y="1006"/>
                        <a:pt x="551" y="1524"/>
                      </a:cubicBezTo>
                      <a:cubicBezTo>
                        <a:pt x="551" y="1776"/>
                        <a:pt x="535" y="2216"/>
                        <a:pt x="409" y="2106"/>
                      </a:cubicBezTo>
                      <a:cubicBezTo>
                        <a:pt x="284" y="2011"/>
                        <a:pt x="1" y="550"/>
                        <a:pt x="362" y="267"/>
                      </a:cubicBezTo>
                      <a:cubicBezTo>
                        <a:pt x="724" y="0"/>
                        <a:pt x="755" y="487"/>
                        <a:pt x="755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367;p66">
                  <a:extLst>
                    <a:ext uri="{FF2B5EF4-FFF2-40B4-BE49-F238E27FC236}">
                      <a16:creationId xmlns:a16="http://schemas.microsoft.com/office/drawing/2014/main" id="{94C53E23-13F3-4106-B684-54F4F7E3A277}"/>
                    </a:ext>
                  </a:extLst>
                </p:cNvPr>
                <p:cNvSpPr/>
                <p:nvPr/>
              </p:nvSpPr>
              <p:spPr>
                <a:xfrm>
                  <a:off x="7108612" y="1104827"/>
                  <a:ext cx="64798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2216" extrusionOk="0">
                      <a:moveTo>
                        <a:pt x="0" y="487"/>
                      </a:moveTo>
                      <a:cubicBezTo>
                        <a:pt x="0" y="487"/>
                        <a:pt x="205" y="1006"/>
                        <a:pt x="205" y="1524"/>
                      </a:cubicBezTo>
                      <a:cubicBezTo>
                        <a:pt x="205" y="1776"/>
                        <a:pt x="220" y="2216"/>
                        <a:pt x="346" y="2106"/>
                      </a:cubicBezTo>
                      <a:cubicBezTo>
                        <a:pt x="472" y="2011"/>
                        <a:pt x="755" y="550"/>
                        <a:pt x="393" y="267"/>
                      </a:cubicBezTo>
                      <a:cubicBezTo>
                        <a:pt x="32" y="0"/>
                        <a:pt x="0" y="487"/>
                        <a:pt x="0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368;p66">
                  <a:extLst>
                    <a:ext uri="{FF2B5EF4-FFF2-40B4-BE49-F238E27FC236}">
                      <a16:creationId xmlns:a16="http://schemas.microsoft.com/office/drawing/2014/main" id="{529D9D31-FB04-498C-AB13-CC951B232315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372223" cy="540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1" extrusionOk="0">
                      <a:moveTo>
                        <a:pt x="1" y="0"/>
                      </a:moveTo>
                      <a:lnTo>
                        <a:pt x="4337" y="0"/>
                      </a:lnTo>
                      <a:lnTo>
                        <a:pt x="4337" y="6300"/>
                      </a:lnTo>
                      <a:lnTo>
                        <a:pt x="1" y="6300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369;p66">
                  <a:extLst>
                    <a:ext uri="{FF2B5EF4-FFF2-40B4-BE49-F238E27FC236}">
                      <a16:creationId xmlns:a16="http://schemas.microsoft.com/office/drawing/2014/main" id="{BC6D6337-5027-4D7E-B243-D590E95089D7}"/>
                    </a:ext>
                  </a:extLst>
                </p:cNvPr>
                <p:cNvSpPr/>
                <p:nvPr/>
              </p:nvSpPr>
              <p:spPr>
                <a:xfrm>
                  <a:off x="6790373" y="1738541"/>
                  <a:ext cx="388444" cy="555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74" extrusionOk="0">
                      <a:moveTo>
                        <a:pt x="173" y="0"/>
                      </a:moveTo>
                      <a:lnTo>
                        <a:pt x="1" y="173"/>
                      </a:lnTo>
                      <a:lnTo>
                        <a:pt x="4353" y="173"/>
                      </a:lnTo>
                      <a:lnTo>
                        <a:pt x="4353" y="6473"/>
                      </a:lnTo>
                      <a:lnTo>
                        <a:pt x="4525" y="6285"/>
                      </a:lnTo>
                      <a:lnTo>
                        <a:pt x="45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370;p66">
                  <a:extLst>
                    <a:ext uri="{FF2B5EF4-FFF2-40B4-BE49-F238E27FC236}">
                      <a16:creationId xmlns:a16="http://schemas.microsoft.com/office/drawing/2014/main" id="{409ACF98-F81E-4F96-B979-644F412C9A71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371;p66">
                  <a:extLst>
                    <a:ext uri="{FF2B5EF4-FFF2-40B4-BE49-F238E27FC236}">
                      <a16:creationId xmlns:a16="http://schemas.microsoft.com/office/drawing/2014/main" id="{0CC64CFF-7AD0-4C94-96EE-9B9F5FACFBED}"/>
                    </a:ext>
                  </a:extLst>
                </p:cNvPr>
                <p:cNvSpPr/>
                <p:nvPr/>
              </p:nvSpPr>
              <p:spPr>
                <a:xfrm>
                  <a:off x="6778272" y="1787031"/>
                  <a:ext cx="372223" cy="540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2" extrusionOk="0">
                      <a:moveTo>
                        <a:pt x="0" y="1"/>
                      </a:moveTo>
                      <a:lnTo>
                        <a:pt x="0" y="6301"/>
                      </a:lnTo>
                      <a:lnTo>
                        <a:pt x="4336" y="6301"/>
                      </a:lnTo>
                      <a:lnTo>
                        <a:pt x="4336" y="1"/>
                      </a:ln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372;p66">
                  <a:extLst>
                    <a:ext uri="{FF2B5EF4-FFF2-40B4-BE49-F238E27FC236}">
                      <a16:creationId xmlns:a16="http://schemas.microsoft.com/office/drawing/2014/main" id="{80C68AB6-7027-48F4-9398-FEF658D5D17C}"/>
                    </a:ext>
                  </a:extLst>
                </p:cNvPr>
                <p:cNvSpPr/>
                <p:nvPr/>
              </p:nvSpPr>
              <p:spPr>
                <a:xfrm>
                  <a:off x="6776898" y="1773556"/>
                  <a:ext cx="388444" cy="554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59" extrusionOk="0">
                      <a:moveTo>
                        <a:pt x="189" y="1"/>
                      </a:moveTo>
                      <a:lnTo>
                        <a:pt x="1" y="174"/>
                      </a:lnTo>
                      <a:lnTo>
                        <a:pt x="4352" y="174"/>
                      </a:lnTo>
                      <a:lnTo>
                        <a:pt x="4352" y="6458"/>
                      </a:lnTo>
                      <a:lnTo>
                        <a:pt x="4525" y="6285"/>
                      </a:lnTo>
                      <a:lnTo>
                        <a:pt x="452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373;p66">
                  <a:extLst>
                    <a:ext uri="{FF2B5EF4-FFF2-40B4-BE49-F238E27FC236}">
                      <a16:creationId xmlns:a16="http://schemas.microsoft.com/office/drawing/2014/main" id="{5A182C7A-7168-4EE1-B79E-1658B4D791C3}"/>
                    </a:ext>
                  </a:extLst>
                </p:cNvPr>
                <p:cNvSpPr/>
                <p:nvPr/>
              </p:nvSpPr>
              <p:spPr>
                <a:xfrm>
                  <a:off x="6776898" y="1788404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374;p66">
                  <a:extLst>
                    <a:ext uri="{FF2B5EF4-FFF2-40B4-BE49-F238E27FC236}">
                      <a16:creationId xmlns:a16="http://schemas.microsoft.com/office/drawing/2014/main" id="{8D10BE58-82E0-4854-B1C3-8D566F39546A}"/>
                    </a:ext>
                  </a:extLst>
                </p:cNvPr>
                <p:cNvSpPr/>
                <p:nvPr/>
              </p:nvSpPr>
              <p:spPr>
                <a:xfrm>
                  <a:off x="6894221" y="1633322"/>
                  <a:ext cx="453156" cy="506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0" h="5903" extrusionOk="0">
                      <a:moveTo>
                        <a:pt x="4871" y="1"/>
                      </a:moveTo>
                      <a:lnTo>
                        <a:pt x="3740" y="1195"/>
                      </a:lnTo>
                      <a:cubicBezTo>
                        <a:pt x="3567" y="1651"/>
                        <a:pt x="3740" y="3206"/>
                        <a:pt x="3740" y="3772"/>
                      </a:cubicBezTo>
                      <a:cubicBezTo>
                        <a:pt x="3221" y="3882"/>
                        <a:pt x="2341" y="4039"/>
                        <a:pt x="1603" y="4369"/>
                      </a:cubicBezTo>
                      <a:cubicBezTo>
                        <a:pt x="1336" y="4479"/>
                        <a:pt x="1053" y="4589"/>
                        <a:pt x="817" y="4683"/>
                      </a:cubicBezTo>
                      <a:cubicBezTo>
                        <a:pt x="173" y="4903"/>
                        <a:pt x="0" y="4934"/>
                        <a:pt x="0" y="4934"/>
                      </a:cubicBezTo>
                      <a:lnTo>
                        <a:pt x="0" y="5893"/>
                      </a:lnTo>
                      <a:cubicBezTo>
                        <a:pt x="88" y="5900"/>
                        <a:pt x="160" y="5903"/>
                        <a:pt x="225" y="5903"/>
                      </a:cubicBezTo>
                      <a:cubicBezTo>
                        <a:pt x="439" y="5903"/>
                        <a:pt x="570" y="5870"/>
                        <a:pt x="896" y="5845"/>
                      </a:cubicBezTo>
                      <a:cubicBezTo>
                        <a:pt x="2923" y="5688"/>
                        <a:pt x="4211" y="5201"/>
                        <a:pt x="4839" y="4903"/>
                      </a:cubicBezTo>
                      <a:cubicBezTo>
                        <a:pt x="5122" y="4761"/>
                        <a:pt x="5279" y="4479"/>
                        <a:pt x="5264" y="4164"/>
                      </a:cubicBezTo>
                      <a:lnTo>
                        <a:pt x="487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375;p66">
                  <a:extLst>
                    <a:ext uri="{FF2B5EF4-FFF2-40B4-BE49-F238E27FC236}">
                      <a16:creationId xmlns:a16="http://schemas.microsoft.com/office/drawing/2014/main" id="{4517AB60-230A-4901-9DD7-BB79DB5A7306}"/>
                    </a:ext>
                  </a:extLst>
                </p:cNvPr>
                <p:cNvSpPr/>
                <p:nvPr/>
              </p:nvSpPr>
              <p:spPr>
                <a:xfrm>
                  <a:off x="6732441" y="1993949"/>
                  <a:ext cx="173967" cy="15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" h="1843" extrusionOk="0">
                      <a:moveTo>
                        <a:pt x="639" y="1"/>
                      </a:moveTo>
                      <a:cubicBezTo>
                        <a:pt x="564" y="1"/>
                        <a:pt x="498" y="19"/>
                        <a:pt x="456" y="57"/>
                      </a:cubicBezTo>
                      <a:cubicBezTo>
                        <a:pt x="314" y="167"/>
                        <a:pt x="534" y="339"/>
                        <a:pt x="534" y="339"/>
                      </a:cubicBezTo>
                      <a:cubicBezTo>
                        <a:pt x="534" y="339"/>
                        <a:pt x="189" y="496"/>
                        <a:pt x="94" y="826"/>
                      </a:cubicBezTo>
                      <a:cubicBezTo>
                        <a:pt x="0" y="1156"/>
                        <a:pt x="141" y="1643"/>
                        <a:pt x="393" y="1785"/>
                      </a:cubicBezTo>
                      <a:cubicBezTo>
                        <a:pt x="477" y="1827"/>
                        <a:pt x="610" y="1843"/>
                        <a:pt x="761" y="1843"/>
                      </a:cubicBezTo>
                      <a:cubicBezTo>
                        <a:pt x="1231" y="1843"/>
                        <a:pt x="1885" y="1691"/>
                        <a:pt x="1885" y="1691"/>
                      </a:cubicBezTo>
                      <a:cubicBezTo>
                        <a:pt x="1885" y="1691"/>
                        <a:pt x="2027" y="1172"/>
                        <a:pt x="1885" y="732"/>
                      </a:cubicBezTo>
                      <a:cubicBezTo>
                        <a:pt x="1885" y="732"/>
                        <a:pt x="1273" y="496"/>
                        <a:pt x="1131" y="261"/>
                      </a:cubicBezTo>
                      <a:cubicBezTo>
                        <a:pt x="1033" y="96"/>
                        <a:pt x="811" y="1"/>
                        <a:pt x="639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376;p66">
              <a:extLst>
                <a:ext uri="{FF2B5EF4-FFF2-40B4-BE49-F238E27FC236}">
                  <a16:creationId xmlns:a16="http://schemas.microsoft.com/office/drawing/2014/main" id="{8DF0DBA3-39D7-43EC-886C-B286213982AC}"/>
                </a:ext>
              </a:extLst>
            </p:cNvPr>
            <p:cNvSpPr/>
            <p:nvPr/>
          </p:nvSpPr>
          <p:spPr>
            <a:xfrm>
              <a:off x="7523836" y="1991975"/>
              <a:ext cx="212700" cy="212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7;p66">
              <a:extLst>
                <a:ext uri="{FF2B5EF4-FFF2-40B4-BE49-F238E27FC236}">
                  <a16:creationId xmlns:a16="http://schemas.microsoft.com/office/drawing/2014/main" id="{AADCF30A-4A39-4E7E-BD97-47284A189E1A}"/>
                </a:ext>
              </a:extLst>
            </p:cNvPr>
            <p:cNvSpPr/>
            <p:nvPr/>
          </p:nvSpPr>
          <p:spPr>
            <a:xfrm>
              <a:off x="7523825" y="332439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8;p66">
              <a:extLst>
                <a:ext uri="{FF2B5EF4-FFF2-40B4-BE49-F238E27FC236}">
                  <a16:creationId xmlns:a16="http://schemas.microsoft.com/office/drawing/2014/main" id="{62339957-0BA1-43A6-85DF-5AF2113467C8}"/>
                </a:ext>
              </a:extLst>
            </p:cNvPr>
            <p:cNvSpPr/>
            <p:nvPr/>
          </p:nvSpPr>
          <p:spPr>
            <a:xfrm>
              <a:off x="6006825" y="2755575"/>
              <a:ext cx="202500" cy="202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9;p66">
              <a:extLst>
                <a:ext uri="{FF2B5EF4-FFF2-40B4-BE49-F238E27FC236}">
                  <a16:creationId xmlns:a16="http://schemas.microsoft.com/office/drawing/2014/main" id="{B0AF0BC7-011E-4C1C-8243-4A39F7906265}"/>
                </a:ext>
              </a:extLst>
            </p:cNvPr>
            <p:cNvSpPr/>
            <p:nvPr/>
          </p:nvSpPr>
          <p:spPr>
            <a:xfrm>
              <a:off x="6246950" y="113504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وسيلة شرح بيضاوية 2">
            <a:extLst>
              <a:ext uri="{FF2B5EF4-FFF2-40B4-BE49-F238E27FC236}">
                <a16:creationId xmlns:a16="http://schemas.microsoft.com/office/drawing/2014/main" id="{037A2917-6DA1-478A-9D5B-3F536070B88F}"/>
              </a:ext>
            </a:extLst>
          </p:cNvPr>
          <p:cNvSpPr/>
          <p:nvPr/>
        </p:nvSpPr>
        <p:spPr>
          <a:xfrm>
            <a:off x="3957296" y="1746780"/>
            <a:ext cx="2850543" cy="1219725"/>
          </a:xfrm>
          <a:prstGeom prst="wedgeEllipseCallout">
            <a:avLst>
              <a:gd name="adj1" fmla="val 66493"/>
              <a:gd name="adj2" fmla="val -10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What is the teacher doing right now?</a:t>
            </a:r>
            <a:endParaRPr lang="ar-SA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5" name="Google Shape;1232;p62">
            <a:extLst>
              <a:ext uri="{FF2B5EF4-FFF2-40B4-BE49-F238E27FC236}">
                <a16:creationId xmlns:a16="http://schemas.microsoft.com/office/drawing/2014/main" id="{A1B76F54-15D3-43D7-A3E3-E59BA6260AD0}"/>
              </a:ext>
            </a:extLst>
          </p:cNvPr>
          <p:cNvSpPr txBox="1">
            <a:spLocks/>
          </p:cNvSpPr>
          <p:nvPr/>
        </p:nvSpPr>
        <p:spPr>
          <a:xfrm>
            <a:off x="2051719" y="517852"/>
            <a:ext cx="4756120" cy="478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7132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800" b="1" dirty="0"/>
              <a:t>She                     the students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0722F630-7CDF-4412-A01E-FCC3344DC409}"/>
              </a:ext>
            </a:extLst>
          </p:cNvPr>
          <p:cNvSpPr txBox="1"/>
          <p:nvPr/>
        </p:nvSpPr>
        <p:spPr>
          <a:xfrm>
            <a:off x="3381828" y="562432"/>
            <a:ext cx="13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tx1">
                    <a:lumMod val="75000"/>
                  </a:schemeClr>
                </a:solidFill>
              </a:rPr>
              <a:t>is 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</a:rPr>
              <a:t>teaching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6" name="Picture 4" descr="Keyhole Paintings – Art – Mash.ie">
            <a:extLst>
              <a:ext uri="{FF2B5EF4-FFF2-40B4-BE49-F238E27FC236}">
                <a16:creationId xmlns:a16="http://schemas.microsoft.com/office/drawing/2014/main" id="{ECB9318D-77C7-4C3A-BB39-A3A19D8C0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19826"/>
            <a:ext cx="3168352" cy="229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40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1" name="Google Shape;1471;p63"/>
          <p:cNvGrpSpPr/>
          <p:nvPr/>
        </p:nvGrpSpPr>
        <p:grpSpPr>
          <a:xfrm>
            <a:off x="1237804" y="759015"/>
            <a:ext cx="425821" cy="342049"/>
            <a:chOff x="5598250" y="3236475"/>
            <a:chExt cx="425821" cy="342049"/>
          </a:xfrm>
        </p:grpSpPr>
        <p:sp>
          <p:nvSpPr>
            <p:cNvPr id="1472" name="Google Shape;1472;p63"/>
            <p:cNvSpPr/>
            <p:nvPr/>
          </p:nvSpPr>
          <p:spPr>
            <a:xfrm>
              <a:off x="5598250" y="3236475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3"/>
            <p:cNvSpPr/>
            <p:nvPr/>
          </p:nvSpPr>
          <p:spPr>
            <a:xfrm>
              <a:off x="5688600" y="3307450"/>
              <a:ext cx="335471" cy="271073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4" name="Google Shape;1474;p63"/>
          <p:cNvSpPr/>
          <p:nvPr/>
        </p:nvSpPr>
        <p:spPr>
          <a:xfrm>
            <a:off x="6496125" y="2248325"/>
            <a:ext cx="251584" cy="203289"/>
          </a:xfrm>
          <a:custGeom>
            <a:avLst/>
            <a:gdLst/>
            <a:ahLst/>
            <a:cxnLst/>
            <a:rect l="l" t="t" r="r" b="b"/>
            <a:pathLst>
              <a:path w="30756" h="24852" extrusionOk="0">
                <a:moveTo>
                  <a:pt x="15478" y="1"/>
                </a:moveTo>
                <a:cubicBezTo>
                  <a:pt x="12043" y="1"/>
                  <a:pt x="9207" y="2603"/>
                  <a:pt x="8907" y="5972"/>
                </a:cubicBezTo>
                <a:cubicBezTo>
                  <a:pt x="8073" y="5471"/>
                  <a:pt x="7139" y="5171"/>
                  <a:pt x="6105" y="5171"/>
                </a:cubicBezTo>
                <a:cubicBezTo>
                  <a:pt x="3103" y="5171"/>
                  <a:pt x="701" y="7606"/>
                  <a:pt x="701" y="10575"/>
                </a:cubicBezTo>
                <a:cubicBezTo>
                  <a:pt x="701" y="11976"/>
                  <a:pt x="1235" y="13244"/>
                  <a:pt x="2136" y="14211"/>
                </a:cubicBezTo>
                <a:cubicBezTo>
                  <a:pt x="901" y="14611"/>
                  <a:pt x="1" y="15745"/>
                  <a:pt x="1" y="17113"/>
                </a:cubicBezTo>
                <a:cubicBezTo>
                  <a:pt x="1" y="18781"/>
                  <a:pt x="1368" y="20149"/>
                  <a:pt x="3036" y="20149"/>
                </a:cubicBezTo>
                <a:cubicBezTo>
                  <a:pt x="3370" y="20149"/>
                  <a:pt x="3670" y="20082"/>
                  <a:pt x="3970" y="20015"/>
                </a:cubicBezTo>
                <a:cubicBezTo>
                  <a:pt x="5071" y="22050"/>
                  <a:pt x="7273" y="23451"/>
                  <a:pt x="9774" y="23451"/>
                </a:cubicBezTo>
                <a:cubicBezTo>
                  <a:pt x="11476" y="23451"/>
                  <a:pt x="13043" y="22784"/>
                  <a:pt x="14244" y="21683"/>
                </a:cubicBezTo>
                <a:cubicBezTo>
                  <a:pt x="15078" y="23551"/>
                  <a:pt x="16946" y="24852"/>
                  <a:pt x="19148" y="24852"/>
                </a:cubicBezTo>
                <a:cubicBezTo>
                  <a:pt x="21983" y="24852"/>
                  <a:pt x="24318" y="22617"/>
                  <a:pt x="24518" y="19815"/>
                </a:cubicBezTo>
                <a:cubicBezTo>
                  <a:pt x="24785" y="19848"/>
                  <a:pt x="25052" y="19882"/>
                  <a:pt x="25352" y="19882"/>
                </a:cubicBezTo>
                <a:cubicBezTo>
                  <a:pt x="28321" y="19882"/>
                  <a:pt x="30756" y="17480"/>
                  <a:pt x="30756" y="14511"/>
                </a:cubicBezTo>
                <a:cubicBezTo>
                  <a:pt x="30756" y="12076"/>
                  <a:pt x="29155" y="10008"/>
                  <a:pt x="26953" y="9341"/>
                </a:cubicBezTo>
                <a:cubicBezTo>
                  <a:pt x="27087" y="9007"/>
                  <a:pt x="27153" y="8607"/>
                  <a:pt x="27153" y="8207"/>
                </a:cubicBezTo>
                <a:cubicBezTo>
                  <a:pt x="27153" y="6539"/>
                  <a:pt x="25786" y="5171"/>
                  <a:pt x="24118" y="5171"/>
                </a:cubicBezTo>
                <a:cubicBezTo>
                  <a:pt x="23351" y="5171"/>
                  <a:pt x="22617" y="5471"/>
                  <a:pt x="22083" y="5972"/>
                </a:cubicBezTo>
                <a:cubicBezTo>
                  <a:pt x="21750" y="2603"/>
                  <a:pt x="18948" y="1"/>
                  <a:pt x="1547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476;p63"/>
          <p:cNvGrpSpPr/>
          <p:nvPr/>
        </p:nvGrpSpPr>
        <p:grpSpPr>
          <a:xfrm>
            <a:off x="384513" y="1149905"/>
            <a:ext cx="335487" cy="491728"/>
            <a:chOff x="2881300" y="3658250"/>
            <a:chExt cx="251584" cy="368805"/>
          </a:xfrm>
        </p:grpSpPr>
        <p:sp>
          <p:nvSpPr>
            <p:cNvPr id="1477" name="Google Shape;1477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63"/>
          <p:cNvGrpSpPr/>
          <p:nvPr/>
        </p:nvGrpSpPr>
        <p:grpSpPr>
          <a:xfrm>
            <a:off x="848997" y="1022888"/>
            <a:ext cx="335477" cy="438029"/>
            <a:chOff x="4972050" y="2595025"/>
            <a:chExt cx="858875" cy="1121425"/>
          </a:xfrm>
        </p:grpSpPr>
        <p:sp>
          <p:nvSpPr>
            <p:cNvPr id="1480" name="Google Shape;1480;p63"/>
            <p:cNvSpPr/>
            <p:nvPr/>
          </p:nvSpPr>
          <p:spPr>
            <a:xfrm>
              <a:off x="5188875" y="31268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0"/>
                  </a:moveTo>
                  <a:lnTo>
                    <a:pt x="1335" y="1301"/>
                  </a:lnTo>
                  <a:cubicBezTo>
                    <a:pt x="367" y="2636"/>
                    <a:pt x="234" y="3169"/>
                    <a:pt x="167" y="3369"/>
                  </a:cubicBezTo>
                  <a:cubicBezTo>
                    <a:pt x="1" y="3970"/>
                    <a:pt x="67" y="4470"/>
                    <a:pt x="201" y="4871"/>
                  </a:cubicBezTo>
                  <a:cubicBezTo>
                    <a:pt x="267" y="5037"/>
                    <a:pt x="334" y="5171"/>
                    <a:pt x="434" y="5304"/>
                  </a:cubicBezTo>
                  <a:cubicBezTo>
                    <a:pt x="501" y="5404"/>
                    <a:pt x="568" y="5471"/>
                    <a:pt x="634" y="5571"/>
                  </a:cubicBezTo>
                  <a:cubicBezTo>
                    <a:pt x="834" y="5771"/>
                    <a:pt x="1068" y="5971"/>
                    <a:pt x="1368" y="6071"/>
                  </a:cubicBezTo>
                  <a:cubicBezTo>
                    <a:pt x="1635" y="6205"/>
                    <a:pt x="1969" y="6272"/>
                    <a:pt x="2302" y="6272"/>
                  </a:cubicBezTo>
                  <a:cubicBezTo>
                    <a:pt x="2636" y="6272"/>
                    <a:pt x="2936" y="6205"/>
                    <a:pt x="3236" y="6071"/>
                  </a:cubicBezTo>
                  <a:cubicBezTo>
                    <a:pt x="3503" y="5938"/>
                    <a:pt x="3770" y="5771"/>
                    <a:pt x="3970" y="5571"/>
                  </a:cubicBezTo>
                  <a:cubicBezTo>
                    <a:pt x="4037" y="5471"/>
                    <a:pt x="4103" y="5404"/>
                    <a:pt x="4170" y="5304"/>
                  </a:cubicBezTo>
                  <a:cubicBezTo>
                    <a:pt x="4237" y="5171"/>
                    <a:pt x="4337" y="5037"/>
                    <a:pt x="4404" y="4837"/>
                  </a:cubicBezTo>
                  <a:cubicBezTo>
                    <a:pt x="4537" y="4470"/>
                    <a:pt x="4604" y="3970"/>
                    <a:pt x="4404" y="3369"/>
                  </a:cubicBezTo>
                  <a:cubicBezTo>
                    <a:pt x="4370" y="3169"/>
                    <a:pt x="4204" y="2636"/>
                    <a:pt x="3236" y="1301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3"/>
            <p:cNvSpPr/>
            <p:nvPr/>
          </p:nvSpPr>
          <p:spPr>
            <a:xfrm>
              <a:off x="5364000" y="32744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0"/>
                    <a:pt x="234" y="4837"/>
                  </a:cubicBezTo>
                  <a:cubicBezTo>
                    <a:pt x="267" y="5038"/>
                    <a:pt x="367" y="5171"/>
                    <a:pt x="434" y="5304"/>
                  </a:cubicBezTo>
                  <a:cubicBezTo>
                    <a:pt x="501" y="5371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8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6" y="5938"/>
                    <a:pt x="3770" y="5771"/>
                    <a:pt x="3970" y="5538"/>
                  </a:cubicBezTo>
                  <a:cubicBezTo>
                    <a:pt x="4037" y="5471"/>
                    <a:pt x="4103" y="5371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0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3"/>
            <p:cNvSpPr/>
            <p:nvPr/>
          </p:nvSpPr>
          <p:spPr>
            <a:xfrm>
              <a:off x="5205550" y="344040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1"/>
                    <a:pt x="234" y="4837"/>
                  </a:cubicBezTo>
                  <a:cubicBezTo>
                    <a:pt x="268" y="5038"/>
                    <a:pt x="368" y="5171"/>
                    <a:pt x="434" y="5304"/>
                  </a:cubicBezTo>
                  <a:cubicBezTo>
                    <a:pt x="501" y="5405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9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7" y="5938"/>
                    <a:pt x="3770" y="5771"/>
                    <a:pt x="3970" y="5538"/>
                  </a:cubicBezTo>
                  <a:cubicBezTo>
                    <a:pt x="4037" y="5471"/>
                    <a:pt x="4104" y="5405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1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3"/>
            <p:cNvSpPr/>
            <p:nvPr/>
          </p:nvSpPr>
          <p:spPr>
            <a:xfrm>
              <a:off x="5589150" y="337370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3"/>
            <p:cNvSpPr/>
            <p:nvPr/>
          </p:nvSpPr>
          <p:spPr>
            <a:xfrm>
              <a:off x="5507425" y="31268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6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71"/>
                  </a:cubicBezTo>
                  <a:cubicBezTo>
                    <a:pt x="268" y="5037"/>
                    <a:pt x="335" y="5171"/>
                    <a:pt x="435" y="5304"/>
                  </a:cubicBezTo>
                  <a:cubicBezTo>
                    <a:pt x="468" y="5404"/>
                    <a:pt x="535" y="5471"/>
                    <a:pt x="635" y="5571"/>
                  </a:cubicBezTo>
                  <a:cubicBezTo>
                    <a:pt x="835" y="5771"/>
                    <a:pt x="1068" y="5971"/>
                    <a:pt x="1335" y="6071"/>
                  </a:cubicBezTo>
                  <a:cubicBezTo>
                    <a:pt x="1635" y="6205"/>
                    <a:pt x="1969" y="6272"/>
                    <a:pt x="2303" y="6272"/>
                  </a:cubicBezTo>
                  <a:cubicBezTo>
                    <a:pt x="2603" y="6272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1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6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3"/>
            <p:cNvSpPr/>
            <p:nvPr/>
          </p:nvSpPr>
          <p:spPr>
            <a:xfrm>
              <a:off x="5438225" y="35596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2" y="1"/>
                  </a:moveTo>
                  <a:lnTo>
                    <a:pt x="1335" y="1302"/>
                  </a:lnTo>
                  <a:cubicBezTo>
                    <a:pt x="367" y="2636"/>
                    <a:pt x="200" y="3170"/>
                    <a:pt x="167" y="3370"/>
                  </a:cubicBezTo>
                  <a:cubicBezTo>
                    <a:pt x="0" y="3970"/>
                    <a:pt x="67" y="4471"/>
                    <a:pt x="200" y="4871"/>
                  </a:cubicBezTo>
                  <a:cubicBezTo>
                    <a:pt x="267" y="5038"/>
                    <a:pt x="334" y="5171"/>
                    <a:pt x="434" y="5305"/>
                  </a:cubicBezTo>
                  <a:cubicBezTo>
                    <a:pt x="501" y="5405"/>
                    <a:pt x="567" y="5471"/>
                    <a:pt x="634" y="5571"/>
                  </a:cubicBezTo>
                  <a:cubicBezTo>
                    <a:pt x="834" y="5772"/>
                    <a:pt x="1068" y="5938"/>
                    <a:pt x="1335" y="6072"/>
                  </a:cubicBezTo>
                  <a:cubicBezTo>
                    <a:pt x="1635" y="6205"/>
                    <a:pt x="1968" y="6272"/>
                    <a:pt x="2302" y="6272"/>
                  </a:cubicBezTo>
                  <a:cubicBezTo>
                    <a:pt x="2636" y="6272"/>
                    <a:pt x="2936" y="6205"/>
                    <a:pt x="3236" y="6072"/>
                  </a:cubicBezTo>
                  <a:cubicBezTo>
                    <a:pt x="3503" y="5938"/>
                    <a:pt x="3736" y="5772"/>
                    <a:pt x="3936" y="5571"/>
                  </a:cubicBezTo>
                  <a:cubicBezTo>
                    <a:pt x="4037" y="5471"/>
                    <a:pt x="4103" y="5405"/>
                    <a:pt x="4137" y="5305"/>
                  </a:cubicBezTo>
                  <a:cubicBezTo>
                    <a:pt x="4237" y="5171"/>
                    <a:pt x="4303" y="5038"/>
                    <a:pt x="4370" y="4838"/>
                  </a:cubicBezTo>
                  <a:cubicBezTo>
                    <a:pt x="4537" y="4471"/>
                    <a:pt x="4570" y="3970"/>
                    <a:pt x="4403" y="3370"/>
                  </a:cubicBezTo>
                  <a:cubicBezTo>
                    <a:pt x="4370" y="3170"/>
                    <a:pt x="4203" y="2636"/>
                    <a:pt x="3236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3"/>
            <p:cNvSpPr/>
            <p:nvPr/>
          </p:nvSpPr>
          <p:spPr>
            <a:xfrm>
              <a:off x="4972050" y="2595025"/>
              <a:ext cx="858875" cy="490175"/>
            </a:xfrm>
            <a:custGeom>
              <a:avLst/>
              <a:gdLst/>
              <a:ahLst/>
              <a:cxnLst/>
              <a:rect l="l" t="t" r="r" b="b"/>
              <a:pathLst>
                <a:path w="34355" h="19607" extrusionOk="0">
                  <a:moveTo>
                    <a:pt x="16795" y="0"/>
                  </a:moveTo>
                  <a:cubicBezTo>
                    <a:pt x="16521" y="0"/>
                    <a:pt x="16248" y="30"/>
                    <a:pt x="15979" y="92"/>
                  </a:cubicBezTo>
                  <a:cubicBezTo>
                    <a:pt x="14344" y="425"/>
                    <a:pt x="12977" y="2060"/>
                    <a:pt x="12776" y="3694"/>
                  </a:cubicBezTo>
                  <a:cubicBezTo>
                    <a:pt x="11983" y="2900"/>
                    <a:pt x="10860" y="2454"/>
                    <a:pt x="9732" y="2454"/>
                  </a:cubicBezTo>
                  <a:cubicBezTo>
                    <a:pt x="9296" y="2454"/>
                    <a:pt x="8859" y="2520"/>
                    <a:pt x="8440" y="2660"/>
                  </a:cubicBezTo>
                  <a:cubicBezTo>
                    <a:pt x="7306" y="3060"/>
                    <a:pt x="6372" y="3994"/>
                    <a:pt x="5905" y="5095"/>
                  </a:cubicBezTo>
                  <a:cubicBezTo>
                    <a:pt x="5398" y="4914"/>
                    <a:pt x="4838" y="4820"/>
                    <a:pt x="4282" y="4820"/>
                  </a:cubicBezTo>
                  <a:cubicBezTo>
                    <a:pt x="3301" y="4820"/>
                    <a:pt x="2328" y="5112"/>
                    <a:pt x="1669" y="5729"/>
                  </a:cubicBezTo>
                  <a:cubicBezTo>
                    <a:pt x="334" y="6996"/>
                    <a:pt x="1" y="9131"/>
                    <a:pt x="801" y="10766"/>
                  </a:cubicBezTo>
                  <a:cubicBezTo>
                    <a:pt x="1568" y="12400"/>
                    <a:pt x="3370" y="13501"/>
                    <a:pt x="5171" y="13568"/>
                  </a:cubicBezTo>
                  <a:cubicBezTo>
                    <a:pt x="4971" y="15436"/>
                    <a:pt x="6038" y="17604"/>
                    <a:pt x="8373" y="18371"/>
                  </a:cubicBezTo>
                  <a:cubicBezTo>
                    <a:pt x="8964" y="18557"/>
                    <a:pt x="9555" y="18642"/>
                    <a:pt x="10128" y="18642"/>
                  </a:cubicBezTo>
                  <a:cubicBezTo>
                    <a:pt x="11818" y="18642"/>
                    <a:pt x="13347" y="17900"/>
                    <a:pt x="14244" y="16804"/>
                  </a:cubicBezTo>
                  <a:cubicBezTo>
                    <a:pt x="14678" y="18104"/>
                    <a:pt x="15945" y="19105"/>
                    <a:pt x="17346" y="19239"/>
                  </a:cubicBezTo>
                  <a:cubicBezTo>
                    <a:pt x="17431" y="19247"/>
                    <a:pt x="17516" y="19251"/>
                    <a:pt x="17601" y="19251"/>
                  </a:cubicBezTo>
                  <a:cubicBezTo>
                    <a:pt x="18885" y="19251"/>
                    <a:pt x="20156" y="18328"/>
                    <a:pt x="20782" y="17170"/>
                  </a:cubicBezTo>
                  <a:cubicBezTo>
                    <a:pt x="21626" y="18661"/>
                    <a:pt x="23300" y="19606"/>
                    <a:pt x="25003" y="19606"/>
                  </a:cubicBezTo>
                  <a:cubicBezTo>
                    <a:pt x="25320" y="19606"/>
                    <a:pt x="25639" y="19573"/>
                    <a:pt x="25953" y="19505"/>
                  </a:cubicBezTo>
                  <a:cubicBezTo>
                    <a:pt x="27921" y="19072"/>
                    <a:pt x="29422" y="17170"/>
                    <a:pt x="29555" y="15169"/>
                  </a:cubicBezTo>
                  <a:cubicBezTo>
                    <a:pt x="29745" y="15201"/>
                    <a:pt x="29937" y="15216"/>
                    <a:pt x="30127" y="15216"/>
                  </a:cubicBezTo>
                  <a:cubicBezTo>
                    <a:pt x="32144" y="15216"/>
                    <a:pt x="34103" y="13508"/>
                    <a:pt x="34225" y="11466"/>
                  </a:cubicBezTo>
                  <a:cubicBezTo>
                    <a:pt x="34355" y="9267"/>
                    <a:pt x="32382" y="7224"/>
                    <a:pt x="30225" y="7224"/>
                  </a:cubicBezTo>
                  <a:cubicBezTo>
                    <a:pt x="30157" y="7224"/>
                    <a:pt x="30090" y="7226"/>
                    <a:pt x="30022" y="7230"/>
                  </a:cubicBezTo>
                  <a:cubicBezTo>
                    <a:pt x="30522" y="4895"/>
                    <a:pt x="29422" y="2560"/>
                    <a:pt x="27120" y="2026"/>
                  </a:cubicBezTo>
                  <a:cubicBezTo>
                    <a:pt x="26774" y="1940"/>
                    <a:pt x="26419" y="1899"/>
                    <a:pt x="26066" y="1899"/>
                  </a:cubicBezTo>
                  <a:cubicBezTo>
                    <a:pt x="25467" y="1899"/>
                    <a:pt x="24876" y="2016"/>
                    <a:pt x="24351" y="2226"/>
                  </a:cubicBezTo>
                  <a:cubicBezTo>
                    <a:pt x="24218" y="2060"/>
                    <a:pt x="24085" y="1859"/>
                    <a:pt x="23918" y="1726"/>
                  </a:cubicBezTo>
                  <a:cubicBezTo>
                    <a:pt x="23427" y="1282"/>
                    <a:pt x="22770" y="1057"/>
                    <a:pt x="22119" y="1057"/>
                  </a:cubicBezTo>
                  <a:cubicBezTo>
                    <a:pt x="21400" y="1057"/>
                    <a:pt x="20688" y="1332"/>
                    <a:pt x="20215" y="1893"/>
                  </a:cubicBezTo>
                  <a:cubicBezTo>
                    <a:pt x="19494" y="727"/>
                    <a:pt x="18148" y="0"/>
                    <a:pt x="16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63"/>
          <p:cNvGrpSpPr/>
          <p:nvPr/>
        </p:nvGrpSpPr>
        <p:grpSpPr>
          <a:xfrm>
            <a:off x="1237804" y="320985"/>
            <a:ext cx="298806" cy="438030"/>
            <a:chOff x="2881300" y="3658250"/>
            <a:chExt cx="251584" cy="368805"/>
          </a:xfrm>
        </p:grpSpPr>
        <p:sp>
          <p:nvSpPr>
            <p:cNvPr id="1489" name="Google Shape;1489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340;p66">
            <a:extLst>
              <a:ext uri="{FF2B5EF4-FFF2-40B4-BE49-F238E27FC236}">
                <a16:creationId xmlns:a16="http://schemas.microsoft.com/office/drawing/2014/main" id="{8FABA45E-7B18-4CFE-A8AA-64AFD8019730}"/>
              </a:ext>
            </a:extLst>
          </p:cNvPr>
          <p:cNvGrpSpPr/>
          <p:nvPr/>
        </p:nvGrpSpPr>
        <p:grpSpPr>
          <a:xfrm>
            <a:off x="7055809" y="1813762"/>
            <a:ext cx="1487349" cy="2393496"/>
            <a:chOff x="6006825" y="854054"/>
            <a:chExt cx="1818974" cy="3444968"/>
          </a:xfrm>
        </p:grpSpPr>
        <p:grpSp>
          <p:nvGrpSpPr>
            <p:cNvPr id="25" name="Google Shape;1341;p66">
              <a:extLst>
                <a:ext uri="{FF2B5EF4-FFF2-40B4-BE49-F238E27FC236}">
                  <a16:creationId xmlns:a16="http://schemas.microsoft.com/office/drawing/2014/main" id="{973CAC1C-E0CE-477A-B305-B34067903B61}"/>
                </a:ext>
              </a:extLst>
            </p:cNvPr>
            <p:cNvGrpSpPr/>
            <p:nvPr/>
          </p:nvGrpSpPr>
          <p:grpSpPr>
            <a:xfrm>
              <a:off x="6092176" y="854054"/>
              <a:ext cx="1733623" cy="3444968"/>
              <a:chOff x="6092176" y="854054"/>
              <a:chExt cx="1733623" cy="3444968"/>
            </a:xfrm>
          </p:grpSpPr>
          <p:sp>
            <p:nvSpPr>
              <p:cNvPr id="30" name="Google Shape;1342;p66">
                <a:extLst>
                  <a:ext uri="{FF2B5EF4-FFF2-40B4-BE49-F238E27FC236}">
                    <a16:creationId xmlns:a16="http://schemas.microsoft.com/office/drawing/2014/main" id="{F0FC379A-5976-4B1D-9018-AEC8076E46AE}"/>
                  </a:ext>
                </a:extLst>
              </p:cNvPr>
              <p:cNvSpPr/>
              <p:nvPr/>
            </p:nvSpPr>
            <p:spPr>
              <a:xfrm>
                <a:off x="6092176" y="3908248"/>
                <a:ext cx="1733623" cy="390775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2483" extrusionOk="0">
                    <a:moveTo>
                      <a:pt x="5515" y="0"/>
                    </a:moveTo>
                    <a:cubicBezTo>
                      <a:pt x="2467" y="0"/>
                      <a:pt x="1" y="566"/>
                      <a:pt x="1" y="1241"/>
                    </a:cubicBezTo>
                    <a:cubicBezTo>
                      <a:pt x="1" y="1933"/>
                      <a:pt x="2467" y="2482"/>
                      <a:pt x="5515" y="2482"/>
                    </a:cubicBezTo>
                    <a:cubicBezTo>
                      <a:pt x="8548" y="2482"/>
                      <a:pt x="11014" y="1933"/>
                      <a:pt x="11014" y="1241"/>
                    </a:cubicBezTo>
                    <a:cubicBezTo>
                      <a:pt x="11014" y="566"/>
                      <a:pt x="8548" y="0"/>
                      <a:pt x="5515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" name="Google Shape;1343;p66">
                <a:extLst>
                  <a:ext uri="{FF2B5EF4-FFF2-40B4-BE49-F238E27FC236}">
                    <a16:creationId xmlns:a16="http://schemas.microsoft.com/office/drawing/2014/main" id="{AF1CF8B6-0A10-4678-9FBD-1400406D7D20}"/>
                  </a:ext>
                </a:extLst>
              </p:cNvPr>
              <p:cNvGrpSpPr/>
              <p:nvPr/>
            </p:nvGrpSpPr>
            <p:grpSpPr>
              <a:xfrm>
                <a:off x="6405952" y="854054"/>
                <a:ext cx="941425" cy="3352656"/>
                <a:chOff x="6405952" y="854054"/>
                <a:chExt cx="941425" cy="3352656"/>
              </a:xfrm>
            </p:grpSpPr>
            <p:sp>
              <p:nvSpPr>
                <p:cNvPr id="32" name="Google Shape;1344;p66">
                  <a:extLst>
                    <a:ext uri="{FF2B5EF4-FFF2-40B4-BE49-F238E27FC236}">
                      <a16:creationId xmlns:a16="http://schemas.microsoft.com/office/drawing/2014/main" id="{35AEEB8B-C25E-49E6-8329-0C260F780D90}"/>
                    </a:ext>
                  </a:extLst>
                </p:cNvPr>
                <p:cNvSpPr/>
                <p:nvPr/>
              </p:nvSpPr>
              <p:spPr>
                <a:xfrm>
                  <a:off x="6673050" y="948373"/>
                  <a:ext cx="583953" cy="78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" h="9192" extrusionOk="0">
                      <a:moveTo>
                        <a:pt x="5358" y="7982"/>
                      </a:moveTo>
                      <a:cubicBezTo>
                        <a:pt x="6552" y="6976"/>
                        <a:pt x="6804" y="4463"/>
                        <a:pt x="6709" y="2970"/>
                      </a:cubicBezTo>
                      <a:cubicBezTo>
                        <a:pt x="6584" y="975"/>
                        <a:pt x="5170" y="111"/>
                        <a:pt x="5170" y="111"/>
                      </a:cubicBezTo>
                      <a:lnTo>
                        <a:pt x="3489" y="1"/>
                      </a:lnTo>
                      <a:lnTo>
                        <a:pt x="3473" y="1"/>
                      </a:lnTo>
                      <a:lnTo>
                        <a:pt x="3457" y="1"/>
                      </a:lnTo>
                      <a:lnTo>
                        <a:pt x="1776" y="111"/>
                      </a:lnTo>
                      <a:cubicBezTo>
                        <a:pt x="1776" y="111"/>
                        <a:pt x="441" y="724"/>
                        <a:pt x="661" y="2986"/>
                      </a:cubicBezTo>
                      <a:cubicBezTo>
                        <a:pt x="1022" y="6647"/>
                        <a:pt x="1" y="6521"/>
                        <a:pt x="79" y="7982"/>
                      </a:cubicBezTo>
                      <a:cubicBezTo>
                        <a:pt x="2829" y="9192"/>
                        <a:pt x="2609" y="9192"/>
                        <a:pt x="5358" y="798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345;p66">
                  <a:extLst>
                    <a:ext uri="{FF2B5EF4-FFF2-40B4-BE49-F238E27FC236}">
                      <a16:creationId xmlns:a16="http://schemas.microsoft.com/office/drawing/2014/main" id="{C399DAA5-7DED-4CA2-BC53-39AB9E7185A7}"/>
                    </a:ext>
                  </a:extLst>
                </p:cNvPr>
                <p:cNvSpPr/>
                <p:nvPr/>
              </p:nvSpPr>
              <p:spPr>
                <a:xfrm>
                  <a:off x="6663609" y="3910708"/>
                  <a:ext cx="300817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5" h="3449" extrusionOk="0">
                      <a:moveTo>
                        <a:pt x="3190" y="1"/>
                      </a:moveTo>
                      <a:lnTo>
                        <a:pt x="2059" y="535"/>
                      </a:lnTo>
                      <a:cubicBezTo>
                        <a:pt x="2059" y="535"/>
                        <a:pt x="1" y="3316"/>
                        <a:pt x="1163" y="3441"/>
                      </a:cubicBezTo>
                      <a:cubicBezTo>
                        <a:pt x="1206" y="3446"/>
                        <a:pt x="1247" y="3448"/>
                        <a:pt x="1289" y="3448"/>
                      </a:cubicBezTo>
                      <a:cubicBezTo>
                        <a:pt x="2381" y="3448"/>
                        <a:pt x="3096" y="1902"/>
                        <a:pt x="3096" y="1902"/>
                      </a:cubicBezTo>
                      <a:lnTo>
                        <a:pt x="3096" y="2766"/>
                      </a:lnTo>
                      <a:lnTo>
                        <a:pt x="3410" y="2766"/>
                      </a:lnTo>
                      <a:cubicBezTo>
                        <a:pt x="3410" y="2766"/>
                        <a:pt x="3504" y="1792"/>
                        <a:pt x="3410" y="1100"/>
                      </a:cubicBezTo>
                      <a:cubicBezTo>
                        <a:pt x="3316" y="425"/>
                        <a:pt x="3190" y="1"/>
                        <a:pt x="31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346;p66">
                  <a:extLst>
                    <a:ext uri="{FF2B5EF4-FFF2-40B4-BE49-F238E27FC236}">
                      <a16:creationId xmlns:a16="http://schemas.microsoft.com/office/drawing/2014/main" id="{EA1EB3CE-260C-495A-8726-9D656E184798}"/>
                    </a:ext>
                  </a:extLst>
                </p:cNvPr>
                <p:cNvSpPr/>
                <p:nvPr/>
              </p:nvSpPr>
              <p:spPr>
                <a:xfrm>
                  <a:off x="6771491" y="3955347"/>
                  <a:ext cx="165986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" h="1992" extrusionOk="0">
                      <a:moveTo>
                        <a:pt x="802" y="1"/>
                      </a:moveTo>
                      <a:cubicBezTo>
                        <a:pt x="802" y="1"/>
                        <a:pt x="1" y="1540"/>
                        <a:pt x="158" y="1886"/>
                      </a:cubicBezTo>
                      <a:cubicBezTo>
                        <a:pt x="192" y="1958"/>
                        <a:pt x="257" y="1992"/>
                        <a:pt x="343" y="1992"/>
                      </a:cubicBezTo>
                      <a:cubicBezTo>
                        <a:pt x="761" y="1992"/>
                        <a:pt x="1672" y="1175"/>
                        <a:pt x="1933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347;p66">
                  <a:extLst>
                    <a:ext uri="{FF2B5EF4-FFF2-40B4-BE49-F238E27FC236}">
                      <a16:creationId xmlns:a16="http://schemas.microsoft.com/office/drawing/2014/main" id="{EB24D573-4721-40A2-8858-6877DC33B05D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29324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553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lnTo>
                        <a:pt x="1242" y="9553"/>
                      </a:lnTo>
                      <a:lnTo>
                        <a:pt x="2373" y="9553"/>
                      </a:lnTo>
                      <a:lnTo>
                        <a:pt x="2467" y="6285"/>
                      </a:lnTo>
                      <a:cubicBezTo>
                        <a:pt x="2467" y="6285"/>
                        <a:pt x="2672" y="4368"/>
                        <a:pt x="2546" y="2860"/>
                      </a:cubicBezTo>
                      <a:lnTo>
                        <a:pt x="2420" y="1493"/>
                      </a:ln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348;p66">
                  <a:extLst>
                    <a:ext uri="{FF2B5EF4-FFF2-40B4-BE49-F238E27FC236}">
                      <a16:creationId xmlns:a16="http://schemas.microsoft.com/office/drawing/2014/main" id="{0EC0BFDE-86CE-4DF7-9059-A21085F826D6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cubicBezTo>
                        <a:pt x="723" y="1085"/>
                        <a:pt x="1698" y="1477"/>
                        <a:pt x="2420" y="1493"/>
                      </a:cubicBez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349;p66">
                  <a:extLst>
                    <a:ext uri="{FF2B5EF4-FFF2-40B4-BE49-F238E27FC236}">
                      <a16:creationId xmlns:a16="http://schemas.microsoft.com/office/drawing/2014/main" id="{1D8B6986-6D68-4C5A-A3FA-BBD990BF23C8}"/>
                    </a:ext>
                  </a:extLst>
                </p:cNvPr>
                <p:cNvSpPr/>
                <p:nvPr/>
              </p:nvSpPr>
              <p:spPr>
                <a:xfrm>
                  <a:off x="6989916" y="3910708"/>
                  <a:ext cx="299443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9" h="3449" extrusionOk="0">
                      <a:moveTo>
                        <a:pt x="315" y="1"/>
                      </a:moveTo>
                      <a:cubicBezTo>
                        <a:pt x="315" y="1"/>
                        <a:pt x="174" y="425"/>
                        <a:pt x="79" y="1100"/>
                      </a:cubicBezTo>
                      <a:cubicBezTo>
                        <a:pt x="1" y="1792"/>
                        <a:pt x="79" y="2766"/>
                        <a:pt x="79" y="2766"/>
                      </a:cubicBezTo>
                      <a:lnTo>
                        <a:pt x="409" y="2766"/>
                      </a:lnTo>
                      <a:lnTo>
                        <a:pt x="409" y="1902"/>
                      </a:lnTo>
                      <a:cubicBezTo>
                        <a:pt x="409" y="1902"/>
                        <a:pt x="1110" y="3448"/>
                        <a:pt x="2201" y="3448"/>
                      </a:cubicBezTo>
                      <a:cubicBezTo>
                        <a:pt x="2242" y="3448"/>
                        <a:pt x="2284" y="3446"/>
                        <a:pt x="2326" y="3441"/>
                      </a:cubicBezTo>
                      <a:cubicBezTo>
                        <a:pt x="3489" y="3316"/>
                        <a:pt x="1431" y="535"/>
                        <a:pt x="1431" y="535"/>
                      </a:cubicBezTo>
                      <a:lnTo>
                        <a:pt x="31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350;p66">
                  <a:extLst>
                    <a:ext uri="{FF2B5EF4-FFF2-40B4-BE49-F238E27FC236}">
                      <a16:creationId xmlns:a16="http://schemas.microsoft.com/office/drawing/2014/main" id="{84104E8B-B845-4607-8623-2159693B8931}"/>
                    </a:ext>
                  </a:extLst>
                </p:cNvPr>
                <p:cNvSpPr/>
                <p:nvPr/>
              </p:nvSpPr>
              <p:spPr>
                <a:xfrm>
                  <a:off x="7016951" y="3955347"/>
                  <a:ext cx="165900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1992" extrusionOk="0">
                      <a:moveTo>
                        <a:pt x="0" y="1"/>
                      </a:moveTo>
                      <a:cubicBezTo>
                        <a:pt x="248" y="1175"/>
                        <a:pt x="1157" y="1992"/>
                        <a:pt x="1575" y="1992"/>
                      </a:cubicBezTo>
                      <a:cubicBezTo>
                        <a:pt x="1660" y="1992"/>
                        <a:pt x="1725" y="1958"/>
                        <a:pt x="1760" y="1886"/>
                      </a:cubicBezTo>
                      <a:cubicBezTo>
                        <a:pt x="1932" y="1540"/>
                        <a:pt x="1131" y="1"/>
                        <a:pt x="1131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351;p66">
                  <a:extLst>
                    <a:ext uri="{FF2B5EF4-FFF2-40B4-BE49-F238E27FC236}">
                      <a16:creationId xmlns:a16="http://schemas.microsoft.com/office/drawing/2014/main" id="{EA8F7169-9ABF-4426-99A9-353025A35658}"/>
                    </a:ext>
                  </a:extLst>
                </p:cNvPr>
                <p:cNvSpPr/>
                <p:nvPr/>
              </p:nvSpPr>
              <p:spPr>
                <a:xfrm>
                  <a:off x="6989916" y="3136761"/>
                  <a:ext cx="230698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" h="9553" extrusionOk="0">
                      <a:moveTo>
                        <a:pt x="409" y="1"/>
                      </a:moveTo>
                      <a:lnTo>
                        <a:pt x="268" y="1493"/>
                      </a:lnTo>
                      <a:lnTo>
                        <a:pt x="127" y="2860"/>
                      </a:lnTo>
                      <a:cubicBezTo>
                        <a:pt x="1" y="4368"/>
                        <a:pt x="205" y="6285"/>
                        <a:pt x="205" y="6285"/>
                      </a:cubicBezTo>
                      <a:lnTo>
                        <a:pt x="315" y="9553"/>
                      </a:lnTo>
                      <a:lnTo>
                        <a:pt x="1446" y="9553"/>
                      </a:lnTo>
                      <a:lnTo>
                        <a:pt x="2593" y="943"/>
                      </a:lnTo>
                      <a:lnTo>
                        <a:pt x="2687" y="283"/>
                      </a:lnTo>
                      <a:lnTo>
                        <a:pt x="40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352;p66">
                  <a:extLst>
                    <a:ext uri="{FF2B5EF4-FFF2-40B4-BE49-F238E27FC236}">
                      <a16:creationId xmlns:a16="http://schemas.microsoft.com/office/drawing/2014/main" id="{3A3ADF93-22D4-40D0-91F9-D8717B6ECD79}"/>
                    </a:ext>
                  </a:extLst>
                </p:cNvPr>
                <p:cNvSpPr/>
                <p:nvPr/>
              </p:nvSpPr>
              <p:spPr>
                <a:xfrm>
                  <a:off x="7012831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142" y="1"/>
                      </a:moveTo>
                      <a:lnTo>
                        <a:pt x="1" y="1493"/>
                      </a:lnTo>
                      <a:cubicBezTo>
                        <a:pt x="378" y="1477"/>
                        <a:pt x="1509" y="1383"/>
                        <a:pt x="2326" y="943"/>
                      </a:cubicBezTo>
                      <a:lnTo>
                        <a:pt x="2420" y="283"/>
                      </a:lnTo>
                      <a:lnTo>
                        <a:pt x="142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353;p66">
                  <a:extLst>
                    <a:ext uri="{FF2B5EF4-FFF2-40B4-BE49-F238E27FC236}">
                      <a16:creationId xmlns:a16="http://schemas.microsoft.com/office/drawing/2014/main" id="{E923040A-2814-4DB7-946E-F38025CE4393}"/>
                    </a:ext>
                  </a:extLst>
                </p:cNvPr>
                <p:cNvSpPr/>
                <p:nvPr/>
              </p:nvSpPr>
              <p:spPr>
                <a:xfrm>
                  <a:off x="6629966" y="2356034"/>
                  <a:ext cx="691749" cy="860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0" h="10025" extrusionOk="0">
                      <a:moveTo>
                        <a:pt x="7934" y="3285"/>
                      </a:moveTo>
                      <a:cubicBezTo>
                        <a:pt x="7777" y="5280"/>
                        <a:pt x="6881" y="9380"/>
                        <a:pt x="6881" y="9380"/>
                      </a:cubicBezTo>
                      <a:cubicBezTo>
                        <a:pt x="4965" y="10009"/>
                        <a:pt x="3064" y="10024"/>
                        <a:pt x="1210" y="9380"/>
                      </a:cubicBezTo>
                      <a:cubicBezTo>
                        <a:pt x="1210" y="9380"/>
                        <a:pt x="314" y="4887"/>
                        <a:pt x="157" y="3285"/>
                      </a:cubicBezTo>
                      <a:cubicBezTo>
                        <a:pt x="0" y="1698"/>
                        <a:pt x="738" y="1"/>
                        <a:pt x="738" y="1"/>
                      </a:cubicBezTo>
                      <a:cubicBezTo>
                        <a:pt x="2042" y="378"/>
                        <a:pt x="3755" y="488"/>
                        <a:pt x="4053" y="504"/>
                      </a:cubicBezTo>
                      <a:cubicBezTo>
                        <a:pt x="4336" y="488"/>
                        <a:pt x="6049" y="378"/>
                        <a:pt x="7353" y="1"/>
                      </a:cubicBezTo>
                      <a:cubicBezTo>
                        <a:pt x="7353" y="1"/>
                        <a:pt x="8060" y="1698"/>
                        <a:pt x="7934" y="3285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354;p66">
                  <a:extLst>
                    <a:ext uri="{FF2B5EF4-FFF2-40B4-BE49-F238E27FC236}">
                      <a16:creationId xmlns:a16="http://schemas.microsoft.com/office/drawing/2014/main" id="{6B3F56CB-241C-4811-8057-9D40196C27EB}"/>
                    </a:ext>
                  </a:extLst>
                </p:cNvPr>
                <p:cNvSpPr/>
                <p:nvPr/>
              </p:nvSpPr>
              <p:spPr>
                <a:xfrm>
                  <a:off x="6643441" y="1536257"/>
                  <a:ext cx="670207" cy="923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10763" extrusionOk="0">
                      <a:moveTo>
                        <a:pt x="2938" y="1"/>
                      </a:moveTo>
                      <a:lnTo>
                        <a:pt x="0" y="1132"/>
                      </a:lnTo>
                      <a:lnTo>
                        <a:pt x="1775" y="5123"/>
                      </a:lnTo>
                      <a:lnTo>
                        <a:pt x="330" y="10244"/>
                      </a:lnTo>
                      <a:cubicBezTo>
                        <a:pt x="330" y="10244"/>
                        <a:pt x="1556" y="10684"/>
                        <a:pt x="3378" y="10747"/>
                      </a:cubicBezTo>
                      <a:cubicBezTo>
                        <a:pt x="3535" y="10763"/>
                        <a:pt x="3708" y="10763"/>
                        <a:pt x="3881" y="10763"/>
                      </a:cubicBezTo>
                      <a:cubicBezTo>
                        <a:pt x="4069" y="10763"/>
                        <a:pt x="4242" y="10763"/>
                        <a:pt x="4415" y="10747"/>
                      </a:cubicBezTo>
                      <a:cubicBezTo>
                        <a:pt x="6222" y="10653"/>
                        <a:pt x="7400" y="10119"/>
                        <a:pt x="7400" y="10119"/>
                      </a:cubicBezTo>
                      <a:lnTo>
                        <a:pt x="6080" y="5154"/>
                      </a:lnTo>
                      <a:lnTo>
                        <a:pt x="7808" y="1132"/>
                      </a:lnTo>
                      <a:lnTo>
                        <a:pt x="4729" y="1"/>
                      </a:lnTo>
                      <a:close/>
                    </a:path>
                  </a:pathLst>
                </a:custGeom>
                <a:solidFill>
                  <a:srgbClr val="E56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355;p66">
                  <a:extLst>
                    <a:ext uri="{FF2B5EF4-FFF2-40B4-BE49-F238E27FC236}">
                      <a16:creationId xmlns:a16="http://schemas.microsoft.com/office/drawing/2014/main" id="{B4B69129-DF69-44DC-8BC4-D339B3CA1DE5}"/>
                    </a:ext>
                  </a:extLst>
                </p:cNvPr>
                <p:cNvSpPr/>
                <p:nvPr/>
              </p:nvSpPr>
              <p:spPr>
                <a:xfrm>
                  <a:off x="6894221" y="1536257"/>
                  <a:ext cx="155172" cy="198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2311" extrusionOk="0">
                      <a:moveTo>
                        <a:pt x="0" y="1"/>
                      </a:moveTo>
                      <a:lnTo>
                        <a:pt x="912" y="2310"/>
                      </a:lnTo>
                      <a:lnTo>
                        <a:pt x="1807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356;p66">
                  <a:extLst>
                    <a:ext uri="{FF2B5EF4-FFF2-40B4-BE49-F238E27FC236}">
                      <a16:creationId xmlns:a16="http://schemas.microsoft.com/office/drawing/2014/main" id="{B73C11C4-4364-44CE-A3A2-AF3CFF4613F2}"/>
                    </a:ext>
                  </a:extLst>
                </p:cNvPr>
                <p:cNvSpPr/>
                <p:nvPr/>
              </p:nvSpPr>
              <p:spPr>
                <a:xfrm>
                  <a:off x="6405952" y="1636894"/>
                  <a:ext cx="357375" cy="678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904" extrusionOk="0">
                      <a:moveTo>
                        <a:pt x="2781" y="1"/>
                      </a:moveTo>
                      <a:lnTo>
                        <a:pt x="236" y="3127"/>
                      </a:lnTo>
                      <a:cubicBezTo>
                        <a:pt x="16" y="3410"/>
                        <a:pt x="0" y="3803"/>
                        <a:pt x="205" y="4101"/>
                      </a:cubicBezTo>
                      <a:cubicBezTo>
                        <a:pt x="692" y="4840"/>
                        <a:pt x="1666" y="6207"/>
                        <a:pt x="2703" y="7165"/>
                      </a:cubicBezTo>
                      <a:cubicBezTo>
                        <a:pt x="3017" y="7464"/>
                        <a:pt x="3331" y="7715"/>
                        <a:pt x="3645" y="7904"/>
                      </a:cubicBezTo>
                      <a:lnTo>
                        <a:pt x="4164" y="7228"/>
                      </a:lnTo>
                      <a:cubicBezTo>
                        <a:pt x="4164" y="7228"/>
                        <a:pt x="3834" y="6835"/>
                        <a:pt x="3472" y="6270"/>
                      </a:cubicBezTo>
                      <a:cubicBezTo>
                        <a:pt x="3315" y="6050"/>
                        <a:pt x="3158" y="5814"/>
                        <a:pt x="3017" y="5547"/>
                      </a:cubicBezTo>
                      <a:cubicBezTo>
                        <a:pt x="2671" y="4950"/>
                        <a:pt x="2137" y="4306"/>
                        <a:pt x="1744" y="3897"/>
                      </a:cubicBezTo>
                      <a:cubicBezTo>
                        <a:pt x="2263" y="3410"/>
                        <a:pt x="2970" y="2703"/>
                        <a:pt x="3677" y="1761"/>
                      </a:cubicBezTo>
                      <a:lnTo>
                        <a:pt x="278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357;p66">
                  <a:extLst>
                    <a:ext uri="{FF2B5EF4-FFF2-40B4-BE49-F238E27FC236}">
                      <a16:creationId xmlns:a16="http://schemas.microsoft.com/office/drawing/2014/main" id="{5D1FC33C-3495-4C13-8887-8EEC03466BE6}"/>
                    </a:ext>
                  </a:extLst>
                </p:cNvPr>
                <p:cNvSpPr/>
                <p:nvPr/>
              </p:nvSpPr>
              <p:spPr>
                <a:xfrm>
                  <a:off x="6644985" y="2155810"/>
                  <a:ext cx="144100" cy="195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278" extrusionOk="0">
                      <a:moveTo>
                        <a:pt x="1112" y="1"/>
                      </a:moveTo>
                      <a:cubicBezTo>
                        <a:pt x="908" y="1"/>
                        <a:pt x="799" y="449"/>
                        <a:pt x="799" y="449"/>
                      </a:cubicBezTo>
                      <a:cubicBezTo>
                        <a:pt x="516" y="574"/>
                        <a:pt x="108" y="1061"/>
                        <a:pt x="45" y="1486"/>
                      </a:cubicBezTo>
                      <a:cubicBezTo>
                        <a:pt x="1" y="1881"/>
                        <a:pt x="600" y="2277"/>
                        <a:pt x="923" y="2277"/>
                      </a:cubicBezTo>
                      <a:cubicBezTo>
                        <a:pt x="946" y="2277"/>
                        <a:pt x="968" y="2275"/>
                        <a:pt x="988" y="2271"/>
                      </a:cubicBezTo>
                      <a:cubicBezTo>
                        <a:pt x="1270" y="2193"/>
                        <a:pt x="1679" y="1218"/>
                        <a:pt x="1632" y="889"/>
                      </a:cubicBezTo>
                      <a:cubicBezTo>
                        <a:pt x="1569" y="559"/>
                        <a:pt x="1019" y="512"/>
                        <a:pt x="1019" y="512"/>
                      </a:cubicBezTo>
                      <a:lnTo>
                        <a:pt x="1160" y="9"/>
                      </a:lnTo>
                      <a:cubicBezTo>
                        <a:pt x="1144" y="3"/>
                        <a:pt x="1128" y="1"/>
                        <a:pt x="1112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358;p66">
                  <a:extLst>
                    <a:ext uri="{FF2B5EF4-FFF2-40B4-BE49-F238E27FC236}">
                      <a16:creationId xmlns:a16="http://schemas.microsoft.com/office/drawing/2014/main" id="{FBEFD779-FA7D-4CCA-8515-EDACACC9F4E7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56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820" extrusionOk="0">
                      <a:moveTo>
                        <a:pt x="0" y="1"/>
                      </a:moveTo>
                      <a:lnTo>
                        <a:pt x="0" y="1619"/>
                      </a:lnTo>
                      <a:cubicBezTo>
                        <a:pt x="299" y="1753"/>
                        <a:pt x="597" y="1820"/>
                        <a:pt x="896" y="1820"/>
                      </a:cubicBezTo>
                      <a:cubicBezTo>
                        <a:pt x="1194" y="1820"/>
                        <a:pt x="1493" y="1753"/>
                        <a:pt x="1791" y="1619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359;p66">
                  <a:extLst>
                    <a:ext uri="{FF2B5EF4-FFF2-40B4-BE49-F238E27FC236}">
                      <a16:creationId xmlns:a16="http://schemas.microsoft.com/office/drawing/2014/main" id="{D1A38293-6F19-409D-9AC3-0F1BB84A4C8F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09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274" extrusionOk="0">
                      <a:moveTo>
                        <a:pt x="0" y="1"/>
                      </a:moveTo>
                      <a:lnTo>
                        <a:pt x="0" y="582"/>
                      </a:lnTo>
                      <a:cubicBezTo>
                        <a:pt x="424" y="865"/>
                        <a:pt x="1084" y="1226"/>
                        <a:pt x="1791" y="1274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360;p66">
                  <a:extLst>
                    <a:ext uri="{FF2B5EF4-FFF2-40B4-BE49-F238E27FC236}">
                      <a16:creationId xmlns:a16="http://schemas.microsoft.com/office/drawing/2014/main" id="{FE12A454-69D6-4F72-A868-ACB759ECE56A}"/>
                    </a:ext>
                  </a:extLst>
                </p:cNvPr>
                <p:cNvSpPr/>
                <p:nvPr/>
              </p:nvSpPr>
              <p:spPr>
                <a:xfrm>
                  <a:off x="6741710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302" y="1"/>
                      </a:moveTo>
                      <a:cubicBezTo>
                        <a:pt x="15" y="1"/>
                        <a:pt x="0" y="536"/>
                        <a:pt x="206" y="1139"/>
                      </a:cubicBezTo>
                      <a:cubicBezTo>
                        <a:pt x="330" y="1501"/>
                        <a:pt x="557" y="1580"/>
                        <a:pt x="733" y="1580"/>
                      </a:cubicBezTo>
                      <a:cubicBezTo>
                        <a:pt x="870" y="1580"/>
                        <a:pt x="976" y="1532"/>
                        <a:pt x="976" y="1532"/>
                      </a:cubicBezTo>
                      <a:lnTo>
                        <a:pt x="850" y="197"/>
                      </a:lnTo>
                      <a:cubicBezTo>
                        <a:pt x="850" y="197"/>
                        <a:pt x="709" y="87"/>
                        <a:pt x="363" y="8"/>
                      </a:cubicBezTo>
                      <a:cubicBezTo>
                        <a:pt x="342" y="3"/>
                        <a:pt x="321" y="1"/>
                        <a:pt x="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361;p66">
                  <a:extLst>
                    <a:ext uri="{FF2B5EF4-FFF2-40B4-BE49-F238E27FC236}">
                      <a16:creationId xmlns:a16="http://schemas.microsoft.com/office/drawing/2014/main" id="{DA676223-956D-4206-AFFF-764BC08CCA2B}"/>
                    </a:ext>
                  </a:extLst>
                </p:cNvPr>
                <p:cNvSpPr/>
                <p:nvPr/>
              </p:nvSpPr>
              <p:spPr>
                <a:xfrm>
                  <a:off x="7108612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674" y="1"/>
                      </a:moveTo>
                      <a:cubicBezTo>
                        <a:pt x="655" y="1"/>
                        <a:pt x="635" y="3"/>
                        <a:pt x="613" y="8"/>
                      </a:cubicBezTo>
                      <a:cubicBezTo>
                        <a:pt x="252" y="87"/>
                        <a:pt x="126" y="197"/>
                        <a:pt x="126" y="197"/>
                      </a:cubicBezTo>
                      <a:lnTo>
                        <a:pt x="0" y="1532"/>
                      </a:lnTo>
                      <a:cubicBezTo>
                        <a:pt x="0" y="1532"/>
                        <a:pt x="106" y="1580"/>
                        <a:pt x="243" y="1580"/>
                      </a:cubicBezTo>
                      <a:cubicBezTo>
                        <a:pt x="419" y="1580"/>
                        <a:pt x="647" y="1501"/>
                        <a:pt x="770" y="1139"/>
                      </a:cubicBezTo>
                      <a:cubicBezTo>
                        <a:pt x="976" y="536"/>
                        <a:pt x="962" y="1"/>
                        <a:pt x="6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362;p66">
                  <a:extLst>
                    <a:ext uri="{FF2B5EF4-FFF2-40B4-BE49-F238E27FC236}">
                      <a16:creationId xmlns:a16="http://schemas.microsoft.com/office/drawing/2014/main" id="{90BFD75E-53EB-4480-AF66-0E2D1C895B6B}"/>
                    </a:ext>
                  </a:extLst>
                </p:cNvPr>
                <p:cNvSpPr/>
                <p:nvPr/>
              </p:nvSpPr>
              <p:spPr>
                <a:xfrm>
                  <a:off x="6795780" y="1034710"/>
                  <a:ext cx="351968" cy="42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1" h="4981" extrusionOk="0">
                      <a:moveTo>
                        <a:pt x="0" y="0"/>
                      </a:moveTo>
                      <a:lnTo>
                        <a:pt x="0" y="2561"/>
                      </a:lnTo>
                      <a:cubicBezTo>
                        <a:pt x="0" y="3692"/>
                        <a:pt x="912" y="4981"/>
                        <a:pt x="2059" y="4981"/>
                      </a:cubicBezTo>
                      <a:cubicBezTo>
                        <a:pt x="3190" y="4981"/>
                        <a:pt x="4101" y="3692"/>
                        <a:pt x="4101" y="2561"/>
                      </a:cubicBezTo>
                      <a:lnTo>
                        <a:pt x="4101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363;p66">
                  <a:extLst>
                    <a:ext uri="{FF2B5EF4-FFF2-40B4-BE49-F238E27FC236}">
                      <a16:creationId xmlns:a16="http://schemas.microsoft.com/office/drawing/2014/main" id="{4BE8A4E9-EDB2-4996-AC1A-40FFF2F191D2}"/>
                    </a:ext>
                  </a:extLst>
                </p:cNvPr>
                <p:cNvSpPr/>
                <p:nvPr/>
              </p:nvSpPr>
              <p:spPr>
                <a:xfrm>
                  <a:off x="6968374" y="903917"/>
                  <a:ext cx="261680" cy="268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127" extrusionOk="0">
                      <a:moveTo>
                        <a:pt x="0" y="1022"/>
                      </a:moveTo>
                      <a:cubicBezTo>
                        <a:pt x="0" y="1022"/>
                        <a:pt x="880" y="3127"/>
                        <a:pt x="2153" y="2844"/>
                      </a:cubicBezTo>
                      <a:cubicBezTo>
                        <a:pt x="2153" y="2844"/>
                        <a:pt x="3048" y="2074"/>
                        <a:pt x="2326" y="1179"/>
                      </a:cubicBezTo>
                      <a:cubicBezTo>
                        <a:pt x="1509" y="142"/>
                        <a:pt x="283" y="0"/>
                        <a:pt x="0" y="102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364;p66">
                  <a:extLst>
                    <a:ext uri="{FF2B5EF4-FFF2-40B4-BE49-F238E27FC236}">
                      <a16:creationId xmlns:a16="http://schemas.microsoft.com/office/drawing/2014/main" id="{847EC028-B0F1-42A1-B913-9EB380B6DFE2}"/>
                    </a:ext>
                  </a:extLst>
                </p:cNvPr>
                <p:cNvSpPr/>
                <p:nvPr/>
              </p:nvSpPr>
              <p:spPr>
                <a:xfrm>
                  <a:off x="6741882" y="854054"/>
                  <a:ext cx="432901" cy="306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3567" extrusionOk="0">
                      <a:moveTo>
                        <a:pt x="3315" y="2357"/>
                      </a:moveTo>
                      <a:cubicBezTo>
                        <a:pt x="3315" y="2357"/>
                        <a:pt x="2529" y="3425"/>
                        <a:pt x="628" y="3566"/>
                      </a:cubicBezTo>
                      <a:cubicBezTo>
                        <a:pt x="628" y="3566"/>
                        <a:pt x="0" y="2467"/>
                        <a:pt x="503" y="1697"/>
                      </a:cubicBezTo>
                      <a:cubicBezTo>
                        <a:pt x="1021" y="927"/>
                        <a:pt x="2639" y="0"/>
                        <a:pt x="4242" y="1100"/>
                      </a:cubicBezTo>
                      <a:cubicBezTo>
                        <a:pt x="5043" y="1650"/>
                        <a:pt x="3315" y="2357"/>
                        <a:pt x="3315" y="235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365;p66">
                  <a:extLst>
                    <a:ext uri="{FF2B5EF4-FFF2-40B4-BE49-F238E27FC236}">
                      <a16:creationId xmlns:a16="http://schemas.microsoft.com/office/drawing/2014/main" id="{E9243267-C73E-43E3-98F0-D78CAC1CFB2B}"/>
                    </a:ext>
                  </a:extLst>
                </p:cNvPr>
                <p:cNvSpPr/>
                <p:nvPr/>
              </p:nvSpPr>
              <p:spPr>
                <a:xfrm>
                  <a:off x="6971035" y="948373"/>
                  <a:ext cx="1459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" extrusionOk="0">
                      <a:moveTo>
                        <a:pt x="17" y="1"/>
                      </a:moveTo>
                      <a:lnTo>
                        <a:pt x="17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366;p66">
                  <a:extLst>
                    <a:ext uri="{FF2B5EF4-FFF2-40B4-BE49-F238E27FC236}">
                      <a16:creationId xmlns:a16="http://schemas.microsoft.com/office/drawing/2014/main" id="{86B155FC-C39D-460A-A2C9-8613938381D6}"/>
                    </a:ext>
                  </a:extLst>
                </p:cNvPr>
                <p:cNvSpPr/>
                <p:nvPr/>
              </p:nvSpPr>
              <p:spPr>
                <a:xfrm>
                  <a:off x="6760677" y="1104827"/>
                  <a:ext cx="64884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2216" extrusionOk="0">
                      <a:moveTo>
                        <a:pt x="755" y="487"/>
                      </a:moveTo>
                      <a:cubicBezTo>
                        <a:pt x="755" y="487"/>
                        <a:pt x="551" y="1006"/>
                        <a:pt x="551" y="1524"/>
                      </a:cubicBezTo>
                      <a:cubicBezTo>
                        <a:pt x="551" y="1776"/>
                        <a:pt x="535" y="2216"/>
                        <a:pt x="409" y="2106"/>
                      </a:cubicBezTo>
                      <a:cubicBezTo>
                        <a:pt x="284" y="2011"/>
                        <a:pt x="1" y="550"/>
                        <a:pt x="362" y="267"/>
                      </a:cubicBezTo>
                      <a:cubicBezTo>
                        <a:pt x="724" y="0"/>
                        <a:pt x="755" y="487"/>
                        <a:pt x="755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367;p66">
                  <a:extLst>
                    <a:ext uri="{FF2B5EF4-FFF2-40B4-BE49-F238E27FC236}">
                      <a16:creationId xmlns:a16="http://schemas.microsoft.com/office/drawing/2014/main" id="{94C53E23-13F3-4106-B684-54F4F7E3A277}"/>
                    </a:ext>
                  </a:extLst>
                </p:cNvPr>
                <p:cNvSpPr/>
                <p:nvPr/>
              </p:nvSpPr>
              <p:spPr>
                <a:xfrm>
                  <a:off x="7108612" y="1104827"/>
                  <a:ext cx="64798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2216" extrusionOk="0">
                      <a:moveTo>
                        <a:pt x="0" y="487"/>
                      </a:moveTo>
                      <a:cubicBezTo>
                        <a:pt x="0" y="487"/>
                        <a:pt x="205" y="1006"/>
                        <a:pt x="205" y="1524"/>
                      </a:cubicBezTo>
                      <a:cubicBezTo>
                        <a:pt x="205" y="1776"/>
                        <a:pt x="220" y="2216"/>
                        <a:pt x="346" y="2106"/>
                      </a:cubicBezTo>
                      <a:cubicBezTo>
                        <a:pt x="472" y="2011"/>
                        <a:pt x="755" y="550"/>
                        <a:pt x="393" y="267"/>
                      </a:cubicBezTo>
                      <a:cubicBezTo>
                        <a:pt x="32" y="0"/>
                        <a:pt x="0" y="487"/>
                        <a:pt x="0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368;p66">
                  <a:extLst>
                    <a:ext uri="{FF2B5EF4-FFF2-40B4-BE49-F238E27FC236}">
                      <a16:creationId xmlns:a16="http://schemas.microsoft.com/office/drawing/2014/main" id="{529D9D31-FB04-498C-AB13-CC951B232315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372223" cy="540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1" extrusionOk="0">
                      <a:moveTo>
                        <a:pt x="1" y="0"/>
                      </a:moveTo>
                      <a:lnTo>
                        <a:pt x="4337" y="0"/>
                      </a:lnTo>
                      <a:lnTo>
                        <a:pt x="4337" y="6300"/>
                      </a:lnTo>
                      <a:lnTo>
                        <a:pt x="1" y="6300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369;p66">
                  <a:extLst>
                    <a:ext uri="{FF2B5EF4-FFF2-40B4-BE49-F238E27FC236}">
                      <a16:creationId xmlns:a16="http://schemas.microsoft.com/office/drawing/2014/main" id="{BC6D6337-5027-4D7E-B243-D590E95089D7}"/>
                    </a:ext>
                  </a:extLst>
                </p:cNvPr>
                <p:cNvSpPr/>
                <p:nvPr/>
              </p:nvSpPr>
              <p:spPr>
                <a:xfrm>
                  <a:off x="6790373" y="1738541"/>
                  <a:ext cx="388444" cy="555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74" extrusionOk="0">
                      <a:moveTo>
                        <a:pt x="173" y="0"/>
                      </a:moveTo>
                      <a:lnTo>
                        <a:pt x="1" y="173"/>
                      </a:lnTo>
                      <a:lnTo>
                        <a:pt x="4353" y="173"/>
                      </a:lnTo>
                      <a:lnTo>
                        <a:pt x="4353" y="6473"/>
                      </a:lnTo>
                      <a:lnTo>
                        <a:pt x="4525" y="6285"/>
                      </a:lnTo>
                      <a:lnTo>
                        <a:pt x="45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370;p66">
                  <a:extLst>
                    <a:ext uri="{FF2B5EF4-FFF2-40B4-BE49-F238E27FC236}">
                      <a16:creationId xmlns:a16="http://schemas.microsoft.com/office/drawing/2014/main" id="{409ACF98-F81E-4F96-B979-644F412C9A71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371;p66">
                  <a:extLst>
                    <a:ext uri="{FF2B5EF4-FFF2-40B4-BE49-F238E27FC236}">
                      <a16:creationId xmlns:a16="http://schemas.microsoft.com/office/drawing/2014/main" id="{0CC64CFF-7AD0-4C94-96EE-9B9F5FACFBED}"/>
                    </a:ext>
                  </a:extLst>
                </p:cNvPr>
                <p:cNvSpPr/>
                <p:nvPr/>
              </p:nvSpPr>
              <p:spPr>
                <a:xfrm>
                  <a:off x="6778272" y="1787031"/>
                  <a:ext cx="372223" cy="540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2" extrusionOk="0">
                      <a:moveTo>
                        <a:pt x="0" y="1"/>
                      </a:moveTo>
                      <a:lnTo>
                        <a:pt x="0" y="6301"/>
                      </a:lnTo>
                      <a:lnTo>
                        <a:pt x="4336" y="6301"/>
                      </a:lnTo>
                      <a:lnTo>
                        <a:pt x="4336" y="1"/>
                      </a:ln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372;p66">
                  <a:extLst>
                    <a:ext uri="{FF2B5EF4-FFF2-40B4-BE49-F238E27FC236}">
                      <a16:creationId xmlns:a16="http://schemas.microsoft.com/office/drawing/2014/main" id="{80C68AB6-7027-48F4-9398-FEF658D5D17C}"/>
                    </a:ext>
                  </a:extLst>
                </p:cNvPr>
                <p:cNvSpPr/>
                <p:nvPr/>
              </p:nvSpPr>
              <p:spPr>
                <a:xfrm>
                  <a:off x="6776898" y="1773556"/>
                  <a:ext cx="388444" cy="554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59" extrusionOk="0">
                      <a:moveTo>
                        <a:pt x="189" y="1"/>
                      </a:moveTo>
                      <a:lnTo>
                        <a:pt x="1" y="174"/>
                      </a:lnTo>
                      <a:lnTo>
                        <a:pt x="4352" y="174"/>
                      </a:lnTo>
                      <a:lnTo>
                        <a:pt x="4352" y="6458"/>
                      </a:lnTo>
                      <a:lnTo>
                        <a:pt x="4525" y="6285"/>
                      </a:lnTo>
                      <a:lnTo>
                        <a:pt x="452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373;p66">
                  <a:extLst>
                    <a:ext uri="{FF2B5EF4-FFF2-40B4-BE49-F238E27FC236}">
                      <a16:creationId xmlns:a16="http://schemas.microsoft.com/office/drawing/2014/main" id="{5A182C7A-7168-4EE1-B79E-1658B4D791C3}"/>
                    </a:ext>
                  </a:extLst>
                </p:cNvPr>
                <p:cNvSpPr/>
                <p:nvPr/>
              </p:nvSpPr>
              <p:spPr>
                <a:xfrm>
                  <a:off x="6776898" y="1788404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374;p66">
                  <a:extLst>
                    <a:ext uri="{FF2B5EF4-FFF2-40B4-BE49-F238E27FC236}">
                      <a16:creationId xmlns:a16="http://schemas.microsoft.com/office/drawing/2014/main" id="{8D10BE58-82E0-4854-B1C3-8D566F39546A}"/>
                    </a:ext>
                  </a:extLst>
                </p:cNvPr>
                <p:cNvSpPr/>
                <p:nvPr/>
              </p:nvSpPr>
              <p:spPr>
                <a:xfrm>
                  <a:off x="6894221" y="1633322"/>
                  <a:ext cx="453156" cy="506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0" h="5903" extrusionOk="0">
                      <a:moveTo>
                        <a:pt x="4871" y="1"/>
                      </a:moveTo>
                      <a:lnTo>
                        <a:pt x="3740" y="1195"/>
                      </a:lnTo>
                      <a:cubicBezTo>
                        <a:pt x="3567" y="1651"/>
                        <a:pt x="3740" y="3206"/>
                        <a:pt x="3740" y="3772"/>
                      </a:cubicBezTo>
                      <a:cubicBezTo>
                        <a:pt x="3221" y="3882"/>
                        <a:pt x="2341" y="4039"/>
                        <a:pt x="1603" y="4369"/>
                      </a:cubicBezTo>
                      <a:cubicBezTo>
                        <a:pt x="1336" y="4479"/>
                        <a:pt x="1053" y="4589"/>
                        <a:pt x="817" y="4683"/>
                      </a:cubicBezTo>
                      <a:cubicBezTo>
                        <a:pt x="173" y="4903"/>
                        <a:pt x="0" y="4934"/>
                        <a:pt x="0" y="4934"/>
                      </a:cubicBezTo>
                      <a:lnTo>
                        <a:pt x="0" y="5893"/>
                      </a:lnTo>
                      <a:cubicBezTo>
                        <a:pt x="88" y="5900"/>
                        <a:pt x="160" y="5903"/>
                        <a:pt x="225" y="5903"/>
                      </a:cubicBezTo>
                      <a:cubicBezTo>
                        <a:pt x="439" y="5903"/>
                        <a:pt x="570" y="5870"/>
                        <a:pt x="896" y="5845"/>
                      </a:cubicBezTo>
                      <a:cubicBezTo>
                        <a:pt x="2923" y="5688"/>
                        <a:pt x="4211" y="5201"/>
                        <a:pt x="4839" y="4903"/>
                      </a:cubicBezTo>
                      <a:cubicBezTo>
                        <a:pt x="5122" y="4761"/>
                        <a:pt x="5279" y="4479"/>
                        <a:pt x="5264" y="4164"/>
                      </a:cubicBezTo>
                      <a:lnTo>
                        <a:pt x="487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375;p66">
                  <a:extLst>
                    <a:ext uri="{FF2B5EF4-FFF2-40B4-BE49-F238E27FC236}">
                      <a16:creationId xmlns:a16="http://schemas.microsoft.com/office/drawing/2014/main" id="{4517AB60-230A-4901-9DD7-BB79DB5A7306}"/>
                    </a:ext>
                  </a:extLst>
                </p:cNvPr>
                <p:cNvSpPr/>
                <p:nvPr/>
              </p:nvSpPr>
              <p:spPr>
                <a:xfrm>
                  <a:off x="6732441" y="1993949"/>
                  <a:ext cx="173967" cy="15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" h="1843" extrusionOk="0">
                      <a:moveTo>
                        <a:pt x="639" y="1"/>
                      </a:moveTo>
                      <a:cubicBezTo>
                        <a:pt x="564" y="1"/>
                        <a:pt x="498" y="19"/>
                        <a:pt x="456" y="57"/>
                      </a:cubicBezTo>
                      <a:cubicBezTo>
                        <a:pt x="314" y="167"/>
                        <a:pt x="534" y="339"/>
                        <a:pt x="534" y="339"/>
                      </a:cubicBezTo>
                      <a:cubicBezTo>
                        <a:pt x="534" y="339"/>
                        <a:pt x="189" y="496"/>
                        <a:pt x="94" y="826"/>
                      </a:cubicBezTo>
                      <a:cubicBezTo>
                        <a:pt x="0" y="1156"/>
                        <a:pt x="141" y="1643"/>
                        <a:pt x="393" y="1785"/>
                      </a:cubicBezTo>
                      <a:cubicBezTo>
                        <a:pt x="477" y="1827"/>
                        <a:pt x="610" y="1843"/>
                        <a:pt x="761" y="1843"/>
                      </a:cubicBezTo>
                      <a:cubicBezTo>
                        <a:pt x="1231" y="1843"/>
                        <a:pt x="1885" y="1691"/>
                        <a:pt x="1885" y="1691"/>
                      </a:cubicBezTo>
                      <a:cubicBezTo>
                        <a:pt x="1885" y="1691"/>
                        <a:pt x="2027" y="1172"/>
                        <a:pt x="1885" y="732"/>
                      </a:cubicBezTo>
                      <a:cubicBezTo>
                        <a:pt x="1885" y="732"/>
                        <a:pt x="1273" y="496"/>
                        <a:pt x="1131" y="261"/>
                      </a:cubicBezTo>
                      <a:cubicBezTo>
                        <a:pt x="1033" y="96"/>
                        <a:pt x="811" y="1"/>
                        <a:pt x="639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376;p66">
              <a:extLst>
                <a:ext uri="{FF2B5EF4-FFF2-40B4-BE49-F238E27FC236}">
                  <a16:creationId xmlns:a16="http://schemas.microsoft.com/office/drawing/2014/main" id="{8DF0DBA3-39D7-43EC-886C-B286213982AC}"/>
                </a:ext>
              </a:extLst>
            </p:cNvPr>
            <p:cNvSpPr/>
            <p:nvPr/>
          </p:nvSpPr>
          <p:spPr>
            <a:xfrm>
              <a:off x="7523836" y="1991975"/>
              <a:ext cx="212700" cy="212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7;p66">
              <a:extLst>
                <a:ext uri="{FF2B5EF4-FFF2-40B4-BE49-F238E27FC236}">
                  <a16:creationId xmlns:a16="http://schemas.microsoft.com/office/drawing/2014/main" id="{AADCF30A-4A39-4E7E-BD97-47284A189E1A}"/>
                </a:ext>
              </a:extLst>
            </p:cNvPr>
            <p:cNvSpPr/>
            <p:nvPr/>
          </p:nvSpPr>
          <p:spPr>
            <a:xfrm>
              <a:off x="7523825" y="332439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8;p66">
              <a:extLst>
                <a:ext uri="{FF2B5EF4-FFF2-40B4-BE49-F238E27FC236}">
                  <a16:creationId xmlns:a16="http://schemas.microsoft.com/office/drawing/2014/main" id="{62339957-0BA1-43A6-85DF-5AF2113467C8}"/>
                </a:ext>
              </a:extLst>
            </p:cNvPr>
            <p:cNvSpPr/>
            <p:nvPr/>
          </p:nvSpPr>
          <p:spPr>
            <a:xfrm>
              <a:off x="6006825" y="2755575"/>
              <a:ext cx="202500" cy="202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9;p66">
              <a:extLst>
                <a:ext uri="{FF2B5EF4-FFF2-40B4-BE49-F238E27FC236}">
                  <a16:creationId xmlns:a16="http://schemas.microsoft.com/office/drawing/2014/main" id="{B0AF0BC7-011E-4C1C-8243-4A39F7906265}"/>
                </a:ext>
              </a:extLst>
            </p:cNvPr>
            <p:cNvSpPr/>
            <p:nvPr/>
          </p:nvSpPr>
          <p:spPr>
            <a:xfrm>
              <a:off x="6246950" y="113504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وسيلة شرح بيضاوية 2">
            <a:extLst>
              <a:ext uri="{FF2B5EF4-FFF2-40B4-BE49-F238E27FC236}">
                <a16:creationId xmlns:a16="http://schemas.microsoft.com/office/drawing/2014/main" id="{037A2917-6DA1-478A-9D5B-3F536070B88F}"/>
              </a:ext>
            </a:extLst>
          </p:cNvPr>
          <p:cNvSpPr/>
          <p:nvPr/>
        </p:nvSpPr>
        <p:spPr>
          <a:xfrm>
            <a:off x="3957296" y="1746780"/>
            <a:ext cx="2850543" cy="1219725"/>
          </a:xfrm>
          <a:prstGeom prst="wedgeEllipseCallout">
            <a:avLst>
              <a:gd name="adj1" fmla="val 66493"/>
              <a:gd name="adj2" fmla="val -10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What does he do every day?</a:t>
            </a:r>
            <a:endParaRPr lang="ar-SA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5" name="Google Shape;1232;p62">
            <a:extLst>
              <a:ext uri="{FF2B5EF4-FFF2-40B4-BE49-F238E27FC236}">
                <a16:creationId xmlns:a16="http://schemas.microsoft.com/office/drawing/2014/main" id="{A1B76F54-15D3-43D7-A3E3-E59BA6260AD0}"/>
              </a:ext>
            </a:extLst>
          </p:cNvPr>
          <p:cNvSpPr txBox="1">
            <a:spLocks/>
          </p:cNvSpPr>
          <p:nvPr/>
        </p:nvSpPr>
        <p:spPr>
          <a:xfrm>
            <a:off x="2051719" y="517852"/>
            <a:ext cx="4756120" cy="478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7132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800" b="1" dirty="0"/>
              <a:t>He            football every day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0722F630-7CDF-4412-A01E-FCC3344DC409}"/>
              </a:ext>
            </a:extLst>
          </p:cNvPr>
          <p:cNvSpPr txBox="1"/>
          <p:nvPr/>
        </p:nvSpPr>
        <p:spPr>
          <a:xfrm>
            <a:off x="3376725" y="550513"/>
            <a:ext cx="783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tx1">
                    <a:lumMod val="75000"/>
                  </a:schemeClr>
                </a:solidFill>
              </a:rPr>
              <a:t>play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</a:rPr>
              <a:t>s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6" name="Picture 2" descr="Пин на доске PROFISSÕES E OFÍCIOS">
            <a:extLst>
              <a:ext uri="{FF2B5EF4-FFF2-40B4-BE49-F238E27FC236}">
                <a16:creationId xmlns:a16="http://schemas.microsoft.com/office/drawing/2014/main" id="{FEF36708-146D-456D-ACDB-98FF1D179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2572" y="1599658"/>
            <a:ext cx="2356247" cy="327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06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1" name="Google Shape;1471;p63"/>
          <p:cNvGrpSpPr/>
          <p:nvPr/>
        </p:nvGrpSpPr>
        <p:grpSpPr>
          <a:xfrm>
            <a:off x="1237804" y="759015"/>
            <a:ext cx="425821" cy="342049"/>
            <a:chOff x="5598250" y="3236475"/>
            <a:chExt cx="425821" cy="342049"/>
          </a:xfrm>
        </p:grpSpPr>
        <p:sp>
          <p:nvSpPr>
            <p:cNvPr id="1472" name="Google Shape;1472;p63"/>
            <p:cNvSpPr/>
            <p:nvPr/>
          </p:nvSpPr>
          <p:spPr>
            <a:xfrm>
              <a:off x="5598250" y="3236475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3"/>
            <p:cNvSpPr/>
            <p:nvPr/>
          </p:nvSpPr>
          <p:spPr>
            <a:xfrm>
              <a:off x="5688600" y="3307450"/>
              <a:ext cx="335471" cy="271073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4" name="Google Shape;1474;p63"/>
          <p:cNvSpPr/>
          <p:nvPr/>
        </p:nvSpPr>
        <p:spPr>
          <a:xfrm>
            <a:off x="6496125" y="2248325"/>
            <a:ext cx="251584" cy="203289"/>
          </a:xfrm>
          <a:custGeom>
            <a:avLst/>
            <a:gdLst/>
            <a:ahLst/>
            <a:cxnLst/>
            <a:rect l="l" t="t" r="r" b="b"/>
            <a:pathLst>
              <a:path w="30756" h="24852" extrusionOk="0">
                <a:moveTo>
                  <a:pt x="15478" y="1"/>
                </a:moveTo>
                <a:cubicBezTo>
                  <a:pt x="12043" y="1"/>
                  <a:pt x="9207" y="2603"/>
                  <a:pt x="8907" y="5972"/>
                </a:cubicBezTo>
                <a:cubicBezTo>
                  <a:pt x="8073" y="5471"/>
                  <a:pt x="7139" y="5171"/>
                  <a:pt x="6105" y="5171"/>
                </a:cubicBezTo>
                <a:cubicBezTo>
                  <a:pt x="3103" y="5171"/>
                  <a:pt x="701" y="7606"/>
                  <a:pt x="701" y="10575"/>
                </a:cubicBezTo>
                <a:cubicBezTo>
                  <a:pt x="701" y="11976"/>
                  <a:pt x="1235" y="13244"/>
                  <a:pt x="2136" y="14211"/>
                </a:cubicBezTo>
                <a:cubicBezTo>
                  <a:pt x="901" y="14611"/>
                  <a:pt x="1" y="15745"/>
                  <a:pt x="1" y="17113"/>
                </a:cubicBezTo>
                <a:cubicBezTo>
                  <a:pt x="1" y="18781"/>
                  <a:pt x="1368" y="20149"/>
                  <a:pt x="3036" y="20149"/>
                </a:cubicBezTo>
                <a:cubicBezTo>
                  <a:pt x="3370" y="20149"/>
                  <a:pt x="3670" y="20082"/>
                  <a:pt x="3970" y="20015"/>
                </a:cubicBezTo>
                <a:cubicBezTo>
                  <a:pt x="5071" y="22050"/>
                  <a:pt x="7273" y="23451"/>
                  <a:pt x="9774" y="23451"/>
                </a:cubicBezTo>
                <a:cubicBezTo>
                  <a:pt x="11476" y="23451"/>
                  <a:pt x="13043" y="22784"/>
                  <a:pt x="14244" y="21683"/>
                </a:cubicBezTo>
                <a:cubicBezTo>
                  <a:pt x="15078" y="23551"/>
                  <a:pt x="16946" y="24852"/>
                  <a:pt x="19148" y="24852"/>
                </a:cubicBezTo>
                <a:cubicBezTo>
                  <a:pt x="21983" y="24852"/>
                  <a:pt x="24318" y="22617"/>
                  <a:pt x="24518" y="19815"/>
                </a:cubicBezTo>
                <a:cubicBezTo>
                  <a:pt x="24785" y="19848"/>
                  <a:pt x="25052" y="19882"/>
                  <a:pt x="25352" y="19882"/>
                </a:cubicBezTo>
                <a:cubicBezTo>
                  <a:pt x="28321" y="19882"/>
                  <a:pt x="30756" y="17480"/>
                  <a:pt x="30756" y="14511"/>
                </a:cubicBezTo>
                <a:cubicBezTo>
                  <a:pt x="30756" y="12076"/>
                  <a:pt x="29155" y="10008"/>
                  <a:pt x="26953" y="9341"/>
                </a:cubicBezTo>
                <a:cubicBezTo>
                  <a:pt x="27087" y="9007"/>
                  <a:pt x="27153" y="8607"/>
                  <a:pt x="27153" y="8207"/>
                </a:cubicBezTo>
                <a:cubicBezTo>
                  <a:pt x="27153" y="6539"/>
                  <a:pt x="25786" y="5171"/>
                  <a:pt x="24118" y="5171"/>
                </a:cubicBezTo>
                <a:cubicBezTo>
                  <a:pt x="23351" y="5171"/>
                  <a:pt x="22617" y="5471"/>
                  <a:pt x="22083" y="5972"/>
                </a:cubicBezTo>
                <a:cubicBezTo>
                  <a:pt x="21750" y="2603"/>
                  <a:pt x="18948" y="1"/>
                  <a:pt x="1547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476;p63"/>
          <p:cNvGrpSpPr/>
          <p:nvPr/>
        </p:nvGrpSpPr>
        <p:grpSpPr>
          <a:xfrm>
            <a:off x="384513" y="1149905"/>
            <a:ext cx="335487" cy="491728"/>
            <a:chOff x="2881300" y="3658250"/>
            <a:chExt cx="251584" cy="368805"/>
          </a:xfrm>
        </p:grpSpPr>
        <p:sp>
          <p:nvSpPr>
            <p:cNvPr id="1477" name="Google Shape;1477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63"/>
          <p:cNvGrpSpPr/>
          <p:nvPr/>
        </p:nvGrpSpPr>
        <p:grpSpPr>
          <a:xfrm>
            <a:off x="848997" y="1022888"/>
            <a:ext cx="335477" cy="438029"/>
            <a:chOff x="4972050" y="2595025"/>
            <a:chExt cx="858875" cy="1121425"/>
          </a:xfrm>
        </p:grpSpPr>
        <p:sp>
          <p:nvSpPr>
            <p:cNvPr id="1480" name="Google Shape;1480;p63"/>
            <p:cNvSpPr/>
            <p:nvPr/>
          </p:nvSpPr>
          <p:spPr>
            <a:xfrm>
              <a:off x="5188875" y="31268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0"/>
                  </a:moveTo>
                  <a:lnTo>
                    <a:pt x="1335" y="1301"/>
                  </a:lnTo>
                  <a:cubicBezTo>
                    <a:pt x="367" y="2636"/>
                    <a:pt x="234" y="3169"/>
                    <a:pt x="167" y="3369"/>
                  </a:cubicBezTo>
                  <a:cubicBezTo>
                    <a:pt x="1" y="3970"/>
                    <a:pt x="67" y="4470"/>
                    <a:pt x="201" y="4871"/>
                  </a:cubicBezTo>
                  <a:cubicBezTo>
                    <a:pt x="267" y="5037"/>
                    <a:pt x="334" y="5171"/>
                    <a:pt x="434" y="5304"/>
                  </a:cubicBezTo>
                  <a:cubicBezTo>
                    <a:pt x="501" y="5404"/>
                    <a:pt x="568" y="5471"/>
                    <a:pt x="634" y="5571"/>
                  </a:cubicBezTo>
                  <a:cubicBezTo>
                    <a:pt x="834" y="5771"/>
                    <a:pt x="1068" y="5971"/>
                    <a:pt x="1368" y="6071"/>
                  </a:cubicBezTo>
                  <a:cubicBezTo>
                    <a:pt x="1635" y="6205"/>
                    <a:pt x="1969" y="6272"/>
                    <a:pt x="2302" y="6272"/>
                  </a:cubicBezTo>
                  <a:cubicBezTo>
                    <a:pt x="2636" y="6272"/>
                    <a:pt x="2936" y="6205"/>
                    <a:pt x="3236" y="6071"/>
                  </a:cubicBezTo>
                  <a:cubicBezTo>
                    <a:pt x="3503" y="5938"/>
                    <a:pt x="3770" y="5771"/>
                    <a:pt x="3970" y="5571"/>
                  </a:cubicBezTo>
                  <a:cubicBezTo>
                    <a:pt x="4037" y="5471"/>
                    <a:pt x="4103" y="5404"/>
                    <a:pt x="4170" y="5304"/>
                  </a:cubicBezTo>
                  <a:cubicBezTo>
                    <a:pt x="4237" y="5171"/>
                    <a:pt x="4337" y="5037"/>
                    <a:pt x="4404" y="4837"/>
                  </a:cubicBezTo>
                  <a:cubicBezTo>
                    <a:pt x="4537" y="4470"/>
                    <a:pt x="4604" y="3970"/>
                    <a:pt x="4404" y="3369"/>
                  </a:cubicBezTo>
                  <a:cubicBezTo>
                    <a:pt x="4370" y="3169"/>
                    <a:pt x="4204" y="2636"/>
                    <a:pt x="3236" y="1301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3"/>
            <p:cNvSpPr/>
            <p:nvPr/>
          </p:nvSpPr>
          <p:spPr>
            <a:xfrm>
              <a:off x="5364000" y="32744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0"/>
                    <a:pt x="234" y="4837"/>
                  </a:cubicBezTo>
                  <a:cubicBezTo>
                    <a:pt x="267" y="5038"/>
                    <a:pt x="367" y="5171"/>
                    <a:pt x="434" y="5304"/>
                  </a:cubicBezTo>
                  <a:cubicBezTo>
                    <a:pt x="501" y="5371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8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6" y="5938"/>
                    <a:pt x="3770" y="5771"/>
                    <a:pt x="3970" y="5538"/>
                  </a:cubicBezTo>
                  <a:cubicBezTo>
                    <a:pt x="4037" y="5471"/>
                    <a:pt x="4103" y="5371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0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3"/>
            <p:cNvSpPr/>
            <p:nvPr/>
          </p:nvSpPr>
          <p:spPr>
            <a:xfrm>
              <a:off x="5205550" y="344040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1"/>
                    <a:pt x="234" y="4837"/>
                  </a:cubicBezTo>
                  <a:cubicBezTo>
                    <a:pt x="268" y="5038"/>
                    <a:pt x="368" y="5171"/>
                    <a:pt x="434" y="5304"/>
                  </a:cubicBezTo>
                  <a:cubicBezTo>
                    <a:pt x="501" y="5405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9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7" y="5938"/>
                    <a:pt x="3770" y="5771"/>
                    <a:pt x="3970" y="5538"/>
                  </a:cubicBezTo>
                  <a:cubicBezTo>
                    <a:pt x="4037" y="5471"/>
                    <a:pt x="4104" y="5405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1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3"/>
            <p:cNvSpPr/>
            <p:nvPr/>
          </p:nvSpPr>
          <p:spPr>
            <a:xfrm>
              <a:off x="5589150" y="337370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3"/>
            <p:cNvSpPr/>
            <p:nvPr/>
          </p:nvSpPr>
          <p:spPr>
            <a:xfrm>
              <a:off x="5507425" y="31268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6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71"/>
                  </a:cubicBezTo>
                  <a:cubicBezTo>
                    <a:pt x="268" y="5037"/>
                    <a:pt x="335" y="5171"/>
                    <a:pt x="435" y="5304"/>
                  </a:cubicBezTo>
                  <a:cubicBezTo>
                    <a:pt x="468" y="5404"/>
                    <a:pt x="535" y="5471"/>
                    <a:pt x="635" y="5571"/>
                  </a:cubicBezTo>
                  <a:cubicBezTo>
                    <a:pt x="835" y="5771"/>
                    <a:pt x="1068" y="5971"/>
                    <a:pt x="1335" y="6071"/>
                  </a:cubicBezTo>
                  <a:cubicBezTo>
                    <a:pt x="1635" y="6205"/>
                    <a:pt x="1969" y="6272"/>
                    <a:pt x="2303" y="6272"/>
                  </a:cubicBezTo>
                  <a:cubicBezTo>
                    <a:pt x="2603" y="6272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1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6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3"/>
            <p:cNvSpPr/>
            <p:nvPr/>
          </p:nvSpPr>
          <p:spPr>
            <a:xfrm>
              <a:off x="5438225" y="35596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2" y="1"/>
                  </a:moveTo>
                  <a:lnTo>
                    <a:pt x="1335" y="1302"/>
                  </a:lnTo>
                  <a:cubicBezTo>
                    <a:pt x="367" y="2636"/>
                    <a:pt x="200" y="3170"/>
                    <a:pt x="167" y="3370"/>
                  </a:cubicBezTo>
                  <a:cubicBezTo>
                    <a:pt x="0" y="3970"/>
                    <a:pt x="67" y="4471"/>
                    <a:pt x="200" y="4871"/>
                  </a:cubicBezTo>
                  <a:cubicBezTo>
                    <a:pt x="267" y="5038"/>
                    <a:pt x="334" y="5171"/>
                    <a:pt x="434" y="5305"/>
                  </a:cubicBezTo>
                  <a:cubicBezTo>
                    <a:pt x="501" y="5405"/>
                    <a:pt x="567" y="5471"/>
                    <a:pt x="634" y="5571"/>
                  </a:cubicBezTo>
                  <a:cubicBezTo>
                    <a:pt x="834" y="5772"/>
                    <a:pt x="1068" y="5938"/>
                    <a:pt x="1335" y="6072"/>
                  </a:cubicBezTo>
                  <a:cubicBezTo>
                    <a:pt x="1635" y="6205"/>
                    <a:pt x="1968" y="6272"/>
                    <a:pt x="2302" y="6272"/>
                  </a:cubicBezTo>
                  <a:cubicBezTo>
                    <a:pt x="2636" y="6272"/>
                    <a:pt x="2936" y="6205"/>
                    <a:pt x="3236" y="6072"/>
                  </a:cubicBezTo>
                  <a:cubicBezTo>
                    <a:pt x="3503" y="5938"/>
                    <a:pt x="3736" y="5772"/>
                    <a:pt x="3936" y="5571"/>
                  </a:cubicBezTo>
                  <a:cubicBezTo>
                    <a:pt x="4037" y="5471"/>
                    <a:pt x="4103" y="5405"/>
                    <a:pt x="4137" y="5305"/>
                  </a:cubicBezTo>
                  <a:cubicBezTo>
                    <a:pt x="4237" y="5171"/>
                    <a:pt x="4303" y="5038"/>
                    <a:pt x="4370" y="4838"/>
                  </a:cubicBezTo>
                  <a:cubicBezTo>
                    <a:pt x="4537" y="4471"/>
                    <a:pt x="4570" y="3970"/>
                    <a:pt x="4403" y="3370"/>
                  </a:cubicBezTo>
                  <a:cubicBezTo>
                    <a:pt x="4370" y="3170"/>
                    <a:pt x="4203" y="2636"/>
                    <a:pt x="3236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3"/>
            <p:cNvSpPr/>
            <p:nvPr/>
          </p:nvSpPr>
          <p:spPr>
            <a:xfrm>
              <a:off x="4972050" y="2595025"/>
              <a:ext cx="858875" cy="490175"/>
            </a:xfrm>
            <a:custGeom>
              <a:avLst/>
              <a:gdLst/>
              <a:ahLst/>
              <a:cxnLst/>
              <a:rect l="l" t="t" r="r" b="b"/>
              <a:pathLst>
                <a:path w="34355" h="19607" extrusionOk="0">
                  <a:moveTo>
                    <a:pt x="16795" y="0"/>
                  </a:moveTo>
                  <a:cubicBezTo>
                    <a:pt x="16521" y="0"/>
                    <a:pt x="16248" y="30"/>
                    <a:pt x="15979" y="92"/>
                  </a:cubicBezTo>
                  <a:cubicBezTo>
                    <a:pt x="14344" y="425"/>
                    <a:pt x="12977" y="2060"/>
                    <a:pt x="12776" y="3694"/>
                  </a:cubicBezTo>
                  <a:cubicBezTo>
                    <a:pt x="11983" y="2900"/>
                    <a:pt x="10860" y="2454"/>
                    <a:pt x="9732" y="2454"/>
                  </a:cubicBezTo>
                  <a:cubicBezTo>
                    <a:pt x="9296" y="2454"/>
                    <a:pt x="8859" y="2520"/>
                    <a:pt x="8440" y="2660"/>
                  </a:cubicBezTo>
                  <a:cubicBezTo>
                    <a:pt x="7306" y="3060"/>
                    <a:pt x="6372" y="3994"/>
                    <a:pt x="5905" y="5095"/>
                  </a:cubicBezTo>
                  <a:cubicBezTo>
                    <a:pt x="5398" y="4914"/>
                    <a:pt x="4838" y="4820"/>
                    <a:pt x="4282" y="4820"/>
                  </a:cubicBezTo>
                  <a:cubicBezTo>
                    <a:pt x="3301" y="4820"/>
                    <a:pt x="2328" y="5112"/>
                    <a:pt x="1669" y="5729"/>
                  </a:cubicBezTo>
                  <a:cubicBezTo>
                    <a:pt x="334" y="6996"/>
                    <a:pt x="1" y="9131"/>
                    <a:pt x="801" y="10766"/>
                  </a:cubicBezTo>
                  <a:cubicBezTo>
                    <a:pt x="1568" y="12400"/>
                    <a:pt x="3370" y="13501"/>
                    <a:pt x="5171" y="13568"/>
                  </a:cubicBezTo>
                  <a:cubicBezTo>
                    <a:pt x="4971" y="15436"/>
                    <a:pt x="6038" y="17604"/>
                    <a:pt x="8373" y="18371"/>
                  </a:cubicBezTo>
                  <a:cubicBezTo>
                    <a:pt x="8964" y="18557"/>
                    <a:pt x="9555" y="18642"/>
                    <a:pt x="10128" y="18642"/>
                  </a:cubicBezTo>
                  <a:cubicBezTo>
                    <a:pt x="11818" y="18642"/>
                    <a:pt x="13347" y="17900"/>
                    <a:pt x="14244" y="16804"/>
                  </a:cubicBezTo>
                  <a:cubicBezTo>
                    <a:pt x="14678" y="18104"/>
                    <a:pt x="15945" y="19105"/>
                    <a:pt x="17346" y="19239"/>
                  </a:cubicBezTo>
                  <a:cubicBezTo>
                    <a:pt x="17431" y="19247"/>
                    <a:pt x="17516" y="19251"/>
                    <a:pt x="17601" y="19251"/>
                  </a:cubicBezTo>
                  <a:cubicBezTo>
                    <a:pt x="18885" y="19251"/>
                    <a:pt x="20156" y="18328"/>
                    <a:pt x="20782" y="17170"/>
                  </a:cubicBezTo>
                  <a:cubicBezTo>
                    <a:pt x="21626" y="18661"/>
                    <a:pt x="23300" y="19606"/>
                    <a:pt x="25003" y="19606"/>
                  </a:cubicBezTo>
                  <a:cubicBezTo>
                    <a:pt x="25320" y="19606"/>
                    <a:pt x="25639" y="19573"/>
                    <a:pt x="25953" y="19505"/>
                  </a:cubicBezTo>
                  <a:cubicBezTo>
                    <a:pt x="27921" y="19072"/>
                    <a:pt x="29422" y="17170"/>
                    <a:pt x="29555" y="15169"/>
                  </a:cubicBezTo>
                  <a:cubicBezTo>
                    <a:pt x="29745" y="15201"/>
                    <a:pt x="29937" y="15216"/>
                    <a:pt x="30127" y="15216"/>
                  </a:cubicBezTo>
                  <a:cubicBezTo>
                    <a:pt x="32144" y="15216"/>
                    <a:pt x="34103" y="13508"/>
                    <a:pt x="34225" y="11466"/>
                  </a:cubicBezTo>
                  <a:cubicBezTo>
                    <a:pt x="34355" y="9267"/>
                    <a:pt x="32382" y="7224"/>
                    <a:pt x="30225" y="7224"/>
                  </a:cubicBezTo>
                  <a:cubicBezTo>
                    <a:pt x="30157" y="7224"/>
                    <a:pt x="30090" y="7226"/>
                    <a:pt x="30022" y="7230"/>
                  </a:cubicBezTo>
                  <a:cubicBezTo>
                    <a:pt x="30522" y="4895"/>
                    <a:pt x="29422" y="2560"/>
                    <a:pt x="27120" y="2026"/>
                  </a:cubicBezTo>
                  <a:cubicBezTo>
                    <a:pt x="26774" y="1940"/>
                    <a:pt x="26419" y="1899"/>
                    <a:pt x="26066" y="1899"/>
                  </a:cubicBezTo>
                  <a:cubicBezTo>
                    <a:pt x="25467" y="1899"/>
                    <a:pt x="24876" y="2016"/>
                    <a:pt x="24351" y="2226"/>
                  </a:cubicBezTo>
                  <a:cubicBezTo>
                    <a:pt x="24218" y="2060"/>
                    <a:pt x="24085" y="1859"/>
                    <a:pt x="23918" y="1726"/>
                  </a:cubicBezTo>
                  <a:cubicBezTo>
                    <a:pt x="23427" y="1282"/>
                    <a:pt x="22770" y="1057"/>
                    <a:pt x="22119" y="1057"/>
                  </a:cubicBezTo>
                  <a:cubicBezTo>
                    <a:pt x="21400" y="1057"/>
                    <a:pt x="20688" y="1332"/>
                    <a:pt x="20215" y="1893"/>
                  </a:cubicBezTo>
                  <a:cubicBezTo>
                    <a:pt x="19494" y="727"/>
                    <a:pt x="18148" y="0"/>
                    <a:pt x="16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63"/>
          <p:cNvGrpSpPr/>
          <p:nvPr/>
        </p:nvGrpSpPr>
        <p:grpSpPr>
          <a:xfrm>
            <a:off x="1237804" y="320985"/>
            <a:ext cx="298806" cy="438030"/>
            <a:chOff x="2881300" y="3658250"/>
            <a:chExt cx="251584" cy="368805"/>
          </a:xfrm>
        </p:grpSpPr>
        <p:sp>
          <p:nvSpPr>
            <p:cNvPr id="1489" name="Google Shape;1489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340;p66">
            <a:extLst>
              <a:ext uri="{FF2B5EF4-FFF2-40B4-BE49-F238E27FC236}">
                <a16:creationId xmlns:a16="http://schemas.microsoft.com/office/drawing/2014/main" id="{8FABA45E-7B18-4CFE-A8AA-64AFD8019730}"/>
              </a:ext>
            </a:extLst>
          </p:cNvPr>
          <p:cNvGrpSpPr/>
          <p:nvPr/>
        </p:nvGrpSpPr>
        <p:grpSpPr>
          <a:xfrm>
            <a:off x="7055809" y="1813762"/>
            <a:ext cx="1487349" cy="2393496"/>
            <a:chOff x="6006825" y="854054"/>
            <a:chExt cx="1818974" cy="3444968"/>
          </a:xfrm>
        </p:grpSpPr>
        <p:grpSp>
          <p:nvGrpSpPr>
            <p:cNvPr id="25" name="Google Shape;1341;p66">
              <a:extLst>
                <a:ext uri="{FF2B5EF4-FFF2-40B4-BE49-F238E27FC236}">
                  <a16:creationId xmlns:a16="http://schemas.microsoft.com/office/drawing/2014/main" id="{973CAC1C-E0CE-477A-B305-B34067903B61}"/>
                </a:ext>
              </a:extLst>
            </p:cNvPr>
            <p:cNvGrpSpPr/>
            <p:nvPr/>
          </p:nvGrpSpPr>
          <p:grpSpPr>
            <a:xfrm>
              <a:off x="6092176" y="854054"/>
              <a:ext cx="1733623" cy="3444968"/>
              <a:chOff x="6092176" y="854054"/>
              <a:chExt cx="1733623" cy="3444968"/>
            </a:xfrm>
          </p:grpSpPr>
          <p:sp>
            <p:nvSpPr>
              <p:cNvPr id="30" name="Google Shape;1342;p66">
                <a:extLst>
                  <a:ext uri="{FF2B5EF4-FFF2-40B4-BE49-F238E27FC236}">
                    <a16:creationId xmlns:a16="http://schemas.microsoft.com/office/drawing/2014/main" id="{F0FC379A-5976-4B1D-9018-AEC8076E46AE}"/>
                  </a:ext>
                </a:extLst>
              </p:cNvPr>
              <p:cNvSpPr/>
              <p:nvPr/>
            </p:nvSpPr>
            <p:spPr>
              <a:xfrm>
                <a:off x="6092176" y="3908248"/>
                <a:ext cx="1733623" cy="390775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2483" extrusionOk="0">
                    <a:moveTo>
                      <a:pt x="5515" y="0"/>
                    </a:moveTo>
                    <a:cubicBezTo>
                      <a:pt x="2467" y="0"/>
                      <a:pt x="1" y="566"/>
                      <a:pt x="1" y="1241"/>
                    </a:cubicBezTo>
                    <a:cubicBezTo>
                      <a:pt x="1" y="1933"/>
                      <a:pt x="2467" y="2482"/>
                      <a:pt x="5515" y="2482"/>
                    </a:cubicBezTo>
                    <a:cubicBezTo>
                      <a:pt x="8548" y="2482"/>
                      <a:pt x="11014" y="1933"/>
                      <a:pt x="11014" y="1241"/>
                    </a:cubicBezTo>
                    <a:cubicBezTo>
                      <a:pt x="11014" y="566"/>
                      <a:pt x="8548" y="0"/>
                      <a:pt x="5515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" name="Google Shape;1343;p66">
                <a:extLst>
                  <a:ext uri="{FF2B5EF4-FFF2-40B4-BE49-F238E27FC236}">
                    <a16:creationId xmlns:a16="http://schemas.microsoft.com/office/drawing/2014/main" id="{AF1CF8B6-0A10-4678-9FBD-1400406D7D20}"/>
                  </a:ext>
                </a:extLst>
              </p:cNvPr>
              <p:cNvGrpSpPr/>
              <p:nvPr/>
            </p:nvGrpSpPr>
            <p:grpSpPr>
              <a:xfrm>
                <a:off x="6405952" y="854054"/>
                <a:ext cx="941425" cy="3352656"/>
                <a:chOff x="6405952" y="854054"/>
                <a:chExt cx="941425" cy="3352656"/>
              </a:xfrm>
            </p:grpSpPr>
            <p:sp>
              <p:nvSpPr>
                <p:cNvPr id="32" name="Google Shape;1344;p66">
                  <a:extLst>
                    <a:ext uri="{FF2B5EF4-FFF2-40B4-BE49-F238E27FC236}">
                      <a16:creationId xmlns:a16="http://schemas.microsoft.com/office/drawing/2014/main" id="{35AEEB8B-C25E-49E6-8329-0C260F780D90}"/>
                    </a:ext>
                  </a:extLst>
                </p:cNvPr>
                <p:cNvSpPr/>
                <p:nvPr/>
              </p:nvSpPr>
              <p:spPr>
                <a:xfrm>
                  <a:off x="6673050" y="948373"/>
                  <a:ext cx="583953" cy="78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" h="9192" extrusionOk="0">
                      <a:moveTo>
                        <a:pt x="5358" y="7982"/>
                      </a:moveTo>
                      <a:cubicBezTo>
                        <a:pt x="6552" y="6976"/>
                        <a:pt x="6804" y="4463"/>
                        <a:pt x="6709" y="2970"/>
                      </a:cubicBezTo>
                      <a:cubicBezTo>
                        <a:pt x="6584" y="975"/>
                        <a:pt x="5170" y="111"/>
                        <a:pt x="5170" y="111"/>
                      </a:cubicBezTo>
                      <a:lnTo>
                        <a:pt x="3489" y="1"/>
                      </a:lnTo>
                      <a:lnTo>
                        <a:pt x="3473" y="1"/>
                      </a:lnTo>
                      <a:lnTo>
                        <a:pt x="3457" y="1"/>
                      </a:lnTo>
                      <a:lnTo>
                        <a:pt x="1776" y="111"/>
                      </a:lnTo>
                      <a:cubicBezTo>
                        <a:pt x="1776" y="111"/>
                        <a:pt x="441" y="724"/>
                        <a:pt x="661" y="2986"/>
                      </a:cubicBezTo>
                      <a:cubicBezTo>
                        <a:pt x="1022" y="6647"/>
                        <a:pt x="1" y="6521"/>
                        <a:pt x="79" y="7982"/>
                      </a:cubicBezTo>
                      <a:cubicBezTo>
                        <a:pt x="2829" y="9192"/>
                        <a:pt x="2609" y="9192"/>
                        <a:pt x="5358" y="798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345;p66">
                  <a:extLst>
                    <a:ext uri="{FF2B5EF4-FFF2-40B4-BE49-F238E27FC236}">
                      <a16:creationId xmlns:a16="http://schemas.microsoft.com/office/drawing/2014/main" id="{C399DAA5-7DED-4CA2-BC53-39AB9E7185A7}"/>
                    </a:ext>
                  </a:extLst>
                </p:cNvPr>
                <p:cNvSpPr/>
                <p:nvPr/>
              </p:nvSpPr>
              <p:spPr>
                <a:xfrm>
                  <a:off x="6663609" y="3910708"/>
                  <a:ext cx="300817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5" h="3449" extrusionOk="0">
                      <a:moveTo>
                        <a:pt x="3190" y="1"/>
                      </a:moveTo>
                      <a:lnTo>
                        <a:pt x="2059" y="535"/>
                      </a:lnTo>
                      <a:cubicBezTo>
                        <a:pt x="2059" y="535"/>
                        <a:pt x="1" y="3316"/>
                        <a:pt x="1163" y="3441"/>
                      </a:cubicBezTo>
                      <a:cubicBezTo>
                        <a:pt x="1206" y="3446"/>
                        <a:pt x="1247" y="3448"/>
                        <a:pt x="1289" y="3448"/>
                      </a:cubicBezTo>
                      <a:cubicBezTo>
                        <a:pt x="2381" y="3448"/>
                        <a:pt x="3096" y="1902"/>
                        <a:pt x="3096" y="1902"/>
                      </a:cubicBezTo>
                      <a:lnTo>
                        <a:pt x="3096" y="2766"/>
                      </a:lnTo>
                      <a:lnTo>
                        <a:pt x="3410" y="2766"/>
                      </a:lnTo>
                      <a:cubicBezTo>
                        <a:pt x="3410" y="2766"/>
                        <a:pt x="3504" y="1792"/>
                        <a:pt x="3410" y="1100"/>
                      </a:cubicBezTo>
                      <a:cubicBezTo>
                        <a:pt x="3316" y="425"/>
                        <a:pt x="3190" y="1"/>
                        <a:pt x="31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346;p66">
                  <a:extLst>
                    <a:ext uri="{FF2B5EF4-FFF2-40B4-BE49-F238E27FC236}">
                      <a16:creationId xmlns:a16="http://schemas.microsoft.com/office/drawing/2014/main" id="{EA1EB3CE-260C-495A-8726-9D656E184798}"/>
                    </a:ext>
                  </a:extLst>
                </p:cNvPr>
                <p:cNvSpPr/>
                <p:nvPr/>
              </p:nvSpPr>
              <p:spPr>
                <a:xfrm>
                  <a:off x="6771491" y="3955347"/>
                  <a:ext cx="165986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" h="1992" extrusionOk="0">
                      <a:moveTo>
                        <a:pt x="802" y="1"/>
                      </a:moveTo>
                      <a:cubicBezTo>
                        <a:pt x="802" y="1"/>
                        <a:pt x="1" y="1540"/>
                        <a:pt x="158" y="1886"/>
                      </a:cubicBezTo>
                      <a:cubicBezTo>
                        <a:pt x="192" y="1958"/>
                        <a:pt x="257" y="1992"/>
                        <a:pt x="343" y="1992"/>
                      </a:cubicBezTo>
                      <a:cubicBezTo>
                        <a:pt x="761" y="1992"/>
                        <a:pt x="1672" y="1175"/>
                        <a:pt x="1933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347;p66">
                  <a:extLst>
                    <a:ext uri="{FF2B5EF4-FFF2-40B4-BE49-F238E27FC236}">
                      <a16:creationId xmlns:a16="http://schemas.microsoft.com/office/drawing/2014/main" id="{EB24D573-4721-40A2-8858-6877DC33B05D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29324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553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lnTo>
                        <a:pt x="1242" y="9553"/>
                      </a:lnTo>
                      <a:lnTo>
                        <a:pt x="2373" y="9553"/>
                      </a:lnTo>
                      <a:lnTo>
                        <a:pt x="2467" y="6285"/>
                      </a:lnTo>
                      <a:cubicBezTo>
                        <a:pt x="2467" y="6285"/>
                        <a:pt x="2672" y="4368"/>
                        <a:pt x="2546" y="2860"/>
                      </a:cubicBezTo>
                      <a:lnTo>
                        <a:pt x="2420" y="1493"/>
                      </a:ln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348;p66">
                  <a:extLst>
                    <a:ext uri="{FF2B5EF4-FFF2-40B4-BE49-F238E27FC236}">
                      <a16:creationId xmlns:a16="http://schemas.microsoft.com/office/drawing/2014/main" id="{0EC0BFDE-86CE-4DF7-9059-A21085F826D6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cubicBezTo>
                        <a:pt x="723" y="1085"/>
                        <a:pt x="1698" y="1477"/>
                        <a:pt x="2420" y="1493"/>
                      </a:cubicBez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349;p66">
                  <a:extLst>
                    <a:ext uri="{FF2B5EF4-FFF2-40B4-BE49-F238E27FC236}">
                      <a16:creationId xmlns:a16="http://schemas.microsoft.com/office/drawing/2014/main" id="{1D8B6986-6D68-4C5A-A3FA-BBD990BF23C8}"/>
                    </a:ext>
                  </a:extLst>
                </p:cNvPr>
                <p:cNvSpPr/>
                <p:nvPr/>
              </p:nvSpPr>
              <p:spPr>
                <a:xfrm>
                  <a:off x="6989916" y="3910708"/>
                  <a:ext cx="299443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9" h="3449" extrusionOk="0">
                      <a:moveTo>
                        <a:pt x="315" y="1"/>
                      </a:moveTo>
                      <a:cubicBezTo>
                        <a:pt x="315" y="1"/>
                        <a:pt x="174" y="425"/>
                        <a:pt x="79" y="1100"/>
                      </a:cubicBezTo>
                      <a:cubicBezTo>
                        <a:pt x="1" y="1792"/>
                        <a:pt x="79" y="2766"/>
                        <a:pt x="79" y="2766"/>
                      </a:cubicBezTo>
                      <a:lnTo>
                        <a:pt x="409" y="2766"/>
                      </a:lnTo>
                      <a:lnTo>
                        <a:pt x="409" y="1902"/>
                      </a:lnTo>
                      <a:cubicBezTo>
                        <a:pt x="409" y="1902"/>
                        <a:pt x="1110" y="3448"/>
                        <a:pt x="2201" y="3448"/>
                      </a:cubicBezTo>
                      <a:cubicBezTo>
                        <a:pt x="2242" y="3448"/>
                        <a:pt x="2284" y="3446"/>
                        <a:pt x="2326" y="3441"/>
                      </a:cubicBezTo>
                      <a:cubicBezTo>
                        <a:pt x="3489" y="3316"/>
                        <a:pt x="1431" y="535"/>
                        <a:pt x="1431" y="535"/>
                      </a:cubicBezTo>
                      <a:lnTo>
                        <a:pt x="31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350;p66">
                  <a:extLst>
                    <a:ext uri="{FF2B5EF4-FFF2-40B4-BE49-F238E27FC236}">
                      <a16:creationId xmlns:a16="http://schemas.microsoft.com/office/drawing/2014/main" id="{84104E8B-B845-4607-8623-2159693B8931}"/>
                    </a:ext>
                  </a:extLst>
                </p:cNvPr>
                <p:cNvSpPr/>
                <p:nvPr/>
              </p:nvSpPr>
              <p:spPr>
                <a:xfrm>
                  <a:off x="7016951" y="3955347"/>
                  <a:ext cx="165900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1992" extrusionOk="0">
                      <a:moveTo>
                        <a:pt x="0" y="1"/>
                      </a:moveTo>
                      <a:cubicBezTo>
                        <a:pt x="248" y="1175"/>
                        <a:pt x="1157" y="1992"/>
                        <a:pt x="1575" y="1992"/>
                      </a:cubicBezTo>
                      <a:cubicBezTo>
                        <a:pt x="1660" y="1992"/>
                        <a:pt x="1725" y="1958"/>
                        <a:pt x="1760" y="1886"/>
                      </a:cubicBezTo>
                      <a:cubicBezTo>
                        <a:pt x="1932" y="1540"/>
                        <a:pt x="1131" y="1"/>
                        <a:pt x="1131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351;p66">
                  <a:extLst>
                    <a:ext uri="{FF2B5EF4-FFF2-40B4-BE49-F238E27FC236}">
                      <a16:creationId xmlns:a16="http://schemas.microsoft.com/office/drawing/2014/main" id="{EA8F7169-9ABF-4426-99A9-353025A35658}"/>
                    </a:ext>
                  </a:extLst>
                </p:cNvPr>
                <p:cNvSpPr/>
                <p:nvPr/>
              </p:nvSpPr>
              <p:spPr>
                <a:xfrm>
                  <a:off x="6989916" y="3136761"/>
                  <a:ext cx="230698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" h="9553" extrusionOk="0">
                      <a:moveTo>
                        <a:pt x="409" y="1"/>
                      </a:moveTo>
                      <a:lnTo>
                        <a:pt x="268" y="1493"/>
                      </a:lnTo>
                      <a:lnTo>
                        <a:pt x="127" y="2860"/>
                      </a:lnTo>
                      <a:cubicBezTo>
                        <a:pt x="1" y="4368"/>
                        <a:pt x="205" y="6285"/>
                        <a:pt x="205" y="6285"/>
                      </a:cubicBezTo>
                      <a:lnTo>
                        <a:pt x="315" y="9553"/>
                      </a:lnTo>
                      <a:lnTo>
                        <a:pt x="1446" y="9553"/>
                      </a:lnTo>
                      <a:lnTo>
                        <a:pt x="2593" y="943"/>
                      </a:lnTo>
                      <a:lnTo>
                        <a:pt x="2687" y="283"/>
                      </a:lnTo>
                      <a:lnTo>
                        <a:pt x="40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352;p66">
                  <a:extLst>
                    <a:ext uri="{FF2B5EF4-FFF2-40B4-BE49-F238E27FC236}">
                      <a16:creationId xmlns:a16="http://schemas.microsoft.com/office/drawing/2014/main" id="{3A3ADF93-22D4-40D0-91F9-D8717B6ECD79}"/>
                    </a:ext>
                  </a:extLst>
                </p:cNvPr>
                <p:cNvSpPr/>
                <p:nvPr/>
              </p:nvSpPr>
              <p:spPr>
                <a:xfrm>
                  <a:off x="7012831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142" y="1"/>
                      </a:moveTo>
                      <a:lnTo>
                        <a:pt x="1" y="1493"/>
                      </a:lnTo>
                      <a:cubicBezTo>
                        <a:pt x="378" y="1477"/>
                        <a:pt x="1509" y="1383"/>
                        <a:pt x="2326" y="943"/>
                      </a:cubicBezTo>
                      <a:lnTo>
                        <a:pt x="2420" y="283"/>
                      </a:lnTo>
                      <a:lnTo>
                        <a:pt x="142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353;p66">
                  <a:extLst>
                    <a:ext uri="{FF2B5EF4-FFF2-40B4-BE49-F238E27FC236}">
                      <a16:creationId xmlns:a16="http://schemas.microsoft.com/office/drawing/2014/main" id="{E923040A-2814-4DB7-946E-F38025CE4393}"/>
                    </a:ext>
                  </a:extLst>
                </p:cNvPr>
                <p:cNvSpPr/>
                <p:nvPr/>
              </p:nvSpPr>
              <p:spPr>
                <a:xfrm>
                  <a:off x="6629966" y="2356034"/>
                  <a:ext cx="691749" cy="860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0" h="10025" extrusionOk="0">
                      <a:moveTo>
                        <a:pt x="7934" y="3285"/>
                      </a:moveTo>
                      <a:cubicBezTo>
                        <a:pt x="7777" y="5280"/>
                        <a:pt x="6881" y="9380"/>
                        <a:pt x="6881" y="9380"/>
                      </a:cubicBezTo>
                      <a:cubicBezTo>
                        <a:pt x="4965" y="10009"/>
                        <a:pt x="3064" y="10024"/>
                        <a:pt x="1210" y="9380"/>
                      </a:cubicBezTo>
                      <a:cubicBezTo>
                        <a:pt x="1210" y="9380"/>
                        <a:pt x="314" y="4887"/>
                        <a:pt x="157" y="3285"/>
                      </a:cubicBezTo>
                      <a:cubicBezTo>
                        <a:pt x="0" y="1698"/>
                        <a:pt x="738" y="1"/>
                        <a:pt x="738" y="1"/>
                      </a:cubicBezTo>
                      <a:cubicBezTo>
                        <a:pt x="2042" y="378"/>
                        <a:pt x="3755" y="488"/>
                        <a:pt x="4053" y="504"/>
                      </a:cubicBezTo>
                      <a:cubicBezTo>
                        <a:pt x="4336" y="488"/>
                        <a:pt x="6049" y="378"/>
                        <a:pt x="7353" y="1"/>
                      </a:cubicBezTo>
                      <a:cubicBezTo>
                        <a:pt x="7353" y="1"/>
                        <a:pt x="8060" y="1698"/>
                        <a:pt x="7934" y="3285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354;p66">
                  <a:extLst>
                    <a:ext uri="{FF2B5EF4-FFF2-40B4-BE49-F238E27FC236}">
                      <a16:creationId xmlns:a16="http://schemas.microsoft.com/office/drawing/2014/main" id="{6B3F56CB-241C-4811-8057-9D40196C27EB}"/>
                    </a:ext>
                  </a:extLst>
                </p:cNvPr>
                <p:cNvSpPr/>
                <p:nvPr/>
              </p:nvSpPr>
              <p:spPr>
                <a:xfrm>
                  <a:off x="6643441" y="1536257"/>
                  <a:ext cx="670207" cy="923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10763" extrusionOk="0">
                      <a:moveTo>
                        <a:pt x="2938" y="1"/>
                      </a:moveTo>
                      <a:lnTo>
                        <a:pt x="0" y="1132"/>
                      </a:lnTo>
                      <a:lnTo>
                        <a:pt x="1775" y="5123"/>
                      </a:lnTo>
                      <a:lnTo>
                        <a:pt x="330" y="10244"/>
                      </a:lnTo>
                      <a:cubicBezTo>
                        <a:pt x="330" y="10244"/>
                        <a:pt x="1556" y="10684"/>
                        <a:pt x="3378" y="10747"/>
                      </a:cubicBezTo>
                      <a:cubicBezTo>
                        <a:pt x="3535" y="10763"/>
                        <a:pt x="3708" y="10763"/>
                        <a:pt x="3881" y="10763"/>
                      </a:cubicBezTo>
                      <a:cubicBezTo>
                        <a:pt x="4069" y="10763"/>
                        <a:pt x="4242" y="10763"/>
                        <a:pt x="4415" y="10747"/>
                      </a:cubicBezTo>
                      <a:cubicBezTo>
                        <a:pt x="6222" y="10653"/>
                        <a:pt x="7400" y="10119"/>
                        <a:pt x="7400" y="10119"/>
                      </a:cubicBezTo>
                      <a:lnTo>
                        <a:pt x="6080" y="5154"/>
                      </a:lnTo>
                      <a:lnTo>
                        <a:pt x="7808" y="1132"/>
                      </a:lnTo>
                      <a:lnTo>
                        <a:pt x="4729" y="1"/>
                      </a:lnTo>
                      <a:close/>
                    </a:path>
                  </a:pathLst>
                </a:custGeom>
                <a:solidFill>
                  <a:srgbClr val="E56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355;p66">
                  <a:extLst>
                    <a:ext uri="{FF2B5EF4-FFF2-40B4-BE49-F238E27FC236}">
                      <a16:creationId xmlns:a16="http://schemas.microsoft.com/office/drawing/2014/main" id="{B4B69129-DF69-44DC-8BC4-D339B3CA1DE5}"/>
                    </a:ext>
                  </a:extLst>
                </p:cNvPr>
                <p:cNvSpPr/>
                <p:nvPr/>
              </p:nvSpPr>
              <p:spPr>
                <a:xfrm>
                  <a:off x="6894221" y="1536257"/>
                  <a:ext cx="155172" cy="198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2311" extrusionOk="0">
                      <a:moveTo>
                        <a:pt x="0" y="1"/>
                      </a:moveTo>
                      <a:lnTo>
                        <a:pt x="912" y="2310"/>
                      </a:lnTo>
                      <a:lnTo>
                        <a:pt x="1807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356;p66">
                  <a:extLst>
                    <a:ext uri="{FF2B5EF4-FFF2-40B4-BE49-F238E27FC236}">
                      <a16:creationId xmlns:a16="http://schemas.microsoft.com/office/drawing/2014/main" id="{B73C11C4-4364-44CE-A3A2-AF3CFF4613F2}"/>
                    </a:ext>
                  </a:extLst>
                </p:cNvPr>
                <p:cNvSpPr/>
                <p:nvPr/>
              </p:nvSpPr>
              <p:spPr>
                <a:xfrm>
                  <a:off x="6405952" y="1636894"/>
                  <a:ext cx="357375" cy="678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904" extrusionOk="0">
                      <a:moveTo>
                        <a:pt x="2781" y="1"/>
                      </a:moveTo>
                      <a:lnTo>
                        <a:pt x="236" y="3127"/>
                      </a:lnTo>
                      <a:cubicBezTo>
                        <a:pt x="16" y="3410"/>
                        <a:pt x="0" y="3803"/>
                        <a:pt x="205" y="4101"/>
                      </a:cubicBezTo>
                      <a:cubicBezTo>
                        <a:pt x="692" y="4840"/>
                        <a:pt x="1666" y="6207"/>
                        <a:pt x="2703" y="7165"/>
                      </a:cubicBezTo>
                      <a:cubicBezTo>
                        <a:pt x="3017" y="7464"/>
                        <a:pt x="3331" y="7715"/>
                        <a:pt x="3645" y="7904"/>
                      </a:cubicBezTo>
                      <a:lnTo>
                        <a:pt x="4164" y="7228"/>
                      </a:lnTo>
                      <a:cubicBezTo>
                        <a:pt x="4164" y="7228"/>
                        <a:pt x="3834" y="6835"/>
                        <a:pt x="3472" y="6270"/>
                      </a:cubicBezTo>
                      <a:cubicBezTo>
                        <a:pt x="3315" y="6050"/>
                        <a:pt x="3158" y="5814"/>
                        <a:pt x="3017" y="5547"/>
                      </a:cubicBezTo>
                      <a:cubicBezTo>
                        <a:pt x="2671" y="4950"/>
                        <a:pt x="2137" y="4306"/>
                        <a:pt x="1744" y="3897"/>
                      </a:cubicBezTo>
                      <a:cubicBezTo>
                        <a:pt x="2263" y="3410"/>
                        <a:pt x="2970" y="2703"/>
                        <a:pt x="3677" y="1761"/>
                      </a:cubicBezTo>
                      <a:lnTo>
                        <a:pt x="278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357;p66">
                  <a:extLst>
                    <a:ext uri="{FF2B5EF4-FFF2-40B4-BE49-F238E27FC236}">
                      <a16:creationId xmlns:a16="http://schemas.microsoft.com/office/drawing/2014/main" id="{5D1FC33C-3495-4C13-8887-8EEC03466BE6}"/>
                    </a:ext>
                  </a:extLst>
                </p:cNvPr>
                <p:cNvSpPr/>
                <p:nvPr/>
              </p:nvSpPr>
              <p:spPr>
                <a:xfrm>
                  <a:off x="6644985" y="2155810"/>
                  <a:ext cx="144100" cy="195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278" extrusionOk="0">
                      <a:moveTo>
                        <a:pt x="1112" y="1"/>
                      </a:moveTo>
                      <a:cubicBezTo>
                        <a:pt x="908" y="1"/>
                        <a:pt x="799" y="449"/>
                        <a:pt x="799" y="449"/>
                      </a:cubicBezTo>
                      <a:cubicBezTo>
                        <a:pt x="516" y="574"/>
                        <a:pt x="108" y="1061"/>
                        <a:pt x="45" y="1486"/>
                      </a:cubicBezTo>
                      <a:cubicBezTo>
                        <a:pt x="1" y="1881"/>
                        <a:pt x="600" y="2277"/>
                        <a:pt x="923" y="2277"/>
                      </a:cubicBezTo>
                      <a:cubicBezTo>
                        <a:pt x="946" y="2277"/>
                        <a:pt x="968" y="2275"/>
                        <a:pt x="988" y="2271"/>
                      </a:cubicBezTo>
                      <a:cubicBezTo>
                        <a:pt x="1270" y="2193"/>
                        <a:pt x="1679" y="1218"/>
                        <a:pt x="1632" y="889"/>
                      </a:cubicBezTo>
                      <a:cubicBezTo>
                        <a:pt x="1569" y="559"/>
                        <a:pt x="1019" y="512"/>
                        <a:pt x="1019" y="512"/>
                      </a:cubicBezTo>
                      <a:lnTo>
                        <a:pt x="1160" y="9"/>
                      </a:lnTo>
                      <a:cubicBezTo>
                        <a:pt x="1144" y="3"/>
                        <a:pt x="1128" y="1"/>
                        <a:pt x="1112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358;p66">
                  <a:extLst>
                    <a:ext uri="{FF2B5EF4-FFF2-40B4-BE49-F238E27FC236}">
                      <a16:creationId xmlns:a16="http://schemas.microsoft.com/office/drawing/2014/main" id="{FBEFD779-FA7D-4CCA-8515-EDACACC9F4E7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56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820" extrusionOk="0">
                      <a:moveTo>
                        <a:pt x="0" y="1"/>
                      </a:moveTo>
                      <a:lnTo>
                        <a:pt x="0" y="1619"/>
                      </a:lnTo>
                      <a:cubicBezTo>
                        <a:pt x="299" y="1753"/>
                        <a:pt x="597" y="1820"/>
                        <a:pt x="896" y="1820"/>
                      </a:cubicBezTo>
                      <a:cubicBezTo>
                        <a:pt x="1194" y="1820"/>
                        <a:pt x="1493" y="1753"/>
                        <a:pt x="1791" y="1619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359;p66">
                  <a:extLst>
                    <a:ext uri="{FF2B5EF4-FFF2-40B4-BE49-F238E27FC236}">
                      <a16:creationId xmlns:a16="http://schemas.microsoft.com/office/drawing/2014/main" id="{D1A38293-6F19-409D-9AC3-0F1BB84A4C8F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09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274" extrusionOk="0">
                      <a:moveTo>
                        <a:pt x="0" y="1"/>
                      </a:moveTo>
                      <a:lnTo>
                        <a:pt x="0" y="582"/>
                      </a:lnTo>
                      <a:cubicBezTo>
                        <a:pt x="424" y="865"/>
                        <a:pt x="1084" y="1226"/>
                        <a:pt x="1791" y="1274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360;p66">
                  <a:extLst>
                    <a:ext uri="{FF2B5EF4-FFF2-40B4-BE49-F238E27FC236}">
                      <a16:creationId xmlns:a16="http://schemas.microsoft.com/office/drawing/2014/main" id="{FE12A454-69D6-4F72-A868-ACB759ECE56A}"/>
                    </a:ext>
                  </a:extLst>
                </p:cNvPr>
                <p:cNvSpPr/>
                <p:nvPr/>
              </p:nvSpPr>
              <p:spPr>
                <a:xfrm>
                  <a:off x="6741710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302" y="1"/>
                      </a:moveTo>
                      <a:cubicBezTo>
                        <a:pt x="15" y="1"/>
                        <a:pt x="0" y="536"/>
                        <a:pt x="206" y="1139"/>
                      </a:cubicBezTo>
                      <a:cubicBezTo>
                        <a:pt x="330" y="1501"/>
                        <a:pt x="557" y="1580"/>
                        <a:pt x="733" y="1580"/>
                      </a:cubicBezTo>
                      <a:cubicBezTo>
                        <a:pt x="870" y="1580"/>
                        <a:pt x="976" y="1532"/>
                        <a:pt x="976" y="1532"/>
                      </a:cubicBezTo>
                      <a:lnTo>
                        <a:pt x="850" y="197"/>
                      </a:lnTo>
                      <a:cubicBezTo>
                        <a:pt x="850" y="197"/>
                        <a:pt x="709" y="87"/>
                        <a:pt x="363" y="8"/>
                      </a:cubicBezTo>
                      <a:cubicBezTo>
                        <a:pt x="342" y="3"/>
                        <a:pt x="321" y="1"/>
                        <a:pt x="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361;p66">
                  <a:extLst>
                    <a:ext uri="{FF2B5EF4-FFF2-40B4-BE49-F238E27FC236}">
                      <a16:creationId xmlns:a16="http://schemas.microsoft.com/office/drawing/2014/main" id="{DA676223-956D-4206-AFFF-764BC08CCA2B}"/>
                    </a:ext>
                  </a:extLst>
                </p:cNvPr>
                <p:cNvSpPr/>
                <p:nvPr/>
              </p:nvSpPr>
              <p:spPr>
                <a:xfrm>
                  <a:off x="7108612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674" y="1"/>
                      </a:moveTo>
                      <a:cubicBezTo>
                        <a:pt x="655" y="1"/>
                        <a:pt x="635" y="3"/>
                        <a:pt x="613" y="8"/>
                      </a:cubicBezTo>
                      <a:cubicBezTo>
                        <a:pt x="252" y="87"/>
                        <a:pt x="126" y="197"/>
                        <a:pt x="126" y="197"/>
                      </a:cubicBezTo>
                      <a:lnTo>
                        <a:pt x="0" y="1532"/>
                      </a:lnTo>
                      <a:cubicBezTo>
                        <a:pt x="0" y="1532"/>
                        <a:pt x="106" y="1580"/>
                        <a:pt x="243" y="1580"/>
                      </a:cubicBezTo>
                      <a:cubicBezTo>
                        <a:pt x="419" y="1580"/>
                        <a:pt x="647" y="1501"/>
                        <a:pt x="770" y="1139"/>
                      </a:cubicBezTo>
                      <a:cubicBezTo>
                        <a:pt x="976" y="536"/>
                        <a:pt x="962" y="1"/>
                        <a:pt x="6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362;p66">
                  <a:extLst>
                    <a:ext uri="{FF2B5EF4-FFF2-40B4-BE49-F238E27FC236}">
                      <a16:creationId xmlns:a16="http://schemas.microsoft.com/office/drawing/2014/main" id="{90BFD75E-53EB-4480-AF66-0E2D1C895B6B}"/>
                    </a:ext>
                  </a:extLst>
                </p:cNvPr>
                <p:cNvSpPr/>
                <p:nvPr/>
              </p:nvSpPr>
              <p:spPr>
                <a:xfrm>
                  <a:off x="6795780" y="1034710"/>
                  <a:ext cx="351968" cy="42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1" h="4981" extrusionOk="0">
                      <a:moveTo>
                        <a:pt x="0" y="0"/>
                      </a:moveTo>
                      <a:lnTo>
                        <a:pt x="0" y="2561"/>
                      </a:lnTo>
                      <a:cubicBezTo>
                        <a:pt x="0" y="3692"/>
                        <a:pt x="912" y="4981"/>
                        <a:pt x="2059" y="4981"/>
                      </a:cubicBezTo>
                      <a:cubicBezTo>
                        <a:pt x="3190" y="4981"/>
                        <a:pt x="4101" y="3692"/>
                        <a:pt x="4101" y="2561"/>
                      </a:cubicBezTo>
                      <a:lnTo>
                        <a:pt x="4101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363;p66">
                  <a:extLst>
                    <a:ext uri="{FF2B5EF4-FFF2-40B4-BE49-F238E27FC236}">
                      <a16:creationId xmlns:a16="http://schemas.microsoft.com/office/drawing/2014/main" id="{4BE8A4E9-EDB2-4996-AC1A-40FFF2F191D2}"/>
                    </a:ext>
                  </a:extLst>
                </p:cNvPr>
                <p:cNvSpPr/>
                <p:nvPr/>
              </p:nvSpPr>
              <p:spPr>
                <a:xfrm>
                  <a:off x="6968374" y="903917"/>
                  <a:ext cx="261680" cy="268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127" extrusionOk="0">
                      <a:moveTo>
                        <a:pt x="0" y="1022"/>
                      </a:moveTo>
                      <a:cubicBezTo>
                        <a:pt x="0" y="1022"/>
                        <a:pt x="880" y="3127"/>
                        <a:pt x="2153" y="2844"/>
                      </a:cubicBezTo>
                      <a:cubicBezTo>
                        <a:pt x="2153" y="2844"/>
                        <a:pt x="3048" y="2074"/>
                        <a:pt x="2326" y="1179"/>
                      </a:cubicBezTo>
                      <a:cubicBezTo>
                        <a:pt x="1509" y="142"/>
                        <a:pt x="283" y="0"/>
                        <a:pt x="0" y="102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364;p66">
                  <a:extLst>
                    <a:ext uri="{FF2B5EF4-FFF2-40B4-BE49-F238E27FC236}">
                      <a16:creationId xmlns:a16="http://schemas.microsoft.com/office/drawing/2014/main" id="{847EC028-B0F1-42A1-B913-9EB380B6DFE2}"/>
                    </a:ext>
                  </a:extLst>
                </p:cNvPr>
                <p:cNvSpPr/>
                <p:nvPr/>
              </p:nvSpPr>
              <p:spPr>
                <a:xfrm>
                  <a:off x="6741882" y="854054"/>
                  <a:ext cx="432901" cy="306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3567" extrusionOk="0">
                      <a:moveTo>
                        <a:pt x="3315" y="2357"/>
                      </a:moveTo>
                      <a:cubicBezTo>
                        <a:pt x="3315" y="2357"/>
                        <a:pt x="2529" y="3425"/>
                        <a:pt x="628" y="3566"/>
                      </a:cubicBezTo>
                      <a:cubicBezTo>
                        <a:pt x="628" y="3566"/>
                        <a:pt x="0" y="2467"/>
                        <a:pt x="503" y="1697"/>
                      </a:cubicBezTo>
                      <a:cubicBezTo>
                        <a:pt x="1021" y="927"/>
                        <a:pt x="2639" y="0"/>
                        <a:pt x="4242" y="1100"/>
                      </a:cubicBezTo>
                      <a:cubicBezTo>
                        <a:pt x="5043" y="1650"/>
                        <a:pt x="3315" y="2357"/>
                        <a:pt x="3315" y="235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365;p66">
                  <a:extLst>
                    <a:ext uri="{FF2B5EF4-FFF2-40B4-BE49-F238E27FC236}">
                      <a16:creationId xmlns:a16="http://schemas.microsoft.com/office/drawing/2014/main" id="{E9243267-C73E-43E3-98F0-D78CAC1CFB2B}"/>
                    </a:ext>
                  </a:extLst>
                </p:cNvPr>
                <p:cNvSpPr/>
                <p:nvPr/>
              </p:nvSpPr>
              <p:spPr>
                <a:xfrm>
                  <a:off x="6971035" y="948373"/>
                  <a:ext cx="1459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" extrusionOk="0">
                      <a:moveTo>
                        <a:pt x="17" y="1"/>
                      </a:moveTo>
                      <a:lnTo>
                        <a:pt x="17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366;p66">
                  <a:extLst>
                    <a:ext uri="{FF2B5EF4-FFF2-40B4-BE49-F238E27FC236}">
                      <a16:creationId xmlns:a16="http://schemas.microsoft.com/office/drawing/2014/main" id="{86B155FC-C39D-460A-A2C9-8613938381D6}"/>
                    </a:ext>
                  </a:extLst>
                </p:cNvPr>
                <p:cNvSpPr/>
                <p:nvPr/>
              </p:nvSpPr>
              <p:spPr>
                <a:xfrm>
                  <a:off x="6760677" y="1104827"/>
                  <a:ext cx="64884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2216" extrusionOk="0">
                      <a:moveTo>
                        <a:pt x="755" y="487"/>
                      </a:moveTo>
                      <a:cubicBezTo>
                        <a:pt x="755" y="487"/>
                        <a:pt x="551" y="1006"/>
                        <a:pt x="551" y="1524"/>
                      </a:cubicBezTo>
                      <a:cubicBezTo>
                        <a:pt x="551" y="1776"/>
                        <a:pt x="535" y="2216"/>
                        <a:pt x="409" y="2106"/>
                      </a:cubicBezTo>
                      <a:cubicBezTo>
                        <a:pt x="284" y="2011"/>
                        <a:pt x="1" y="550"/>
                        <a:pt x="362" y="267"/>
                      </a:cubicBezTo>
                      <a:cubicBezTo>
                        <a:pt x="724" y="0"/>
                        <a:pt x="755" y="487"/>
                        <a:pt x="755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367;p66">
                  <a:extLst>
                    <a:ext uri="{FF2B5EF4-FFF2-40B4-BE49-F238E27FC236}">
                      <a16:creationId xmlns:a16="http://schemas.microsoft.com/office/drawing/2014/main" id="{94C53E23-13F3-4106-B684-54F4F7E3A277}"/>
                    </a:ext>
                  </a:extLst>
                </p:cNvPr>
                <p:cNvSpPr/>
                <p:nvPr/>
              </p:nvSpPr>
              <p:spPr>
                <a:xfrm>
                  <a:off x="7108612" y="1104827"/>
                  <a:ext cx="64798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2216" extrusionOk="0">
                      <a:moveTo>
                        <a:pt x="0" y="487"/>
                      </a:moveTo>
                      <a:cubicBezTo>
                        <a:pt x="0" y="487"/>
                        <a:pt x="205" y="1006"/>
                        <a:pt x="205" y="1524"/>
                      </a:cubicBezTo>
                      <a:cubicBezTo>
                        <a:pt x="205" y="1776"/>
                        <a:pt x="220" y="2216"/>
                        <a:pt x="346" y="2106"/>
                      </a:cubicBezTo>
                      <a:cubicBezTo>
                        <a:pt x="472" y="2011"/>
                        <a:pt x="755" y="550"/>
                        <a:pt x="393" y="267"/>
                      </a:cubicBezTo>
                      <a:cubicBezTo>
                        <a:pt x="32" y="0"/>
                        <a:pt x="0" y="487"/>
                        <a:pt x="0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368;p66">
                  <a:extLst>
                    <a:ext uri="{FF2B5EF4-FFF2-40B4-BE49-F238E27FC236}">
                      <a16:creationId xmlns:a16="http://schemas.microsoft.com/office/drawing/2014/main" id="{529D9D31-FB04-498C-AB13-CC951B232315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372223" cy="540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1" extrusionOk="0">
                      <a:moveTo>
                        <a:pt x="1" y="0"/>
                      </a:moveTo>
                      <a:lnTo>
                        <a:pt x="4337" y="0"/>
                      </a:lnTo>
                      <a:lnTo>
                        <a:pt x="4337" y="6300"/>
                      </a:lnTo>
                      <a:lnTo>
                        <a:pt x="1" y="6300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369;p66">
                  <a:extLst>
                    <a:ext uri="{FF2B5EF4-FFF2-40B4-BE49-F238E27FC236}">
                      <a16:creationId xmlns:a16="http://schemas.microsoft.com/office/drawing/2014/main" id="{BC6D6337-5027-4D7E-B243-D590E95089D7}"/>
                    </a:ext>
                  </a:extLst>
                </p:cNvPr>
                <p:cNvSpPr/>
                <p:nvPr/>
              </p:nvSpPr>
              <p:spPr>
                <a:xfrm>
                  <a:off x="6790373" y="1738541"/>
                  <a:ext cx="388444" cy="555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74" extrusionOk="0">
                      <a:moveTo>
                        <a:pt x="173" y="0"/>
                      </a:moveTo>
                      <a:lnTo>
                        <a:pt x="1" y="173"/>
                      </a:lnTo>
                      <a:lnTo>
                        <a:pt x="4353" y="173"/>
                      </a:lnTo>
                      <a:lnTo>
                        <a:pt x="4353" y="6473"/>
                      </a:lnTo>
                      <a:lnTo>
                        <a:pt x="4525" y="6285"/>
                      </a:lnTo>
                      <a:lnTo>
                        <a:pt x="45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370;p66">
                  <a:extLst>
                    <a:ext uri="{FF2B5EF4-FFF2-40B4-BE49-F238E27FC236}">
                      <a16:creationId xmlns:a16="http://schemas.microsoft.com/office/drawing/2014/main" id="{409ACF98-F81E-4F96-B979-644F412C9A71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371;p66">
                  <a:extLst>
                    <a:ext uri="{FF2B5EF4-FFF2-40B4-BE49-F238E27FC236}">
                      <a16:creationId xmlns:a16="http://schemas.microsoft.com/office/drawing/2014/main" id="{0CC64CFF-7AD0-4C94-96EE-9B9F5FACFBED}"/>
                    </a:ext>
                  </a:extLst>
                </p:cNvPr>
                <p:cNvSpPr/>
                <p:nvPr/>
              </p:nvSpPr>
              <p:spPr>
                <a:xfrm>
                  <a:off x="6778272" y="1787031"/>
                  <a:ext cx="372223" cy="540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2" extrusionOk="0">
                      <a:moveTo>
                        <a:pt x="0" y="1"/>
                      </a:moveTo>
                      <a:lnTo>
                        <a:pt x="0" y="6301"/>
                      </a:lnTo>
                      <a:lnTo>
                        <a:pt x="4336" y="6301"/>
                      </a:lnTo>
                      <a:lnTo>
                        <a:pt x="4336" y="1"/>
                      </a:ln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372;p66">
                  <a:extLst>
                    <a:ext uri="{FF2B5EF4-FFF2-40B4-BE49-F238E27FC236}">
                      <a16:creationId xmlns:a16="http://schemas.microsoft.com/office/drawing/2014/main" id="{80C68AB6-7027-48F4-9398-FEF658D5D17C}"/>
                    </a:ext>
                  </a:extLst>
                </p:cNvPr>
                <p:cNvSpPr/>
                <p:nvPr/>
              </p:nvSpPr>
              <p:spPr>
                <a:xfrm>
                  <a:off x="6776898" y="1773556"/>
                  <a:ext cx="388444" cy="554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59" extrusionOk="0">
                      <a:moveTo>
                        <a:pt x="189" y="1"/>
                      </a:moveTo>
                      <a:lnTo>
                        <a:pt x="1" y="174"/>
                      </a:lnTo>
                      <a:lnTo>
                        <a:pt x="4352" y="174"/>
                      </a:lnTo>
                      <a:lnTo>
                        <a:pt x="4352" y="6458"/>
                      </a:lnTo>
                      <a:lnTo>
                        <a:pt x="4525" y="6285"/>
                      </a:lnTo>
                      <a:lnTo>
                        <a:pt x="452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373;p66">
                  <a:extLst>
                    <a:ext uri="{FF2B5EF4-FFF2-40B4-BE49-F238E27FC236}">
                      <a16:creationId xmlns:a16="http://schemas.microsoft.com/office/drawing/2014/main" id="{5A182C7A-7168-4EE1-B79E-1658B4D791C3}"/>
                    </a:ext>
                  </a:extLst>
                </p:cNvPr>
                <p:cNvSpPr/>
                <p:nvPr/>
              </p:nvSpPr>
              <p:spPr>
                <a:xfrm>
                  <a:off x="6776898" y="1788404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374;p66">
                  <a:extLst>
                    <a:ext uri="{FF2B5EF4-FFF2-40B4-BE49-F238E27FC236}">
                      <a16:creationId xmlns:a16="http://schemas.microsoft.com/office/drawing/2014/main" id="{8D10BE58-82E0-4854-B1C3-8D566F39546A}"/>
                    </a:ext>
                  </a:extLst>
                </p:cNvPr>
                <p:cNvSpPr/>
                <p:nvPr/>
              </p:nvSpPr>
              <p:spPr>
                <a:xfrm>
                  <a:off x="6894221" y="1633322"/>
                  <a:ext cx="453156" cy="506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0" h="5903" extrusionOk="0">
                      <a:moveTo>
                        <a:pt x="4871" y="1"/>
                      </a:moveTo>
                      <a:lnTo>
                        <a:pt x="3740" y="1195"/>
                      </a:lnTo>
                      <a:cubicBezTo>
                        <a:pt x="3567" y="1651"/>
                        <a:pt x="3740" y="3206"/>
                        <a:pt x="3740" y="3772"/>
                      </a:cubicBezTo>
                      <a:cubicBezTo>
                        <a:pt x="3221" y="3882"/>
                        <a:pt x="2341" y="4039"/>
                        <a:pt x="1603" y="4369"/>
                      </a:cubicBezTo>
                      <a:cubicBezTo>
                        <a:pt x="1336" y="4479"/>
                        <a:pt x="1053" y="4589"/>
                        <a:pt x="817" y="4683"/>
                      </a:cubicBezTo>
                      <a:cubicBezTo>
                        <a:pt x="173" y="4903"/>
                        <a:pt x="0" y="4934"/>
                        <a:pt x="0" y="4934"/>
                      </a:cubicBezTo>
                      <a:lnTo>
                        <a:pt x="0" y="5893"/>
                      </a:lnTo>
                      <a:cubicBezTo>
                        <a:pt x="88" y="5900"/>
                        <a:pt x="160" y="5903"/>
                        <a:pt x="225" y="5903"/>
                      </a:cubicBezTo>
                      <a:cubicBezTo>
                        <a:pt x="439" y="5903"/>
                        <a:pt x="570" y="5870"/>
                        <a:pt x="896" y="5845"/>
                      </a:cubicBezTo>
                      <a:cubicBezTo>
                        <a:pt x="2923" y="5688"/>
                        <a:pt x="4211" y="5201"/>
                        <a:pt x="4839" y="4903"/>
                      </a:cubicBezTo>
                      <a:cubicBezTo>
                        <a:pt x="5122" y="4761"/>
                        <a:pt x="5279" y="4479"/>
                        <a:pt x="5264" y="4164"/>
                      </a:cubicBezTo>
                      <a:lnTo>
                        <a:pt x="487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375;p66">
                  <a:extLst>
                    <a:ext uri="{FF2B5EF4-FFF2-40B4-BE49-F238E27FC236}">
                      <a16:creationId xmlns:a16="http://schemas.microsoft.com/office/drawing/2014/main" id="{4517AB60-230A-4901-9DD7-BB79DB5A7306}"/>
                    </a:ext>
                  </a:extLst>
                </p:cNvPr>
                <p:cNvSpPr/>
                <p:nvPr/>
              </p:nvSpPr>
              <p:spPr>
                <a:xfrm>
                  <a:off x="6732441" y="1993949"/>
                  <a:ext cx="173967" cy="15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" h="1843" extrusionOk="0">
                      <a:moveTo>
                        <a:pt x="639" y="1"/>
                      </a:moveTo>
                      <a:cubicBezTo>
                        <a:pt x="564" y="1"/>
                        <a:pt x="498" y="19"/>
                        <a:pt x="456" y="57"/>
                      </a:cubicBezTo>
                      <a:cubicBezTo>
                        <a:pt x="314" y="167"/>
                        <a:pt x="534" y="339"/>
                        <a:pt x="534" y="339"/>
                      </a:cubicBezTo>
                      <a:cubicBezTo>
                        <a:pt x="534" y="339"/>
                        <a:pt x="189" y="496"/>
                        <a:pt x="94" y="826"/>
                      </a:cubicBezTo>
                      <a:cubicBezTo>
                        <a:pt x="0" y="1156"/>
                        <a:pt x="141" y="1643"/>
                        <a:pt x="393" y="1785"/>
                      </a:cubicBezTo>
                      <a:cubicBezTo>
                        <a:pt x="477" y="1827"/>
                        <a:pt x="610" y="1843"/>
                        <a:pt x="761" y="1843"/>
                      </a:cubicBezTo>
                      <a:cubicBezTo>
                        <a:pt x="1231" y="1843"/>
                        <a:pt x="1885" y="1691"/>
                        <a:pt x="1885" y="1691"/>
                      </a:cubicBezTo>
                      <a:cubicBezTo>
                        <a:pt x="1885" y="1691"/>
                        <a:pt x="2027" y="1172"/>
                        <a:pt x="1885" y="732"/>
                      </a:cubicBezTo>
                      <a:cubicBezTo>
                        <a:pt x="1885" y="732"/>
                        <a:pt x="1273" y="496"/>
                        <a:pt x="1131" y="261"/>
                      </a:cubicBezTo>
                      <a:cubicBezTo>
                        <a:pt x="1033" y="96"/>
                        <a:pt x="811" y="1"/>
                        <a:pt x="639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376;p66">
              <a:extLst>
                <a:ext uri="{FF2B5EF4-FFF2-40B4-BE49-F238E27FC236}">
                  <a16:creationId xmlns:a16="http://schemas.microsoft.com/office/drawing/2014/main" id="{8DF0DBA3-39D7-43EC-886C-B286213982AC}"/>
                </a:ext>
              </a:extLst>
            </p:cNvPr>
            <p:cNvSpPr/>
            <p:nvPr/>
          </p:nvSpPr>
          <p:spPr>
            <a:xfrm>
              <a:off x="7523836" y="1991975"/>
              <a:ext cx="212700" cy="212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7;p66">
              <a:extLst>
                <a:ext uri="{FF2B5EF4-FFF2-40B4-BE49-F238E27FC236}">
                  <a16:creationId xmlns:a16="http://schemas.microsoft.com/office/drawing/2014/main" id="{AADCF30A-4A39-4E7E-BD97-47284A189E1A}"/>
                </a:ext>
              </a:extLst>
            </p:cNvPr>
            <p:cNvSpPr/>
            <p:nvPr/>
          </p:nvSpPr>
          <p:spPr>
            <a:xfrm>
              <a:off x="7523825" y="332439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8;p66">
              <a:extLst>
                <a:ext uri="{FF2B5EF4-FFF2-40B4-BE49-F238E27FC236}">
                  <a16:creationId xmlns:a16="http://schemas.microsoft.com/office/drawing/2014/main" id="{62339957-0BA1-43A6-85DF-5AF2113467C8}"/>
                </a:ext>
              </a:extLst>
            </p:cNvPr>
            <p:cNvSpPr/>
            <p:nvPr/>
          </p:nvSpPr>
          <p:spPr>
            <a:xfrm>
              <a:off x="6006825" y="2755575"/>
              <a:ext cx="202500" cy="202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9;p66">
              <a:extLst>
                <a:ext uri="{FF2B5EF4-FFF2-40B4-BE49-F238E27FC236}">
                  <a16:creationId xmlns:a16="http://schemas.microsoft.com/office/drawing/2014/main" id="{B0AF0BC7-011E-4C1C-8243-4A39F7906265}"/>
                </a:ext>
              </a:extLst>
            </p:cNvPr>
            <p:cNvSpPr/>
            <p:nvPr/>
          </p:nvSpPr>
          <p:spPr>
            <a:xfrm>
              <a:off x="6246950" y="113504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وسيلة شرح بيضاوية 2">
            <a:extLst>
              <a:ext uri="{FF2B5EF4-FFF2-40B4-BE49-F238E27FC236}">
                <a16:creationId xmlns:a16="http://schemas.microsoft.com/office/drawing/2014/main" id="{037A2917-6DA1-478A-9D5B-3F536070B88F}"/>
              </a:ext>
            </a:extLst>
          </p:cNvPr>
          <p:cNvSpPr/>
          <p:nvPr/>
        </p:nvSpPr>
        <p:spPr>
          <a:xfrm>
            <a:off x="3957296" y="1746780"/>
            <a:ext cx="2850543" cy="1219725"/>
          </a:xfrm>
          <a:prstGeom prst="wedgeEllipseCallout">
            <a:avLst>
              <a:gd name="adj1" fmla="val 66493"/>
              <a:gd name="adj2" fmla="val -10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What is the boy doing now?</a:t>
            </a:r>
            <a:endParaRPr lang="ar-SA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5" name="Google Shape;1232;p62">
            <a:extLst>
              <a:ext uri="{FF2B5EF4-FFF2-40B4-BE49-F238E27FC236}">
                <a16:creationId xmlns:a16="http://schemas.microsoft.com/office/drawing/2014/main" id="{A1B76F54-15D3-43D7-A3E3-E59BA6260AD0}"/>
              </a:ext>
            </a:extLst>
          </p:cNvPr>
          <p:cNvSpPr txBox="1">
            <a:spLocks/>
          </p:cNvSpPr>
          <p:nvPr/>
        </p:nvSpPr>
        <p:spPr>
          <a:xfrm>
            <a:off x="2051719" y="517852"/>
            <a:ext cx="4756120" cy="478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7132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800" b="1" dirty="0"/>
              <a:t>He                     a book 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0722F630-7CDF-4412-A01E-FCC3344DC409}"/>
              </a:ext>
            </a:extLst>
          </p:cNvPr>
          <p:cNvSpPr txBox="1"/>
          <p:nvPr/>
        </p:nvSpPr>
        <p:spPr>
          <a:xfrm>
            <a:off x="3989195" y="562432"/>
            <a:ext cx="139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tx1">
                    <a:lumMod val="75000"/>
                  </a:schemeClr>
                </a:solidFill>
              </a:rPr>
              <a:t>is 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</a:rPr>
              <a:t>reading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7" name="Picture 2" descr="Premium Vector | Cute boy reading book">
            <a:extLst>
              <a:ext uri="{FF2B5EF4-FFF2-40B4-BE49-F238E27FC236}">
                <a16:creationId xmlns:a16="http://schemas.microsoft.com/office/drawing/2014/main" id="{934C2EA9-57E0-4129-A429-E1D181B2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74511"/>
            <a:ext cx="2736304" cy="2973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3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1" name="Google Shape;1471;p63"/>
          <p:cNvGrpSpPr/>
          <p:nvPr/>
        </p:nvGrpSpPr>
        <p:grpSpPr>
          <a:xfrm>
            <a:off x="1237804" y="759015"/>
            <a:ext cx="425821" cy="342049"/>
            <a:chOff x="5598250" y="3236475"/>
            <a:chExt cx="425821" cy="342049"/>
          </a:xfrm>
        </p:grpSpPr>
        <p:sp>
          <p:nvSpPr>
            <p:cNvPr id="1472" name="Google Shape;1472;p63"/>
            <p:cNvSpPr/>
            <p:nvPr/>
          </p:nvSpPr>
          <p:spPr>
            <a:xfrm>
              <a:off x="5598250" y="3236475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3"/>
            <p:cNvSpPr/>
            <p:nvPr/>
          </p:nvSpPr>
          <p:spPr>
            <a:xfrm>
              <a:off x="5688600" y="3307450"/>
              <a:ext cx="335471" cy="271073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4" name="Google Shape;1474;p63"/>
          <p:cNvSpPr/>
          <p:nvPr/>
        </p:nvSpPr>
        <p:spPr>
          <a:xfrm>
            <a:off x="6496125" y="2248325"/>
            <a:ext cx="251584" cy="203289"/>
          </a:xfrm>
          <a:custGeom>
            <a:avLst/>
            <a:gdLst/>
            <a:ahLst/>
            <a:cxnLst/>
            <a:rect l="l" t="t" r="r" b="b"/>
            <a:pathLst>
              <a:path w="30756" h="24852" extrusionOk="0">
                <a:moveTo>
                  <a:pt x="15478" y="1"/>
                </a:moveTo>
                <a:cubicBezTo>
                  <a:pt x="12043" y="1"/>
                  <a:pt x="9207" y="2603"/>
                  <a:pt x="8907" y="5972"/>
                </a:cubicBezTo>
                <a:cubicBezTo>
                  <a:pt x="8073" y="5471"/>
                  <a:pt x="7139" y="5171"/>
                  <a:pt x="6105" y="5171"/>
                </a:cubicBezTo>
                <a:cubicBezTo>
                  <a:pt x="3103" y="5171"/>
                  <a:pt x="701" y="7606"/>
                  <a:pt x="701" y="10575"/>
                </a:cubicBezTo>
                <a:cubicBezTo>
                  <a:pt x="701" y="11976"/>
                  <a:pt x="1235" y="13244"/>
                  <a:pt x="2136" y="14211"/>
                </a:cubicBezTo>
                <a:cubicBezTo>
                  <a:pt x="901" y="14611"/>
                  <a:pt x="1" y="15745"/>
                  <a:pt x="1" y="17113"/>
                </a:cubicBezTo>
                <a:cubicBezTo>
                  <a:pt x="1" y="18781"/>
                  <a:pt x="1368" y="20149"/>
                  <a:pt x="3036" y="20149"/>
                </a:cubicBezTo>
                <a:cubicBezTo>
                  <a:pt x="3370" y="20149"/>
                  <a:pt x="3670" y="20082"/>
                  <a:pt x="3970" y="20015"/>
                </a:cubicBezTo>
                <a:cubicBezTo>
                  <a:pt x="5071" y="22050"/>
                  <a:pt x="7273" y="23451"/>
                  <a:pt x="9774" y="23451"/>
                </a:cubicBezTo>
                <a:cubicBezTo>
                  <a:pt x="11476" y="23451"/>
                  <a:pt x="13043" y="22784"/>
                  <a:pt x="14244" y="21683"/>
                </a:cubicBezTo>
                <a:cubicBezTo>
                  <a:pt x="15078" y="23551"/>
                  <a:pt x="16946" y="24852"/>
                  <a:pt x="19148" y="24852"/>
                </a:cubicBezTo>
                <a:cubicBezTo>
                  <a:pt x="21983" y="24852"/>
                  <a:pt x="24318" y="22617"/>
                  <a:pt x="24518" y="19815"/>
                </a:cubicBezTo>
                <a:cubicBezTo>
                  <a:pt x="24785" y="19848"/>
                  <a:pt x="25052" y="19882"/>
                  <a:pt x="25352" y="19882"/>
                </a:cubicBezTo>
                <a:cubicBezTo>
                  <a:pt x="28321" y="19882"/>
                  <a:pt x="30756" y="17480"/>
                  <a:pt x="30756" y="14511"/>
                </a:cubicBezTo>
                <a:cubicBezTo>
                  <a:pt x="30756" y="12076"/>
                  <a:pt x="29155" y="10008"/>
                  <a:pt x="26953" y="9341"/>
                </a:cubicBezTo>
                <a:cubicBezTo>
                  <a:pt x="27087" y="9007"/>
                  <a:pt x="27153" y="8607"/>
                  <a:pt x="27153" y="8207"/>
                </a:cubicBezTo>
                <a:cubicBezTo>
                  <a:pt x="27153" y="6539"/>
                  <a:pt x="25786" y="5171"/>
                  <a:pt x="24118" y="5171"/>
                </a:cubicBezTo>
                <a:cubicBezTo>
                  <a:pt x="23351" y="5171"/>
                  <a:pt x="22617" y="5471"/>
                  <a:pt x="22083" y="5972"/>
                </a:cubicBezTo>
                <a:cubicBezTo>
                  <a:pt x="21750" y="2603"/>
                  <a:pt x="18948" y="1"/>
                  <a:pt x="1547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476;p63"/>
          <p:cNvGrpSpPr/>
          <p:nvPr/>
        </p:nvGrpSpPr>
        <p:grpSpPr>
          <a:xfrm>
            <a:off x="384513" y="1149905"/>
            <a:ext cx="335487" cy="491728"/>
            <a:chOff x="2881300" y="3658250"/>
            <a:chExt cx="251584" cy="368805"/>
          </a:xfrm>
        </p:grpSpPr>
        <p:sp>
          <p:nvSpPr>
            <p:cNvPr id="1477" name="Google Shape;1477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63"/>
          <p:cNvGrpSpPr/>
          <p:nvPr/>
        </p:nvGrpSpPr>
        <p:grpSpPr>
          <a:xfrm>
            <a:off x="848997" y="1022888"/>
            <a:ext cx="335477" cy="438029"/>
            <a:chOff x="4972050" y="2595025"/>
            <a:chExt cx="858875" cy="1121425"/>
          </a:xfrm>
        </p:grpSpPr>
        <p:sp>
          <p:nvSpPr>
            <p:cNvPr id="1480" name="Google Shape;1480;p63"/>
            <p:cNvSpPr/>
            <p:nvPr/>
          </p:nvSpPr>
          <p:spPr>
            <a:xfrm>
              <a:off x="5188875" y="31268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0"/>
                  </a:moveTo>
                  <a:lnTo>
                    <a:pt x="1335" y="1301"/>
                  </a:lnTo>
                  <a:cubicBezTo>
                    <a:pt x="367" y="2636"/>
                    <a:pt x="234" y="3169"/>
                    <a:pt x="167" y="3369"/>
                  </a:cubicBezTo>
                  <a:cubicBezTo>
                    <a:pt x="1" y="3970"/>
                    <a:pt x="67" y="4470"/>
                    <a:pt x="201" y="4871"/>
                  </a:cubicBezTo>
                  <a:cubicBezTo>
                    <a:pt x="267" y="5037"/>
                    <a:pt x="334" y="5171"/>
                    <a:pt x="434" y="5304"/>
                  </a:cubicBezTo>
                  <a:cubicBezTo>
                    <a:pt x="501" y="5404"/>
                    <a:pt x="568" y="5471"/>
                    <a:pt x="634" y="5571"/>
                  </a:cubicBezTo>
                  <a:cubicBezTo>
                    <a:pt x="834" y="5771"/>
                    <a:pt x="1068" y="5971"/>
                    <a:pt x="1368" y="6071"/>
                  </a:cubicBezTo>
                  <a:cubicBezTo>
                    <a:pt x="1635" y="6205"/>
                    <a:pt x="1969" y="6272"/>
                    <a:pt x="2302" y="6272"/>
                  </a:cubicBezTo>
                  <a:cubicBezTo>
                    <a:pt x="2636" y="6272"/>
                    <a:pt x="2936" y="6205"/>
                    <a:pt x="3236" y="6071"/>
                  </a:cubicBezTo>
                  <a:cubicBezTo>
                    <a:pt x="3503" y="5938"/>
                    <a:pt x="3770" y="5771"/>
                    <a:pt x="3970" y="5571"/>
                  </a:cubicBezTo>
                  <a:cubicBezTo>
                    <a:pt x="4037" y="5471"/>
                    <a:pt x="4103" y="5404"/>
                    <a:pt x="4170" y="5304"/>
                  </a:cubicBezTo>
                  <a:cubicBezTo>
                    <a:pt x="4237" y="5171"/>
                    <a:pt x="4337" y="5037"/>
                    <a:pt x="4404" y="4837"/>
                  </a:cubicBezTo>
                  <a:cubicBezTo>
                    <a:pt x="4537" y="4470"/>
                    <a:pt x="4604" y="3970"/>
                    <a:pt x="4404" y="3369"/>
                  </a:cubicBezTo>
                  <a:cubicBezTo>
                    <a:pt x="4370" y="3169"/>
                    <a:pt x="4204" y="2636"/>
                    <a:pt x="3236" y="1301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3"/>
            <p:cNvSpPr/>
            <p:nvPr/>
          </p:nvSpPr>
          <p:spPr>
            <a:xfrm>
              <a:off x="5364000" y="327445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0"/>
                    <a:pt x="234" y="4837"/>
                  </a:cubicBezTo>
                  <a:cubicBezTo>
                    <a:pt x="267" y="5038"/>
                    <a:pt x="367" y="5171"/>
                    <a:pt x="434" y="5304"/>
                  </a:cubicBezTo>
                  <a:cubicBezTo>
                    <a:pt x="501" y="5371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8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6" y="5938"/>
                    <a:pt x="3770" y="5771"/>
                    <a:pt x="3970" y="5538"/>
                  </a:cubicBezTo>
                  <a:cubicBezTo>
                    <a:pt x="4037" y="5471"/>
                    <a:pt x="4103" y="5371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0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3"/>
            <p:cNvSpPr/>
            <p:nvPr/>
          </p:nvSpPr>
          <p:spPr>
            <a:xfrm>
              <a:off x="5205550" y="3440400"/>
              <a:ext cx="115100" cy="156800"/>
            </a:xfrm>
            <a:custGeom>
              <a:avLst/>
              <a:gdLst/>
              <a:ahLst/>
              <a:cxnLst/>
              <a:rect l="l" t="t" r="r" b="b"/>
              <a:pathLst>
                <a:path w="4604" h="6272" extrusionOk="0">
                  <a:moveTo>
                    <a:pt x="2302" y="1"/>
                  </a:moveTo>
                  <a:lnTo>
                    <a:pt x="1368" y="1302"/>
                  </a:lnTo>
                  <a:cubicBezTo>
                    <a:pt x="401" y="2636"/>
                    <a:pt x="234" y="3170"/>
                    <a:pt x="201" y="3336"/>
                  </a:cubicBezTo>
                  <a:cubicBezTo>
                    <a:pt x="1" y="3970"/>
                    <a:pt x="67" y="4471"/>
                    <a:pt x="234" y="4837"/>
                  </a:cubicBezTo>
                  <a:cubicBezTo>
                    <a:pt x="268" y="5038"/>
                    <a:pt x="368" y="5171"/>
                    <a:pt x="434" y="5304"/>
                  </a:cubicBezTo>
                  <a:cubicBezTo>
                    <a:pt x="501" y="5405"/>
                    <a:pt x="568" y="5471"/>
                    <a:pt x="634" y="5538"/>
                  </a:cubicBezTo>
                  <a:cubicBezTo>
                    <a:pt x="868" y="5771"/>
                    <a:pt x="1101" y="5938"/>
                    <a:pt x="1368" y="6072"/>
                  </a:cubicBezTo>
                  <a:cubicBezTo>
                    <a:pt x="1669" y="6205"/>
                    <a:pt x="1969" y="6272"/>
                    <a:pt x="2302" y="6272"/>
                  </a:cubicBezTo>
                  <a:cubicBezTo>
                    <a:pt x="2636" y="6272"/>
                    <a:pt x="2969" y="6205"/>
                    <a:pt x="3270" y="6072"/>
                  </a:cubicBezTo>
                  <a:cubicBezTo>
                    <a:pt x="3537" y="5938"/>
                    <a:pt x="3770" y="5771"/>
                    <a:pt x="3970" y="5538"/>
                  </a:cubicBezTo>
                  <a:cubicBezTo>
                    <a:pt x="4037" y="5471"/>
                    <a:pt x="4104" y="5405"/>
                    <a:pt x="4170" y="5304"/>
                  </a:cubicBezTo>
                  <a:cubicBezTo>
                    <a:pt x="4270" y="5171"/>
                    <a:pt x="4337" y="5038"/>
                    <a:pt x="4404" y="4837"/>
                  </a:cubicBezTo>
                  <a:cubicBezTo>
                    <a:pt x="4537" y="4471"/>
                    <a:pt x="4604" y="3970"/>
                    <a:pt x="4437" y="3336"/>
                  </a:cubicBezTo>
                  <a:cubicBezTo>
                    <a:pt x="4370" y="3170"/>
                    <a:pt x="4237" y="2636"/>
                    <a:pt x="3270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3"/>
            <p:cNvSpPr/>
            <p:nvPr/>
          </p:nvSpPr>
          <p:spPr>
            <a:xfrm>
              <a:off x="5589150" y="337370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3"/>
            <p:cNvSpPr/>
            <p:nvPr/>
          </p:nvSpPr>
          <p:spPr>
            <a:xfrm>
              <a:off x="5507425" y="31268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6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71"/>
                  </a:cubicBezTo>
                  <a:cubicBezTo>
                    <a:pt x="268" y="5037"/>
                    <a:pt x="335" y="5171"/>
                    <a:pt x="435" y="5304"/>
                  </a:cubicBezTo>
                  <a:cubicBezTo>
                    <a:pt x="468" y="5404"/>
                    <a:pt x="535" y="5471"/>
                    <a:pt x="635" y="5571"/>
                  </a:cubicBezTo>
                  <a:cubicBezTo>
                    <a:pt x="835" y="5771"/>
                    <a:pt x="1068" y="5971"/>
                    <a:pt x="1335" y="6071"/>
                  </a:cubicBezTo>
                  <a:cubicBezTo>
                    <a:pt x="1635" y="6205"/>
                    <a:pt x="1969" y="6272"/>
                    <a:pt x="2303" y="6272"/>
                  </a:cubicBezTo>
                  <a:cubicBezTo>
                    <a:pt x="2603" y="6272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1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6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3"/>
            <p:cNvSpPr/>
            <p:nvPr/>
          </p:nvSpPr>
          <p:spPr>
            <a:xfrm>
              <a:off x="5438225" y="3559650"/>
              <a:ext cx="114275" cy="1568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2" y="1"/>
                  </a:moveTo>
                  <a:lnTo>
                    <a:pt x="1335" y="1302"/>
                  </a:lnTo>
                  <a:cubicBezTo>
                    <a:pt x="367" y="2636"/>
                    <a:pt x="200" y="3170"/>
                    <a:pt x="167" y="3370"/>
                  </a:cubicBezTo>
                  <a:cubicBezTo>
                    <a:pt x="0" y="3970"/>
                    <a:pt x="67" y="4471"/>
                    <a:pt x="200" y="4871"/>
                  </a:cubicBezTo>
                  <a:cubicBezTo>
                    <a:pt x="267" y="5038"/>
                    <a:pt x="334" y="5171"/>
                    <a:pt x="434" y="5305"/>
                  </a:cubicBezTo>
                  <a:cubicBezTo>
                    <a:pt x="501" y="5405"/>
                    <a:pt x="567" y="5471"/>
                    <a:pt x="634" y="5571"/>
                  </a:cubicBezTo>
                  <a:cubicBezTo>
                    <a:pt x="834" y="5772"/>
                    <a:pt x="1068" y="5938"/>
                    <a:pt x="1335" y="6072"/>
                  </a:cubicBezTo>
                  <a:cubicBezTo>
                    <a:pt x="1635" y="6205"/>
                    <a:pt x="1968" y="6272"/>
                    <a:pt x="2302" y="6272"/>
                  </a:cubicBezTo>
                  <a:cubicBezTo>
                    <a:pt x="2636" y="6272"/>
                    <a:pt x="2936" y="6205"/>
                    <a:pt x="3236" y="6072"/>
                  </a:cubicBezTo>
                  <a:cubicBezTo>
                    <a:pt x="3503" y="5938"/>
                    <a:pt x="3736" y="5772"/>
                    <a:pt x="3936" y="5571"/>
                  </a:cubicBezTo>
                  <a:cubicBezTo>
                    <a:pt x="4037" y="5471"/>
                    <a:pt x="4103" y="5405"/>
                    <a:pt x="4137" y="5305"/>
                  </a:cubicBezTo>
                  <a:cubicBezTo>
                    <a:pt x="4237" y="5171"/>
                    <a:pt x="4303" y="5038"/>
                    <a:pt x="4370" y="4838"/>
                  </a:cubicBezTo>
                  <a:cubicBezTo>
                    <a:pt x="4537" y="4471"/>
                    <a:pt x="4570" y="3970"/>
                    <a:pt x="4403" y="3370"/>
                  </a:cubicBezTo>
                  <a:cubicBezTo>
                    <a:pt x="4370" y="3170"/>
                    <a:pt x="4203" y="2636"/>
                    <a:pt x="3236" y="1302"/>
                  </a:cubicBezTo>
                  <a:lnTo>
                    <a:pt x="2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3"/>
            <p:cNvSpPr/>
            <p:nvPr/>
          </p:nvSpPr>
          <p:spPr>
            <a:xfrm>
              <a:off x="4972050" y="2595025"/>
              <a:ext cx="858875" cy="490175"/>
            </a:xfrm>
            <a:custGeom>
              <a:avLst/>
              <a:gdLst/>
              <a:ahLst/>
              <a:cxnLst/>
              <a:rect l="l" t="t" r="r" b="b"/>
              <a:pathLst>
                <a:path w="34355" h="19607" extrusionOk="0">
                  <a:moveTo>
                    <a:pt x="16795" y="0"/>
                  </a:moveTo>
                  <a:cubicBezTo>
                    <a:pt x="16521" y="0"/>
                    <a:pt x="16248" y="30"/>
                    <a:pt x="15979" y="92"/>
                  </a:cubicBezTo>
                  <a:cubicBezTo>
                    <a:pt x="14344" y="425"/>
                    <a:pt x="12977" y="2060"/>
                    <a:pt x="12776" y="3694"/>
                  </a:cubicBezTo>
                  <a:cubicBezTo>
                    <a:pt x="11983" y="2900"/>
                    <a:pt x="10860" y="2454"/>
                    <a:pt x="9732" y="2454"/>
                  </a:cubicBezTo>
                  <a:cubicBezTo>
                    <a:pt x="9296" y="2454"/>
                    <a:pt x="8859" y="2520"/>
                    <a:pt x="8440" y="2660"/>
                  </a:cubicBezTo>
                  <a:cubicBezTo>
                    <a:pt x="7306" y="3060"/>
                    <a:pt x="6372" y="3994"/>
                    <a:pt x="5905" y="5095"/>
                  </a:cubicBezTo>
                  <a:cubicBezTo>
                    <a:pt x="5398" y="4914"/>
                    <a:pt x="4838" y="4820"/>
                    <a:pt x="4282" y="4820"/>
                  </a:cubicBezTo>
                  <a:cubicBezTo>
                    <a:pt x="3301" y="4820"/>
                    <a:pt x="2328" y="5112"/>
                    <a:pt x="1669" y="5729"/>
                  </a:cubicBezTo>
                  <a:cubicBezTo>
                    <a:pt x="334" y="6996"/>
                    <a:pt x="1" y="9131"/>
                    <a:pt x="801" y="10766"/>
                  </a:cubicBezTo>
                  <a:cubicBezTo>
                    <a:pt x="1568" y="12400"/>
                    <a:pt x="3370" y="13501"/>
                    <a:pt x="5171" y="13568"/>
                  </a:cubicBezTo>
                  <a:cubicBezTo>
                    <a:pt x="4971" y="15436"/>
                    <a:pt x="6038" y="17604"/>
                    <a:pt x="8373" y="18371"/>
                  </a:cubicBezTo>
                  <a:cubicBezTo>
                    <a:pt x="8964" y="18557"/>
                    <a:pt x="9555" y="18642"/>
                    <a:pt x="10128" y="18642"/>
                  </a:cubicBezTo>
                  <a:cubicBezTo>
                    <a:pt x="11818" y="18642"/>
                    <a:pt x="13347" y="17900"/>
                    <a:pt x="14244" y="16804"/>
                  </a:cubicBezTo>
                  <a:cubicBezTo>
                    <a:pt x="14678" y="18104"/>
                    <a:pt x="15945" y="19105"/>
                    <a:pt x="17346" y="19239"/>
                  </a:cubicBezTo>
                  <a:cubicBezTo>
                    <a:pt x="17431" y="19247"/>
                    <a:pt x="17516" y="19251"/>
                    <a:pt x="17601" y="19251"/>
                  </a:cubicBezTo>
                  <a:cubicBezTo>
                    <a:pt x="18885" y="19251"/>
                    <a:pt x="20156" y="18328"/>
                    <a:pt x="20782" y="17170"/>
                  </a:cubicBezTo>
                  <a:cubicBezTo>
                    <a:pt x="21626" y="18661"/>
                    <a:pt x="23300" y="19606"/>
                    <a:pt x="25003" y="19606"/>
                  </a:cubicBezTo>
                  <a:cubicBezTo>
                    <a:pt x="25320" y="19606"/>
                    <a:pt x="25639" y="19573"/>
                    <a:pt x="25953" y="19505"/>
                  </a:cubicBezTo>
                  <a:cubicBezTo>
                    <a:pt x="27921" y="19072"/>
                    <a:pt x="29422" y="17170"/>
                    <a:pt x="29555" y="15169"/>
                  </a:cubicBezTo>
                  <a:cubicBezTo>
                    <a:pt x="29745" y="15201"/>
                    <a:pt x="29937" y="15216"/>
                    <a:pt x="30127" y="15216"/>
                  </a:cubicBezTo>
                  <a:cubicBezTo>
                    <a:pt x="32144" y="15216"/>
                    <a:pt x="34103" y="13508"/>
                    <a:pt x="34225" y="11466"/>
                  </a:cubicBezTo>
                  <a:cubicBezTo>
                    <a:pt x="34355" y="9267"/>
                    <a:pt x="32382" y="7224"/>
                    <a:pt x="30225" y="7224"/>
                  </a:cubicBezTo>
                  <a:cubicBezTo>
                    <a:pt x="30157" y="7224"/>
                    <a:pt x="30090" y="7226"/>
                    <a:pt x="30022" y="7230"/>
                  </a:cubicBezTo>
                  <a:cubicBezTo>
                    <a:pt x="30522" y="4895"/>
                    <a:pt x="29422" y="2560"/>
                    <a:pt x="27120" y="2026"/>
                  </a:cubicBezTo>
                  <a:cubicBezTo>
                    <a:pt x="26774" y="1940"/>
                    <a:pt x="26419" y="1899"/>
                    <a:pt x="26066" y="1899"/>
                  </a:cubicBezTo>
                  <a:cubicBezTo>
                    <a:pt x="25467" y="1899"/>
                    <a:pt x="24876" y="2016"/>
                    <a:pt x="24351" y="2226"/>
                  </a:cubicBezTo>
                  <a:cubicBezTo>
                    <a:pt x="24218" y="2060"/>
                    <a:pt x="24085" y="1859"/>
                    <a:pt x="23918" y="1726"/>
                  </a:cubicBezTo>
                  <a:cubicBezTo>
                    <a:pt x="23427" y="1282"/>
                    <a:pt x="22770" y="1057"/>
                    <a:pt x="22119" y="1057"/>
                  </a:cubicBezTo>
                  <a:cubicBezTo>
                    <a:pt x="21400" y="1057"/>
                    <a:pt x="20688" y="1332"/>
                    <a:pt x="20215" y="1893"/>
                  </a:cubicBezTo>
                  <a:cubicBezTo>
                    <a:pt x="19494" y="727"/>
                    <a:pt x="18148" y="0"/>
                    <a:pt x="16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63"/>
          <p:cNvGrpSpPr/>
          <p:nvPr/>
        </p:nvGrpSpPr>
        <p:grpSpPr>
          <a:xfrm>
            <a:off x="1237804" y="320985"/>
            <a:ext cx="298806" cy="438030"/>
            <a:chOff x="2881300" y="3658250"/>
            <a:chExt cx="251584" cy="368805"/>
          </a:xfrm>
        </p:grpSpPr>
        <p:sp>
          <p:nvSpPr>
            <p:cNvPr id="1489" name="Google Shape;1489;p63"/>
            <p:cNvSpPr/>
            <p:nvPr/>
          </p:nvSpPr>
          <p:spPr>
            <a:xfrm>
              <a:off x="2977950" y="3755975"/>
              <a:ext cx="154926" cy="271080"/>
            </a:xfrm>
            <a:prstGeom prst="lightningBol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3"/>
            <p:cNvSpPr/>
            <p:nvPr/>
          </p:nvSpPr>
          <p:spPr>
            <a:xfrm>
              <a:off x="2881300" y="3658250"/>
              <a:ext cx="251584" cy="203289"/>
            </a:xfrm>
            <a:custGeom>
              <a:avLst/>
              <a:gdLst/>
              <a:ahLst/>
              <a:cxnLst/>
              <a:rect l="l" t="t" r="r" b="b"/>
              <a:pathLst>
                <a:path w="30756" h="24852" extrusionOk="0">
                  <a:moveTo>
                    <a:pt x="15478" y="1"/>
                  </a:moveTo>
                  <a:cubicBezTo>
                    <a:pt x="12043" y="1"/>
                    <a:pt x="9207" y="2603"/>
                    <a:pt x="8907" y="5972"/>
                  </a:cubicBezTo>
                  <a:cubicBezTo>
                    <a:pt x="8073" y="5471"/>
                    <a:pt x="7139" y="5171"/>
                    <a:pt x="6105" y="5171"/>
                  </a:cubicBezTo>
                  <a:cubicBezTo>
                    <a:pt x="3103" y="5171"/>
                    <a:pt x="701" y="7606"/>
                    <a:pt x="701" y="10575"/>
                  </a:cubicBezTo>
                  <a:cubicBezTo>
                    <a:pt x="701" y="11976"/>
                    <a:pt x="1235" y="13244"/>
                    <a:pt x="2136" y="14211"/>
                  </a:cubicBezTo>
                  <a:cubicBezTo>
                    <a:pt x="901" y="14611"/>
                    <a:pt x="1" y="15745"/>
                    <a:pt x="1" y="17113"/>
                  </a:cubicBezTo>
                  <a:cubicBezTo>
                    <a:pt x="1" y="18781"/>
                    <a:pt x="1368" y="20149"/>
                    <a:pt x="3036" y="20149"/>
                  </a:cubicBezTo>
                  <a:cubicBezTo>
                    <a:pt x="3370" y="20149"/>
                    <a:pt x="3670" y="20082"/>
                    <a:pt x="3970" y="20015"/>
                  </a:cubicBezTo>
                  <a:cubicBezTo>
                    <a:pt x="5071" y="22050"/>
                    <a:pt x="7273" y="23451"/>
                    <a:pt x="9774" y="23451"/>
                  </a:cubicBezTo>
                  <a:cubicBezTo>
                    <a:pt x="11476" y="23451"/>
                    <a:pt x="13043" y="22784"/>
                    <a:pt x="14244" y="21683"/>
                  </a:cubicBezTo>
                  <a:cubicBezTo>
                    <a:pt x="15078" y="23551"/>
                    <a:pt x="16946" y="24852"/>
                    <a:pt x="19148" y="24852"/>
                  </a:cubicBezTo>
                  <a:cubicBezTo>
                    <a:pt x="21983" y="24852"/>
                    <a:pt x="24318" y="22617"/>
                    <a:pt x="24518" y="19815"/>
                  </a:cubicBezTo>
                  <a:cubicBezTo>
                    <a:pt x="24785" y="19848"/>
                    <a:pt x="25052" y="19882"/>
                    <a:pt x="25352" y="19882"/>
                  </a:cubicBezTo>
                  <a:cubicBezTo>
                    <a:pt x="28321" y="19882"/>
                    <a:pt x="30756" y="17480"/>
                    <a:pt x="30756" y="14511"/>
                  </a:cubicBezTo>
                  <a:cubicBezTo>
                    <a:pt x="30756" y="12076"/>
                    <a:pt x="29155" y="10008"/>
                    <a:pt x="26953" y="9341"/>
                  </a:cubicBezTo>
                  <a:cubicBezTo>
                    <a:pt x="27087" y="9007"/>
                    <a:pt x="27153" y="8607"/>
                    <a:pt x="27153" y="8207"/>
                  </a:cubicBezTo>
                  <a:cubicBezTo>
                    <a:pt x="27153" y="6539"/>
                    <a:pt x="25786" y="5171"/>
                    <a:pt x="24118" y="5171"/>
                  </a:cubicBezTo>
                  <a:cubicBezTo>
                    <a:pt x="23351" y="5171"/>
                    <a:pt x="22617" y="5471"/>
                    <a:pt x="22083" y="5972"/>
                  </a:cubicBezTo>
                  <a:cubicBezTo>
                    <a:pt x="21750" y="2603"/>
                    <a:pt x="18948" y="1"/>
                    <a:pt x="15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340;p66">
            <a:extLst>
              <a:ext uri="{FF2B5EF4-FFF2-40B4-BE49-F238E27FC236}">
                <a16:creationId xmlns:a16="http://schemas.microsoft.com/office/drawing/2014/main" id="{8FABA45E-7B18-4CFE-A8AA-64AFD8019730}"/>
              </a:ext>
            </a:extLst>
          </p:cNvPr>
          <p:cNvGrpSpPr/>
          <p:nvPr/>
        </p:nvGrpSpPr>
        <p:grpSpPr>
          <a:xfrm>
            <a:off x="7055809" y="1813762"/>
            <a:ext cx="1487349" cy="2393496"/>
            <a:chOff x="6006825" y="854054"/>
            <a:chExt cx="1818974" cy="3444968"/>
          </a:xfrm>
        </p:grpSpPr>
        <p:grpSp>
          <p:nvGrpSpPr>
            <p:cNvPr id="25" name="Google Shape;1341;p66">
              <a:extLst>
                <a:ext uri="{FF2B5EF4-FFF2-40B4-BE49-F238E27FC236}">
                  <a16:creationId xmlns:a16="http://schemas.microsoft.com/office/drawing/2014/main" id="{973CAC1C-E0CE-477A-B305-B34067903B61}"/>
                </a:ext>
              </a:extLst>
            </p:cNvPr>
            <p:cNvGrpSpPr/>
            <p:nvPr/>
          </p:nvGrpSpPr>
          <p:grpSpPr>
            <a:xfrm>
              <a:off x="6092176" y="854054"/>
              <a:ext cx="1733623" cy="3444968"/>
              <a:chOff x="6092176" y="854054"/>
              <a:chExt cx="1733623" cy="3444968"/>
            </a:xfrm>
          </p:grpSpPr>
          <p:sp>
            <p:nvSpPr>
              <p:cNvPr id="30" name="Google Shape;1342;p66">
                <a:extLst>
                  <a:ext uri="{FF2B5EF4-FFF2-40B4-BE49-F238E27FC236}">
                    <a16:creationId xmlns:a16="http://schemas.microsoft.com/office/drawing/2014/main" id="{F0FC379A-5976-4B1D-9018-AEC8076E46AE}"/>
                  </a:ext>
                </a:extLst>
              </p:cNvPr>
              <p:cNvSpPr/>
              <p:nvPr/>
            </p:nvSpPr>
            <p:spPr>
              <a:xfrm>
                <a:off x="6092176" y="3908248"/>
                <a:ext cx="1733623" cy="390775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2483" extrusionOk="0">
                    <a:moveTo>
                      <a:pt x="5515" y="0"/>
                    </a:moveTo>
                    <a:cubicBezTo>
                      <a:pt x="2467" y="0"/>
                      <a:pt x="1" y="566"/>
                      <a:pt x="1" y="1241"/>
                    </a:cubicBezTo>
                    <a:cubicBezTo>
                      <a:pt x="1" y="1933"/>
                      <a:pt x="2467" y="2482"/>
                      <a:pt x="5515" y="2482"/>
                    </a:cubicBezTo>
                    <a:cubicBezTo>
                      <a:pt x="8548" y="2482"/>
                      <a:pt x="11014" y="1933"/>
                      <a:pt x="11014" y="1241"/>
                    </a:cubicBezTo>
                    <a:cubicBezTo>
                      <a:pt x="11014" y="566"/>
                      <a:pt x="8548" y="0"/>
                      <a:pt x="5515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" name="Google Shape;1343;p66">
                <a:extLst>
                  <a:ext uri="{FF2B5EF4-FFF2-40B4-BE49-F238E27FC236}">
                    <a16:creationId xmlns:a16="http://schemas.microsoft.com/office/drawing/2014/main" id="{AF1CF8B6-0A10-4678-9FBD-1400406D7D20}"/>
                  </a:ext>
                </a:extLst>
              </p:cNvPr>
              <p:cNvGrpSpPr/>
              <p:nvPr/>
            </p:nvGrpSpPr>
            <p:grpSpPr>
              <a:xfrm>
                <a:off x="6405952" y="854054"/>
                <a:ext cx="941425" cy="3352656"/>
                <a:chOff x="6405952" y="854054"/>
                <a:chExt cx="941425" cy="3352656"/>
              </a:xfrm>
            </p:grpSpPr>
            <p:sp>
              <p:nvSpPr>
                <p:cNvPr id="32" name="Google Shape;1344;p66">
                  <a:extLst>
                    <a:ext uri="{FF2B5EF4-FFF2-40B4-BE49-F238E27FC236}">
                      <a16:creationId xmlns:a16="http://schemas.microsoft.com/office/drawing/2014/main" id="{35AEEB8B-C25E-49E6-8329-0C260F780D90}"/>
                    </a:ext>
                  </a:extLst>
                </p:cNvPr>
                <p:cNvSpPr/>
                <p:nvPr/>
              </p:nvSpPr>
              <p:spPr>
                <a:xfrm>
                  <a:off x="6673050" y="948373"/>
                  <a:ext cx="583953" cy="78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" h="9192" extrusionOk="0">
                      <a:moveTo>
                        <a:pt x="5358" y="7982"/>
                      </a:moveTo>
                      <a:cubicBezTo>
                        <a:pt x="6552" y="6976"/>
                        <a:pt x="6804" y="4463"/>
                        <a:pt x="6709" y="2970"/>
                      </a:cubicBezTo>
                      <a:cubicBezTo>
                        <a:pt x="6584" y="975"/>
                        <a:pt x="5170" y="111"/>
                        <a:pt x="5170" y="111"/>
                      </a:cubicBezTo>
                      <a:lnTo>
                        <a:pt x="3489" y="1"/>
                      </a:lnTo>
                      <a:lnTo>
                        <a:pt x="3473" y="1"/>
                      </a:lnTo>
                      <a:lnTo>
                        <a:pt x="3457" y="1"/>
                      </a:lnTo>
                      <a:lnTo>
                        <a:pt x="1776" y="111"/>
                      </a:lnTo>
                      <a:cubicBezTo>
                        <a:pt x="1776" y="111"/>
                        <a:pt x="441" y="724"/>
                        <a:pt x="661" y="2986"/>
                      </a:cubicBezTo>
                      <a:cubicBezTo>
                        <a:pt x="1022" y="6647"/>
                        <a:pt x="1" y="6521"/>
                        <a:pt x="79" y="7982"/>
                      </a:cubicBezTo>
                      <a:cubicBezTo>
                        <a:pt x="2829" y="9192"/>
                        <a:pt x="2609" y="9192"/>
                        <a:pt x="5358" y="798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345;p66">
                  <a:extLst>
                    <a:ext uri="{FF2B5EF4-FFF2-40B4-BE49-F238E27FC236}">
                      <a16:creationId xmlns:a16="http://schemas.microsoft.com/office/drawing/2014/main" id="{C399DAA5-7DED-4CA2-BC53-39AB9E7185A7}"/>
                    </a:ext>
                  </a:extLst>
                </p:cNvPr>
                <p:cNvSpPr/>
                <p:nvPr/>
              </p:nvSpPr>
              <p:spPr>
                <a:xfrm>
                  <a:off x="6663609" y="3910708"/>
                  <a:ext cx="300817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5" h="3449" extrusionOk="0">
                      <a:moveTo>
                        <a:pt x="3190" y="1"/>
                      </a:moveTo>
                      <a:lnTo>
                        <a:pt x="2059" y="535"/>
                      </a:lnTo>
                      <a:cubicBezTo>
                        <a:pt x="2059" y="535"/>
                        <a:pt x="1" y="3316"/>
                        <a:pt x="1163" y="3441"/>
                      </a:cubicBezTo>
                      <a:cubicBezTo>
                        <a:pt x="1206" y="3446"/>
                        <a:pt x="1247" y="3448"/>
                        <a:pt x="1289" y="3448"/>
                      </a:cubicBezTo>
                      <a:cubicBezTo>
                        <a:pt x="2381" y="3448"/>
                        <a:pt x="3096" y="1902"/>
                        <a:pt x="3096" y="1902"/>
                      </a:cubicBezTo>
                      <a:lnTo>
                        <a:pt x="3096" y="2766"/>
                      </a:lnTo>
                      <a:lnTo>
                        <a:pt x="3410" y="2766"/>
                      </a:lnTo>
                      <a:cubicBezTo>
                        <a:pt x="3410" y="2766"/>
                        <a:pt x="3504" y="1792"/>
                        <a:pt x="3410" y="1100"/>
                      </a:cubicBezTo>
                      <a:cubicBezTo>
                        <a:pt x="3316" y="425"/>
                        <a:pt x="3190" y="1"/>
                        <a:pt x="31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346;p66">
                  <a:extLst>
                    <a:ext uri="{FF2B5EF4-FFF2-40B4-BE49-F238E27FC236}">
                      <a16:creationId xmlns:a16="http://schemas.microsoft.com/office/drawing/2014/main" id="{EA1EB3CE-260C-495A-8726-9D656E184798}"/>
                    </a:ext>
                  </a:extLst>
                </p:cNvPr>
                <p:cNvSpPr/>
                <p:nvPr/>
              </p:nvSpPr>
              <p:spPr>
                <a:xfrm>
                  <a:off x="6771491" y="3955347"/>
                  <a:ext cx="165986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" h="1992" extrusionOk="0">
                      <a:moveTo>
                        <a:pt x="802" y="1"/>
                      </a:moveTo>
                      <a:cubicBezTo>
                        <a:pt x="802" y="1"/>
                        <a:pt x="1" y="1540"/>
                        <a:pt x="158" y="1886"/>
                      </a:cubicBezTo>
                      <a:cubicBezTo>
                        <a:pt x="192" y="1958"/>
                        <a:pt x="257" y="1992"/>
                        <a:pt x="343" y="1992"/>
                      </a:cubicBezTo>
                      <a:cubicBezTo>
                        <a:pt x="761" y="1992"/>
                        <a:pt x="1672" y="1175"/>
                        <a:pt x="1933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347;p66">
                  <a:extLst>
                    <a:ext uri="{FF2B5EF4-FFF2-40B4-BE49-F238E27FC236}">
                      <a16:creationId xmlns:a16="http://schemas.microsoft.com/office/drawing/2014/main" id="{EB24D573-4721-40A2-8858-6877DC33B05D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29324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553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lnTo>
                        <a:pt x="1242" y="9553"/>
                      </a:lnTo>
                      <a:lnTo>
                        <a:pt x="2373" y="9553"/>
                      </a:lnTo>
                      <a:lnTo>
                        <a:pt x="2467" y="6285"/>
                      </a:lnTo>
                      <a:cubicBezTo>
                        <a:pt x="2467" y="6285"/>
                        <a:pt x="2672" y="4368"/>
                        <a:pt x="2546" y="2860"/>
                      </a:cubicBezTo>
                      <a:lnTo>
                        <a:pt x="2420" y="1493"/>
                      </a:ln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348;p66">
                  <a:extLst>
                    <a:ext uri="{FF2B5EF4-FFF2-40B4-BE49-F238E27FC236}">
                      <a16:creationId xmlns:a16="http://schemas.microsoft.com/office/drawing/2014/main" id="{0EC0BFDE-86CE-4DF7-9059-A21085F826D6}"/>
                    </a:ext>
                  </a:extLst>
                </p:cNvPr>
                <p:cNvSpPr/>
                <p:nvPr/>
              </p:nvSpPr>
              <p:spPr>
                <a:xfrm>
                  <a:off x="6733728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2279" y="1"/>
                      </a:moveTo>
                      <a:lnTo>
                        <a:pt x="1" y="283"/>
                      </a:lnTo>
                      <a:lnTo>
                        <a:pt x="64" y="786"/>
                      </a:lnTo>
                      <a:cubicBezTo>
                        <a:pt x="723" y="1085"/>
                        <a:pt x="1698" y="1477"/>
                        <a:pt x="2420" y="1493"/>
                      </a:cubicBezTo>
                      <a:lnTo>
                        <a:pt x="2279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349;p66">
                  <a:extLst>
                    <a:ext uri="{FF2B5EF4-FFF2-40B4-BE49-F238E27FC236}">
                      <a16:creationId xmlns:a16="http://schemas.microsoft.com/office/drawing/2014/main" id="{1D8B6986-6D68-4C5A-A3FA-BBD990BF23C8}"/>
                    </a:ext>
                  </a:extLst>
                </p:cNvPr>
                <p:cNvSpPr/>
                <p:nvPr/>
              </p:nvSpPr>
              <p:spPr>
                <a:xfrm>
                  <a:off x="6989916" y="3910708"/>
                  <a:ext cx="299443" cy="296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9" h="3449" extrusionOk="0">
                      <a:moveTo>
                        <a:pt x="315" y="1"/>
                      </a:moveTo>
                      <a:cubicBezTo>
                        <a:pt x="315" y="1"/>
                        <a:pt x="174" y="425"/>
                        <a:pt x="79" y="1100"/>
                      </a:cubicBezTo>
                      <a:cubicBezTo>
                        <a:pt x="1" y="1792"/>
                        <a:pt x="79" y="2766"/>
                        <a:pt x="79" y="2766"/>
                      </a:cubicBezTo>
                      <a:lnTo>
                        <a:pt x="409" y="2766"/>
                      </a:lnTo>
                      <a:lnTo>
                        <a:pt x="409" y="1902"/>
                      </a:lnTo>
                      <a:cubicBezTo>
                        <a:pt x="409" y="1902"/>
                        <a:pt x="1110" y="3448"/>
                        <a:pt x="2201" y="3448"/>
                      </a:cubicBezTo>
                      <a:cubicBezTo>
                        <a:pt x="2242" y="3448"/>
                        <a:pt x="2284" y="3446"/>
                        <a:pt x="2326" y="3441"/>
                      </a:cubicBezTo>
                      <a:cubicBezTo>
                        <a:pt x="3489" y="3316"/>
                        <a:pt x="1431" y="535"/>
                        <a:pt x="1431" y="535"/>
                      </a:cubicBezTo>
                      <a:lnTo>
                        <a:pt x="31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350;p66">
                  <a:extLst>
                    <a:ext uri="{FF2B5EF4-FFF2-40B4-BE49-F238E27FC236}">
                      <a16:creationId xmlns:a16="http://schemas.microsoft.com/office/drawing/2014/main" id="{84104E8B-B845-4607-8623-2159693B8931}"/>
                    </a:ext>
                  </a:extLst>
                </p:cNvPr>
                <p:cNvSpPr/>
                <p:nvPr/>
              </p:nvSpPr>
              <p:spPr>
                <a:xfrm>
                  <a:off x="7016951" y="3955347"/>
                  <a:ext cx="165900" cy="170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1992" extrusionOk="0">
                      <a:moveTo>
                        <a:pt x="0" y="1"/>
                      </a:moveTo>
                      <a:cubicBezTo>
                        <a:pt x="248" y="1175"/>
                        <a:pt x="1157" y="1992"/>
                        <a:pt x="1575" y="1992"/>
                      </a:cubicBezTo>
                      <a:cubicBezTo>
                        <a:pt x="1660" y="1992"/>
                        <a:pt x="1725" y="1958"/>
                        <a:pt x="1760" y="1886"/>
                      </a:cubicBezTo>
                      <a:cubicBezTo>
                        <a:pt x="1932" y="1540"/>
                        <a:pt x="1131" y="1"/>
                        <a:pt x="1131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351;p66">
                  <a:extLst>
                    <a:ext uri="{FF2B5EF4-FFF2-40B4-BE49-F238E27FC236}">
                      <a16:creationId xmlns:a16="http://schemas.microsoft.com/office/drawing/2014/main" id="{EA8F7169-9ABF-4426-99A9-353025A35658}"/>
                    </a:ext>
                  </a:extLst>
                </p:cNvPr>
                <p:cNvSpPr/>
                <p:nvPr/>
              </p:nvSpPr>
              <p:spPr>
                <a:xfrm>
                  <a:off x="6989916" y="3136761"/>
                  <a:ext cx="230698" cy="81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" h="9553" extrusionOk="0">
                      <a:moveTo>
                        <a:pt x="409" y="1"/>
                      </a:moveTo>
                      <a:lnTo>
                        <a:pt x="268" y="1493"/>
                      </a:lnTo>
                      <a:lnTo>
                        <a:pt x="127" y="2860"/>
                      </a:lnTo>
                      <a:cubicBezTo>
                        <a:pt x="1" y="4368"/>
                        <a:pt x="205" y="6285"/>
                        <a:pt x="205" y="6285"/>
                      </a:cubicBezTo>
                      <a:lnTo>
                        <a:pt x="315" y="9553"/>
                      </a:lnTo>
                      <a:lnTo>
                        <a:pt x="1446" y="9553"/>
                      </a:lnTo>
                      <a:lnTo>
                        <a:pt x="2593" y="943"/>
                      </a:lnTo>
                      <a:lnTo>
                        <a:pt x="2687" y="283"/>
                      </a:lnTo>
                      <a:lnTo>
                        <a:pt x="409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352;p66">
                  <a:extLst>
                    <a:ext uri="{FF2B5EF4-FFF2-40B4-BE49-F238E27FC236}">
                      <a16:creationId xmlns:a16="http://schemas.microsoft.com/office/drawing/2014/main" id="{3A3ADF93-22D4-40D0-91F9-D8717B6ECD79}"/>
                    </a:ext>
                  </a:extLst>
                </p:cNvPr>
                <p:cNvSpPr/>
                <p:nvPr/>
              </p:nvSpPr>
              <p:spPr>
                <a:xfrm>
                  <a:off x="7012831" y="3136761"/>
                  <a:ext cx="207782" cy="12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1494" extrusionOk="0">
                      <a:moveTo>
                        <a:pt x="142" y="1"/>
                      </a:moveTo>
                      <a:lnTo>
                        <a:pt x="1" y="1493"/>
                      </a:lnTo>
                      <a:cubicBezTo>
                        <a:pt x="378" y="1477"/>
                        <a:pt x="1509" y="1383"/>
                        <a:pt x="2326" y="943"/>
                      </a:cubicBezTo>
                      <a:lnTo>
                        <a:pt x="2420" y="283"/>
                      </a:lnTo>
                      <a:lnTo>
                        <a:pt x="142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353;p66">
                  <a:extLst>
                    <a:ext uri="{FF2B5EF4-FFF2-40B4-BE49-F238E27FC236}">
                      <a16:creationId xmlns:a16="http://schemas.microsoft.com/office/drawing/2014/main" id="{E923040A-2814-4DB7-946E-F38025CE4393}"/>
                    </a:ext>
                  </a:extLst>
                </p:cNvPr>
                <p:cNvSpPr/>
                <p:nvPr/>
              </p:nvSpPr>
              <p:spPr>
                <a:xfrm>
                  <a:off x="6629966" y="2356034"/>
                  <a:ext cx="691749" cy="860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0" h="10025" extrusionOk="0">
                      <a:moveTo>
                        <a:pt x="7934" y="3285"/>
                      </a:moveTo>
                      <a:cubicBezTo>
                        <a:pt x="7777" y="5280"/>
                        <a:pt x="6881" y="9380"/>
                        <a:pt x="6881" y="9380"/>
                      </a:cubicBezTo>
                      <a:cubicBezTo>
                        <a:pt x="4965" y="10009"/>
                        <a:pt x="3064" y="10024"/>
                        <a:pt x="1210" y="9380"/>
                      </a:cubicBezTo>
                      <a:cubicBezTo>
                        <a:pt x="1210" y="9380"/>
                        <a:pt x="314" y="4887"/>
                        <a:pt x="157" y="3285"/>
                      </a:cubicBezTo>
                      <a:cubicBezTo>
                        <a:pt x="0" y="1698"/>
                        <a:pt x="738" y="1"/>
                        <a:pt x="738" y="1"/>
                      </a:cubicBezTo>
                      <a:cubicBezTo>
                        <a:pt x="2042" y="378"/>
                        <a:pt x="3755" y="488"/>
                        <a:pt x="4053" y="504"/>
                      </a:cubicBezTo>
                      <a:cubicBezTo>
                        <a:pt x="4336" y="488"/>
                        <a:pt x="6049" y="378"/>
                        <a:pt x="7353" y="1"/>
                      </a:cubicBezTo>
                      <a:cubicBezTo>
                        <a:pt x="7353" y="1"/>
                        <a:pt x="8060" y="1698"/>
                        <a:pt x="7934" y="3285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354;p66">
                  <a:extLst>
                    <a:ext uri="{FF2B5EF4-FFF2-40B4-BE49-F238E27FC236}">
                      <a16:creationId xmlns:a16="http://schemas.microsoft.com/office/drawing/2014/main" id="{6B3F56CB-241C-4811-8057-9D40196C27EB}"/>
                    </a:ext>
                  </a:extLst>
                </p:cNvPr>
                <p:cNvSpPr/>
                <p:nvPr/>
              </p:nvSpPr>
              <p:spPr>
                <a:xfrm>
                  <a:off x="6643441" y="1536257"/>
                  <a:ext cx="670207" cy="923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" h="10763" extrusionOk="0">
                      <a:moveTo>
                        <a:pt x="2938" y="1"/>
                      </a:moveTo>
                      <a:lnTo>
                        <a:pt x="0" y="1132"/>
                      </a:lnTo>
                      <a:lnTo>
                        <a:pt x="1775" y="5123"/>
                      </a:lnTo>
                      <a:lnTo>
                        <a:pt x="330" y="10244"/>
                      </a:lnTo>
                      <a:cubicBezTo>
                        <a:pt x="330" y="10244"/>
                        <a:pt x="1556" y="10684"/>
                        <a:pt x="3378" y="10747"/>
                      </a:cubicBezTo>
                      <a:cubicBezTo>
                        <a:pt x="3535" y="10763"/>
                        <a:pt x="3708" y="10763"/>
                        <a:pt x="3881" y="10763"/>
                      </a:cubicBezTo>
                      <a:cubicBezTo>
                        <a:pt x="4069" y="10763"/>
                        <a:pt x="4242" y="10763"/>
                        <a:pt x="4415" y="10747"/>
                      </a:cubicBezTo>
                      <a:cubicBezTo>
                        <a:pt x="6222" y="10653"/>
                        <a:pt x="7400" y="10119"/>
                        <a:pt x="7400" y="10119"/>
                      </a:cubicBezTo>
                      <a:lnTo>
                        <a:pt x="6080" y="5154"/>
                      </a:lnTo>
                      <a:lnTo>
                        <a:pt x="7808" y="1132"/>
                      </a:lnTo>
                      <a:lnTo>
                        <a:pt x="4729" y="1"/>
                      </a:lnTo>
                      <a:close/>
                    </a:path>
                  </a:pathLst>
                </a:custGeom>
                <a:solidFill>
                  <a:srgbClr val="E56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355;p66">
                  <a:extLst>
                    <a:ext uri="{FF2B5EF4-FFF2-40B4-BE49-F238E27FC236}">
                      <a16:creationId xmlns:a16="http://schemas.microsoft.com/office/drawing/2014/main" id="{B4B69129-DF69-44DC-8BC4-D339B3CA1DE5}"/>
                    </a:ext>
                  </a:extLst>
                </p:cNvPr>
                <p:cNvSpPr/>
                <p:nvPr/>
              </p:nvSpPr>
              <p:spPr>
                <a:xfrm>
                  <a:off x="6894221" y="1536257"/>
                  <a:ext cx="155172" cy="198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2311" extrusionOk="0">
                      <a:moveTo>
                        <a:pt x="0" y="1"/>
                      </a:moveTo>
                      <a:lnTo>
                        <a:pt x="912" y="2310"/>
                      </a:lnTo>
                      <a:lnTo>
                        <a:pt x="1807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356;p66">
                  <a:extLst>
                    <a:ext uri="{FF2B5EF4-FFF2-40B4-BE49-F238E27FC236}">
                      <a16:creationId xmlns:a16="http://schemas.microsoft.com/office/drawing/2014/main" id="{B73C11C4-4364-44CE-A3A2-AF3CFF4613F2}"/>
                    </a:ext>
                  </a:extLst>
                </p:cNvPr>
                <p:cNvSpPr/>
                <p:nvPr/>
              </p:nvSpPr>
              <p:spPr>
                <a:xfrm>
                  <a:off x="6405952" y="1636894"/>
                  <a:ext cx="357375" cy="678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7904" extrusionOk="0">
                      <a:moveTo>
                        <a:pt x="2781" y="1"/>
                      </a:moveTo>
                      <a:lnTo>
                        <a:pt x="236" y="3127"/>
                      </a:lnTo>
                      <a:cubicBezTo>
                        <a:pt x="16" y="3410"/>
                        <a:pt x="0" y="3803"/>
                        <a:pt x="205" y="4101"/>
                      </a:cubicBezTo>
                      <a:cubicBezTo>
                        <a:pt x="692" y="4840"/>
                        <a:pt x="1666" y="6207"/>
                        <a:pt x="2703" y="7165"/>
                      </a:cubicBezTo>
                      <a:cubicBezTo>
                        <a:pt x="3017" y="7464"/>
                        <a:pt x="3331" y="7715"/>
                        <a:pt x="3645" y="7904"/>
                      </a:cubicBezTo>
                      <a:lnTo>
                        <a:pt x="4164" y="7228"/>
                      </a:lnTo>
                      <a:cubicBezTo>
                        <a:pt x="4164" y="7228"/>
                        <a:pt x="3834" y="6835"/>
                        <a:pt x="3472" y="6270"/>
                      </a:cubicBezTo>
                      <a:cubicBezTo>
                        <a:pt x="3315" y="6050"/>
                        <a:pt x="3158" y="5814"/>
                        <a:pt x="3017" y="5547"/>
                      </a:cubicBezTo>
                      <a:cubicBezTo>
                        <a:pt x="2671" y="4950"/>
                        <a:pt x="2137" y="4306"/>
                        <a:pt x="1744" y="3897"/>
                      </a:cubicBezTo>
                      <a:cubicBezTo>
                        <a:pt x="2263" y="3410"/>
                        <a:pt x="2970" y="2703"/>
                        <a:pt x="3677" y="1761"/>
                      </a:cubicBezTo>
                      <a:lnTo>
                        <a:pt x="278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357;p66">
                  <a:extLst>
                    <a:ext uri="{FF2B5EF4-FFF2-40B4-BE49-F238E27FC236}">
                      <a16:creationId xmlns:a16="http://schemas.microsoft.com/office/drawing/2014/main" id="{5D1FC33C-3495-4C13-8887-8EEC03466BE6}"/>
                    </a:ext>
                  </a:extLst>
                </p:cNvPr>
                <p:cNvSpPr/>
                <p:nvPr/>
              </p:nvSpPr>
              <p:spPr>
                <a:xfrm>
                  <a:off x="6644985" y="2155810"/>
                  <a:ext cx="144100" cy="195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278" extrusionOk="0">
                      <a:moveTo>
                        <a:pt x="1112" y="1"/>
                      </a:moveTo>
                      <a:cubicBezTo>
                        <a:pt x="908" y="1"/>
                        <a:pt x="799" y="449"/>
                        <a:pt x="799" y="449"/>
                      </a:cubicBezTo>
                      <a:cubicBezTo>
                        <a:pt x="516" y="574"/>
                        <a:pt x="108" y="1061"/>
                        <a:pt x="45" y="1486"/>
                      </a:cubicBezTo>
                      <a:cubicBezTo>
                        <a:pt x="1" y="1881"/>
                        <a:pt x="600" y="2277"/>
                        <a:pt x="923" y="2277"/>
                      </a:cubicBezTo>
                      <a:cubicBezTo>
                        <a:pt x="946" y="2277"/>
                        <a:pt x="968" y="2275"/>
                        <a:pt x="988" y="2271"/>
                      </a:cubicBezTo>
                      <a:cubicBezTo>
                        <a:pt x="1270" y="2193"/>
                        <a:pt x="1679" y="1218"/>
                        <a:pt x="1632" y="889"/>
                      </a:cubicBezTo>
                      <a:cubicBezTo>
                        <a:pt x="1569" y="559"/>
                        <a:pt x="1019" y="512"/>
                        <a:pt x="1019" y="512"/>
                      </a:cubicBezTo>
                      <a:lnTo>
                        <a:pt x="1160" y="9"/>
                      </a:lnTo>
                      <a:cubicBezTo>
                        <a:pt x="1144" y="3"/>
                        <a:pt x="1128" y="1"/>
                        <a:pt x="1112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358;p66">
                  <a:extLst>
                    <a:ext uri="{FF2B5EF4-FFF2-40B4-BE49-F238E27FC236}">
                      <a16:creationId xmlns:a16="http://schemas.microsoft.com/office/drawing/2014/main" id="{FBEFD779-FA7D-4CCA-8515-EDACACC9F4E7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56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820" extrusionOk="0">
                      <a:moveTo>
                        <a:pt x="0" y="1"/>
                      </a:moveTo>
                      <a:lnTo>
                        <a:pt x="0" y="1619"/>
                      </a:lnTo>
                      <a:cubicBezTo>
                        <a:pt x="299" y="1753"/>
                        <a:pt x="597" y="1820"/>
                        <a:pt x="896" y="1820"/>
                      </a:cubicBezTo>
                      <a:cubicBezTo>
                        <a:pt x="1194" y="1820"/>
                        <a:pt x="1493" y="1753"/>
                        <a:pt x="1791" y="1619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359;p66">
                  <a:extLst>
                    <a:ext uri="{FF2B5EF4-FFF2-40B4-BE49-F238E27FC236}">
                      <a16:creationId xmlns:a16="http://schemas.microsoft.com/office/drawing/2014/main" id="{D1A38293-6F19-409D-9AC3-0F1BB84A4C8F}"/>
                    </a:ext>
                  </a:extLst>
                </p:cNvPr>
                <p:cNvSpPr/>
                <p:nvPr/>
              </p:nvSpPr>
              <p:spPr>
                <a:xfrm>
                  <a:off x="6895594" y="1400057"/>
                  <a:ext cx="153798" cy="109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274" extrusionOk="0">
                      <a:moveTo>
                        <a:pt x="0" y="1"/>
                      </a:moveTo>
                      <a:lnTo>
                        <a:pt x="0" y="582"/>
                      </a:lnTo>
                      <a:cubicBezTo>
                        <a:pt x="424" y="865"/>
                        <a:pt x="1084" y="1226"/>
                        <a:pt x="1791" y="1274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rgbClr val="4343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360;p66">
                  <a:extLst>
                    <a:ext uri="{FF2B5EF4-FFF2-40B4-BE49-F238E27FC236}">
                      <a16:creationId xmlns:a16="http://schemas.microsoft.com/office/drawing/2014/main" id="{FE12A454-69D6-4F72-A868-ACB759ECE56A}"/>
                    </a:ext>
                  </a:extLst>
                </p:cNvPr>
                <p:cNvSpPr/>
                <p:nvPr/>
              </p:nvSpPr>
              <p:spPr>
                <a:xfrm>
                  <a:off x="6741710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302" y="1"/>
                      </a:moveTo>
                      <a:cubicBezTo>
                        <a:pt x="15" y="1"/>
                        <a:pt x="0" y="536"/>
                        <a:pt x="206" y="1139"/>
                      </a:cubicBezTo>
                      <a:cubicBezTo>
                        <a:pt x="330" y="1501"/>
                        <a:pt x="557" y="1580"/>
                        <a:pt x="733" y="1580"/>
                      </a:cubicBezTo>
                      <a:cubicBezTo>
                        <a:pt x="870" y="1580"/>
                        <a:pt x="976" y="1532"/>
                        <a:pt x="976" y="1532"/>
                      </a:cubicBezTo>
                      <a:lnTo>
                        <a:pt x="850" y="197"/>
                      </a:lnTo>
                      <a:cubicBezTo>
                        <a:pt x="850" y="197"/>
                        <a:pt x="709" y="87"/>
                        <a:pt x="363" y="8"/>
                      </a:cubicBezTo>
                      <a:cubicBezTo>
                        <a:pt x="342" y="3"/>
                        <a:pt x="321" y="1"/>
                        <a:pt x="3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361;p66">
                  <a:extLst>
                    <a:ext uri="{FF2B5EF4-FFF2-40B4-BE49-F238E27FC236}">
                      <a16:creationId xmlns:a16="http://schemas.microsoft.com/office/drawing/2014/main" id="{DA676223-956D-4206-AFFF-764BC08CCA2B}"/>
                    </a:ext>
                  </a:extLst>
                </p:cNvPr>
                <p:cNvSpPr/>
                <p:nvPr/>
              </p:nvSpPr>
              <p:spPr>
                <a:xfrm>
                  <a:off x="7108612" y="1170224"/>
                  <a:ext cx="83851" cy="1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81" extrusionOk="0">
                      <a:moveTo>
                        <a:pt x="674" y="1"/>
                      </a:moveTo>
                      <a:cubicBezTo>
                        <a:pt x="655" y="1"/>
                        <a:pt x="635" y="3"/>
                        <a:pt x="613" y="8"/>
                      </a:cubicBezTo>
                      <a:cubicBezTo>
                        <a:pt x="252" y="87"/>
                        <a:pt x="126" y="197"/>
                        <a:pt x="126" y="197"/>
                      </a:cubicBezTo>
                      <a:lnTo>
                        <a:pt x="0" y="1532"/>
                      </a:lnTo>
                      <a:cubicBezTo>
                        <a:pt x="0" y="1532"/>
                        <a:pt x="106" y="1580"/>
                        <a:pt x="243" y="1580"/>
                      </a:cubicBezTo>
                      <a:cubicBezTo>
                        <a:pt x="419" y="1580"/>
                        <a:pt x="647" y="1501"/>
                        <a:pt x="770" y="1139"/>
                      </a:cubicBezTo>
                      <a:cubicBezTo>
                        <a:pt x="976" y="536"/>
                        <a:pt x="962" y="1"/>
                        <a:pt x="6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362;p66">
                  <a:extLst>
                    <a:ext uri="{FF2B5EF4-FFF2-40B4-BE49-F238E27FC236}">
                      <a16:creationId xmlns:a16="http://schemas.microsoft.com/office/drawing/2014/main" id="{90BFD75E-53EB-4480-AF66-0E2D1C895B6B}"/>
                    </a:ext>
                  </a:extLst>
                </p:cNvPr>
                <p:cNvSpPr/>
                <p:nvPr/>
              </p:nvSpPr>
              <p:spPr>
                <a:xfrm>
                  <a:off x="6795780" y="1034710"/>
                  <a:ext cx="351968" cy="42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1" h="4981" extrusionOk="0">
                      <a:moveTo>
                        <a:pt x="0" y="0"/>
                      </a:moveTo>
                      <a:lnTo>
                        <a:pt x="0" y="2561"/>
                      </a:lnTo>
                      <a:cubicBezTo>
                        <a:pt x="0" y="3692"/>
                        <a:pt x="912" y="4981"/>
                        <a:pt x="2059" y="4981"/>
                      </a:cubicBezTo>
                      <a:cubicBezTo>
                        <a:pt x="3190" y="4981"/>
                        <a:pt x="4101" y="3692"/>
                        <a:pt x="4101" y="2561"/>
                      </a:cubicBezTo>
                      <a:lnTo>
                        <a:pt x="4101" y="0"/>
                      </a:ln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363;p66">
                  <a:extLst>
                    <a:ext uri="{FF2B5EF4-FFF2-40B4-BE49-F238E27FC236}">
                      <a16:creationId xmlns:a16="http://schemas.microsoft.com/office/drawing/2014/main" id="{4BE8A4E9-EDB2-4996-AC1A-40FFF2F191D2}"/>
                    </a:ext>
                  </a:extLst>
                </p:cNvPr>
                <p:cNvSpPr/>
                <p:nvPr/>
              </p:nvSpPr>
              <p:spPr>
                <a:xfrm>
                  <a:off x="6968374" y="903917"/>
                  <a:ext cx="261680" cy="268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127" extrusionOk="0">
                      <a:moveTo>
                        <a:pt x="0" y="1022"/>
                      </a:moveTo>
                      <a:cubicBezTo>
                        <a:pt x="0" y="1022"/>
                        <a:pt x="880" y="3127"/>
                        <a:pt x="2153" y="2844"/>
                      </a:cubicBezTo>
                      <a:cubicBezTo>
                        <a:pt x="2153" y="2844"/>
                        <a:pt x="3048" y="2074"/>
                        <a:pt x="2326" y="1179"/>
                      </a:cubicBezTo>
                      <a:cubicBezTo>
                        <a:pt x="1509" y="142"/>
                        <a:pt x="283" y="0"/>
                        <a:pt x="0" y="1022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364;p66">
                  <a:extLst>
                    <a:ext uri="{FF2B5EF4-FFF2-40B4-BE49-F238E27FC236}">
                      <a16:creationId xmlns:a16="http://schemas.microsoft.com/office/drawing/2014/main" id="{847EC028-B0F1-42A1-B913-9EB380B6DFE2}"/>
                    </a:ext>
                  </a:extLst>
                </p:cNvPr>
                <p:cNvSpPr/>
                <p:nvPr/>
              </p:nvSpPr>
              <p:spPr>
                <a:xfrm>
                  <a:off x="6741882" y="854054"/>
                  <a:ext cx="432901" cy="306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" h="3567" extrusionOk="0">
                      <a:moveTo>
                        <a:pt x="3315" y="2357"/>
                      </a:moveTo>
                      <a:cubicBezTo>
                        <a:pt x="3315" y="2357"/>
                        <a:pt x="2529" y="3425"/>
                        <a:pt x="628" y="3566"/>
                      </a:cubicBezTo>
                      <a:cubicBezTo>
                        <a:pt x="628" y="3566"/>
                        <a:pt x="0" y="2467"/>
                        <a:pt x="503" y="1697"/>
                      </a:cubicBezTo>
                      <a:cubicBezTo>
                        <a:pt x="1021" y="927"/>
                        <a:pt x="2639" y="0"/>
                        <a:pt x="4242" y="1100"/>
                      </a:cubicBezTo>
                      <a:cubicBezTo>
                        <a:pt x="5043" y="1650"/>
                        <a:pt x="3315" y="2357"/>
                        <a:pt x="3315" y="235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365;p66">
                  <a:extLst>
                    <a:ext uri="{FF2B5EF4-FFF2-40B4-BE49-F238E27FC236}">
                      <a16:creationId xmlns:a16="http://schemas.microsoft.com/office/drawing/2014/main" id="{E9243267-C73E-43E3-98F0-D78CAC1CFB2B}"/>
                    </a:ext>
                  </a:extLst>
                </p:cNvPr>
                <p:cNvSpPr/>
                <p:nvPr/>
              </p:nvSpPr>
              <p:spPr>
                <a:xfrm>
                  <a:off x="6971035" y="948373"/>
                  <a:ext cx="1459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1" extrusionOk="0">
                      <a:moveTo>
                        <a:pt x="17" y="1"/>
                      </a:moveTo>
                      <a:lnTo>
                        <a:pt x="17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366;p66">
                  <a:extLst>
                    <a:ext uri="{FF2B5EF4-FFF2-40B4-BE49-F238E27FC236}">
                      <a16:creationId xmlns:a16="http://schemas.microsoft.com/office/drawing/2014/main" id="{86B155FC-C39D-460A-A2C9-8613938381D6}"/>
                    </a:ext>
                  </a:extLst>
                </p:cNvPr>
                <p:cNvSpPr/>
                <p:nvPr/>
              </p:nvSpPr>
              <p:spPr>
                <a:xfrm>
                  <a:off x="6760677" y="1104827"/>
                  <a:ext cx="64884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2216" extrusionOk="0">
                      <a:moveTo>
                        <a:pt x="755" y="487"/>
                      </a:moveTo>
                      <a:cubicBezTo>
                        <a:pt x="755" y="487"/>
                        <a:pt x="551" y="1006"/>
                        <a:pt x="551" y="1524"/>
                      </a:cubicBezTo>
                      <a:cubicBezTo>
                        <a:pt x="551" y="1776"/>
                        <a:pt x="535" y="2216"/>
                        <a:pt x="409" y="2106"/>
                      </a:cubicBezTo>
                      <a:cubicBezTo>
                        <a:pt x="284" y="2011"/>
                        <a:pt x="1" y="550"/>
                        <a:pt x="362" y="267"/>
                      </a:cubicBezTo>
                      <a:cubicBezTo>
                        <a:pt x="724" y="0"/>
                        <a:pt x="755" y="487"/>
                        <a:pt x="755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367;p66">
                  <a:extLst>
                    <a:ext uri="{FF2B5EF4-FFF2-40B4-BE49-F238E27FC236}">
                      <a16:creationId xmlns:a16="http://schemas.microsoft.com/office/drawing/2014/main" id="{94C53E23-13F3-4106-B684-54F4F7E3A277}"/>
                    </a:ext>
                  </a:extLst>
                </p:cNvPr>
                <p:cNvSpPr/>
                <p:nvPr/>
              </p:nvSpPr>
              <p:spPr>
                <a:xfrm>
                  <a:off x="7108612" y="1104827"/>
                  <a:ext cx="64798" cy="19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2216" extrusionOk="0">
                      <a:moveTo>
                        <a:pt x="0" y="487"/>
                      </a:moveTo>
                      <a:cubicBezTo>
                        <a:pt x="0" y="487"/>
                        <a:pt x="205" y="1006"/>
                        <a:pt x="205" y="1524"/>
                      </a:cubicBezTo>
                      <a:cubicBezTo>
                        <a:pt x="205" y="1776"/>
                        <a:pt x="220" y="2216"/>
                        <a:pt x="346" y="2106"/>
                      </a:cubicBezTo>
                      <a:cubicBezTo>
                        <a:pt x="472" y="2011"/>
                        <a:pt x="755" y="550"/>
                        <a:pt x="393" y="267"/>
                      </a:cubicBezTo>
                      <a:cubicBezTo>
                        <a:pt x="32" y="0"/>
                        <a:pt x="0" y="487"/>
                        <a:pt x="0" y="487"/>
                      </a:cubicBezTo>
                      <a:close/>
                    </a:path>
                  </a:pathLst>
                </a:custGeom>
                <a:solidFill>
                  <a:srgbClr val="885B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368;p66">
                  <a:extLst>
                    <a:ext uri="{FF2B5EF4-FFF2-40B4-BE49-F238E27FC236}">
                      <a16:creationId xmlns:a16="http://schemas.microsoft.com/office/drawing/2014/main" id="{529D9D31-FB04-498C-AB13-CC951B232315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372223" cy="540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1" extrusionOk="0">
                      <a:moveTo>
                        <a:pt x="1" y="0"/>
                      </a:moveTo>
                      <a:lnTo>
                        <a:pt x="4337" y="0"/>
                      </a:lnTo>
                      <a:lnTo>
                        <a:pt x="4337" y="6300"/>
                      </a:lnTo>
                      <a:lnTo>
                        <a:pt x="1" y="6300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369;p66">
                  <a:extLst>
                    <a:ext uri="{FF2B5EF4-FFF2-40B4-BE49-F238E27FC236}">
                      <a16:creationId xmlns:a16="http://schemas.microsoft.com/office/drawing/2014/main" id="{BC6D6337-5027-4D7E-B243-D590E95089D7}"/>
                    </a:ext>
                  </a:extLst>
                </p:cNvPr>
                <p:cNvSpPr/>
                <p:nvPr/>
              </p:nvSpPr>
              <p:spPr>
                <a:xfrm>
                  <a:off x="6790373" y="1738541"/>
                  <a:ext cx="388444" cy="555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74" extrusionOk="0">
                      <a:moveTo>
                        <a:pt x="173" y="0"/>
                      </a:moveTo>
                      <a:lnTo>
                        <a:pt x="1" y="173"/>
                      </a:lnTo>
                      <a:lnTo>
                        <a:pt x="4353" y="173"/>
                      </a:lnTo>
                      <a:lnTo>
                        <a:pt x="4353" y="6473"/>
                      </a:lnTo>
                      <a:lnTo>
                        <a:pt x="4525" y="6285"/>
                      </a:lnTo>
                      <a:lnTo>
                        <a:pt x="45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370;p66">
                  <a:extLst>
                    <a:ext uri="{FF2B5EF4-FFF2-40B4-BE49-F238E27FC236}">
                      <a16:creationId xmlns:a16="http://schemas.microsoft.com/office/drawing/2014/main" id="{409ACF98-F81E-4F96-B979-644F412C9A71}"/>
                    </a:ext>
                  </a:extLst>
                </p:cNvPr>
                <p:cNvSpPr/>
                <p:nvPr/>
              </p:nvSpPr>
              <p:spPr>
                <a:xfrm>
                  <a:off x="6790373" y="1753388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371;p66">
                  <a:extLst>
                    <a:ext uri="{FF2B5EF4-FFF2-40B4-BE49-F238E27FC236}">
                      <a16:creationId xmlns:a16="http://schemas.microsoft.com/office/drawing/2014/main" id="{0CC64CFF-7AD0-4C94-96EE-9B9F5FACFBED}"/>
                    </a:ext>
                  </a:extLst>
                </p:cNvPr>
                <p:cNvSpPr/>
                <p:nvPr/>
              </p:nvSpPr>
              <p:spPr>
                <a:xfrm>
                  <a:off x="6778272" y="1787031"/>
                  <a:ext cx="372223" cy="540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6302" extrusionOk="0">
                      <a:moveTo>
                        <a:pt x="0" y="1"/>
                      </a:moveTo>
                      <a:lnTo>
                        <a:pt x="0" y="6301"/>
                      </a:lnTo>
                      <a:lnTo>
                        <a:pt x="4336" y="6301"/>
                      </a:lnTo>
                      <a:lnTo>
                        <a:pt x="4336" y="1"/>
                      </a:lnTo>
                      <a:close/>
                    </a:path>
                  </a:pathLst>
                </a:custGeom>
                <a:solidFill>
                  <a:srgbClr val="5A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372;p66">
                  <a:extLst>
                    <a:ext uri="{FF2B5EF4-FFF2-40B4-BE49-F238E27FC236}">
                      <a16:creationId xmlns:a16="http://schemas.microsoft.com/office/drawing/2014/main" id="{80C68AB6-7027-48F4-9398-FEF658D5D17C}"/>
                    </a:ext>
                  </a:extLst>
                </p:cNvPr>
                <p:cNvSpPr/>
                <p:nvPr/>
              </p:nvSpPr>
              <p:spPr>
                <a:xfrm>
                  <a:off x="6776898" y="1773556"/>
                  <a:ext cx="388444" cy="554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6459" extrusionOk="0">
                      <a:moveTo>
                        <a:pt x="189" y="1"/>
                      </a:moveTo>
                      <a:lnTo>
                        <a:pt x="1" y="174"/>
                      </a:lnTo>
                      <a:lnTo>
                        <a:pt x="4352" y="174"/>
                      </a:lnTo>
                      <a:lnTo>
                        <a:pt x="4352" y="6458"/>
                      </a:lnTo>
                      <a:lnTo>
                        <a:pt x="4525" y="6285"/>
                      </a:lnTo>
                      <a:lnTo>
                        <a:pt x="452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373;p66">
                  <a:extLst>
                    <a:ext uri="{FF2B5EF4-FFF2-40B4-BE49-F238E27FC236}">
                      <a16:creationId xmlns:a16="http://schemas.microsoft.com/office/drawing/2014/main" id="{5A182C7A-7168-4EE1-B79E-1658B4D791C3}"/>
                    </a:ext>
                  </a:extLst>
                </p:cNvPr>
                <p:cNvSpPr/>
                <p:nvPr/>
              </p:nvSpPr>
              <p:spPr>
                <a:xfrm>
                  <a:off x="6776898" y="1788404"/>
                  <a:ext cx="86" cy="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374;p66">
                  <a:extLst>
                    <a:ext uri="{FF2B5EF4-FFF2-40B4-BE49-F238E27FC236}">
                      <a16:creationId xmlns:a16="http://schemas.microsoft.com/office/drawing/2014/main" id="{8D10BE58-82E0-4854-B1C3-8D566F39546A}"/>
                    </a:ext>
                  </a:extLst>
                </p:cNvPr>
                <p:cNvSpPr/>
                <p:nvPr/>
              </p:nvSpPr>
              <p:spPr>
                <a:xfrm>
                  <a:off x="6894221" y="1633322"/>
                  <a:ext cx="453156" cy="506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0" h="5903" extrusionOk="0">
                      <a:moveTo>
                        <a:pt x="4871" y="1"/>
                      </a:moveTo>
                      <a:lnTo>
                        <a:pt x="3740" y="1195"/>
                      </a:lnTo>
                      <a:cubicBezTo>
                        <a:pt x="3567" y="1651"/>
                        <a:pt x="3740" y="3206"/>
                        <a:pt x="3740" y="3772"/>
                      </a:cubicBezTo>
                      <a:cubicBezTo>
                        <a:pt x="3221" y="3882"/>
                        <a:pt x="2341" y="4039"/>
                        <a:pt x="1603" y="4369"/>
                      </a:cubicBezTo>
                      <a:cubicBezTo>
                        <a:pt x="1336" y="4479"/>
                        <a:pt x="1053" y="4589"/>
                        <a:pt x="817" y="4683"/>
                      </a:cubicBezTo>
                      <a:cubicBezTo>
                        <a:pt x="173" y="4903"/>
                        <a:pt x="0" y="4934"/>
                        <a:pt x="0" y="4934"/>
                      </a:cubicBezTo>
                      <a:lnTo>
                        <a:pt x="0" y="5893"/>
                      </a:lnTo>
                      <a:cubicBezTo>
                        <a:pt x="88" y="5900"/>
                        <a:pt x="160" y="5903"/>
                        <a:pt x="225" y="5903"/>
                      </a:cubicBezTo>
                      <a:cubicBezTo>
                        <a:pt x="439" y="5903"/>
                        <a:pt x="570" y="5870"/>
                        <a:pt x="896" y="5845"/>
                      </a:cubicBezTo>
                      <a:cubicBezTo>
                        <a:pt x="2923" y="5688"/>
                        <a:pt x="4211" y="5201"/>
                        <a:pt x="4839" y="4903"/>
                      </a:cubicBezTo>
                      <a:cubicBezTo>
                        <a:pt x="5122" y="4761"/>
                        <a:pt x="5279" y="4479"/>
                        <a:pt x="5264" y="4164"/>
                      </a:cubicBezTo>
                      <a:lnTo>
                        <a:pt x="4871" y="1"/>
                      </a:lnTo>
                      <a:close/>
                    </a:path>
                  </a:pathLst>
                </a:custGeom>
                <a:solidFill>
                  <a:srgbClr val="EEBD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375;p66">
                  <a:extLst>
                    <a:ext uri="{FF2B5EF4-FFF2-40B4-BE49-F238E27FC236}">
                      <a16:creationId xmlns:a16="http://schemas.microsoft.com/office/drawing/2014/main" id="{4517AB60-230A-4901-9DD7-BB79DB5A7306}"/>
                    </a:ext>
                  </a:extLst>
                </p:cNvPr>
                <p:cNvSpPr/>
                <p:nvPr/>
              </p:nvSpPr>
              <p:spPr>
                <a:xfrm>
                  <a:off x="6732441" y="1993949"/>
                  <a:ext cx="173967" cy="15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" h="1843" extrusionOk="0">
                      <a:moveTo>
                        <a:pt x="639" y="1"/>
                      </a:moveTo>
                      <a:cubicBezTo>
                        <a:pt x="564" y="1"/>
                        <a:pt x="498" y="19"/>
                        <a:pt x="456" y="57"/>
                      </a:cubicBezTo>
                      <a:cubicBezTo>
                        <a:pt x="314" y="167"/>
                        <a:pt x="534" y="339"/>
                        <a:pt x="534" y="339"/>
                      </a:cubicBezTo>
                      <a:cubicBezTo>
                        <a:pt x="534" y="339"/>
                        <a:pt x="189" y="496"/>
                        <a:pt x="94" y="826"/>
                      </a:cubicBezTo>
                      <a:cubicBezTo>
                        <a:pt x="0" y="1156"/>
                        <a:pt x="141" y="1643"/>
                        <a:pt x="393" y="1785"/>
                      </a:cubicBezTo>
                      <a:cubicBezTo>
                        <a:pt x="477" y="1827"/>
                        <a:pt x="610" y="1843"/>
                        <a:pt x="761" y="1843"/>
                      </a:cubicBezTo>
                      <a:cubicBezTo>
                        <a:pt x="1231" y="1843"/>
                        <a:pt x="1885" y="1691"/>
                        <a:pt x="1885" y="1691"/>
                      </a:cubicBezTo>
                      <a:cubicBezTo>
                        <a:pt x="1885" y="1691"/>
                        <a:pt x="2027" y="1172"/>
                        <a:pt x="1885" y="732"/>
                      </a:cubicBezTo>
                      <a:cubicBezTo>
                        <a:pt x="1885" y="732"/>
                        <a:pt x="1273" y="496"/>
                        <a:pt x="1131" y="261"/>
                      </a:cubicBezTo>
                      <a:cubicBezTo>
                        <a:pt x="1033" y="96"/>
                        <a:pt x="811" y="1"/>
                        <a:pt x="639" y="1"/>
                      </a:cubicBezTo>
                      <a:close/>
                    </a:path>
                  </a:pathLst>
                </a:custGeom>
                <a:solidFill>
                  <a:srgbClr val="FAB3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376;p66">
              <a:extLst>
                <a:ext uri="{FF2B5EF4-FFF2-40B4-BE49-F238E27FC236}">
                  <a16:creationId xmlns:a16="http://schemas.microsoft.com/office/drawing/2014/main" id="{8DF0DBA3-39D7-43EC-886C-B286213982AC}"/>
                </a:ext>
              </a:extLst>
            </p:cNvPr>
            <p:cNvSpPr/>
            <p:nvPr/>
          </p:nvSpPr>
          <p:spPr>
            <a:xfrm>
              <a:off x="7523836" y="1991975"/>
              <a:ext cx="212700" cy="212700"/>
            </a:xfrm>
            <a:prstGeom prst="diamond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7;p66">
              <a:extLst>
                <a:ext uri="{FF2B5EF4-FFF2-40B4-BE49-F238E27FC236}">
                  <a16:creationId xmlns:a16="http://schemas.microsoft.com/office/drawing/2014/main" id="{AADCF30A-4A39-4E7E-BD97-47284A189E1A}"/>
                </a:ext>
              </a:extLst>
            </p:cNvPr>
            <p:cNvSpPr/>
            <p:nvPr/>
          </p:nvSpPr>
          <p:spPr>
            <a:xfrm>
              <a:off x="7523825" y="332439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8;p66">
              <a:extLst>
                <a:ext uri="{FF2B5EF4-FFF2-40B4-BE49-F238E27FC236}">
                  <a16:creationId xmlns:a16="http://schemas.microsoft.com/office/drawing/2014/main" id="{62339957-0BA1-43A6-85DF-5AF2113467C8}"/>
                </a:ext>
              </a:extLst>
            </p:cNvPr>
            <p:cNvSpPr/>
            <p:nvPr/>
          </p:nvSpPr>
          <p:spPr>
            <a:xfrm>
              <a:off x="6006825" y="2755575"/>
              <a:ext cx="202500" cy="202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9;p66">
              <a:extLst>
                <a:ext uri="{FF2B5EF4-FFF2-40B4-BE49-F238E27FC236}">
                  <a16:creationId xmlns:a16="http://schemas.microsoft.com/office/drawing/2014/main" id="{B0AF0BC7-011E-4C1C-8243-4A39F7906265}"/>
                </a:ext>
              </a:extLst>
            </p:cNvPr>
            <p:cNvSpPr/>
            <p:nvPr/>
          </p:nvSpPr>
          <p:spPr>
            <a:xfrm>
              <a:off x="6246950" y="1135048"/>
              <a:ext cx="91500" cy="91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وسيلة شرح بيضاوية 2">
            <a:extLst>
              <a:ext uri="{FF2B5EF4-FFF2-40B4-BE49-F238E27FC236}">
                <a16:creationId xmlns:a16="http://schemas.microsoft.com/office/drawing/2014/main" id="{037A2917-6DA1-478A-9D5B-3F536070B88F}"/>
              </a:ext>
            </a:extLst>
          </p:cNvPr>
          <p:cNvSpPr/>
          <p:nvPr/>
        </p:nvSpPr>
        <p:spPr>
          <a:xfrm>
            <a:off x="3957296" y="1746780"/>
            <a:ext cx="2850543" cy="1219725"/>
          </a:xfrm>
          <a:prstGeom prst="wedgeEllipseCallout">
            <a:avLst>
              <a:gd name="adj1" fmla="val 66493"/>
              <a:gd name="adj2" fmla="val -10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What does the moon do?</a:t>
            </a:r>
            <a:endParaRPr lang="ar-SA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5" name="Google Shape;1232;p62">
            <a:extLst>
              <a:ext uri="{FF2B5EF4-FFF2-40B4-BE49-F238E27FC236}">
                <a16:creationId xmlns:a16="http://schemas.microsoft.com/office/drawing/2014/main" id="{A1B76F54-15D3-43D7-A3E3-E59BA6260AD0}"/>
              </a:ext>
            </a:extLst>
          </p:cNvPr>
          <p:cNvSpPr txBox="1">
            <a:spLocks/>
          </p:cNvSpPr>
          <p:nvPr/>
        </p:nvSpPr>
        <p:spPr>
          <a:xfrm>
            <a:off x="3628571" y="517852"/>
            <a:ext cx="3698403" cy="478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7132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800" b="1" dirty="0"/>
              <a:t>The moon            the Earth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0722F630-7CDF-4412-A01E-FCC3344DC409}"/>
              </a:ext>
            </a:extLst>
          </p:cNvPr>
          <p:cNvSpPr txBox="1"/>
          <p:nvPr/>
        </p:nvSpPr>
        <p:spPr>
          <a:xfrm>
            <a:off x="4835412" y="562432"/>
            <a:ext cx="861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tx1">
                    <a:lumMod val="75000"/>
                  </a:schemeClr>
                </a:solidFill>
              </a:rPr>
              <a:t>orbit</a:t>
            </a:r>
            <a:r>
              <a:rPr lang="en-US" sz="1800" b="1" u="sng" dirty="0">
                <a:solidFill>
                  <a:schemeClr val="bg1">
                    <a:lumMod val="50000"/>
                  </a:schemeClr>
                </a:solidFill>
              </a:rPr>
              <a:t>s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7" name="Picture 2" descr="Earth Moon Cute Stock Illustrations – 3,698 Earth Moon Cute Stock  Illustrations, Vectors &amp; Clipart - Dreamstime">
            <a:extLst>
              <a:ext uri="{FF2B5EF4-FFF2-40B4-BE49-F238E27FC236}">
                <a16:creationId xmlns:a16="http://schemas.microsoft.com/office/drawing/2014/main" id="{C993C005-0160-4332-9E9C-E88AA78AF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r="6871"/>
          <a:stretch/>
        </p:blipFill>
        <p:spPr bwMode="auto">
          <a:xfrm>
            <a:off x="592971" y="1889379"/>
            <a:ext cx="3240360" cy="2497827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23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2"/>
          <p:cNvSpPr/>
          <p:nvPr/>
        </p:nvSpPr>
        <p:spPr>
          <a:xfrm>
            <a:off x="7957324" y="344309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2"/>
          <p:cNvSpPr/>
          <p:nvPr/>
        </p:nvSpPr>
        <p:spPr>
          <a:xfrm>
            <a:off x="7416350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42"/>
          <p:cNvSpPr/>
          <p:nvPr/>
        </p:nvSpPr>
        <p:spPr>
          <a:xfrm>
            <a:off x="799655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42"/>
          <p:cNvSpPr/>
          <p:nvPr/>
        </p:nvSpPr>
        <p:spPr>
          <a:xfrm>
            <a:off x="6245996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rgbClr val="FEE0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364A104-469F-AAB8-07B9-A1847B6EE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3" t="18815" r="4750" b="22371"/>
          <a:stretch/>
        </p:blipFill>
        <p:spPr>
          <a:xfrm>
            <a:off x="876300" y="762000"/>
            <a:ext cx="7833360" cy="3025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00" name="Google Shape;800;p42"/>
          <p:cNvSpPr/>
          <p:nvPr/>
        </p:nvSpPr>
        <p:spPr>
          <a:xfrm>
            <a:off x="7043809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2"/>
          <p:cNvSpPr/>
          <p:nvPr/>
        </p:nvSpPr>
        <p:spPr>
          <a:xfrm>
            <a:off x="1285808" y="36146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مستطيل: زوايا مستديرة 26">
            <a:extLst>
              <a:ext uri="{FF2B5EF4-FFF2-40B4-BE49-F238E27FC236}">
                <a16:creationId xmlns:a16="http://schemas.microsoft.com/office/drawing/2014/main" id="{435B3BDB-98D8-4B11-A050-2F05BCD0149E}"/>
              </a:ext>
            </a:extLst>
          </p:cNvPr>
          <p:cNvSpPr/>
          <p:nvPr/>
        </p:nvSpPr>
        <p:spPr>
          <a:xfrm>
            <a:off x="1184687" y="901453"/>
            <a:ext cx="1398494" cy="211068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18" name="مستطيل: زوايا مستديرة 26">
            <a:extLst>
              <a:ext uri="{FF2B5EF4-FFF2-40B4-BE49-F238E27FC236}">
                <a16:creationId xmlns:a16="http://schemas.microsoft.com/office/drawing/2014/main" id="{9DE38225-8FEA-410D-9898-BD61958772EF}"/>
              </a:ext>
            </a:extLst>
          </p:cNvPr>
          <p:cNvSpPr/>
          <p:nvPr/>
        </p:nvSpPr>
        <p:spPr>
          <a:xfrm>
            <a:off x="1207545" y="1600200"/>
            <a:ext cx="1817595" cy="236220"/>
          </a:xfrm>
          <a:prstGeom prst="roundRect">
            <a:avLst/>
          </a:prstGeom>
          <a:solidFill>
            <a:schemeClr val="bg2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9E4DACEE-031F-42D2-823F-114B12FC8ADC}"/>
              </a:ext>
            </a:extLst>
          </p:cNvPr>
          <p:cNvSpPr/>
          <p:nvPr/>
        </p:nvSpPr>
        <p:spPr>
          <a:xfrm>
            <a:off x="1161827" y="1192029"/>
            <a:ext cx="3052033" cy="194811"/>
          </a:xfrm>
          <a:prstGeom prst="roundRect">
            <a:avLst/>
          </a:prstGeom>
          <a:solidFill>
            <a:schemeClr val="accent2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22" name="مستطيل: زوايا مستديرة 26">
            <a:extLst>
              <a:ext uri="{FF2B5EF4-FFF2-40B4-BE49-F238E27FC236}">
                <a16:creationId xmlns:a16="http://schemas.microsoft.com/office/drawing/2014/main" id="{0D90339A-11CA-445A-850D-DFEFC19DBBEB}"/>
              </a:ext>
            </a:extLst>
          </p:cNvPr>
          <p:cNvSpPr/>
          <p:nvPr/>
        </p:nvSpPr>
        <p:spPr>
          <a:xfrm>
            <a:off x="2762025" y="3028625"/>
            <a:ext cx="788895" cy="187015"/>
          </a:xfrm>
          <a:prstGeom prst="roundRect">
            <a:avLst/>
          </a:pr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4" name="مستطيل: زوايا مستديرة 26">
            <a:extLst>
              <a:ext uri="{FF2B5EF4-FFF2-40B4-BE49-F238E27FC236}">
                <a16:creationId xmlns:a16="http://schemas.microsoft.com/office/drawing/2014/main" id="{AD7B6DE8-D2D5-5A26-DF3E-9E3308E330FA}"/>
              </a:ext>
            </a:extLst>
          </p:cNvPr>
          <p:cNvSpPr/>
          <p:nvPr/>
        </p:nvSpPr>
        <p:spPr>
          <a:xfrm>
            <a:off x="4804185" y="1600200"/>
            <a:ext cx="2579595" cy="220980"/>
          </a:xfrm>
          <a:prstGeom prst="roundRect">
            <a:avLst/>
          </a:prstGeom>
          <a:solidFill>
            <a:schemeClr val="bg2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5" name="مستطيل: زوايا مستديرة 26">
            <a:extLst>
              <a:ext uri="{FF2B5EF4-FFF2-40B4-BE49-F238E27FC236}">
                <a16:creationId xmlns:a16="http://schemas.microsoft.com/office/drawing/2014/main" id="{DAF25200-037E-29C3-69BB-1488FBB282BF}"/>
              </a:ext>
            </a:extLst>
          </p:cNvPr>
          <p:cNvSpPr/>
          <p:nvPr/>
        </p:nvSpPr>
        <p:spPr>
          <a:xfrm>
            <a:off x="3927885" y="1832285"/>
            <a:ext cx="788895" cy="187015"/>
          </a:xfrm>
          <a:prstGeom prst="roundRect">
            <a:avLst/>
          </a:pr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6" name="مستطيل: زوايا مستديرة 26">
            <a:extLst>
              <a:ext uri="{FF2B5EF4-FFF2-40B4-BE49-F238E27FC236}">
                <a16:creationId xmlns:a16="http://schemas.microsoft.com/office/drawing/2014/main" id="{3D47279C-BAD4-56EC-2BB5-4E89C86DF6C7}"/>
              </a:ext>
            </a:extLst>
          </p:cNvPr>
          <p:cNvSpPr/>
          <p:nvPr/>
        </p:nvSpPr>
        <p:spPr>
          <a:xfrm>
            <a:off x="7768365" y="1832285"/>
            <a:ext cx="788895" cy="187015"/>
          </a:xfrm>
          <a:prstGeom prst="roundRect">
            <a:avLst/>
          </a:pr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8" name="مستطيل: زوايا مستديرة 26">
            <a:extLst>
              <a:ext uri="{FF2B5EF4-FFF2-40B4-BE49-F238E27FC236}">
                <a16:creationId xmlns:a16="http://schemas.microsoft.com/office/drawing/2014/main" id="{6D105074-071E-9E54-0D50-FE6B249E8DC8}"/>
              </a:ext>
            </a:extLst>
          </p:cNvPr>
          <p:cNvSpPr/>
          <p:nvPr/>
        </p:nvSpPr>
        <p:spPr>
          <a:xfrm>
            <a:off x="1154205" y="2304725"/>
            <a:ext cx="788895" cy="187015"/>
          </a:xfrm>
          <a:prstGeom prst="roundRect">
            <a:avLst/>
          </a:pr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9" name="مستطيل: زوايا مستديرة 26">
            <a:extLst>
              <a:ext uri="{FF2B5EF4-FFF2-40B4-BE49-F238E27FC236}">
                <a16:creationId xmlns:a16="http://schemas.microsoft.com/office/drawing/2014/main" id="{C22862E8-A1F8-94EF-D1E3-47C0413C26D0}"/>
              </a:ext>
            </a:extLst>
          </p:cNvPr>
          <p:cNvSpPr/>
          <p:nvPr/>
        </p:nvSpPr>
        <p:spPr>
          <a:xfrm>
            <a:off x="4827045" y="2304725"/>
            <a:ext cx="788895" cy="187015"/>
          </a:xfrm>
          <a:prstGeom prst="roundRect">
            <a:avLst/>
          </a:pr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10" name="مستطيل: زوايا مستديرة 26">
            <a:extLst>
              <a:ext uri="{FF2B5EF4-FFF2-40B4-BE49-F238E27FC236}">
                <a16:creationId xmlns:a16="http://schemas.microsoft.com/office/drawing/2014/main" id="{47856BA5-3DBF-E52E-F867-B28A0934B456}"/>
              </a:ext>
            </a:extLst>
          </p:cNvPr>
          <p:cNvSpPr/>
          <p:nvPr/>
        </p:nvSpPr>
        <p:spPr>
          <a:xfrm>
            <a:off x="1199925" y="2739065"/>
            <a:ext cx="788895" cy="187015"/>
          </a:xfrm>
          <a:prstGeom prst="roundRect">
            <a:avLst/>
          </a:pr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11" name="مستطيل: زوايا مستديرة 26">
            <a:extLst>
              <a:ext uri="{FF2B5EF4-FFF2-40B4-BE49-F238E27FC236}">
                <a16:creationId xmlns:a16="http://schemas.microsoft.com/office/drawing/2014/main" id="{DE814434-FF89-CDD5-FE51-6C64974CDBD5}"/>
              </a:ext>
            </a:extLst>
          </p:cNvPr>
          <p:cNvSpPr/>
          <p:nvPr/>
        </p:nvSpPr>
        <p:spPr>
          <a:xfrm>
            <a:off x="4773705" y="2746685"/>
            <a:ext cx="788895" cy="187015"/>
          </a:xfrm>
          <a:prstGeom prst="roundRect">
            <a:avLst/>
          </a:pr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12" name="مستطيل: زوايا مستديرة 26">
            <a:extLst>
              <a:ext uri="{FF2B5EF4-FFF2-40B4-BE49-F238E27FC236}">
                <a16:creationId xmlns:a16="http://schemas.microsoft.com/office/drawing/2014/main" id="{1A18C22E-B6FB-379A-9BD5-0A03C8C111DB}"/>
              </a:ext>
            </a:extLst>
          </p:cNvPr>
          <p:cNvSpPr/>
          <p:nvPr/>
        </p:nvSpPr>
        <p:spPr>
          <a:xfrm>
            <a:off x="6846345" y="3028625"/>
            <a:ext cx="788895" cy="187015"/>
          </a:xfrm>
          <a:prstGeom prst="roundRect">
            <a:avLst/>
          </a:pr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13" name="مستطيل: زوايا مستديرة 26">
            <a:extLst>
              <a:ext uri="{FF2B5EF4-FFF2-40B4-BE49-F238E27FC236}">
                <a16:creationId xmlns:a16="http://schemas.microsoft.com/office/drawing/2014/main" id="{7D134DC0-8DC9-BEDC-86C0-1D75FDEFF732}"/>
              </a:ext>
            </a:extLst>
          </p:cNvPr>
          <p:cNvSpPr/>
          <p:nvPr/>
        </p:nvSpPr>
        <p:spPr>
          <a:xfrm>
            <a:off x="2464845" y="3295325"/>
            <a:ext cx="788895" cy="187015"/>
          </a:xfrm>
          <a:prstGeom prst="roundRect">
            <a:avLst/>
          </a:pr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  <p:sp>
        <p:nvSpPr>
          <p:cNvPr id="14" name="مستطيل: زوايا مستديرة 26">
            <a:extLst>
              <a:ext uri="{FF2B5EF4-FFF2-40B4-BE49-F238E27FC236}">
                <a16:creationId xmlns:a16="http://schemas.microsoft.com/office/drawing/2014/main" id="{C9DCDEAA-0331-28A5-E0A7-A2718F1D6E7F}"/>
              </a:ext>
            </a:extLst>
          </p:cNvPr>
          <p:cNvSpPr/>
          <p:nvPr/>
        </p:nvSpPr>
        <p:spPr>
          <a:xfrm>
            <a:off x="6175785" y="3302945"/>
            <a:ext cx="788895" cy="187015"/>
          </a:xfrm>
          <a:prstGeom prst="roundRect">
            <a:avLst/>
          </a:pr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032;p56">
            <a:extLst>
              <a:ext uri="{FF2B5EF4-FFF2-40B4-BE49-F238E27FC236}">
                <a16:creationId xmlns:a16="http://schemas.microsoft.com/office/drawing/2014/main" id="{FFE4777D-E8B7-4906-8C0E-19E96BE7D457}"/>
              </a:ext>
            </a:extLst>
          </p:cNvPr>
          <p:cNvSpPr/>
          <p:nvPr/>
        </p:nvSpPr>
        <p:spPr>
          <a:xfrm>
            <a:off x="4811983" y="1623037"/>
            <a:ext cx="1714500" cy="1765958"/>
          </a:xfrm>
          <a:prstGeom prst="blockArc">
            <a:avLst>
              <a:gd name="adj1" fmla="val 15858942"/>
              <a:gd name="adj2" fmla="val 21589641"/>
              <a:gd name="adj3" fmla="val 2194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0" name="Google Shape;1020;p56"/>
          <p:cNvSpPr txBox="1">
            <a:spLocks noGrp="1"/>
          </p:cNvSpPr>
          <p:nvPr>
            <p:ph type="title"/>
          </p:nvPr>
        </p:nvSpPr>
        <p:spPr>
          <a:xfrm>
            <a:off x="558635" y="24918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Lesson</a:t>
            </a:r>
            <a:r>
              <a:rPr lang="en" sz="4800" dirty="0">
                <a:solidFill>
                  <a:schemeClr val="dk2"/>
                </a:solidFill>
              </a:rPr>
              <a:t> </a:t>
            </a:r>
            <a:r>
              <a:rPr lang="en" sz="4800" dirty="0">
                <a:solidFill>
                  <a:schemeClr val="lt2"/>
                </a:solidFill>
              </a:rPr>
              <a:t>O</a:t>
            </a:r>
            <a:r>
              <a:rPr lang="en" sz="4800" dirty="0">
                <a:solidFill>
                  <a:srgbClr val="FF0000"/>
                </a:solidFill>
              </a:rPr>
              <a:t>b</a:t>
            </a:r>
            <a:r>
              <a:rPr lang="en" sz="4800" dirty="0">
                <a:solidFill>
                  <a:schemeClr val="accent4"/>
                </a:solidFill>
              </a:rPr>
              <a:t>j</a:t>
            </a:r>
            <a:r>
              <a:rPr lang="en" sz="4800" dirty="0">
                <a:solidFill>
                  <a:schemeClr val="accent2"/>
                </a:solidFill>
              </a:rPr>
              <a:t>e</a:t>
            </a:r>
            <a:r>
              <a:rPr lang="en" sz="4800" dirty="0">
                <a:solidFill>
                  <a:schemeClr val="accent4">
                    <a:lumMod val="75000"/>
                  </a:schemeClr>
                </a:solidFill>
              </a:rPr>
              <a:t>c</a:t>
            </a:r>
            <a:r>
              <a:rPr lang="en" sz="4800" dirty="0">
                <a:solidFill>
                  <a:schemeClr val="accent3"/>
                </a:solidFill>
              </a:rPr>
              <a:t>t</a:t>
            </a:r>
            <a:r>
              <a:rPr lang="en" sz="4800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" sz="4800" dirty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en" sz="4800" dirty="0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en" sz="4800" dirty="0">
                <a:solidFill>
                  <a:srgbClr val="8A51CF"/>
                </a:solidFill>
              </a:rPr>
              <a:t>s</a:t>
            </a:r>
            <a:endParaRPr sz="4800" dirty="0">
              <a:solidFill>
                <a:srgbClr val="8A51CF"/>
              </a:solidFill>
            </a:endParaRPr>
          </a:p>
        </p:txBody>
      </p:sp>
      <p:sp>
        <p:nvSpPr>
          <p:cNvPr id="1021" name="Google Shape;1021;p56"/>
          <p:cNvSpPr txBox="1">
            <a:spLocks noGrp="1"/>
          </p:cNvSpPr>
          <p:nvPr>
            <p:ph type="title" idx="2"/>
          </p:nvPr>
        </p:nvSpPr>
        <p:spPr>
          <a:xfrm>
            <a:off x="285560" y="333647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6600"/>
                </a:solidFill>
              </a:rPr>
              <a:t>Distinguish</a:t>
            </a:r>
            <a:endParaRPr dirty="0">
              <a:solidFill>
                <a:srgbClr val="FF6600"/>
              </a:solidFill>
            </a:endParaRPr>
          </a:p>
        </p:txBody>
      </p:sp>
      <p:sp>
        <p:nvSpPr>
          <p:cNvPr id="1022" name="Google Shape;1022;p56"/>
          <p:cNvSpPr txBox="1">
            <a:spLocks noGrp="1"/>
          </p:cNvSpPr>
          <p:nvPr>
            <p:ph type="subTitle" idx="1"/>
          </p:nvPr>
        </p:nvSpPr>
        <p:spPr>
          <a:xfrm>
            <a:off x="526341" y="4050095"/>
            <a:ext cx="198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between the use of present simple and present progressive .</a:t>
            </a:r>
            <a:endParaRPr sz="1600" dirty="0"/>
          </a:p>
        </p:txBody>
      </p:sp>
      <p:sp>
        <p:nvSpPr>
          <p:cNvPr id="1023" name="Google Shape;1023;p56"/>
          <p:cNvSpPr txBox="1">
            <a:spLocks noGrp="1"/>
          </p:cNvSpPr>
          <p:nvPr>
            <p:ph type="title" idx="3"/>
          </p:nvPr>
        </p:nvSpPr>
        <p:spPr>
          <a:xfrm>
            <a:off x="2475900" y="3374636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6600"/>
                </a:solidFill>
              </a:rPr>
              <a:t>Use</a:t>
            </a:r>
            <a:endParaRPr dirty="0">
              <a:solidFill>
                <a:srgbClr val="FF6600"/>
              </a:solidFill>
            </a:endParaRPr>
          </a:p>
        </p:txBody>
      </p:sp>
      <p:sp>
        <p:nvSpPr>
          <p:cNvPr id="1024" name="Google Shape;1024;p56"/>
          <p:cNvSpPr txBox="1">
            <a:spLocks noGrp="1"/>
          </p:cNvSpPr>
          <p:nvPr>
            <p:ph type="subTitle" idx="4"/>
          </p:nvPr>
        </p:nvSpPr>
        <p:spPr>
          <a:xfrm>
            <a:off x="2760600" y="3934154"/>
            <a:ext cx="1855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future sentences with time expressions correctly</a:t>
            </a:r>
          </a:p>
        </p:txBody>
      </p:sp>
      <p:sp>
        <p:nvSpPr>
          <p:cNvPr id="1025" name="Google Shape;1025;p56"/>
          <p:cNvSpPr txBox="1">
            <a:spLocks noGrp="1"/>
          </p:cNvSpPr>
          <p:nvPr>
            <p:ph type="title" idx="5"/>
          </p:nvPr>
        </p:nvSpPr>
        <p:spPr>
          <a:xfrm>
            <a:off x="6665685" y="334511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6600"/>
                </a:solidFill>
              </a:rPr>
              <a:t>Form</a:t>
            </a:r>
            <a:endParaRPr dirty="0">
              <a:solidFill>
                <a:srgbClr val="FF6600"/>
              </a:solidFill>
            </a:endParaRPr>
          </a:p>
        </p:txBody>
      </p:sp>
      <p:sp>
        <p:nvSpPr>
          <p:cNvPr id="1026" name="Google Shape;1026;p56"/>
          <p:cNvSpPr txBox="1">
            <a:spLocks noGrp="1"/>
          </p:cNvSpPr>
          <p:nvPr>
            <p:ph type="subTitle" idx="6"/>
          </p:nvPr>
        </p:nvSpPr>
        <p:spPr>
          <a:xfrm>
            <a:off x="6904840" y="3727090"/>
            <a:ext cx="1953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Form tag questions correctly </a:t>
            </a:r>
          </a:p>
        </p:txBody>
      </p:sp>
      <p:sp>
        <p:nvSpPr>
          <p:cNvPr id="1027" name="Google Shape;1027;p56"/>
          <p:cNvSpPr txBox="1">
            <a:spLocks noGrp="1"/>
          </p:cNvSpPr>
          <p:nvPr>
            <p:ph type="title" idx="7"/>
          </p:nvPr>
        </p:nvSpPr>
        <p:spPr>
          <a:xfrm>
            <a:off x="483134" y="2785557"/>
            <a:ext cx="17670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028" name="Google Shape;1028;p56"/>
          <p:cNvSpPr txBox="1">
            <a:spLocks noGrp="1"/>
          </p:cNvSpPr>
          <p:nvPr>
            <p:ph type="title" idx="8"/>
          </p:nvPr>
        </p:nvSpPr>
        <p:spPr>
          <a:xfrm>
            <a:off x="4832136" y="2731459"/>
            <a:ext cx="17670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1029" name="Google Shape;1029;p56"/>
          <p:cNvSpPr txBox="1">
            <a:spLocks noGrp="1"/>
          </p:cNvSpPr>
          <p:nvPr>
            <p:ph type="title" idx="9"/>
          </p:nvPr>
        </p:nvSpPr>
        <p:spPr>
          <a:xfrm>
            <a:off x="6950385" y="2668595"/>
            <a:ext cx="17670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030" name="Google Shape;1030;p56"/>
          <p:cNvSpPr/>
          <p:nvPr/>
        </p:nvSpPr>
        <p:spPr>
          <a:xfrm>
            <a:off x="757941" y="1727847"/>
            <a:ext cx="1714500" cy="1714500"/>
          </a:xfrm>
          <a:prstGeom prst="blockArc">
            <a:avLst>
              <a:gd name="adj1" fmla="val 17827394"/>
              <a:gd name="adj2" fmla="val 21589641"/>
              <a:gd name="adj3" fmla="val 2194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1" name="Google Shape;103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">
            <a:off x="643660" y="1890330"/>
            <a:ext cx="1445950" cy="682746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56"/>
          <p:cNvSpPr/>
          <p:nvPr/>
        </p:nvSpPr>
        <p:spPr>
          <a:xfrm>
            <a:off x="2864871" y="1705107"/>
            <a:ext cx="1714500" cy="1714500"/>
          </a:xfrm>
          <a:prstGeom prst="blockArc">
            <a:avLst>
              <a:gd name="adj1" fmla="val 15858942"/>
              <a:gd name="adj2" fmla="val 21589641"/>
              <a:gd name="adj3" fmla="val 2194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33" name="Google Shape;103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">
            <a:off x="4892143" y="1800392"/>
            <a:ext cx="1445950" cy="682746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56"/>
          <p:cNvSpPr/>
          <p:nvPr/>
        </p:nvSpPr>
        <p:spPr>
          <a:xfrm>
            <a:off x="6877732" y="1645663"/>
            <a:ext cx="1714500" cy="1714500"/>
          </a:xfrm>
          <a:prstGeom prst="blockArc">
            <a:avLst>
              <a:gd name="adj1" fmla="val 14424982"/>
              <a:gd name="adj2" fmla="val 21589641"/>
              <a:gd name="adj3" fmla="val 2194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5" name="Google Shape;103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">
            <a:off x="6956490" y="1815756"/>
            <a:ext cx="1445950" cy="682746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56"/>
          <p:cNvSpPr/>
          <p:nvPr/>
        </p:nvSpPr>
        <p:spPr>
          <a:xfrm>
            <a:off x="1279509" y="2427286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56"/>
          <p:cNvSpPr/>
          <p:nvPr/>
        </p:nvSpPr>
        <p:spPr>
          <a:xfrm>
            <a:off x="5513400" y="2347342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8" name="Google Shape;1038;p56"/>
          <p:cNvSpPr/>
          <p:nvPr/>
        </p:nvSpPr>
        <p:spPr>
          <a:xfrm>
            <a:off x="7609795" y="2370451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1033;p56">
            <a:extLst>
              <a:ext uri="{FF2B5EF4-FFF2-40B4-BE49-F238E27FC236}">
                <a16:creationId xmlns:a16="http://schemas.microsoft.com/office/drawing/2014/main" id="{2607E4F1-DC45-4344-9FF5-D6E5C0CE22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">
            <a:off x="2864872" y="1871466"/>
            <a:ext cx="1445950" cy="68274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037;p56">
            <a:extLst>
              <a:ext uri="{FF2B5EF4-FFF2-40B4-BE49-F238E27FC236}">
                <a16:creationId xmlns:a16="http://schemas.microsoft.com/office/drawing/2014/main" id="{93A7DB5C-3339-4DD9-8C95-2A1F250A7F9E}"/>
              </a:ext>
            </a:extLst>
          </p:cNvPr>
          <p:cNvSpPr/>
          <p:nvPr/>
        </p:nvSpPr>
        <p:spPr>
          <a:xfrm>
            <a:off x="3514249" y="2394556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1028;p56">
            <a:extLst>
              <a:ext uri="{FF2B5EF4-FFF2-40B4-BE49-F238E27FC236}">
                <a16:creationId xmlns:a16="http://schemas.microsoft.com/office/drawing/2014/main" id="{11C7B890-D258-47A5-A2DE-3EC6D411063E}"/>
              </a:ext>
            </a:extLst>
          </p:cNvPr>
          <p:cNvSpPr txBox="1">
            <a:spLocks/>
          </p:cNvSpPr>
          <p:nvPr/>
        </p:nvSpPr>
        <p:spPr>
          <a:xfrm>
            <a:off x="2693734" y="2747929"/>
            <a:ext cx="17670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"/>
              <a:buNone/>
              <a:defRPr sz="4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/>
              <a:t>2</a:t>
            </a:r>
          </a:p>
        </p:txBody>
      </p:sp>
      <p:sp>
        <p:nvSpPr>
          <p:cNvPr id="27" name="Google Shape;1023;p56">
            <a:extLst>
              <a:ext uri="{FF2B5EF4-FFF2-40B4-BE49-F238E27FC236}">
                <a16:creationId xmlns:a16="http://schemas.microsoft.com/office/drawing/2014/main" id="{194AB543-C57A-492E-8C29-97089B60F98D}"/>
              </a:ext>
            </a:extLst>
          </p:cNvPr>
          <p:cNvSpPr txBox="1">
            <a:spLocks/>
          </p:cNvSpPr>
          <p:nvPr/>
        </p:nvSpPr>
        <p:spPr>
          <a:xfrm>
            <a:off x="4579371" y="338852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rgbClr val="FF6600"/>
                </a:solidFill>
              </a:rPr>
              <a:t>Make</a:t>
            </a:r>
          </a:p>
        </p:txBody>
      </p:sp>
      <p:sp>
        <p:nvSpPr>
          <p:cNvPr id="28" name="Google Shape;1024;p56">
            <a:extLst>
              <a:ext uri="{FF2B5EF4-FFF2-40B4-BE49-F238E27FC236}">
                <a16:creationId xmlns:a16="http://schemas.microsoft.com/office/drawing/2014/main" id="{18CFB857-89FE-4A40-BF30-8E1AE96DA71F}"/>
              </a:ext>
            </a:extLst>
          </p:cNvPr>
          <p:cNvSpPr txBox="1">
            <a:spLocks/>
          </p:cNvSpPr>
          <p:nvPr/>
        </p:nvSpPr>
        <p:spPr>
          <a:xfrm>
            <a:off x="4783826" y="3969490"/>
            <a:ext cx="1855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dirty="0"/>
              <a:t>suggestions and its responses correctly 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50"/>
          <p:cNvSpPr/>
          <p:nvPr/>
        </p:nvSpPr>
        <p:spPr>
          <a:xfrm>
            <a:off x="405419" y="276685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2DF3EE2-EC9E-C3F0-5F8D-50693201AC2C}"/>
              </a:ext>
            </a:extLst>
          </p:cNvPr>
          <p:cNvSpPr/>
          <p:nvPr/>
        </p:nvSpPr>
        <p:spPr>
          <a:xfrm>
            <a:off x="492473" y="1497353"/>
            <a:ext cx="370903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800" b="1" cap="none" spc="0" dirty="0">
                <a:ln w="0"/>
                <a:solidFill>
                  <a:srgbClr val="000000"/>
                </a:solidFill>
              </a:rPr>
              <a:t>She is from London, </a:t>
            </a:r>
            <a:endParaRPr lang="ar-SA" sz="1800" b="1" cap="none" spc="0" dirty="0">
              <a:ln w="0"/>
              <a:solidFill>
                <a:srgbClr val="000000"/>
              </a:solidFill>
            </a:endParaRPr>
          </a:p>
        </p:txBody>
      </p:sp>
      <p:sp>
        <p:nvSpPr>
          <p:cNvPr id="4" name="Google Shape;885;p47">
            <a:extLst>
              <a:ext uri="{FF2B5EF4-FFF2-40B4-BE49-F238E27FC236}">
                <a16:creationId xmlns:a16="http://schemas.microsoft.com/office/drawing/2014/main" id="{939B3D73-5492-DCC0-9A53-E9A443A45D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4534" y="170705"/>
            <a:ext cx="5530626" cy="7392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2"/>
                </a:solidFill>
              </a:rPr>
              <a:t>Form of Tag Questions</a:t>
            </a:r>
            <a:endParaRPr sz="3200" dirty="0">
              <a:solidFill>
                <a:schemeClr val="dk2"/>
              </a:solidFill>
            </a:endParaRPr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D1EA3C0C-F9CF-B5C5-88A4-174D99C88AFF}"/>
              </a:ext>
            </a:extLst>
          </p:cNvPr>
          <p:cNvSpPr/>
          <p:nvPr/>
        </p:nvSpPr>
        <p:spPr>
          <a:xfrm>
            <a:off x="853440" y="929670"/>
            <a:ext cx="1569680" cy="394643"/>
          </a:xfrm>
          <a:prstGeom prst="wedgeEllipseCallout">
            <a:avLst>
              <a:gd name="adj1" fmla="val -28438"/>
              <a:gd name="adj2" fmla="val 88777"/>
            </a:avLst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5"/>
                </a:solidFill>
              </a:rPr>
              <a:t>affirmative</a:t>
            </a:r>
            <a:endParaRPr lang="ar-SA" b="1" dirty="0">
              <a:solidFill>
                <a:schemeClr val="accent5"/>
              </a:solidFill>
            </a:endParaRPr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8407B504-DD77-F29D-4132-BE48D0D9C657}"/>
              </a:ext>
            </a:extLst>
          </p:cNvPr>
          <p:cNvSpPr/>
          <p:nvPr/>
        </p:nvSpPr>
        <p:spPr>
          <a:xfrm>
            <a:off x="2734266" y="906547"/>
            <a:ext cx="1569680" cy="394643"/>
          </a:xfrm>
          <a:prstGeom prst="wedgeEllipseCallout">
            <a:avLst>
              <a:gd name="adj1" fmla="val -28438"/>
              <a:gd name="adj2" fmla="val 88777"/>
            </a:avLst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5"/>
                </a:solidFill>
              </a:rPr>
              <a:t>Negative</a:t>
            </a:r>
            <a:endParaRPr lang="ar-SA" b="1" dirty="0">
              <a:solidFill>
                <a:schemeClr val="accent5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C319BB7-964C-FC80-D750-803102647CCF}"/>
              </a:ext>
            </a:extLst>
          </p:cNvPr>
          <p:cNvSpPr/>
          <p:nvPr/>
        </p:nvSpPr>
        <p:spPr>
          <a:xfrm>
            <a:off x="454372" y="2599845"/>
            <a:ext cx="475001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1800" b="1" cap="none" spc="0" dirty="0">
                <a:ln w="0"/>
                <a:solidFill>
                  <a:schemeClr val="bg1">
                    <a:lumMod val="10000"/>
                  </a:schemeClr>
                </a:solidFill>
              </a:rPr>
              <a:t>My mom will cook the dinner,                     </a:t>
            </a:r>
            <a:endParaRPr lang="ar-SA" sz="1800" b="1" cap="none" spc="0" dirty="0">
              <a:ln w="0"/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12E5DE6-71D8-2157-A6CE-70BAC81ACDA2}"/>
              </a:ext>
            </a:extLst>
          </p:cNvPr>
          <p:cNvSpPr txBox="1"/>
          <p:nvPr/>
        </p:nvSpPr>
        <p:spPr>
          <a:xfrm>
            <a:off x="2796540" y="1511082"/>
            <a:ext cx="140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cap="none" spc="0" dirty="0">
                <a:ln w="0"/>
                <a:solidFill>
                  <a:schemeClr val="bg1">
                    <a:lumMod val="50000"/>
                  </a:schemeClr>
                </a:solidFill>
              </a:rPr>
              <a:t>isn’t she ?</a:t>
            </a:r>
            <a:endParaRPr lang="ar-SA" sz="1800" dirty="0"/>
          </a:p>
        </p:txBody>
      </p:sp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6763CE41-D8AB-EB6D-E556-73DCF00277E2}"/>
              </a:ext>
            </a:extLst>
          </p:cNvPr>
          <p:cNvSpPr/>
          <p:nvPr/>
        </p:nvSpPr>
        <p:spPr>
          <a:xfrm>
            <a:off x="1378431" y="1981230"/>
            <a:ext cx="1569680" cy="394643"/>
          </a:xfrm>
          <a:prstGeom prst="wedgeEllipseCallout">
            <a:avLst>
              <a:gd name="adj1" fmla="val -28438"/>
              <a:gd name="adj2" fmla="val 88777"/>
            </a:avLst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5"/>
                </a:solidFill>
              </a:rPr>
              <a:t>affirmative</a:t>
            </a:r>
            <a:endParaRPr lang="ar-SA" b="1" dirty="0">
              <a:solidFill>
                <a:schemeClr val="accent5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D88D62-DEA3-5A42-5172-4DED7A2D6683}"/>
              </a:ext>
            </a:extLst>
          </p:cNvPr>
          <p:cNvSpPr txBox="1"/>
          <p:nvPr/>
        </p:nvSpPr>
        <p:spPr>
          <a:xfrm>
            <a:off x="3741420" y="2615982"/>
            <a:ext cx="1485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cap="none" spc="0" dirty="0">
                <a:ln w="0"/>
                <a:solidFill>
                  <a:schemeClr val="bg1">
                    <a:lumMod val="50000"/>
                  </a:schemeClr>
                </a:solidFill>
              </a:rPr>
              <a:t>won’t she ?</a:t>
            </a:r>
            <a:endParaRPr lang="ar-SA" sz="1800" dirty="0"/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6BD9AEAC-D40F-334E-59DB-D9B1A184A882}"/>
              </a:ext>
            </a:extLst>
          </p:cNvPr>
          <p:cNvSpPr/>
          <p:nvPr/>
        </p:nvSpPr>
        <p:spPr>
          <a:xfrm>
            <a:off x="3711203" y="1996207"/>
            <a:ext cx="1569680" cy="394643"/>
          </a:xfrm>
          <a:prstGeom prst="wedgeEllipseCallout">
            <a:avLst>
              <a:gd name="adj1" fmla="val -28438"/>
              <a:gd name="adj2" fmla="val 88777"/>
            </a:avLst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5"/>
                </a:solidFill>
              </a:rPr>
              <a:t>Negative</a:t>
            </a:r>
            <a:endParaRPr lang="ar-SA" b="1" dirty="0">
              <a:solidFill>
                <a:schemeClr val="accent5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6A9F1AC-E044-756E-82C6-FB77C071C685}"/>
              </a:ext>
            </a:extLst>
          </p:cNvPr>
          <p:cNvSpPr/>
          <p:nvPr/>
        </p:nvSpPr>
        <p:spPr>
          <a:xfrm>
            <a:off x="468583" y="3828759"/>
            <a:ext cx="36698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800" b="1" cap="none" spc="0" dirty="0">
                <a:ln w="0"/>
                <a:solidFill>
                  <a:schemeClr val="bg1">
                    <a:lumMod val="10000"/>
                  </a:schemeClr>
                </a:solidFill>
              </a:rPr>
              <a:t>He like</a:t>
            </a:r>
            <a:r>
              <a:rPr lang="en-US" sz="1800" b="1" cap="none" spc="0" dirty="0">
                <a:ln w="0"/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800" b="1" cap="none" spc="0" dirty="0">
                <a:ln w="0"/>
                <a:solidFill>
                  <a:schemeClr val="bg1">
                    <a:lumMod val="10000"/>
                  </a:schemeClr>
                </a:solidFill>
              </a:rPr>
              <a:t> football,                                                         </a:t>
            </a:r>
            <a:endParaRPr lang="ar-SA" sz="1800" b="1" cap="none" spc="0" dirty="0">
              <a:ln w="0"/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E01F9FE-E3E7-4470-448B-047DC94AFB7D}"/>
              </a:ext>
            </a:extLst>
          </p:cNvPr>
          <p:cNvSpPr txBox="1"/>
          <p:nvPr/>
        </p:nvSpPr>
        <p:spPr>
          <a:xfrm>
            <a:off x="2356682" y="3824671"/>
            <a:ext cx="1616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cap="none" spc="0" dirty="0">
                <a:ln w="0"/>
                <a:solidFill>
                  <a:schemeClr val="bg1">
                    <a:lumMod val="50000"/>
                  </a:schemeClr>
                </a:solidFill>
              </a:rPr>
              <a:t>doesn’t he ?</a:t>
            </a:r>
            <a:endParaRPr lang="ar-SA" sz="1800" dirty="0"/>
          </a:p>
        </p:txBody>
      </p:sp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id="{89586327-5947-C71C-213E-65B6BB7F7F02}"/>
              </a:ext>
            </a:extLst>
          </p:cNvPr>
          <p:cNvSpPr/>
          <p:nvPr/>
        </p:nvSpPr>
        <p:spPr>
          <a:xfrm>
            <a:off x="750437" y="3268748"/>
            <a:ext cx="1569680" cy="394643"/>
          </a:xfrm>
          <a:prstGeom prst="wedgeEllipseCallout">
            <a:avLst>
              <a:gd name="adj1" fmla="val -28438"/>
              <a:gd name="adj2" fmla="val 88777"/>
            </a:avLst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5"/>
                </a:solidFill>
              </a:rPr>
              <a:t>affirmative</a:t>
            </a:r>
            <a:endParaRPr lang="ar-SA" b="1" dirty="0">
              <a:solidFill>
                <a:schemeClr val="accent5"/>
              </a:solidFill>
            </a:endParaRPr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DC6CBE63-27A8-C5CD-040F-E73DC9517E93}"/>
              </a:ext>
            </a:extLst>
          </p:cNvPr>
          <p:cNvSpPr/>
          <p:nvPr/>
        </p:nvSpPr>
        <p:spPr>
          <a:xfrm>
            <a:off x="2452589" y="3220662"/>
            <a:ext cx="1569680" cy="394643"/>
          </a:xfrm>
          <a:prstGeom prst="wedgeEllipseCallout">
            <a:avLst>
              <a:gd name="adj1" fmla="val -28438"/>
              <a:gd name="adj2" fmla="val 88777"/>
            </a:avLst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5"/>
                </a:solidFill>
              </a:rPr>
              <a:t>Negative</a:t>
            </a:r>
            <a:endParaRPr lang="ar-SA" b="1" dirty="0">
              <a:solidFill>
                <a:schemeClr val="accent5"/>
              </a:solidFill>
            </a:endParaRPr>
          </a:p>
        </p:txBody>
      </p:sp>
      <p:pic>
        <p:nvPicPr>
          <p:cNvPr id="1026" name="Picture 2" descr="Falling Clouds - Games - Khaled Sleem">
            <a:extLst>
              <a:ext uri="{FF2B5EF4-FFF2-40B4-BE49-F238E27FC236}">
                <a16:creationId xmlns:a16="http://schemas.microsoft.com/office/drawing/2014/main" id="{BE7A7EDA-D6AB-8CA7-50B1-06E98E7C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972" y="3350173"/>
            <a:ext cx="1781559" cy="196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n't and Doesn't Practice | Baamboozle - Baamboozle | The Most Fun  Classroom Games!">
            <a:extLst>
              <a:ext uri="{FF2B5EF4-FFF2-40B4-BE49-F238E27FC236}">
                <a16:creationId xmlns:a16="http://schemas.microsoft.com/office/drawing/2014/main" id="{ED7903B2-DA44-048C-0B3D-03E7A6B6F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53" y="2207172"/>
            <a:ext cx="2230820" cy="16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ndon GIFs | Tenor">
            <a:extLst>
              <a:ext uri="{FF2B5EF4-FFF2-40B4-BE49-F238E27FC236}">
                <a16:creationId xmlns:a16="http://schemas.microsoft.com/office/drawing/2014/main" id="{96777C41-4F9F-FFC8-C4E3-B6A0DB444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338" y="811432"/>
            <a:ext cx="1236936" cy="157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/>
      <p:bldP spid="12" grpId="0" animBg="1"/>
      <p:bldP spid="13" grpId="0"/>
      <p:bldP spid="14" grpId="0" animBg="1"/>
      <p:bldP spid="15" grpId="0" animBg="1"/>
      <p:bldP spid="16" grpId="0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50"/>
          <p:cNvSpPr/>
          <p:nvPr/>
        </p:nvSpPr>
        <p:spPr>
          <a:xfrm>
            <a:off x="405419" y="276685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2DF3EE2-EC9E-C3F0-5F8D-50693201AC2C}"/>
              </a:ext>
            </a:extLst>
          </p:cNvPr>
          <p:cNvSpPr/>
          <p:nvPr/>
        </p:nvSpPr>
        <p:spPr>
          <a:xfrm>
            <a:off x="492473" y="1497353"/>
            <a:ext cx="370903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800" b="1" cap="none" spc="0" dirty="0">
                <a:ln w="0"/>
                <a:solidFill>
                  <a:srgbClr val="000000"/>
                </a:solidFill>
              </a:rPr>
              <a:t>She is</a:t>
            </a:r>
            <a:r>
              <a:rPr lang="en-US" sz="1800" b="1" cap="none" spc="0" dirty="0">
                <a:ln w="0"/>
                <a:solidFill>
                  <a:schemeClr val="bg1">
                    <a:lumMod val="50000"/>
                  </a:schemeClr>
                </a:solidFill>
              </a:rPr>
              <a:t>n't</a:t>
            </a:r>
            <a:r>
              <a:rPr lang="en-US" sz="1800" b="1" cap="none" spc="0" dirty="0">
                <a:ln w="0"/>
                <a:solidFill>
                  <a:srgbClr val="000000"/>
                </a:solidFill>
              </a:rPr>
              <a:t> from London, </a:t>
            </a:r>
            <a:endParaRPr lang="ar-SA" sz="1800" b="1" cap="none" spc="0" dirty="0">
              <a:ln w="0"/>
              <a:solidFill>
                <a:srgbClr val="000000"/>
              </a:solidFill>
            </a:endParaRPr>
          </a:p>
        </p:txBody>
      </p:sp>
      <p:sp>
        <p:nvSpPr>
          <p:cNvPr id="4" name="Google Shape;885;p47">
            <a:extLst>
              <a:ext uri="{FF2B5EF4-FFF2-40B4-BE49-F238E27FC236}">
                <a16:creationId xmlns:a16="http://schemas.microsoft.com/office/drawing/2014/main" id="{939B3D73-5492-DCC0-9A53-E9A443A45D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4534" y="170705"/>
            <a:ext cx="5530626" cy="7392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2"/>
                </a:solidFill>
              </a:rPr>
              <a:t>Form of Tag Questions</a:t>
            </a:r>
            <a:endParaRPr sz="3200" dirty="0">
              <a:solidFill>
                <a:schemeClr val="dk2"/>
              </a:solidFill>
            </a:endParaRPr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D1EA3C0C-F9CF-B5C5-88A4-174D99C88AFF}"/>
              </a:ext>
            </a:extLst>
          </p:cNvPr>
          <p:cNvSpPr/>
          <p:nvPr/>
        </p:nvSpPr>
        <p:spPr>
          <a:xfrm>
            <a:off x="853440" y="929670"/>
            <a:ext cx="1569680" cy="394643"/>
          </a:xfrm>
          <a:prstGeom prst="wedgeEllipseCallout">
            <a:avLst>
              <a:gd name="adj1" fmla="val -28438"/>
              <a:gd name="adj2" fmla="val 88777"/>
            </a:avLst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5"/>
                </a:solidFill>
              </a:rPr>
              <a:t>Negative</a:t>
            </a:r>
            <a:endParaRPr lang="ar-SA" b="1" dirty="0">
              <a:solidFill>
                <a:schemeClr val="accent5"/>
              </a:solidFill>
            </a:endParaRPr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8407B504-DD77-F29D-4132-BE48D0D9C657}"/>
              </a:ext>
            </a:extLst>
          </p:cNvPr>
          <p:cNvSpPr/>
          <p:nvPr/>
        </p:nvSpPr>
        <p:spPr>
          <a:xfrm>
            <a:off x="2734265" y="906547"/>
            <a:ext cx="1664313" cy="394643"/>
          </a:xfrm>
          <a:prstGeom prst="wedgeEllipseCallout">
            <a:avLst>
              <a:gd name="adj1" fmla="val -28438"/>
              <a:gd name="adj2" fmla="val 88777"/>
            </a:avLst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 err="1">
                <a:solidFill>
                  <a:schemeClr val="accent5"/>
                </a:solidFill>
              </a:rPr>
              <a:t>Affermative</a:t>
            </a:r>
            <a:endParaRPr lang="ar-SA" b="1" dirty="0">
              <a:solidFill>
                <a:schemeClr val="accent5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C319BB7-964C-FC80-D750-803102647CCF}"/>
              </a:ext>
            </a:extLst>
          </p:cNvPr>
          <p:cNvSpPr/>
          <p:nvPr/>
        </p:nvSpPr>
        <p:spPr>
          <a:xfrm>
            <a:off x="454372" y="2599845"/>
            <a:ext cx="498085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1800" b="1" cap="none" spc="0" dirty="0">
                <a:ln w="0"/>
                <a:solidFill>
                  <a:schemeClr val="bg1">
                    <a:lumMod val="10000"/>
                  </a:schemeClr>
                </a:solidFill>
              </a:rPr>
              <a:t>My mom wo</a:t>
            </a:r>
            <a:r>
              <a:rPr lang="en-US" sz="1800" b="1" cap="none" spc="0" dirty="0">
                <a:ln w="0"/>
                <a:solidFill>
                  <a:schemeClr val="bg1">
                    <a:lumMod val="50000"/>
                  </a:schemeClr>
                </a:solidFill>
              </a:rPr>
              <a:t>n’t</a:t>
            </a:r>
            <a:r>
              <a:rPr lang="en-US" sz="1800" b="1" cap="none" spc="0" dirty="0">
                <a:ln w="0"/>
                <a:solidFill>
                  <a:schemeClr val="bg1">
                    <a:lumMod val="10000"/>
                  </a:schemeClr>
                </a:solidFill>
              </a:rPr>
              <a:t> cook the dinner,                     </a:t>
            </a:r>
            <a:endParaRPr lang="ar-SA" sz="1800" b="1" cap="none" spc="0" dirty="0">
              <a:ln w="0"/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12E5DE6-71D8-2157-A6CE-70BAC81ACDA2}"/>
              </a:ext>
            </a:extLst>
          </p:cNvPr>
          <p:cNvSpPr txBox="1"/>
          <p:nvPr/>
        </p:nvSpPr>
        <p:spPr>
          <a:xfrm>
            <a:off x="3064554" y="1526848"/>
            <a:ext cx="140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cap="none" spc="0" dirty="0">
                <a:ln w="0"/>
                <a:solidFill>
                  <a:schemeClr val="bg1">
                    <a:lumMod val="50000"/>
                  </a:schemeClr>
                </a:solidFill>
              </a:rPr>
              <a:t>is she ?</a:t>
            </a:r>
            <a:endParaRPr lang="ar-SA" sz="1800" dirty="0"/>
          </a:p>
        </p:txBody>
      </p:sp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6763CE41-D8AB-EB6D-E556-73DCF00277E2}"/>
              </a:ext>
            </a:extLst>
          </p:cNvPr>
          <p:cNvSpPr/>
          <p:nvPr/>
        </p:nvSpPr>
        <p:spPr>
          <a:xfrm>
            <a:off x="1378431" y="1981230"/>
            <a:ext cx="1569680" cy="394643"/>
          </a:xfrm>
          <a:prstGeom prst="wedgeEllipseCallout">
            <a:avLst>
              <a:gd name="adj1" fmla="val -28438"/>
              <a:gd name="adj2" fmla="val 88777"/>
            </a:avLst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5"/>
                </a:solidFill>
              </a:rPr>
              <a:t>Negative</a:t>
            </a:r>
            <a:endParaRPr lang="ar-SA" b="1" dirty="0">
              <a:solidFill>
                <a:schemeClr val="accent5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D88D62-DEA3-5A42-5172-4DED7A2D6683}"/>
              </a:ext>
            </a:extLst>
          </p:cNvPr>
          <p:cNvSpPr txBox="1"/>
          <p:nvPr/>
        </p:nvSpPr>
        <p:spPr>
          <a:xfrm>
            <a:off x="3906958" y="2576568"/>
            <a:ext cx="1485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cap="none" spc="0" dirty="0">
                <a:ln w="0"/>
                <a:solidFill>
                  <a:schemeClr val="bg1">
                    <a:lumMod val="50000"/>
                  </a:schemeClr>
                </a:solidFill>
              </a:rPr>
              <a:t>will she ?</a:t>
            </a:r>
            <a:endParaRPr lang="ar-SA" sz="1800" dirty="0"/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6BD9AEAC-D40F-334E-59DB-D9B1A184A882}"/>
              </a:ext>
            </a:extLst>
          </p:cNvPr>
          <p:cNvSpPr/>
          <p:nvPr/>
        </p:nvSpPr>
        <p:spPr>
          <a:xfrm>
            <a:off x="3539359" y="1996207"/>
            <a:ext cx="1741524" cy="394643"/>
          </a:xfrm>
          <a:prstGeom prst="wedgeEllipseCallout">
            <a:avLst>
              <a:gd name="adj1" fmla="val -18480"/>
              <a:gd name="adj2" fmla="val 94770"/>
            </a:avLst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 err="1">
                <a:solidFill>
                  <a:schemeClr val="accent5"/>
                </a:solidFill>
              </a:rPr>
              <a:t>Affermative</a:t>
            </a:r>
            <a:endParaRPr lang="ar-SA" b="1" dirty="0">
              <a:solidFill>
                <a:schemeClr val="accent5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6A9F1AC-E044-756E-82C6-FB77C071C685}"/>
              </a:ext>
            </a:extLst>
          </p:cNvPr>
          <p:cNvSpPr/>
          <p:nvPr/>
        </p:nvSpPr>
        <p:spPr>
          <a:xfrm>
            <a:off x="468583" y="3828759"/>
            <a:ext cx="39930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800" b="1" cap="none" spc="0" dirty="0">
                <a:ln w="0"/>
                <a:solidFill>
                  <a:schemeClr val="bg1">
                    <a:lumMod val="10000"/>
                  </a:schemeClr>
                </a:solidFill>
              </a:rPr>
              <a:t>He does</a:t>
            </a:r>
            <a:r>
              <a:rPr lang="en-US" sz="1800" b="1" cap="none" spc="0" dirty="0">
                <a:ln w="0"/>
                <a:solidFill>
                  <a:schemeClr val="bg1">
                    <a:lumMod val="50000"/>
                  </a:schemeClr>
                </a:solidFill>
              </a:rPr>
              <a:t>n’t</a:t>
            </a:r>
            <a:r>
              <a:rPr lang="en-US" sz="1800" b="1" cap="none" spc="0" dirty="0">
                <a:ln w="0"/>
                <a:solidFill>
                  <a:schemeClr val="bg1">
                    <a:lumMod val="10000"/>
                  </a:schemeClr>
                </a:solidFill>
              </a:rPr>
              <a:t> like football,                                                         </a:t>
            </a:r>
            <a:endParaRPr lang="ar-SA" sz="1800" b="1" cap="none" spc="0" dirty="0">
              <a:ln w="0"/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E01F9FE-E3E7-4470-448B-047DC94AFB7D}"/>
              </a:ext>
            </a:extLst>
          </p:cNvPr>
          <p:cNvSpPr txBox="1"/>
          <p:nvPr/>
        </p:nvSpPr>
        <p:spPr>
          <a:xfrm>
            <a:off x="3058247" y="3840436"/>
            <a:ext cx="1616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cap="none" spc="0" dirty="0">
                <a:ln w="0"/>
                <a:solidFill>
                  <a:schemeClr val="bg1">
                    <a:lumMod val="50000"/>
                  </a:schemeClr>
                </a:solidFill>
              </a:rPr>
              <a:t>does he ?</a:t>
            </a:r>
            <a:endParaRPr lang="ar-SA" sz="1800" dirty="0"/>
          </a:p>
        </p:txBody>
      </p:sp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id="{89586327-5947-C71C-213E-65B6BB7F7F02}"/>
              </a:ext>
            </a:extLst>
          </p:cNvPr>
          <p:cNvSpPr/>
          <p:nvPr/>
        </p:nvSpPr>
        <p:spPr>
          <a:xfrm>
            <a:off x="868678" y="3260865"/>
            <a:ext cx="1569680" cy="394643"/>
          </a:xfrm>
          <a:prstGeom prst="wedgeEllipseCallout">
            <a:avLst>
              <a:gd name="adj1" fmla="val -28438"/>
              <a:gd name="adj2" fmla="val 88777"/>
            </a:avLst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5"/>
                </a:solidFill>
              </a:rPr>
              <a:t>Negative</a:t>
            </a:r>
            <a:endParaRPr lang="ar-SA" b="1" dirty="0">
              <a:solidFill>
                <a:schemeClr val="accent5"/>
              </a:solidFill>
            </a:endParaRPr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DC6CBE63-27A8-C5CD-040F-E73DC9517E93}"/>
              </a:ext>
            </a:extLst>
          </p:cNvPr>
          <p:cNvSpPr/>
          <p:nvPr/>
        </p:nvSpPr>
        <p:spPr>
          <a:xfrm>
            <a:off x="3098975" y="3236427"/>
            <a:ext cx="1709508" cy="394643"/>
          </a:xfrm>
          <a:prstGeom prst="wedgeEllipseCallout">
            <a:avLst>
              <a:gd name="adj1" fmla="val -28438"/>
              <a:gd name="adj2" fmla="val 88777"/>
            </a:avLst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 err="1">
                <a:solidFill>
                  <a:schemeClr val="accent5"/>
                </a:solidFill>
              </a:rPr>
              <a:t>Affermative</a:t>
            </a:r>
            <a:endParaRPr lang="ar-SA" b="1" dirty="0">
              <a:solidFill>
                <a:schemeClr val="accent5"/>
              </a:solidFill>
            </a:endParaRPr>
          </a:p>
        </p:txBody>
      </p:sp>
      <p:pic>
        <p:nvPicPr>
          <p:cNvPr id="1026" name="Picture 2" descr="Falling Clouds - Games - Khaled Sleem">
            <a:extLst>
              <a:ext uri="{FF2B5EF4-FFF2-40B4-BE49-F238E27FC236}">
                <a16:creationId xmlns:a16="http://schemas.microsoft.com/office/drawing/2014/main" id="{BE7A7EDA-D6AB-8CA7-50B1-06E98E7C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627" y="3350173"/>
            <a:ext cx="1781559" cy="196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n't and Doesn't Practice | Baamboozle - Baamboozle | The Most Fun  Classroom Games!">
            <a:extLst>
              <a:ext uri="{FF2B5EF4-FFF2-40B4-BE49-F238E27FC236}">
                <a16:creationId xmlns:a16="http://schemas.microsoft.com/office/drawing/2014/main" id="{ED7903B2-DA44-048C-0B3D-03E7A6B6F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53" y="2207172"/>
            <a:ext cx="2230820" cy="16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ndon GIFs | Tenor">
            <a:extLst>
              <a:ext uri="{FF2B5EF4-FFF2-40B4-BE49-F238E27FC236}">
                <a16:creationId xmlns:a16="http://schemas.microsoft.com/office/drawing/2014/main" id="{96777C41-4F9F-FFC8-C4E3-B6A0DB444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338" y="811432"/>
            <a:ext cx="1236936" cy="157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1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/>
      <p:bldP spid="12" grpId="0" animBg="1"/>
      <p:bldP spid="13" grpId="0"/>
      <p:bldP spid="14" grpId="0" animBg="1"/>
      <p:bldP spid="15" grpId="0" animBg="1"/>
      <p:bldP spid="16" grpId="0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ACTICE MAKES PERFECT by Mat Voyce on Dribbble">
            <a:extLst>
              <a:ext uri="{FF2B5EF4-FFF2-40B4-BE49-F238E27FC236}">
                <a16:creationId xmlns:a16="http://schemas.microsoft.com/office/drawing/2014/main" id="{8B73C5B4-1180-4EAD-AD20-587DB60D3C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28" y="1266730"/>
            <a:ext cx="3929743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6" name="Google Shape;786;p41"/>
          <p:cNvSpPr/>
          <p:nvPr/>
        </p:nvSpPr>
        <p:spPr>
          <a:xfrm rot="1338212">
            <a:off x="5699213" y="862922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537" y="0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450" y="-22293"/>
            <a:ext cx="1302874" cy="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4074" y="-11248"/>
            <a:ext cx="1424500" cy="969069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45"/>
          <p:cNvSpPr/>
          <p:nvPr/>
        </p:nvSpPr>
        <p:spPr>
          <a:xfrm>
            <a:off x="1539575" y="631566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1470563" y="255824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885;p47">
            <a:extLst>
              <a:ext uri="{FF2B5EF4-FFF2-40B4-BE49-F238E27FC236}">
                <a16:creationId xmlns:a16="http://schemas.microsoft.com/office/drawing/2014/main" id="{15C9BB7A-0A2A-492D-90EE-22D252ABDC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5460" y="143785"/>
            <a:ext cx="5509259" cy="7392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Complete the question tag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2050" name="Picture 2" descr="animated food images | ... Food Animation Clipart Category and the file  name is : chef-animation | Food clipart, Animated clipart, Clip art">
            <a:extLst>
              <a:ext uri="{FF2B5EF4-FFF2-40B4-BE49-F238E27FC236}">
                <a16:creationId xmlns:a16="http://schemas.microsoft.com/office/drawing/2014/main" id="{D0BD369D-5EFC-A410-95BB-570D56680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1524001"/>
            <a:ext cx="3122295" cy="2301240"/>
          </a:xfrm>
          <a:prstGeom prst="rect">
            <a:avLst/>
          </a:prstGeom>
          <a:ln w="127000" cap="sq">
            <a:solidFill>
              <a:schemeClr val="tx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6C9AC6B-D99B-3268-0D7F-5058B9EB27C2}"/>
              </a:ext>
            </a:extLst>
          </p:cNvPr>
          <p:cNvSpPr/>
          <p:nvPr/>
        </p:nvSpPr>
        <p:spPr>
          <a:xfrm>
            <a:off x="4927313" y="2206013"/>
            <a:ext cx="370903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800" b="1" cap="none" spc="0" dirty="0">
                <a:ln w="0"/>
                <a:solidFill>
                  <a:srgbClr val="000000"/>
                </a:solidFill>
              </a:rPr>
              <a:t>He is</a:t>
            </a:r>
            <a:r>
              <a:rPr lang="en-US" sz="1800" b="1" dirty="0">
                <a:ln w="0"/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b="1" dirty="0">
                <a:ln w="0"/>
                <a:solidFill>
                  <a:srgbClr val="000000"/>
                </a:solidFill>
              </a:rPr>
              <a:t>a good cooker</a:t>
            </a:r>
            <a:r>
              <a:rPr lang="en-US" sz="1800" b="1" cap="none" spc="0" dirty="0">
                <a:ln w="0"/>
                <a:solidFill>
                  <a:srgbClr val="000000"/>
                </a:solidFill>
              </a:rPr>
              <a:t>, </a:t>
            </a:r>
            <a:endParaRPr lang="ar-SA" sz="1800" b="1" cap="none" spc="0" dirty="0">
              <a:ln w="0"/>
              <a:solidFill>
                <a:srgbClr val="00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36959A0-368C-BFB7-7D6A-B1B248FD0A1F}"/>
              </a:ext>
            </a:extLst>
          </p:cNvPr>
          <p:cNvSpPr txBox="1"/>
          <p:nvPr/>
        </p:nvSpPr>
        <p:spPr>
          <a:xfrm>
            <a:off x="7202214" y="2220268"/>
            <a:ext cx="140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cap="none" spc="0" dirty="0">
                <a:ln w="0"/>
                <a:solidFill>
                  <a:schemeClr val="bg1">
                    <a:lumMod val="50000"/>
                  </a:schemeClr>
                </a:solidFill>
              </a:rPr>
              <a:t>isn’t he ?</a:t>
            </a:r>
            <a:endParaRPr lang="ar-SA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537" y="0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450" y="-22293"/>
            <a:ext cx="1302874" cy="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4074" y="-11248"/>
            <a:ext cx="1424500" cy="969069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45"/>
          <p:cNvSpPr/>
          <p:nvPr/>
        </p:nvSpPr>
        <p:spPr>
          <a:xfrm>
            <a:off x="1539575" y="631566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1470563" y="255824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885;p47">
            <a:extLst>
              <a:ext uri="{FF2B5EF4-FFF2-40B4-BE49-F238E27FC236}">
                <a16:creationId xmlns:a16="http://schemas.microsoft.com/office/drawing/2014/main" id="{15C9BB7A-0A2A-492D-90EE-22D252ABDC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5460" y="143785"/>
            <a:ext cx="5509259" cy="7392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Complete the question tag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6C9AC6B-D99B-3268-0D7F-5058B9EB27C2}"/>
              </a:ext>
            </a:extLst>
          </p:cNvPr>
          <p:cNvSpPr/>
          <p:nvPr/>
        </p:nvSpPr>
        <p:spPr>
          <a:xfrm>
            <a:off x="4927313" y="2206013"/>
            <a:ext cx="370903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0"/>
                <a:solidFill>
                  <a:srgbClr val="000000"/>
                </a:solidFill>
              </a:rPr>
              <a:t>They will travel , </a:t>
            </a:r>
            <a:endParaRPr lang="ar-SA" sz="1800" b="1" cap="none" spc="0" dirty="0">
              <a:ln w="0"/>
              <a:solidFill>
                <a:srgbClr val="00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36959A0-368C-BFB7-7D6A-B1B248FD0A1F}"/>
              </a:ext>
            </a:extLst>
          </p:cNvPr>
          <p:cNvSpPr txBox="1"/>
          <p:nvPr/>
        </p:nvSpPr>
        <p:spPr>
          <a:xfrm>
            <a:off x="6828834" y="2220268"/>
            <a:ext cx="1667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cap="none" spc="0" dirty="0">
                <a:ln w="0"/>
                <a:solidFill>
                  <a:schemeClr val="bg1">
                    <a:lumMod val="50000"/>
                  </a:schemeClr>
                </a:solidFill>
              </a:rPr>
              <a:t>won’t they ?</a:t>
            </a:r>
            <a:endParaRPr lang="ar-SA" sz="1800" dirty="0"/>
          </a:p>
        </p:txBody>
      </p:sp>
      <p:pic>
        <p:nvPicPr>
          <p:cNvPr id="3076" name="Picture 4" descr="Family travels by car by Agor2012 on Dribbble">
            <a:extLst>
              <a:ext uri="{FF2B5EF4-FFF2-40B4-BE49-F238E27FC236}">
                <a16:creationId xmlns:a16="http://schemas.microsoft.com/office/drawing/2014/main" id="{EECC9EAD-F7BB-58D2-F01F-CC17DB4F1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1691640"/>
            <a:ext cx="3375660" cy="24917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52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537" y="0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450" y="-22293"/>
            <a:ext cx="1302874" cy="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4074" y="-11248"/>
            <a:ext cx="1424500" cy="969069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45"/>
          <p:cNvSpPr/>
          <p:nvPr/>
        </p:nvSpPr>
        <p:spPr>
          <a:xfrm>
            <a:off x="1539575" y="631566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1470563" y="255824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885;p47">
            <a:extLst>
              <a:ext uri="{FF2B5EF4-FFF2-40B4-BE49-F238E27FC236}">
                <a16:creationId xmlns:a16="http://schemas.microsoft.com/office/drawing/2014/main" id="{15C9BB7A-0A2A-492D-90EE-22D252ABDC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5460" y="143785"/>
            <a:ext cx="5509259" cy="7392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Complete the question tag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6C9AC6B-D99B-3268-0D7F-5058B9EB27C2}"/>
              </a:ext>
            </a:extLst>
          </p:cNvPr>
          <p:cNvSpPr/>
          <p:nvPr/>
        </p:nvSpPr>
        <p:spPr>
          <a:xfrm>
            <a:off x="4927313" y="2206013"/>
            <a:ext cx="400332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800" b="1" dirty="0">
                <a:ln w="0"/>
                <a:solidFill>
                  <a:srgbClr val="000000"/>
                </a:solidFill>
              </a:rPr>
              <a:t>She didn’t buy anything, </a:t>
            </a:r>
            <a:endParaRPr lang="ar-SA" sz="1800" b="1" cap="none" spc="0" dirty="0">
              <a:ln w="0"/>
              <a:solidFill>
                <a:srgbClr val="00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36959A0-368C-BFB7-7D6A-B1B248FD0A1F}"/>
              </a:ext>
            </a:extLst>
          </p:cNvPr>
          <p:cNvSpPr txBox="1"/>
          <p:nvPr/>
        </p:nvSpPr>
        <p:spPr>
          <a:xfrm>
            <a:off x="7628934" y="2212648"/>
            <a:ext cx="1248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cap="none" spc="0" dirty="0">
                <a:ln w="0"/>
                <a:solidFill>
                  <a:schemeClr val="bg1">
                    <a:lumMod val="50000"/>
                  </a:schemeClr>
                </a:solidFill>
              </a:rPr>
              <a:t>did she?</a:t>
            </a:r>
            <a:endParaRPr lang="ar-SA" sz="1800" dirty="0"/>
          </a:p>
        </p:txBody>
      </p:sp>
      <p:pic>
        <p:nvPicPr>
          <p:cNvPr id="4098" name="Picture 2" descr="Trolley Rally | Game Design on Behance">
            <a:extLst>
              <a:ext uri="{FF2B5EF4-FFF2-40B4-BE49-F238E27FC236}">
                <a16:creationId xmlns:a16="http://schemas.microsoft.com/office/drawing/2014/main" id="{473DED3C-AD10-3D2A-2513-C3082707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" y="1409700"/>
            <a:ext cx="3383280" cy="2560320"/>
          </a:xfrm>
          <a:prstGeom prst="rect">
            <a:avLst/>
          </a:prstGeom>
          <a:ln w="1270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29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68116113-32DE-6410-D819-F9A35E5FE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2" y="800880"/>
            <a:ext cx="7838095" cy="3009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41" name="Google Shape;941;p50"/>
          <p:cNvSpPr/>
          <p:nvPr/>
        </p:nvSpPr>
        <p:spPr>
          <a:xfrm>
            <a:off x="405419" y="276685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9A0FEAB5-99EF-4229-A5D7-3CF7AE99EBF4}"/>
              </a:ext>
            </a:extLst>
          </p:cNvPr>
          <p:cNvSpPr/>
          <p:nvPr/>
        </p:nvSpPr>
        <p:spPr>
          <a:xfrm>
            <a:off x="1196068" y="926936"/>
            <a:ext cx="7353572" cy="444664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1980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827;p44">
            <a:extLst>
              <a:ext uri="{FF2B5EF4-FFF2-40B4-BE49-F238E27FC236}">
                <a16:creationId xmlns:a16="http://schemas.microsoft.com/office/drawing/2014/main" id="{DB66AE90-2FBA-4D92-93FA-916AD5B420F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642" y="-140208"/>
            <a:ext cx="1309850" cy="8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868;p46">
            <a:extLst>
              <a:ext uri="{FF2B5EF4-FFF2-40B4-BE49-F238E27FC236}">
                <a16:creationId xmlns:a16="http://schemas.microsoft.com/office/drawing/2014/main" id="{1020CD46-EFEF-4243-9792-FEE93952A4D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9410" y="-219962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301523">
            <a:off x="7534566" y="-315569"/>
            <a:ext cx="2684583" cy="126764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820;p44">
            <a:extLst>
              <a:ext uri="{FF2B5EF4-FFF2-40B4-BE49-F238E27FC236}">
                <a16:creationId xmlns:a16="http://schemas.microsoft.com/office/drawing/2014/main" id="{1B302E86-9F5E-4861-83C6-35E43B30AAAB}"/>
              </a:ext>
            </a:extLst>
          </p:cNvPr>
          <p:cNvSpPr/>
          <p:nvPr/>
        </p:nvSpPr>
        <p:spPr>
          <a:xfrm>
            <a:off x="1151976" y="4688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D00A2B5B-C9A5-6AE5-742C-BC86BB897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" y="1280160"/>
            <a:ext cx="7827979" cy="2797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8A51C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09FBDF5-A065-E3E9-F1F4-9D5A0092C97A}"/>
              </a:ext>
            </a:extLst>
          </p:cNvPr>
          <p:cNvSpPr/>
          <p:nvPr/>
        </p:nvSpPr>
        <p:spPr>
          <a:xfrm>
            <a:off x="982708" y="1688936"/>
            <a:ext cx="4153172" cy="444664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64"/>
          <p:cNvSpPr txBox="1">
            <a:spLocks noGrp="1"/>
          </p:cNvSpPr>
          <p:nvPr>
            <p:ph type="title"/>
          </p:nvPr>
        </p:nvSpPr>
        <p:spPr>
          <a:xfrm>
            <a:off x="2272257" y="408240"/>
            <a:ext cx="459948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Homework</a:t>
            </a:r>
            <a:endParaRPr sz="4800" dirty="0"/>
          </a:p>
        </p:txBody>
      </p:sp>
      <p:sp>
        <p:nvSpPr>
          <p:cNvPr id="1515" name="Google Shape;1515;p64"/>
          <p:cNvSpPr txBox="1">
            <a:spLocks noGrp="1"/>
          </p:cNvSpPr>
          <p:nvPr>
            <p:ph type="title" idx="5"/>
          </p:nvPr>
        </p:nvSpPr>
        <p:spPr>
          <a:xfrm>
            <a:off x="903262" y="2384366"/>
            <a:ext cx="3767798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Workbook</a:t>
            </a:r>
            <a:r>
              <a:rPr lang="en" sz="4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16" name="Google Shape;1516;p64"/>
          <p:cNvSpPr txBox="1">
            <a:spLocks noGrp="1"/>
          </p:cNvSpPr>
          <p:nvPr>
            <p:ph type="subTitle" idx="6"/>
          </p:nvPr>
        </p:nvSpPr>
        <p:spPr>
          <a:xfrm>
            <a:off x="1564698" y="2992750"/>
            <a:ext cx="2532875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</a:t>
            </a:r>
            <a:r>
              <a:rPr lang="en" sz="2000" dirty="0"/>
              <a:t>age </a:t>
            </a:r>
            <a:r>
              <a:rPr lang="en" sz="2000" b="1" dirty="0">
                <a:solidFill>
                  <a:srgbClr val="00B0F0"/>
                </a:solidFill>
              </a:rPr>
              <a:t>(107) </a:t>
            </a:r>
            <a:r>
              <a:rPr lang="en" sz="2000" dirty="0"/>
              <a:t>, exercise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1">
                    <a:lumMod val="75000"/>
                  </a:schemeClr>
                </a:solidFill>
              </a:rPr>
              <a:t>( N-O)</a:t>
            </a:r>
            <a:endParaRPr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17" name="Google Shape;1517;p64"/>
          <p:cNvSpPr/>
          <p:nvPr/>
        </p:nvSpPr>
        <p:spPr>
          <a:xfrm>
            <a:off x="7992269" y="1705850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64"/>
          <p:cNvSpPr/>
          <p:nvPr/>
        </p:nvSpPr>
        <p:spPr>
          <a:xfrm>
            <a:off x="7635338" y="1385313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64"/>
          <p:cNvSpPr/>
          <p:nvPr/>
        </p:nvSpPr>
        <p:spPr>
          <a:xfrm>
            <a:off x="1232994" y="2764588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64"/>
          <p:cNvSpPr/>
          <p:nvPr/>
        </p:nvSpPr>
        <p:spPr>
          <a:xfrm>
            <a:off x="1058745" y="2548175"/>
            <a:ext cx="174251" cy="142408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1" name="Google Shape;152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450" y="1536590"/>
            <a:ext cx="2532875" cy="291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255026" y="2191600"/>
            <a:ext cx="967100" cy="6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5EEA9915-22D5-05BA-FBA4-CBA4A08D3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713">
            <a:off x="368400" y="186240"/>
            <a:ext cx="2255566" cy="1933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8" name="Google Shape;159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">
            <a:off x="-1293738" y="317969"/>
            <a:ext cx="5407699" cy="255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Google Shape;1599;p69"/>
          <p:cNvSpPr txBox="1">
            <a:spLocks noGrp="1"/>
          </p:cNvSpPr>
          <p:nvPr>
            <p:ph type="ctrTitle"/>
          </p:nvPr>
        </p:nvSpPr>
        <p:spPr>
          <a:xfrm>
            <a:off x="4699319" y="719658"/>
            <a:ext cx="38181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T</a:t>
            </a:r>
            <a:r>
              <a:rPr lang="en" dirty="0">
                <a:solidFill>
                  <a:schemeClr val="lt2"/>
                </a:solidFill>
              </a:rPr>
              <a:t>H</a:t>
            </a:r>
            <a:r>
              <a:rPr lang="en" dirty="0">
                <a:solidFill>
                  <a:schemeClr val="accent1"/>
                </a:solidFill>
              </a:rPr>
              <a:t>A</a:t>
            </a:r>
            <a:r>
              <a:rPr lang="en" dirty="0">
                <a:solidFill>
                  <a:schemeClr val="accent4"/>
                </a:solidFill>
              </a:rPr>
              <a:t>N</a:t>
            </a:r>
            <a:r>
              <a:rPr lang="en" dirty="0">
                <a:solidFill>
                  <a:schemeClr val="accent2"/>
                </a:solidFill>
              </a:rPr>
              <a:t>K</a:t>
            </a:r>
            <a:r>
              <a:rPr lang="en" dirty="0">
                <a:solidFill>
                  <a:schemeClr val="accent3"/>
                </a:solidFill>
              </a:rPr>
              <a:t>S</a:t>
            </a:r>
            <a:r>
              <a:rPr lang="en" dirty="0"/>
              <a:t>!</a:t>
            </a:r>
            <a:endParaRPr dirty="0"/>
          </a:p>
        </p:txBody>
      </p:sp>
      <p:sp>
        <p:nvSpPr>
          <p:cNvPr id="1614" name="Google Shape;1614;p69"/>
          <p:cNvSpPr/>
          <p:nvPr/>
        </p:nvSpPr>
        <p:spPr>
          <a:xfrm>
            <a:off x="8534636" y="851857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69"/>
          <p:cNvSpPr/>
          <p:nvPr/>
        </p:nvSpPr>
        <p:spPr>
          <a:xfrm>
            <a:off x="8210493" y="554805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6" name="Google Shape;1616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44900" y="1846492"/>
            <a:ext cx="2664407" cy="181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Google Shape;161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417" y="2289971"/>
            <a:ext cx="2127308" cy="148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8" name="Google Shape;1618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596914" y="2455657"/>
            <a:ext cx="2664406" cy="148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ave a nice day card with three colorful tulips Stock Photo - Alamy">
            <a:extLst>
              <a:ext uri="{FF2B5EF4-FFF2-40B4-BE49-F238E27FC236}">
                <a16:creationId xmlns:a16="http://schemas.microsoft.com/office/drawing/2014/main" id="{99FF3CC2-EA15-4626-8692-FB9F6E473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8" b="18307"/>
          <a:stretch/>
        </p:blipFill>
        <p:spPr bwMode="auto">
          <a:xfrm>
            <a:off x="5143851" y="1883139"/>
            <a:ext cx="3373568" cy="2294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 flipH="1">
            <a:off x="7491325" y="2446850"/>
            <a:ext cx="943000" cy="35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66725" y="-842125"/>
            <a:ext cx="943000" cy="35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38"/>
          <p:cNvSpPr/>
          <p:nvPr/>
        </p:nvSpPr>
        <p:spPr>
          <a:xfrm>
            <a:off x="7517201" y="2087493"/>
            <a:ext cx="365384" cy="298613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9" name="Google Shape;73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4600" y="311450"/>
            <a:ext cx="1673100" cy="11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8575" y="3498100"/>
            <a:ext cx="1942325" cy="13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885;p47">
            <a:extLst>
              <a:ext uri="{FF2B5EF4-FFF2-40B4-BE49-F238E27FC236}">
                <a16:creationId xmlns:a16="http://schemas.microsoft.com/office/drawing/2014/main" id="{2A57FE78-E27E-4ACC-B25E-3574DC942C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375" y="1330828"/>
            <a:ext cx="3919014" cy="1320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>
              <a:solidFill>
                <a:schemeClr val="dk2"/>
              </a:solidFill>
            </a:endParaRPr>
          </a:p>
        </p:txBody>
      </p:sp>
      <p:sp>
        <p:nvSpPr>
          <p:cNvPr id="15" name="Google Shape;1516;p64">
            <a:extLst>
              <a:ext uri="{FF2B5EF4-FFF2-40B4-BE49-F238E27FC236}">
                <a16:creationId xmlns:a16="http://schemas.microsoft.com/office/drawing/2014/main" id="{DDE57C1E-FE8F-47FA-B635-D77208CA98F1}"/>
              </a:ext>
            </a:extLst>
          </p:cNvPr>
          <p:cNvSpPr txBox="1">
            <a:spLocks/>
          </p:cNvSpPr>
          <p:nvPr/>
        </p:nvSpPr>
        <p:spPr>
          <a:xfrm>
            <a:off x="1208424" y="2468928"/>
            <a:ext cx="2532875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dirty="0"/>
              <a:t>Page </a:t>
            </a:r>
            <a:r>
              <a:rPr lang="en-US" sz="1600" b="1" dirty="0">
                <a:solidFill>
                  <a:srgbClr val="00B0F0"/>
                </a:solidFill>
              </a:rPr>
              <a:t>(44)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6B46820-1C93-77E3-B4A5-F6ABDBE5DB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83" t="18963" r="34834" b="11259"/>
          <a:stretch/>
        </p:blipFill>
        <p:spPr>
          <a:xfrm rot="21129782">
            <a:off x="4772983" y="972182"/>
            <a:ext cx="2314246" cy="2818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909" y="-173900"/>
            <a:ext cx="1957858" cy="8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0471" y="-134825"/>
            <a:ext cx="1069588" cy="106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125" y="540000"/>
            <a:ext cx="917875" cy="71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9449" y="-134825"/>
            <a:ext cx="775715" cy="5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2367" y="-74599"/>
            <a:ext cx="1519097" cy="811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153D22E-0C71-A3A1-55B1-A0B55FA14E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00" t="46222" r="32500" b="17926"/>
          <a:stretch/>
        </p:blipFill>
        <p:spPr>
          <a:xfrm>
            <a:off x="1074420" y="960120"/>
            <a:ext cx="6888480" cy="2933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5A9D3FD1-C91B-4074-85FE-BC519D0D4B54}"/>
              </a:ext>
            </a:extLst>
          </p:cNvPr>
          <p:cNvSpPr/>
          <p:nvPr/>
        </p:nvSpPr>
        <p:spPr>
          <a:xfrm>
            <a:off x="1429496" y="1243477"/>
            <a:ext cx="5344684" cy="307866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61"/>
          <p:cNvSpPr txBox="1">
            <a:spLocks noGrp="1"/>
          </p:cNvSpPr>
          <p:nvPr>
            <p:ph type="title"/>
          </p:nvPr>
        </p:nvSpPr>
        <p:spPr>
          <a:xfrm>
            <a:off x="796853" y="22387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>
                    <a:lumMod val="75000"/>
                  </a:schemeClr>
                </a:solidFill>
              </a:rPr>
              <a:t>Present Simple</a:t>
            </a:r>
            <a:r>
              <a:rPr lang="en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" sz="2400" dirty="0">
                <a:solidFill>
                  <a:schemeClr val="tx2">
                    <a:lumMod val="75000"/>
                  </a:schemeClr>
                </a:solidFill>
              </a:rPr>
              <a:t>vs</a:t>
            </a:r>
            <a:r>
              <a:rPr lang="en" sz="2400" dirty="0"/>
              <a:t> </a:t>
            </a:r>
            <a:r>
              <a:rPr lang="en" sz="2400" dirty="0">
                <a:solidFill>
                  <a:srgbClr val="0070C0"/>
                </a:solidFill>
              </a:rPr>
              <a:t>Present Progressive</a:t>
            </a:r>
            <a:endParaRPr sz="2400" dirty="0">
              <a:solidFill>
                <a:srgbClr val="0070C0"/>
              </a:solidFill>
            </a:endParaRPr>
          </a:p>
        </p:txBody>
      </p:sp>
      <p:sp>
        <p:nvSpPr>
          <p:cNvPr id="1380" name="Google Shape;1380;p61"/>
          <p:cNvSpPr/>
          <p:nvPr/>
        </p:nvSpPr>
        <p:spPr>
          <a:xfrm>
            <a:off x="2981803" y="826143"/>
            <a:ext cx="2865600" cy="442500"/>
          </a:xfrm>
          <a:prstGeom prst="roundRect">
            <a:avLst>
              <a:gd name="adj" fmla="val 1749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100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Present Tense</a:t>
            </a:r>
            <a:endParaRPr sz="20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1" name="Google Shape;1381;p61"/>
          <p:cNvSpPr/>
          <p:nvPr/>
        </p:nvSpPr>
        <p:spPr>
          <a:xfrm>
            <a:off x="5029209" y="1947867"/>
            <a:ext cx="2895592" cy="442500"/>
          </a:xfrm>
          <a:prstGeom prst="roundRect">
            <a:avLst>
              <a:gd name="adj" fmla="val 1912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Present Progressive</a:t>
            </a:r>
            <a:endParaRPr sz="20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2" name="Google Shape;1382;p61"/>
          <p:cNvSpPr/>
          <p:nvPr/>
        </p:nvSpPr>
        <p:spPr>
          <a:xfrm>
            <a:off x="1526174" y="1862136"/>
            <a:ext cx="2588617" cy="442500"/>
          </a:xfrm>
          <a:prstGeom prst="roundRect">
            <a:avLst>
              <a:gd name="adj" fmla="val 249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Present Simple</a:t>
            </a:r>
            <a:endParaRPr sz="2000" b="1" dirty="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3" name="Google Shape;1383;p61"/>
          <p:cNvSpPr/>
          <p:nvPr/>
        </p:nvSpPr>
        <p:spPr>
          <a:xfrm>
            <a:off x="796853" y="2958893"/>
            <a:ext cx="1495168" cy="572700"/>
          </a:xfrm>
          <a:prstGeom prst="roundRect">
            <a:avLst>
              <a:gd name="adj" fmla="val 22405"/>
            </a:avLst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" b="1" dirty="0">
                <a:solidFill>
                  <a:schemeClr val="bg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abits</a:t>
            </a:r>
            <a:endParaRPr b="1" dirty="0">
              <a:solidFill>
                <a:schemeClr val="bg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4" name="Google Shape;1384;p61"/>
          <p:cNvSpPr/>
          <p:nvPr/>
        </p:nvSpPr>
        <p:spPr>
          <a:xfrm>
            <a:off x="3393171" y="2958893"/>
            <a:ext cx="893700" cy="572700"/>
          </a:xfrm>
          <a:prstGeom prst="roundRect">
            <a:avLst>
              <a:gd name="adj" fmla="val 18423"/>
            </a:avLst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routins</a:t>
            </a:r>
            <a:endParaRPr b="1" dirty="0">
              <a:solidFill>
                <a:schemeClr val="bg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5" name="Google Shape;1385;p61"/>
          <p:cNvSpPr/>
          <p:nvPr/>
        </p:nvSpPr>
        <p:spPr>
          <a:xfrm>
            <a:off x="4414603" y="3035799"/>
            <a:ext cx="1658136" cy="572700"/>
          </a:xfrm>
          <a:prstGeom prst="roundRect">
            <a:avLst>
              <a:gd name="adj" fmla="val 20472"/>
            </a:avLst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" b="1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ctions happenong now</a:t>
            </a:r>
            <a:endParaRPr b="1" dirty="0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6" name="Google Shape;1386;p61"/>
          <p:cNvSpPr/>
          <p:nvPr/>
        </p:nvSpPr>
        <p:spPr>
          <a:xfrm>
            <a:off x="7029147" y="3046545"/>
            <a:ext cx="1407799" cy="572700"/>
          </a:xfrm>
          <a:prstGeom prst="roundRect">
            <a:avLst>
              <a:gd name="adj" fmla="val 15963"/>
            </a:avLst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Temporary situation</a:t>
            </a:r>
            <a:endParaRPr b="1" dirty="0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7" name="Google Shape;1387;p61"/>
          <p:cNvSpPr/>
          <p:nvPr/>
        </p:nvSpPr>
        <p:spPr>
          <a:xfrm>
            <a:off x="1969153" y="3576342"/>
            <a:ext cx="1356769" cy="349454"/>
          </a:xfrm>
          <a:prstGeom prst="roundRect">
            <a:avLst>
              <a:gd name="adj" fmla="val 1842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2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permenant</a:t>
            </a:r>
            <a:endParaRPr b="1" dirty="0">
              <a:solidFill>
                <a:schemeClr val="tx2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88" name="Google Shape;1388;p61"/>
          <p:cNvCxnSpPr>
            <a:cxnSpLocks/>
          </p:cNvCxnSpPr>
          <p:nvPr/>
        </p:nvCxnSpPr>
        <p:spPr>
          <a:xfrm flipH="1">
            <a:off x="2594452" y="2299016"/>
            <a:ext cx="53086" cy="1232577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9" name="Google Shape;1389;p61"/>
          <p:cNvSpPr/>
          <p:nvPr/>
        </p:nvSpPr>
        <p:spPr>
          <a:xfrm>
            <a:off x="5636491" y="3567661"/>
            <a:ext cx="1524929" cy="349454"/>
          </a:xfrm>
          <a:prstGeom prst="roundRect">
            <a:avLst>
              <a:gd name="adj" fmla="val 15963"/>
            </a:avLst>
          </a:prstGeom>
          <a:solidFill>
            <a:schemeClr val="accent3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2">
                    <a:lumMod val="20000"/>
                    <a:lumOff val="8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Temporary</a:t>
            </a:r>
            <a:endParaRPr b="1" dirty="0">
              <a:solidFill>
                <a:schemeClr val="bg2">
                  <a:lumMod val="20000"/>
                  <a:lumOff val="8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90" name="Google Shape;1390;p61"/>
          <p:cNvCxnSpPr>
            <a:cxnSpLocks/>
          </p:cNvCxnSpPr>
          <p:nvPr/>
        </p:nvCxnSpPr>
        <p:spPr>
          <a:xfrm flipH="1">
            <a:off x="6328203" y="2390367"/>
            <a:ext cx="19282" cy="1122763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1" name="Google Shape;1391;p61"/>
          <p:cNvSpPr/>
          <p:nvPr/>
        </p:nvSpPr>
        <p:spPr>
          <a:xfrm>
            <a:off x="8125619" y="1548350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61"/>
          <p:cNvSpPr/>
          <p:nvPr/>
        </p:nvSpPr>
        <p:spPr>
          <a:xfrm>
            <a:off x="7768688" y="1227813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61"/>
          <p:cNvSpPr/>
          <p:nvPr/>
        </p:nvSpPr>
        <p:spPr>
          <a:xfrm>
            <a:off x="2242997" y="1424025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61"/>
          <p:cNvSpPr/>
          <p:nvPr/>
        </p:nvSpPr>
        <p:spPr>
          <a:xfrm>
            <a:off x="2058870" y="1624562"/>
            <a:ext cx="174251" cy="142408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95" name="Google Shape;1395;p61"/>
          <p:cNvCxnSpPr>
            <a:cxnSpLocks/>
          </p:cNvCxnSpPr>
          <p:nvPr/>
        </p:nvCxnSpPr>
        <p:spPr>
          <a:xfrm rot="5400000">
            <a:off x="3235092" y="682626"/>
            <a:ext cx="593493" cy="1765528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6" name="Google Shape;1396;p61"/>
          <p:cNvCxnSpPr>
            <a:cxnSpLocks/>
          </p:cNvCxnSpPr>
          <p:nvPr/>
        </p:nvCxnSpPr>
        <p:spPr>
          <a:xfrm rot="16200000" flipH="1">
            <a:off x="5031817" y="651436"/>
            <a:ext cx="679224" cy="1913645"/>
          </a:xfrm>
          <a:prstGeom prst="curvedConnector3">
            <a:avLst>
              <a:gd name="adj1" fmla="val 49999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8" name="Google Shape;1398;p61"/>
          <p:cNvCxnSpPr>
            <a:cxnSpLocks/>
          </p:cNvCxnSpPr>
          <p:nvPr/>
        </p:nvCxnSpPr>
        <p:spPr>
          <a:xfrm rot="5400000">
            <a:off x="1719379" y="2111549"/>
            <a:ext cx="736607" cy="1122786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1398;p61">
            <a:extLst>
              <a:ext uri="{FF2B5EF4-FFF2-40B4-BE49-F238E27FC236}">
                <a16:creationId xmlns:a16="http://schemas.microsoft.com/office/drawing/2014/main" id="{71C9C4FC-D9E0-418C-BABD-6DDFCF3E364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45977" y="2116967"/>
            <a:ext cx="736607" cy="1122786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1398;p61">
            <a:extLst>
              <a:ext uri="{FF2B5EF4-FFF2-40B4-BE49-F238E27FC236}">
                <a16:creationId xmlns:a16="http://schemas.microsoft.com/office/drawing/2014/main" id="{BE8D95DD-CF84-4E35-AD60-2894C4B696DD}"/>
              </a:ext>
            </a:extLst>
          </p:cNvPr>
          <p:cNvCxnSpPr>
            <a:cxnSpLocks/>
          </p:cNvCxnSpPr>
          <p:nvPr/>
        </p:nvCxnSpPr>
        <p:spPr>
          <a:xfrm rot="5400000">
            <a:off x="5417787" y="2169106"/>
            <a:ext cx="736607" cy="1122786"/>
          </a:xfrm>
          <a:prstGeom prst="curvedConnector3">
            <a:avLst>
              <a:gd name="adj1" fmla="val 50000"/>
            </a:avLst>
          </a:prstGeom>
          <a:ln w="28575">
            <a:headEnd type="none" w="med" len="med"/>
            <a:tailEnd type="none" w="med" len="med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7" name="Google Shape;1398;p61">
            <a:extLst>
              <a:ext uri="{FF2B5EF4-FFF2-40B4-BE49-F238E27FC236}">
                <a16:creationId xmlns:a16="http://schemas.microsoft.com/office/drawing/2014/main" id="{B83A8BED-523E-4F7D-87F4-43372275A9E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40576" y="2183192"/>
            <a:ext cx="736607" cy="1122786"/>
          </a:xfrm>
          <a:prstGeom prst="curvedConnector3">
            <a:avLst>
              <a:gd name="adj1" fmla="val 50000"/>
            </a:avLst>
          </a:prstGeom>
          <a:ln w="28575">
            <a:headEnd type="none" w="med" len="med"/>
            <a:tailEnd type="none" w="med" len="med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5" name="Text Box 3">
            <a:extLst>
              <a:ext uri="{FF2B5EF4-FFF2-40B4-BE49-F238E27FC236}">
                <a16:creationId xmlns:a16="http://schemas.microsoft.com/office/drawing/2014/main" id="{317D7A65-82AE-4086-AF36-AB56345E9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335" y="4320584"/>
            <a:ext cx="4102234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Comic Sans MS" panose="030F0702030302020204" pitchFamily="66" charset="0"/>
              </a:rPr>
              <a:t>I</a:t>
            </a:r>
            <a:r>
              <a:rPr lang="it-IT" altLang="it-IT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000" b="1">
                <a:solidFill>
                  <a:srgbClr val="FF3300"/>
                </a:solidFill>
                <a:latin typeface="Comic Sans MS" panose="030F0702030302020204" pitchFamily="66" charset="0"/>
              </a:rPr>
              <a:t>usually</a:t>
            </a:r>
            <a:r>
              <a:rPr lang="it-IT" altLang="it-IT" sz="2000" b="1">
                <a:latin typeface="Comic Sans MS" panose="030F0702030302020204" pitchFamily="66" charset="0"/>
              </a:rPr>
              <a:t> work in </a:t>
            </a:r>
            <a:r>
              <a:rPr lang="it-IT" altLang="it-IT" sz="2000" b="1" dirty="0">
                <a:latin typeface="Comic Sans MS" panose="030F0702030302020204" pitchFamily="66" charset="0"/>
              </a:rPr>
              <a:t>the mornings</a:t>
            </a:r>
          </a:p>
        </p:txBody>
      </p:sp>
      <p:cxnSp>
        <p:nvCxnSpPr>
          <p:cNvPr id="1407" name="رابط كسهم مستقيم 1406">
            <a:extLst>
              <a:ext uri="{FF2B5EF4-FFF2-40B4-BE49-F238E27FC236}">
                <a16:creationId xmlns:a16="http://schemas.microsoft.com/office/drawing/2014/main" id="{E3740B16-4848-4A6F-BEC0-3C488A2B6908}"/>
              </a:ext>
            </a:extLst>
          </p:cNvPr>
          <p:cNvCxnSpPr>
            <a:cxnSpLocks/>
          </p:cNvCxnSpPr>
          <p:nvPr/>
        </p:nvCxnSpPr>
        <p:spPr>
          <a:xfrm flipH="1">
            <a:off x="2576333" y="3965431"/>
            <a:ext cx="18119" cy="3086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رابط كسهم مستقيم 78">
            <a:extLst>
              <a:ext uri="{FF2B5EF4-FFF2-40B4-BE49-F238E27FC236}">
                <a16:creationId xmlns:a16="http://schemas.microsoft.com/office/drawing/2014/main" id="{7139492F-BE59-473A-9168-6E7DB471B003}"/>
              </a:ext>
            </a:extLst>
          </p:cNvPr>
          <p:cNvCxnSpPr>
            <a:cxnSpLocks/>
          </p:cNvCxnSpPr>
          <p:nvPr/>
        </p:nvCxnSpPr>
        <p:spPr>
          <a:xfrm flipH="1">
            <a:off x="6328203" y="3932714"/>
            <a:ext cx="1" cy="3358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Text Box 4">
            <a:extLst>
              <a:ext uri="{FF2B5EF4-FFF2-40B4-BE49-F238E27FC236}">
                <a16:creationId xmlns:a16="http://schemas.microsoft.com/office/drawing/2014/main" id="{1683FE1A-12EF-4D6B-8DF5-AB4A4D749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9" y="4317357"/>
            <a:ext cx="3595891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Comic Sans MS" panose="030F0702030302020204" pitchFamily="66" charset="0"/>
              </a:rPr>
              <a:t>I am working </a:t>
            </a:r>
            <a:r>
              <a:rPr lang="it-IT" altLang="it-IT" sz="2000" b="1" dirty="0">
                <a:solidFill>
                  <a:srgbClr val="FF3300"/>
                </a:solidFill>
                <a:latin typeface="Comic Sans MS" panose="030F0702030302020204" pitchFamily="66" charset="0"/>
              </a:rPr>
              <a:t>this morning</a:t>
            </a:r>
          </a:p>
        </p:txBody>
      </p:sp>
    </p:spTree>
    <p:extLst>
      <p:ext uri="{BB962C8B-B14F-4D97-AF65-F5344CB8AC3E}">
        <p14:creationId xmlns:p14="http://schemas.microsoft.com/office/powerpoint/2010/main" val="390685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" grpId="0"/>
      <p:bldP spid="1384" grpId="0"/>
      <p:bldP spid="1385" grpId="0"/>
      <p:bldP spid="1386" grpId="0"/>
      <p:bldP spid="1387" grpId="0" animBg="1"/>
      <p:bldP spid="1389" grpId="0" animBg="1"/>
      <p:bldP spid="65" grpId="0" animBg="1"/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555271" y="2760151"/>
            <a:ext cx="972990" cy="66190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مربع نص 12">
            <a:extLst>
              <a:ext uri="{FF2B5EF4-FFF2-40B4-BE49-F238E27FC236}">
                <a16:creationId xmlns:a16="http://schemas.microsoft.com/office/drawing/2014/main" id="{3830D6DB-419D-4012-ACAB-EF3540B8D46F}"/>
              </a:ext>
            </a:extLst>
          </p:cNvPr>
          <p:cNvSpPr txBox="1"/>
          <p:nvPr/>
        </p:nvSpPr>
        <p:spPr>
          <a:xfrm>
            <a:off x="2204135" y="1090463"/>
            <a:ext cx="812799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Proxima Nova Light"/>
              </a:rPr>
              <a:t>I</a:t>
            </a:r>
          </a:p>
          <a:p>
            <a:endParaRPr lang="en-US" sz="2000" dirty="0">
              <a:highlight>
                <a:srgbClr val="FFFF00"/>
              </a:highlight>
              <a:latin typeface="Proxima Nova Light"/>
            </a:endParaRPr>
          </a:p>
          <a:p>
            <a:endParaRPr lang="en-US" sz="2000" dirty="0">
              <a:highlight>
                <a:srgbClr val="FFFF00"/>
              </a:highlight>
              <a:latin typeface="Proxima Nova Light"/>
            </a:endParaRPr>
          </a:p>
          <a:p>
            <a:r>
              <a:rPr lang="en-US" sz="2000" b="0" i="0" u="none" strike="noStrike" baseline="0" dirty="0">
                <a:latin typeface="Proxima Nova Light"/>
              </a:rPr>
              <a:t>He   </a:t>
            </a:r>
          </a:p>
          <a:p>
            <a:r>
              <a:rPr lang="en-US" sz="2000" dirty="0">
                <a:latin typeface="Proxima Nova Light"/>
              </a:rPr>
              <a:t>She </a:t>
            </a:r>
          </a:p>
          <a:p>
            <a:r>
              <a:rPr lang="en-US" sz="2000" b="0" i="0" u="none" strike="noStrike" baseline="0" dirty="0">
                <a:latin typeface="Proxima Nova Light"/>
              </a:rPr>
              <a:t>It </a:t>
            </a:r>
          </a:p>
          <a:p>
            <a:endParaRPr lang="en-US" sz="2000" b="0" i="0" u="none" strike="noStrike" baseline="0" dirty="0">
              <a:latin typeface="Proxima Nova Light"/>
            </a:endParaRPr>
          </a:p>
          <a:p>
            <a:endParaRPr lang="en-US" sz="1100" dirty="0">
              <a:latin typeface="Proxima Nova Light"/>
            </a:endParaRPr>
          </a:p>
          <a:p>
            <a:r>
              <a:rPr lang="en-US" sz="2000" dirty="0">
                <a:latin typeface="Proxima Nova Light"/>
              </a:rPr>
              <a:t>You </a:t>
            </a:r>
          </a:p>
          <a:p>
            <a:r>
              <a:rPr lang="en-US" sz="2000" b="0" i="0" u="none" strike="noStrike" baseline="0" dirty="0">
                <a:latin typeface="Proxima Nova Light"/>
              </a:rPr>
              <a:t>We </a:t>
            </a:r>
          </a:p>
          <a:p>
            <a:r>
              <a:rPr lang="en-US" sz="2000" dirty="0">
                <a:latin typeface="Proxima Nova Light"/>
              </a:rPr>
              <a:t>They</a:t>
            </a:r>
            <a:endParaRPr lang="en-US" sz="1800" b="0" i="0" u="none" strike="noStrike" baseline="0" dirty="0">
              <a:latin typeface="Proxima Nova Light"/>
            </a:endParaRPr>
          </a:p>
        </p:txBody>
      </p:sp>
      <p:sp>
        <p:nvSpPr>
          <p:cNvPr id="23" name="Google Shape;1379;p61">
            <a:extLst>
              <a:ext uri="{FF2B5EF4-FFF2-40B4-BE49-F238E27FC236}">
                <a16:creationId xmlns:a16="http://schemas.microsoft.com/office/drawing/2014/main" id="{83694CBA-06E5-491A-BF39-27E06595C4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7766" y="30259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>
                    <a:lumMod val="75000"/>
                  </a:schemeClr>
                </a:solidFill>
              </a:rPr>
              <a:t>Form </a:t>
            </a:r>
            <a:r>
              <a:rPr lang="en" sz="2400" dirty="0">
                <a:solidFill>
                  <a:srgbClr val="00B0F0"/>
                </a:solidFill>
              </a:rPr>
              <a:t>of </a:t>
            </a:r>
            <a:r>
              <a:rPr lang="en" sz="2400" dirty="0">
                <a:solidFill>
                  <a:schemeClr val="accent1">
                    <a:lumMod val="75000"/>
                  </a:schemeClr>
                </a:solidFill>
              </a:rPr>
              <a:t>Present</a:t>
            </a:r>
            <a:r>
              <a:rPr lang="en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" sz="2400" dirty="0">
                <a:solidFill>
                  <a:schemeClr val="bg2">
                    <a:lumMod val="75000"/>
                  </a:schemeClr>
                </a:solidFill>
              </a:rPr>
              <a:t>Progressive</a:t>
            </a:r>
            <a:endParaRPr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قوس كبير أيمن 1">
            <a:extLst>
              <a:ext uri="{FF2B5EF4-FFF2-40B4-BE49-F238E27FC236}">
                <a16:creationId xmlns:a16="http://schemas.microsoft.com/office/drawing/2014/main" id="{EBDC962C-2195-4820-9963-68E5988B224E}"/>
              </a:ext>
            </a:extLst>
          </p:cNvPr>
          <p:cNvSpPr/>
          <p:nvPr/>
        </p:nvSpPr>
        <p:spPr>
          <a:xfrm>
            <a:off x="2574675" y="2096362"/>
            <a:ext cx="575522" cy="906598"/>
          </a:xfrm>
          <a:prstGeom prst="rightBrace">
            <a:avLst>
              <a:gd name="adj1" fmla="val 8333"/>
              <a:gd name="adj2" fmla="val 48468"/>
            </a:avLst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قوس كبير أيمن 1">
            <a:extLst>
              <a:ext uri="{FF2B5EF4-FFF2-40B4-BE49-F238E27FC236}">
                <a16:creationId xmlns:a16="http://schemas.microsoft.com/office/drawing/2014/main" id="{90A6F690-0E64-4385-A1F2-82976EA3EAFA}"/>
              </a:ext>
            </a:extLst>
          </p:cNvPr>
          <p:cNvSpPr/>
          <p:nvPr/>
        </p:nvSpPr>
        <p:spPr>
          <a:xfrm>
            <a:off x="2656317" y="3323001"/>
            <a:ext cx="598421" cy="1106838"/>
          </a:xfrm>
          <a:prstGeom prst="rightBrace">
            <a:avLst>
              <a:gd name="adj1" fmla="val 8333"/>
              <a:gd name="adj2" fmla="val 48468"/>
            </a:avLst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قوس كبير أيمن 1">
            <a:extLst>
              <a:ext uri="{FF2B5EF4-FFF2-40B4-BE49-F238E27FC236}">
                <a16:creationId xmlns:a16="http://schemas.microsoft.com/office/drawing/2014/main" id="{F929AC8D-D22E-4E8C-B86F-4A5FDCDE7B52}"/>
              </a:ext>
            </a:extLst>
          </p:cNvPr>
          <p:cNvSpPr/>
          <p:nvPr/>
        </p:nvSpPr>
        <p:spPr>
          <a:xfrm>
            <a:off x="2656317" y="1092795"/>
            <a:ext cx="412238" cy="483286"/>
          </a:xfrm>
          <a:prstGeom prst="rightBrace">
            <a:avLst>
              <a:gd name="adj1" fmla="val 8333"/>
              <a:gd name="adj2" fmla="val 48468"/>
            </a:avLst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7" name="مربع نص 11">
            <a:extLst>
              <a:ext uri="{FF2B5EF4-FFF2-40B4-BE49-F238E27FC236}">
                <a16:creationId xmlns:a16="http://schemas.microsoft.com/office/drawing/2014/main" id="{D2754B7B-8AF4-4B95-9906-4B515009142F}"/>
              </a:ext>
            </a:extLst>
          </p:cNvPr>
          <p:cNvSpPr txBox="1"/>
          <p:nvPr/>
        </p:nvSpPr>
        <p:spPr>
          <a:xfrm>
            <a:off x="3254738" y="713661"/>
            <a:ext cx="1850935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b="0" i="0" u="none" strike="noStrike" baseline="0" dirty="0">
              <a:solidFill>
                <a:srgbClr val="FF0000"/>
              </a:solidFill>
              <a:latin typeface="Proxima Nova Light"/>
            </a:endParaRPr>
          </a:p>
          <a:p>
            <a:r>
              <a:rPr lang="en-US" sz="2400" dirty="0">
                <a:solidFill>
                  <a:srgbClr val="002060"/>
                </a:solidFill>
                <a:latin typeface="Abadi" panose="020B0604020104020204" pitchFamily="34" charset="0"/>
              </a:rPr>
              <a:t>am</a:t>
            </a:r>
            <a:r>
              <a:rPr lang="en-US" sz="2800" dirty="0">
                <a:solidFill>
                  <a:srgbClr val="FF0000"/>
                </a:solidFill>
                <a:latin typeface="Abadi" panose="020B0604020104020204" pitchFamily="34" charset="0"/>
              </a:rPr>
              <a:t> + </a:t>
            </a:r>
            <a:r>
              <a:rPr lang="en-US" sz="2400" dirty="0">
                <a:solidFill>
                  <a:srgbClr val="002060"/>
                </a:solidFill>
                <a:latin typeface="Abadi" panose="020B0604020104020204" pitchFamily="34" charset="0"/>
              </a:rPr>
              <a:t>ing</a:t>
            </a:r>
            <a:endParaRPr lang="en-US" sz="3200" dirty="0">
              <a:solidFill>
                <a:srgbClr val="002060"/>
              </a:solidFill>
              <a:latin typeface="Abadi" panose="020B0604020104020204" pitchFamily="34" charset="0"/>
            </a:endParaRPr>
          </a:p>
          <a:p>
            <a:endParaRPr lang="en-US" sz="1800" b="0" i="0" u="none" strike="noStrike" baseline="0" dirty="0">
              <a:latin typeface="Abadi" panose="020B0604020104020204" pitchFamily="34" charset="0"/>
            </a:endParaRPr>
          </a:p>
          <a:p>
            <a:endParaRPr lang="en-US" sz="1800" dirty="0">
              <a:latin typeface="Abadi" panose="020B0604020104020204" pitchFamily="34" charset="0"/>
            </a:endParaRPr>
          </a:p>
          <a:p>
            <a:endParaRPr lang="en-US" sz="1000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Abadi" panose="020B0604020104020204" pitchFamily="34" charset="0"/>
              </a:rPr>
              <a:t>is</a:t>
            </a:r>
            <a:r>
              <a:rPr lang="en-US" sz="2800" dirty="0">
                <a:solidFill>
                  <a:srgbClr val="FF0000"/>
                </a:solidFill>
                <a:latin typeface="Abadi" panose="020B0604020104020204" pitchFamily="34" charset="0"/>
              </a:rPr>
              <a:t> + </a:t>
            </a:r>
            <a:r>
              <a:rPr lang="en-US" sz="2400" dirty="0">
                <a:solidFill>
                  <a:srgbClr val="002060"/>
                </a:solidFill>
                <a:latin typeface="Abadi" panose="020B0604020104020204" pitchFamily="34" charset="0"/>
              </a:rPr>
              <a:t>ing</a:t>
            </a:r>
            <a:endParaRPr lang="en-US" sz="2800" dirty="0">
              <a:solidFill>
                <a:srgbClr val="002060"/>
              </a:solidFill>
              <a:latin typeface="Abadi" panose="020B0604020104020204" pitchFamily="34" charset="0"/>
            </a:endParaRPr>
          </a:p>
          <a:p>
            <a:endParaRPr lang="en-US" sz="2800" dirty="0">
              <a:solidFill>
                <a:srgbClr val="002060"/>
              </a:solidFill>
              <a:latin typeface="Abadi" panose="020B0604020104020204" pitchFamily="34" charset="0"/>
            </a:endParaRPr>
          </a:p>
          <a:p>
            <a:endParaRPr lang="en-US" sz="2000" dirty="0">
              <a:solidFill>
                <a:srgbClr val="002060"/>
              </a:solidFill>
              <a:latin typeface="Abadi" panose="020B0604020104020204" pitchFamily="34" charset="0"/>
            </a:endParaRPr>
          </a:p>
          <a:p>
            <a:endParaRPr lang="en-US" sz="1200" dirty="0">
              <a:solidFill>
                <a:srgbClr val="002060"/>
              </a:solidFill>
              <a:latin typeface="Abadi" panose="020B0604020104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Abadi" panose="020B0604020104020204" pitchFamily="34" charset="0"/>
              </a:rPr>
              <a:t>are</a:t>
            </a:r>
            <a:r>
              <a:rPr lang="en-US" sz="2800" dirty="0">
                <a:solidFill>
                  <a:srgbClr val="FF0000"/>
                </a:solidFill>
                <a:latin typeface="Abadi" panose="020B0604020104020204" pitchFamily="34" charset="0"/>
              </a:rPr>
              <a:t> + </a:t>
            </a:r>
            <a:r>
              <a:rPr lang="en-US" sz="2400" dirty="0" err="1">
                <a:solidFill>
                  <a:srgbClr val="002060"/>
                </a:solidFill>
                <a:latin typeface="Abadi" panose="020B0604020104020204" pitchFamily="34" charset="0"/>
              </a:rPr>
              <a:t>ing</a:t>
            </a:r>
            <a:endParaRPr lang="en-US" sz="2800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sp>
        <p:nvSpPr>
          <p:cNvPr id="28" name="Google Shape;1119;p57">
            <a:extLst>
              <a:ext uri="{FF2B5EF4-FFF2-40B4-BE49-F238E27FC236}">
                <a16:creationId xmlns:a16="http://schemas.microsoft.com/office/drawing/2014/main" id="{319C6ECC-8360-4FC4-B6F2-C2005ABD2B56}"/>
              </a:ext>
            </a:extLst>
          </p:cNvPr>
          <p:cNvSpPr txBox="1">
            <a:spLocks/>
          </p:cNvSpPr>
          <p:nvPr/>
        </p:nvSpPr>
        <p:spPr>
          <a:xfrm>
            <a:off x="4703328" y="1098781"/>
            <a:ext cx="2978700" cy="477300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ctr">
              <a:buFont typeface="Barlow"/>
              <a:buNone/>
            </a:pPr>
            <a:r>
              <a:rPr lang="en-US" b="1" dirty="0">
                <a:solidFill>
                  <a:schemeClr val="bg1"/>
                </a:solidFill>
              </a:rPr>
              <a:t>I am reading a new book </a:t>
            </a:r>
            <a:r>
              <a:rPr lang="en-US" sz="1600" b="1" dirty="0">
                <a:solidFill>
                  <a:schemeClr val="bg1"/>
                </a:solidFill>
              </a:rPr>
              <a:t>right now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Google Shape;1154;p57">
            <a:extLst>
              <a:ext uri="{FF2B5EF4-FFF2-40B4-BE49-F238E27FC236}">
                <a16:creationId xmlns:a16="http://schemas.microsoft.com/office/drawing/2014/main" id="{32CE60DE-B949-4DEE-A102-DDA8905DB6A0}"/>
              </a:ext>
            </a:extLst>
          </p:cNvPr>
          <p:cNvSpPr txBox="1">
            <a:spLocks/>
          </p:cNvSpPr>
          <p:nvPr/>
        </p:nvSpPr>
        <p:spPr>
          <a:xfrm>
            <a:off x="4703328" y="2167781"/>
            <a:ext cx="2978700" cy="55791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ctr">
              <a:buFont typeface="Barlow"/>
              <a:buNone/>
            </a:pPr>
            <a:r>
              <a:rPr lang="en-US" b="1" dirty="0">
                <a:solidFill>
                  <a:schemeClr val="lt1"/>
                </a:solidFill>
              </a:rPr>
              <a:t>He can’t talk </a:t>
            </a:r>
            <a:r>
              <a:rPr lang="en-US" sz="1600" b="1" dirty="0">
                <a:solidFill>
                  <a:schemeClr val="lt1"/>
                </a:solidFill>
              </a:rPr>
              <a:t>now </a:t>
            </a:r>
            <a:r>
              <a:rPr lang="en-US" b="1" dirty="0">
                <a:solidFill>
                  <a:schemeClr val="lt1"/>
                </a:solidFill>
              </a:rPr>
              <a:t>. He is brushing his teeth</a:t>
            </a:r>
            <a:endParaRPr lang="en-US" b="1" dirty="0">
              <a:solidFill>
                <a:schemeClr val="lt2"/>
              </a:solidFill>
            </a:endParaRPr>
          </a:p>
        </p:txBody>
      </p:sp>
      <p:sp>
        <p:nvSpPr>
          <p:cNvPr id="30" name="Google Shape;1155;p57">
            <a:extLst>
              <a:ext uri="{FF2B5EF4-FFF2-40B4-BE49-F238E27FC236}">
                <a16:creationId xmlns:a16="http://schemas.microsoft.com/office/drawing/2014/main" id="{28534237-99F0-405B-B7D1-ADC56D0A7179}"/>
              </a:ext>
            </a:extLst>
          </p:cNvPr>
          <p:cNvSpPr txBox="1">
            <a:spLocks/>
          </p:cNvSpPr>
          <p:nvPr/>
        </p:nvSpPr>
        <p:spPr>
          <a:xfrm>
            <a:off x="4754128" y="3541289"/>
            <a:ext cx="2978700" cy="557913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ctr">
              <a:buFont typeface="Barlow"/>
              <a:buNone/>
            </a:pPr>
            <a:r>
              <a:rPr lang="en-US" b="1" dirty="0">
                <a:solidFill>
                  <a:schemeClr val="lt1"/>
                </a:solidFill>
              </a:rPr>
              <a:t>They are watching a movie  </a:t>
            </a:r>
            <a:r>
              <a:rPr lang="en-US" sz="1600" b="1" dirty="0">
                <a:solidFill>
                  <a:schemeClr val="lt1"/>
                </a:solidFill>
              </a:rPr>
              <a:t>at the moment.</a:t>
            </a:r>
            <a:endParaRPr lang="en-US" b="1" dirty="0">
              <a:solidFill>
                <a:schemeClr val="l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02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8"/>
          <p:cNvSpPr/>
          <p:nvPr/>
        </p:nvSpPr>
        <p:spPr>
          <a:xfrm>
            <a:off x="7753399" y="652424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68"/>
          <p:cNvSpPr/>
          <p:nvPr/>
        </p:nvSpPr>
        <p:spPr>
          <a:xfrm>
            <a:off x="7406738" y="364673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2" name="Google Shape;159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7632" y="4267281"/>
            <a:ext cx="1907275" cy="10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1652" y="2039610"/>
            <a:ext cx="2798539" cy="13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592;p68">
            <a:extLst>
              <a:ext uri="{FF2B5EF4-FFF2-40B4-BE49-F238E27FC236}">
                <a16:creationId xmlns:a16="http://schemas.microsoft.com/office/drawing/2014/main" id="{85272498-A57C-486F-AE43-91BF2583F68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710" y="4487127"/>
            <a:ext cx="1258335" cy="7122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79;p61">
            <a:extLst>
              <a:ext uri="{FF2B5EF4-FFF2-40B4-BE49-F238E27FC236}">
                <a16:creationId xmlns:a16="http://schemas.microsoft.com/office/drawing/2014/main" id="{9BAC9CB2-E38F-32BF-0FA7-8CE2423532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3060" y="454997"/>
            <a:ext cx="592092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1">
                    <a:lumMod val="75000"/>
                  </a:schemeClr>
                </a:solidFill>
              </a:rPr>
              <a:t>Form </a:t>
            </a:r>
            <a:r>
              <a:rPr lang="en" sz="3200" dirty="0">
                <a:solidFill>
                  <a:srgbClr val="00B0F0"/>
                </a:solidFill>
              </a:rPr>
              <a:t>of </a:t>
            </a:r>
            <a:r>
              <a:rPr lang="en" sz="3200" dirty="0">
                <a:solidFill>
                  <a:schemeClr val="accent1">
                    <a:lumMod val="75000"/>
                  </a:schemeClr>
                </a:solidFill>
              </a:rPr>
              <a:t>Present</a:t>
            </a:r>
            <a:r>
              <a:rPr lang="en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" sz="3200" dirty="0">
                <a:solidFill>
                  <a:schemeClr val="bg2">
                    <a:lumMod val="75000"/>
                  </a:schemeClr>
                </a:solidFill>
              </a:rPr>
              <a:t>Simple</a:t>
            </a:r>
            <a:endParaRPr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مربع نص 12">
            <a:extLst>
              <a:ext uri="{FF2B5EF4-FFF2-40B4-BE49-F238E27FC236}">
                <a16:creationId xmlns:a16="http://schemas.microsoft.com/office/drawing/2014/main" id="{417FA211-A482-6E68-A0F9-5DE47249E579}"/>
              </a:ext>
            </a:extLst>
          </p:cNvPr>
          <p:cNvSpPr txBox="1"/>
          <p:nvPr/>
        </p:nvSpPr>
        <p:spPr>
          <a:xfrm>
            <a:off x="1785035" y="1402883"/>
            <a:ext cx="11181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latin typeface="Proxima Nova Light"/>
              </a:rPr>
              <a:t>He   </a:t>
            </a:r>
          </a:p>
          <a:p>
            <a:r>
              <a:rPr lang="en-US" sz="2000" dirty="0">
                <a:latin typeface="Proxima Nova Light"/>
              </a:rPr>
              <a:t>She </a:t>
            </a:r>
          </a:p>
          <a:p>
            <a:r>
              <a:rPr lang="en-US" sz="2000" b="0" i="0" u="none" strike="noStrike" baseline="0" dirty="0">
                <a:latin typeface="Proxima Nova Light"/>
              </a:rPr>
              <a:t>It</a:t>
            </a:r>
          </a:p>
          <a:p>
            <a:r>
              <a:rPr lang="en-US" sz="1600" dirty="0">
                <a:latin typeface="Proxima Nova Light"/>
              </a:rPr>
              <a:t>singular</a:t>
            </a:r>
            <a:r>
              <a:rPr lang="en-US" sz="1600" b="0" i="0" u="none" strike="noStrike" baseline="0" dirty="0">
                <a:latin typeface="Proxima Nova Light"/>
              </a:rPr>
              <a:t> </a:t>
            </a:r>
          </a:p>
          <a:p>
            <a:endParaRPr lang="en-US" sz="2400" b="0" i="0" u="none" strike="noStrike" baseline="0" dirty="0">
              <a:latin typeface="Proxima Nova Light"/>
            </a:endParaRPr>
          </a:p>
          <a:p>
            <a:endParaRPr lang="en-US" sz="1200" dirty="0">
              <a:latin typeface="Proxima Nova Light"/>
            </a:endParaRPr>
          </a:p>
          <a:p>
            <a:r>
              <a:rPr lang="en-US" sz="2000" dirty="0">
                <a:latin typeface="Proxima Nova Light"/>
              </a:rPr>
              <a:t>I </a:t>
            </a:r>
          </a:p>
          <a:p>
            <a:r>
              <a:rPr lang="en-US" sz="2000" dirty="0">
                <a:latin typeface="Proxima Nova Light"/>
              </a:rPr>
              <a:t>You </a:t>
            </a:r>
          </a:p>
          <a:p>
            <a:r>
              <a:rPr lang="en-US" sz="2000" b="0" i="0" u="none" strike="noStrike" baseline="0" dirty="0">
                <a:latin typeface="Proxima Nova Light"/>
              </a:rPr>
              <a:t>We </a:t>
            </a:r>
          </a:p>
          <a:p>
            <a:r>
              <a:rPr lang="en-US" sz="2000" dirty="0">
                <a:latin typeface="Proxima Nova Light"/>
              </a:rPr>
              <a:t>They</a:t>
            </a:r>
            <a:endParaRPr lang="en-US" sz="1800" b="0" i="0" u="none" strike="noStrike" baseline="0" dirty="0">
              <a:latin typeface="Proxima Nova Light"/>
            </a:endParaRPr>
          </a:p>
        </p:txBody>
      </p:sp>
      <p:sp>
        <p:nvSpPr>
          <p:cNvPr id="4" name="قوس كبير أيمن 1">
            <a:extLst>
              <a:ext uri="{FF2B5EF4-FFF2-40B4-BE49-F238E27FC236}">
                <a16:creationId xmlns:a16="http://schemas.microsoft.com/office/drawing/2014/main" id="{FA95E522-E035-705E-2087-026ED6F6769A}"/>
              </a:ext>
            </a:extLst>
          </p:cNvPr>
          <p:cNvSpPr/>
          <p:nvPr/>
        </p:nvSpPr>
        <p:spPr>
          <a:xfrm>
            <a:off x="2368935" y="1386840"/>
            <a:ext cx="572385" cy="1333500"/>
          </a:xfrm>
          <a:prstGeom prst="rightBrace">
            <a:avLst>
              <a:gd name="adj1" fmla="val 32296"/>
              <a:gd name="adj2" fmla="val 48468"/>
            </a:avLst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قوس كبير أيمن 1">
            <a:extLst>
              <a:ext uri="{FF2B5EF4-FFF2-40B4-BE49-F238E27FC236}">
                <a16:creationId xmlns:a16="http://schemas.microsoft.com/office/drawing/2014/main" id="{2F041700-5E9E-C8D4-414E-5F42B308D6C0}"/>
              </a:ext>
            </a:extLst>
          </p:cNvPr>
          <p:cNvSpPr/>
          <p:nvPr/>
        </p:nvSpPr>
        <p:spPr>
          <a:xfrm>
            <a:off x="2285115" y="3086100"/>
            <a:ext cx="572385" cy="1333500"/>
          </a:xfrm>
          <a:prstGeom prst="rightBrace">
            <a:avLst>
              <a:gd name="adj1" fmla="val 32296"/>
              <a:gd name="adj2" fmla="val 48468"/>
            </a:avLst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CD7808E-9100-6FB3-B12D-F2CF5132A9A8}"/>
              </a:ext>
            </a:extLst>
          </p:cNvPr>
          <p:cNvSpPr txBox="1"/>
          <p:nvPr/>
        </p:nvSpPr>
        <p:spPr>
          <a:xfrm>
            <a:off x="2988945" y="1777782"/>
            <a:ext cx="2139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badi" panose="020B0604020104020204" pitchFamily="34" charset="0"/>
              </a:rPr>
              <a:t>V</a:t>
            </a:r>
            <a:r>
              <a:rPr lang="en-US" sz="2000" dirty="0">
                <a:solidFill>
                  <a:srgbClr val="FF0000"/>
                </a:solidFill>
                <a:latin typeface="Abadi" panose="020B0604020104020204" pitchFamily="34" charset="0"/>
              </a:rPr>
              <a:t>+ </a:t>
            </a:r>
            <a:r>
              <a:rPr lang="en-US" sz="2000" dirty="0">
                <a:latin typeface="Abadi" panose="020B0604020104020204" pitchFamily="34" charset="0"/>
              </a:rPr>
              <a:t>( s – es – </a:t>
            </a:r>
            <a:r>
              <a:rPr lang="en-US" sz="2000" dirty="0" err="1">
                <a:latin typeface="Abadi" panose="020B0604020104020204" pitchFamily="34" charset="0"/>
              </a:rPr>
              <a:t>ies</a:t>
            </a:r>
            <a:r>
              <a:rPr lang="en-US" sz="2000" dirty="0">
                <a:latin typeface="Abadi" panose="020B0604020104020204" pitchFamily="34" charset="0"/>
              </a:rPr>
              <a:t>)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FCBEB57-FC27-5799-963F-93908CC7C037}"/>
              </a:ext>
            </a:extLst>
          </p:cNvPr>
          <p:cNvSpPr txBox="1"/>
          <p:nvPr/>
        </p:nvSpPr>
        <p:spPr>
          <a:xfrm>
            <a:off x="5055592" y="1455860"/>
            <a:ext cx="2244368" cy="3539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He </a:t>
            </a:r>
            <a:r>
              <a:rPr lang="en-US" sz="1700" b="1" u="sng" dirty="0">
                <a:solidFill>
                  <a:srgbClr val="8F5603"/>
                </a:solidFill>
              </a:rPr>
              <a:t>clean</a:t>
            </a:r>
            <a:r>
              <a:rPr lang="en-US" sz="1700" b="1" u="sng" dirty="0">
                <a:solidFill>
                  <a:srgbClr val="FFFF00"/>
                </a:solidFill>
              </a:rPr>
              <a:t>s</a:t>
            </a:r>
            <a:r>
              <a:rPr lang="en-US" sz="1700" b="1" dirty="0">
                <a:solidFill>
                  <a:srgbClr val="8F5603"/>
                </a:solidFill>
              </a:rPr>
              <a:t> his room.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7467D09-E0A4-0A59-B7EC-528E620999BB}"/>
              </a:ext>
            </a:extLst>
          </p:cNvPr>
          <p:cNvSpPr txBox="1"/>
          <p:nvPr/>
        </p:nvSpPr>
        <p:spPr>
          <a:xfrm>
            <a:off x="5059220" y="1935845"/>
            <a:ext cx="2805709" cy="3539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He </a:t>
            </a:r>
            <a:r>
              <a:rPr lang="en-US" sz="1700" b="1" u="sng" dirty="0">
                <a:solidFill>
                  <a:srgbClr val="8F5603"/>
                </a:solidFill>
              </a:rPr>
              <a:t>go</a:t>
            </a:r>
            <a:r>
              <a:rPr lang="en-US" sz="1700" b="1" u="sng" dirty="0">
                <a:solidFill>
                  <a:srgbClr val="FFFF00"/>
                </a:solidFill>
              </a:rPr>
              <a:t>es</a:t>
            </a:r>
            <a:r>
              <a:rPr lang="en-US" sz="1700" b="1" dirty="0">
                <a:solidFill>
                  <a:srgbClr val="8F5603"/>
                </a:solidFill>
              </a:rPr>
              <a:t> to school by car. </a:t>
            </a:r>
          </a:p>
        </p:txBody>
      </p:sp>
      <p:pic>
        <p:nvPicPr>
          <p:cNvPr id="10" name="Google Shape;1593;p68">
            <a:extLst>
              <a:ext uri="{FF2B5EF4-FFF2-40B4-BE49-F238E27FC236}">
                <a16:creationId xmlns:a16="http://schemas.microsoft.com/office/drawing/2014/main" id="{9AEA4801-3B4C-3D1D-2162-62BDC7D29DF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26048" y="1643370"/>
            <a:ext cx="2798539" cy="13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B570475-625B-E96C-6747-7F1E4088A55F}"/>
              </a:ext>
            </a:extLst>
          </p:cNvPr>
          <p:cNvSpPr txBox="1"/>
          <p:nvPr/>
        </p:nvSpPr>
        <p:spPr>
          <a:xfrm>
            <a:off x="5136509" y="2438840"/>
            <a:ext cx="2145308" cy="3539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He </a:t>
            </a:r>
            <a:r>
              <a:rPr lang="en-US" sz="1700" b="1" u="sng" dirty="0">
                <a:solidFill>
                  <a:srgbClr val="8F5603"/>
                </a:solidFill>
              </a:rPr>
              <a:t>stud</a:t>
            </a:r>
            <a:r>
              <a:rPr lang="en-US" sz="1700" b="1" u="sng" dirty="0">
                <a:solidFill>
                  <a:srgbClr val="FFFF00"/>
                </a:solidFill>
              </a:rPr>
              <a:t>ies</a:t>
            </a:r>
            <a:r>
              <a:rPr lang="en-US" sz="1700" b="1" dirty="0">
                <a:solidFill>
                  <a:srgbClr val="8F5603"/>
                </a:solidFill>
              </a:rPr>
              <a:t> English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A77BFAB-A4F0-9E4C-1C27-22A9349A3EB8}"/>
              </a:ext>
            </a:extLst>
          </p:cNvPr>
          <p:cNvSpPr txBox="1"/>
          <p:nvPr/>
        </p:nvSpPr>
        <p:spPr>
          <a:xfrm>
            <a:off x="2956560" y="3438644"/>
            <a:ext cx="1943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badi" panose="020B0604020104020204" pitchFamily="34" charset="0"/>
              </a:rPr>
              <a:t>V</a:t>
            </a:r>
            <a:r>
              <a:rPr lang="en-US" sz="2000" dirty="0">
                <a:solidFill>
                  <a:srgbClr val="FF0000"/>
                </a:solidFill>
                <a:latin typeface="Abadi" panose="020B0604020104020204" pitchFamily="34" charset="0"/>
              </a:rPr>
              <a:t> +</a:t>
            </a:r>
            <a:r>
              <a:rPr lang="en-US" sz="2000" dirty="0">
                <a:solidFill>
                  <a:srgbClr val="002060"/>
                </a:solidFill>
                <a:latin typeface="Abadi" panose="020B0604020104020204" pitchFamily="34" charset="0"/>
              </a:rPr>
              <a:t> ( infinitive)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4049E3B-A8EC-3076-A7BC-0DE7BC5FD653}"/>
              </a:ext>
            </a:extLst>
          </p:cNvPr>
          <p:cNvSpPr txBox="1"/>
          <p:nvPr/>
        </p:nvSpPr>
        <p:spPr>
          <a:xfrm>
            <a:off x="5098715" y="3241491"/>
            <a:ext cx="1968597" cy="353943"/>
          </a:xfrm>
          <a:prstGeom prst="rect">
            <a:avLst/>
          </a:prstGeom>
          <a:solidFill>
            <a:srgbClr val="92E2E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I </a:t>
            </a:r>
            <a:r>
              <a:rPr lang="en-US" sz="1700" b="1" u="sng" dirty="0">
                <a:solidFill>
                  <a:srgbClr val="8F5603"/>
                </a:solidFill>
              </a:rPr>
              <a:t>clean</a:t>
            </a:r>
            <a:r>
              <a:rPr lang="en-US" sz="1700" b="1" dirty="0">
                <a:solidFill>
                  <a:srgbClr val="8F5603"/>
                </a:solidFill>
              </a:rPr>
              <a:t> my room.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8C45558-493D-3956-38D2-8B9DFAABB932}"/>
              </a:ext>
            </a:extLst>
          </p:cNvPr>
          <p:cNvSpPr txBox="1"/>
          <p:nvPr/>
        </p:nvSpPr>
        <p:spPr>
          <a:xfrm>
            <a:off x="5084037" y="3692854"/>
            <a:ext cx="2805709" cy="353943"/>
          </a:xfrm>
          <a:prstGeom prst="rect">
            <a:avLst/>
          </a:prstGeom>
          <a:solidFill>
            <a:srgbClr val="92E2E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They </a:t>
            </a:r>
            <a:r>
              <a:rPr lang="en-US" sz="1700" b="1" u="sng" dirty="0">
                <a:solidFill>
                  <a:srgbClr val="8F5603"/>
                </a:solidFill>
              </a:rPr>
              <a:t>go</a:t>
            </a:r>
            <a:r>
              <a:rPr lang="en-US" sz="1700" b="1" dirty="0">
                <a:solidFill>
                  <a:srgbClr val="8F5603"/>
                </a:solidFill>
              </a:rPr>
              <a:t> to school by car.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8978868-E0AF-E270-65A8-5D7BA7B08A8D}"/>
              </a:ext>
            </a:extLst>
          </p:cNvPr>
          <p:cNvSpPr txBox="1"/>
          <p:nvPr/>
        </p:nvSpPr>
        <p:spPr>
          <a:xfrm>
            <a:off x="5091249" y="4177667"/>
            <a:ext cx="2145308" cy="353943"/>
          </a:xfrm>
          <a:prstGeom prst="rect">
            <a:avLst/>
          </a:prstGeom>
          <a:solidFill>
            <a:srgbClr val="92E2E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We </a:t>
            </a:r>
            <a:r>
              <a:rPr lang="en-US" sz="1700" b="1" u="sng" dirty="0">
                <a:solidFill>
                  <a:srgbClr val="8F5603"/>
                </a:solidFill>
              </a:rPr>
              <a:t>study</a:t>
            </a:r>
            <a:r>
              <a:rPr lang="en-US" sz="1700" b="1" dirty="0">
                <a:solidFill>
                  <a:srgbClr val="8F5603"/>
                </a:solidFill>
              </a:rPr>
              <a:t>  English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 animBg="1"/>
      <p:bldP spid="9" grpId="0" animBg="1"/>
      <p:bldP spid="11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105;p51">
            <a:extLst>
              <a:ext uri="{FF2B5EF4-FFF2-40B4-BE49-F238E27FC236}">
                <a16:creationId xmlns:a16="http://schemas.microsoft.com/office/drawing/2014/main" id="{3DECA001-47DA-4D6B-904B-5EB526F5BC5E}"/>
              </a:ext>
            </a:extLst>
          </p:cNvPr>
          <p:cNvSpPr txBox="1">
            <a:spLocks/>
          </p:cNvSpPr>
          <p:nvPr/>
        </p:nvSpPr>
        <p:spPr>
          <a:xfrm flipH="1">
            <a:off x="355250" y="2346968"/>
            <a:ext cx="1067515" cy="4717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Use: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Google Shape;2105;p51">
            <a:extLst>
              <a:ext uri="{FF2B5EF4-FFF2-40B4-BE49-F238E27FC236}">
                <a16:creationId xmlns:a16="http://schemas.microsoft.com/office/drawing/2014/main" id="{9DDC2E6F-2437-4BA3-9632-7954AB182636}"/>
              </a:ext>
            </a:extLst>
          </p:cNvPr>
          <p:cNvSpPr txBox="1">
            <a:spLocks/>
          </p:cNvSpPr>
          <p:nvPr/>
        </p:nvSpPr>
        <p:spPr>
          <a:xfrm flipH="1">
            <a:off x="388620" y="2993081"/>
            <a:ext cx="1475012" cy="4717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Examples: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D7B840C-9963-6266-56CE-1BDAF8254C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1" t="28148" r="13750" b="45186"/>
          <a:stretch/>
        </p:blipFill>
        <p:spPr>
          <a:xfrm>
            <a:off x="464820" y="548640"/>
            <a:ext cx="742950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18945A2-72FC-CDD1-8BDC-5CC8B815248F}"/>
              </a:ext>
            </a:extLst>
          </p:cNvPr>
          <p:cNvSpPr txBox="1"/>
          <p:nvPr/>
        </p:nvSpPr>
        <p:spPr>
          <a:xfrm>
            <a:off x="1546860" y="2374910"/>
            <a:ext cx="7002780" cy="369332"/>
          </a:xfrm>
          <a:prstGeom prst="rect">
            <a:avLst/>
          </a:prstGeom>
          <a:solidFill>
            <a:srgbClr val="5D9CE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to talk about arrangements and scheduled events in the future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01B28DFB-7529-D5DF-CAD4-F61A6F9F0FC3}"/>
              </a:ext>
            </a:extLst>
          </p:cNvPr>
          <p:cNvSpPr/>
          <p:nvPr/>
        </p:nvSpPr>
        <p:spPr>
          <a:xfrm>
            <a:off x="2108270" y="3333222"/>
            <a:ext cx="453201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cap="none" spc="0" dirty="0">
                <a:ln w="0"/>
                <a:solidFill>
                  <a:srgbClr val="8A51CF"/>
                </a:solidFill>
              </a:rPr>
              <a:t>My friend </a:t>
            </a:r>
            <a:r>
              <a:rPr lang="en-US" sz="1800" b="1" cap="none" spc="0" dirty="0">
                <a:ln w="0"/>
                <a:solidFill>
                  <a:srgbClr val="0000FF"/>
                </a:solidFill>
              </a:rPr>
              <a:t>is</a:t>
            </a:r>
            <a:r>
              <a:rPr lang="en-US" sz="1800" cap="none" spc="0" dirty="0">
                <a:ln w="0"/>
                <a:solidFill>
                  <a:srgbClr val="0000FF"/>
                </a:solidFill>
              </a:rPr>
              <a:t> </a:t>
            </a:r>
            <a:r>
              <a:rPr lang="en-US" sz="1800" b="1" cap="none" spc="0" dirty="0">
                <a:ln w="0"/>
                <a:solidFill>
                  <a:srgbClr val="00B050"/>
                </a:solidFill>
              </a:rPr>
              <a:t>coming</a:t>
            </a:r>
            <a:r>
              <a:rPr lang="en-US" sz="1800" cap="none" spc="0" dirty="0">
                <a:ln w="0"/>
                <a:solidFill>
                  <a:srgbClr val="0000FF"/>
                </a:solidFill>
              </a:rPr>
              <a:t> </a:t>
            </a:r>
            <a:r>
              <a:rPr lang="en-US" sz="1800" cap="none" spc="0" dirty="0">
                <a:ln w="0"/>
                <a:solidFill>
                  <a:srgbClr val="8A51CF"/>
                </a:solidFill>
              </a:rPr>
              <a:t>to visit us </a:t>
            </a:r>
            <a:r>
              <a:rPr lang="en-US" sz="1800" b="1" u="sng" cap="none" spc="0" dirty="0">
                <a:ln w="0"/>
                <a:solidFill>
                  <a:srgbClr val="8A51CF"/>
                </a:solidFill>
              </a:rPr>
              <a:t>next week.</a:t>
            </a:r>
            <a:endParaRPr lang="ar-SA" sz="1800" b="1" u="sng" cap="none" spc="0" dirty="0">
              <a:ln w="0"/>
              <a:solidFill>
                <a:srgbClr val="8A51CF"/>
              </a:solidFill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2EC5F781-D74C-AD1D-3312-5E7E318AC515}"/>
              </a:ext>
            </a:extLst>
          </p:cNvPr>
          <p:cNvSpPr/>
          <p:nvPr/>
        </p:nvSpPr>
        <p:spPr>
          <a:xfrm>
            <a:off x="2118360" y="3836142"/>
            <a:ext cx="454151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8A51CF"/>
                </a:solidFill>
              </a:rPr>
              <a:t>I</a:t>
            </a:r>
            <a:r>
              <a:rPr lang="en-US" sz="1800" b="1" dirty="0">
                <a:ln w="0"/>
                <a:solidFill>
                  <a:srgbClr val="0000FF"/>
                </a:solidFill>
              </a:rPr>
              <a:t>’m</a:t>
            </a:r>
            <a:r>
              <a:rPr lang="en-US" sz="1800" dirty="0">
                <a:ln w="0"/>
                <a:solidFill>
                  <a:srgbClr val="8A51CF"/>
                </a:solidFill>
              </a:rPr>
              <a:t> </a:t>
            </a:r>
            <a:r>
              <a:rPr lang="en-US" sz="1800" b="1" dirty="0">
                <a:ln w="0"/>
                <a:solidFill>
                  <a:schemeClr val="accent4">
                    <a:lumMod val="75000"/>
                  </a:schemeClr>
                </a:solidFill>
              </a:rPr>
              <a:t>leaving</a:t>
            </a:r>
            <a:r>
              <a:rPr lang="en-US" sz="1800" dirty="0">
                <a:ln w="0"/>
                <a:solidFill>
                  <a:srgbClr val="8A51CF"/>
                </a:solidFill>
              </a:rPr>
              <a:t> to Dubai </a:t>
            </a:r>
            <a:r>
              <a:rPr lang="en-US" sz="1800" b="1" u="sng" dirty="0">
                <a:ln w="0"/>
                <a:solidFill>
                  <a:srgbClr val="8A51CF"/>
                </a:solidFill>
              </a:rPr>
              <a:t>tomorrow.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B54ADDDA-9B02-1D4E-B8F2-AEA3B3485CFA}"/>
              </a:ext>
            </a:extLst>
          </p:cNvPr>
          <p:cNvSpPr/>
          <p:nvPr/>
        </p:nvSpPr>
        <p:spPr>
          <a:xfrm>
            <a:off x="2110740" y="4438122"/>
            <a:ext cx="454151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8A51CF"/>
                </a:solidFill>
              </a:rPr>
              <a:t>They</a:t>
            </a:r>
            <a:r>
              <a:rPr lang="en-US" sz="1800" b="1" dirty="0">
                <a:ln w="0"/>
                <a:solidFill>
                  <a:srgbClr val="0000FF"/>
                </a:solidFill>
              </a:rPr>
              <a:t> are</a:t>
            </a:r>
            <a:r>
              <a:rPr lang="en-US" sz="1800" dirty="0">
                <a:ln w="0"/>
                <a:solidFill>
                  <a:srgbClr val="8A51CF"/>
                </a:solidFill>
              </a:rPr>
              <a:t> </a:t>
            </a:r>
            <a:r>
              <a:rPr lang="en-US" sz="1800" b="1" dirty="0">
                <a:ln w="0"/>
                <a:solidFill>
                  <a:schemeClr val="accent4">
                    <a:lumMod val="75000"/>
                  </a:schemeClr>
                </a:solidFill>
              </a:rPr>
              <a:t>playing</a:t>
            </a:r>
            <a:r>
              <a:rPr lang="en-US" sz="1800" dirty="0">
                <a:ln w="0"/>
                <a:solidFill>
                  <a:srgbClr val="8A51CF"/>
                </a:solidFill>
              </a:rPr>
              <a:t> football  </a:t>
            </a:r>
            <a:r>
              <a:rPr lang="en-US" sz="1800" b="1" u="sng" dirty="0">
                <a:ln w="0"/>
                <a:solidFill>
                  <a:srgbClr val="8A51CF"/>
                </a:solidFill>
              </a:rPr>
              <a:t>tonight.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82231D02-3A7F-9000-C9B5-D2AF5696DC2F}"/>
              </a:ext>
            </a:extLst>
          </p:cNvPr>
          <p:cNvSpPr/>
          <p:nvPr/>
        </p:nvSpPr>
        <p:spPr>
          <a:xfrm>
            <a:off x="743696" y="655320"/>
            <a:ext cx="2731024" cy="220980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28" grpId="0" animBg="1"/>
      <p:bldP spid="29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Google Shape;94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600" y="3071700"/>
            <a:ext cx="1412900" cy="22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51"/>
          <p:cNvSpPr txBox="1">
            <a:spLocks noGrp="1"/>
          </p:cNvSpPr>
          <p:nvPr>
            <p:ph type="title"/>
          </p:nvPr>
        </p:nvSpPr>
        <p:spPr>
          <a:xfrm>
            <a:off x="2453771" y="123765"/>
            <a:ext cx="42093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orbel" panose="020B0503020204020204" pitchFamily="34" charset="0"/>
              </a:rPr>
              <a:t>Time Expressions</a:t>
            </a:r>
            <a:endParaRPr sz="3000" dirty="0">
              <a:latin typeface="Corbel" panose="020B0503020204020204" pitchFamily="34" charset="0"/>
            </a:endParaRPr>
          </a:p>
        </p:txBody>
      </p:sp>
      <p:sp>
        <p:nvSpPr>
          <p:cNvPr id="954" name="Google Shape;954;p51"/>
          <p:cNvSpPr txBox="1">
            <a:spLocks noGrp="1"/>
          </p:cNvSpPr>
          <p:nvPr>
            <p:ph type="title" idx="7"/>
          </p:nvPr>
        </p:nvSpPr>
        <p:spPr>
          <a:xfrm>
            <a:off x="567118" y="1197610"/>
            <a:ext cx="2352694" cy="527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Present Simple</a:t>
            </a:r>
            <a:endParaRPr dirty="0"/>
          </a:p>
        </p:txBody>
      </p:sp>
      <p:pic>
        <p:nvPicPr>
          <p:cNvPr id="956" name="Google Shape;95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6227" y="1635840"/>
            <a:ext cx="2751525" cy="18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51"/>
          <p:cNvSpPr txBox="1"/>
          <p:nvPr/>
        </p:nvSpPr>
        <p:spPr>
          <a:xfrm>
            <a:off x="3746550" y="2445775"/>
            <a:ext cx="16509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en" sz="20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" sz="20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2000" b="1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en" sz="20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lang="en" sz="20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</a:t>
            </a:r>
            <a:r>
              <a:rPr lang="en"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endParaRPr sz="20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8" name="Google Shape;958;p51"/>
          <p:cNvSpPr/>
          <p:nvPr/>
        </p:nvSpPr>
        <p:spPr>
          <a:xfrm>
            <a:off x="3480469" y="1655650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51"/>
          <p:cNvSpPr/>
          <p:nvPr/>
        </p:nvSpPr>
        <p:spPr>
          <a:xfrm>
            <a:off x="3123538" y="1335113"/>
            <a:ext cx="356925" cy="2917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38AA447-A4AC-433B-AE5F-94BC5144E3B0}"/>
              </a:ext>
            </a:extLst>
          </p:cNvPr>
          <p:cNvSpPr txBox="1"/>
          <p:nvPr/>
        </p:nvSpPr>
        <p:spPr>
          <a:xfrm>
            <a:off x="436081" y="1741178"/>
            <a:ext cx="331046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always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usually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often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Sometimes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Rarely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Never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ever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every day .. week ..  month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masis MT Pro Medium" panose="02040604050005020304" pitchFamily="18" charset="0"/>
                <a:ea typeface="方正综艺简体" panose="02010601030101010101" pitchFamily="2" charset="-122"/>
              </a:rPr>
              <a:t>On Friday…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masis MT Pro Medium" panose="02040604050005020304" pitchFamily="18" charset="0"/>
                <a:ea typeface="方正综艺简体" panose="02010601030101010101" pitchFamily="2" charset="-122"/>
              </a:rPr>
              <a:t>once…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A417C19D-8BDD-455E-8363-1A0613C944D5}"/>
              </a:ext>
            </a:extLst>
          </p:cNvPr>
          <p:cNvSpPr txBox="1"/>
          <p:nvPr/>
        </p:nvSpPr>
        <p:spPr>
          <a:xfrm>
            <a:off x="500138" y="4173572"/>
            <a:ext cx="318235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go to school </a:t>
            </a:r>
            <a:r>
              <a:rPr lang="en-US" b="1" dirty="0"/>
              <a:t>everyday 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 </a:t>
            </a:r>
            <a:r>
              <a:rPr lang="en-US" b="1" dirty="0"/>
              <a:t>usually</a:t>
            </a:r>
            <a:r>
              <a:rPr lang="en-US" dirty="0"/>
              <a:t> goes to bed early.</a:t>
            </a:r>
            <a:endParaRPr lang="ar-SA" dirty="0"/>
          </a:p>
        </p:txBody>
      </p:sp>
      <p:sp>
        <p:nvSpPr>
          <p:cNvPr id="34" name="Google Shape;954;p51">
            <a:extLst>
              <a:ext uri="{FF2B5EF4-FFF2-40B4-BE49-F238E27FC236}">
                <a16:creationId xmlns:a16="http://schemas.microsoft.com/office/drawing/2014/main" id="{F8B21C5E-AE67-4511-BAF0-62498C385ED6}"/>
              </a:ext>
            </a:extLst>
          </p:cNvPr>
          <p:cNvSpPr txBox="1">
            <a:spLocks/>
          </p:cNvSpPr>
          <p:nvPr/>
        </p:nvSpPr>
        <p:spPr>
          <a:xfrm>
            <a:off x="5551714" y="1164937"/>
            <a:ext cx="3025167" cy="527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/>
            <a:r>
              <a:rPr lang="en-US" dirty="0"/>
              <a:t>Present Progressive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A898CFFE-3E1A-46D7-A4DE-338DB7E623C9}"/>
              </a:ext>
            </a:extLst>
          </p:cNvPr>
          <p:cNvSpPr txBox="1"/>
          <p:nvPr/>
        </p:nvSpPr>
        <p:spPr>
          <a:xfrm>
            <a:off x="5947752" y="1731504"/>
            <a:ext cx="2064057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right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masis MT Pro Medium" panose="02040604050005020304" pitchFamily="18" charset="0"/>
              </a:rPr>
              <a:t>at the moment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masis MT Pro Medium" panose="02040604050005020304" pitchFamily="18" charset="0"/>
              </a:rPr>
              <a:t>at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masis MT Pro Medium" panose="02040604050005020304" pitchFamily="18" charset="0"/>
              </a:rPr>
              <a:t>currently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masis MT Pro Medium" panose="02040604050005020304" pitchFamily="18" charset="0"/>
              </a:rPr>
              <a:t>these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masis MT Pro Medium" panose="02040604050005020304" pitchFamily="18" charset="0"/>
              </a:rPr>
              <a:t>Nowadays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masis MT Pro Medium" panose="02040604050005020304" pitchFamily="18" charset="0"/>
              </a:rPr>
              <a:t>tonight </a:t>
            </a:r>
            <a:r>
              <a:rPr lang="en-US" altLang="zh-CN" sz="1500" dirty="0">
                <a:solidFill>
                  <a:srgbClr val="FFC000"/>
                </a:solidFill>
                <a:latin typeface="Amasis MT Pro Medium" panose="02040604050005020304" pitchFamily="18" charset="0"/>
              </a:rPr>
              <a:t>*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C5AC9EF8-99F9-442D-9B9F-4F7E1D127B03}"/>
              </a:ext>
            </a:extLst>
          </p:cNvPr>
          <p:cNvSpPr txBox="1"/>
          <p:nvPr/>
        </p:nvSpPr>
        <p:spPr>
          <a:xfrm>
            <a:off x="5585079" y="4164674"/>
            <a:ext cx="318235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I’m playing football </a:t>
            </a:r>
            <a:r>
              <a:rPr lang="en-US" b="1" dirty="0"/>
              <a:t>now.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 is working hard </a:t>
            </a:r>
            <a:r>
              <a:rPr lang="en-US" b="1" dirty="0"/>
              <a:t>these days.</a:t>
            </a:r>
            <a:endParaRPr lang="ar-SA" b="1" dirty="0"/>
          </a:p>
        </p:txBody>
      </p:sp>
      <p:grpSp>
        <p:nvGrpSpPr>
          <p:cNvPr id="65" name="Google Shape;1629;p70">
            <a:extLst>
              <a:ext uri="{FF2B5EF4-FFF2-40B4-BE49-F238E27FC236}">
                <a16:creationId xmlns:a16="http://schemas.microsoft.com/office/drawing/2014/main" id="{9B9B9D8D-64A1-45D2-9137-B3A7246C1726}"/>
              </a:ext>
            </a:extLst>
          </p:cNvPr>
          <p:cNvGrpSpPr/>
          <p:nvPr/>
        </p:nvGrpSpPr>
        <p:grpSpPr>
          <a:xfrm>
            <a:off x="3059406" y="629255"/>
            <a:ext cx="3025166" cy="336026"/>
            <a:chOff x="1816475" y="1945375"/>
            <a:chExt cx="3959500" cy="475150"/>
          </a:xfrm>
        </p:grpSpPr>
        <p:sp>
          <p:nvSpPr>
            <p:cNvPr id="66" name="Google Shape;1630;p70">
              <a:extLst>
                <a:ext uri="{FF2B5EF4-FFF2-40B4-BE49-F238E27FC236}">
                  <a16:creationId xmlns:a16="http://schemas.microsoft.com/office/drawing/2014/main" id="{44EB65F8-FD83-40AB-B599-C2131A18ECB6}"/>
                </a:ext>
              </a:extLst>
            </p:cNvPr>
            <p:cNvSpPr/>
            <p:nvPr/>
          </p:nvSpPr>
          <p:spPr>
            <a:xfrm>
              <a:off x="1816475" y="1972325"/>
              <a:ext cx="88425" cy="32175"/>
            </a:xfrm>
            <a:custGeom>
              <a:avLst/>
              <a:gdLst/>
              <a:ahLst/>
              <a:cxnLst/>
              <a:rect l="l" t="t" r="r" b="b"/>
              <a:pathLst>
                <a:path w="3537" h="1287" extrusionOk="0">
                  <a:moveTo>
                    <a:pt x="430" y="0"/>
                  </a:moveTo>
                  <a:cubicBezTo>
                    <a:pt x="243" y="0"/>
                    <a:pt x="95" y="146"/>
                    <a:pt x="67" y="315"/>
                  </a:cubicBezTo>
                  <a:cubicBezTo>
                    <a:pt x="0" y="549"/>
                    <a:pt x="167" y="749"/>
                    <a:pt x="367" y="782"/>
                  </a:cubicBezTo>
                  <a:lnTo>
                    <a:pt x="3036" y="1283"/>
                  </a:lnTo>
                  <a:cubicBezTo>
                    <a:pt x="3053" y="1285"/>
                    <a:pt x="3070" y="1287"/>
                    <a:pt x="3088" y="1287"/>
                  </a:cubicBezTo>
                  <a:cubicBezTo>
                    <a:pt x="3269" y="1287"/>
                    <a:pt x="3442" y="1132"/>
                    <a:pt x="3503" y="949"/>
                  </a:cubicBezTo>
                  <a:cubicBezTo>
                    <a:pt x="3536" y="716"/>
                    <a:pt x="3369" y="515"/>
                    <a:pt x="3169" y="482"/>
                  </a:cubicBezTo>
                  <a:lnTo>
                    <a:pt x="534" y="15"/>
                  </a:lnTo>
                  <a:cubicBezTo>
                    <a:pt x="498" y="5"/>
                    <a:pt x="463" y="0"/>
                    <a:pt x="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31;p70">
              <a:extLst>
                <a:ext uri="{FF2B5EF4-FFF2-40B4-BE49-F238E27FC236}">
                  <a16:creationId xmlns:a16="http://schemas.microsoft.com/office/drawing/2014/main" id="{7F114A1C-0E81-4F72-833D-54AFE407336B}"/>
                </a:ext>
              </a:extLst>
            </p:cNvPr>
            <p:cNvSpPr/>
            <p:nvPr/>
          </p:nvSpPr>
          <p:spPr>
            <a:xfrm>
              <a:off x="2165050" y="2028450"/>
              <a:ext cx="89250" cy="31000"/>
            </a:xfrm>
            <a:custGeom>
              <a:avLst/>
              <a:gdLst/>
              <a:ahLst/>
              <a:cxnLst/>
              <a:rect l="l" t="t" r="r" b="b"/>
              <a:pathLst>
                <a:path w="3570" h="1240" extrusionOk="0">
                  <a:moveTo>
                    <a:pt x="441" y="1"/>
                  </a:moveTo>
                  <a:cubicBezTo>
                    <a:pt x="234" y="1"/>
                    <a:pt x="64" y="156"/>
                    <a:pt x="34" y="339"/>
                  </a:cubicBezTo>
                  <a:cubicBezTo>
                    <a:pt x="1" y="572"/>
                    <a:pt x="167" y="772"/>
                    <a:pt x="367" y="806"/>
                  </a:cubicBezTo>
                  <a:lnTo>
                    <a:pt x="3470" y="1239"/>
                  </a:lnTo>
                  <a:lnTo>
                    <a:pt x="3570" y="405"/>
                  </a:lnTo>
                  <a:lnTo>
                    <a:pt x="501" y="5"/>
                  </a:lnTo>
                  <a:cubicBezTo>
                    <a:pt x="481" y="2"/>
                    <a:pt x="461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32;p70">
              <a:extLst>
                <a:ext uri="{FF2B5EF4-FFF2-40B4-BE49-F238E27FC236}">
                  <a16:creationId xmlns:a16="http://schemas.microsoft.com/office/drawing/2014/main" id="{4B16E699-A244-4CD5-9D63-4332C9AAFD9E}"/>
                </a:ext>
              </a:extLst>
            </p:cNvPr>
            <p:cNvSpPr/>
            <p:nvPr/>
          </p:nvSpPr>
          <p:spPr>
            <a:xfrm>
              <a:off x="2250950" y="2038575"/>
              <a:ext cx="89250" cy="30150"/>
            </a:xfrm>
            <a:custGeom>
              <a:avLst/>
              <a:gdLst/>
              <a:ahLst/>
              <a:cxnLst/>
              <a:rect l="l" t="t" r="r" b="b"/>
              <a:pathLst>
                <a:path w="3570" h="1206" extrusionOk="0">
                  <a:moveTo>
                    <a:pt x="134" y="0"/>
                  </a:moveTo>
                  <a:lnTo>
                    <a:pt x="0" y="834"/>
                  </a:lnTo>
                  <a:lnTo>
                    <a:pt x="3103" y="1201"/>
                  </a:lnTo>
                  <a:cubicBezTo>
                    <a:pt x="3120" y="1204"/>
                    <a:pt x="3137" y="1205"/>
                    <a:pt x="3154" y="1205"/>
                  </a:cubicBezTo>
                  <a:cubicBezTo>
                    <a:pt x="3336" y="1205"/>
                    <a:pt x="3506" y="1048"/>
                    <a:pt x="3536" y="834"/>
                  </a:cubicBezTo>
                  <a:cubicBezTo>
                    <a:pt x="3570" y="634"/>
                    <a:pt x="3403" y="434"/>
                    <a:pt x="3203" y="401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33;p70">
              <a:extLst>
                <a:ext uri="{FF2B5EF4-FFF2-40B4-BE49-F238E27FC236}">
                  <a16:creationId xmlns:a16="http://schemas.microsoft.com/office/drawing/2014/main" id="{946723FD-F423-434A-BAF4-C6A3158AB0A9}"/>
                </a:ext>
              </a:extLst>
            </p:cNvPr>
            <p:cNvSpPr/>
            <p:nvPr/>
          </p:nvSpPr>
          <p:spPr>
            <a:xfrm>
              <a:off x="2603700" y="2079425"/>
              <a:ext cx="88425" cy="27550"/>
            </a:xfrm>
            <a:custGeom>
              <a:avLst/>
              <a:gdLst/>
              <a:ahLst/>
              <a:cxnLst/>
              <a:rect l="l" t="t" r="r" b="b"/>
              <a:pathLst>
                <a:path w="3537" h="1102" extrusionOk="0">
                  <a:moveTo>
                    <a:pt x="467" y="1"/>
                  </a:moveTo>
                  <a:cubicBezTo>
                    <a:pt x="234" y="1"/>
                    <a:pt x="34" y="134"/>
                    <a:pt x="34" y="368"/>
                  </a:cubicBezTo>
                  <a:cubicBezTo>
                    <a:pt x="0" y="601"/>
                    <a:pt x="167" y="801"/>
                    <a:pt x="367" y="801"/>
                  </a:cubicBezTo>
                  <a:lnTo>
                    <a:pt x="3470" y="1102"/>
                  </a:lnTo>
                  <a:lnTo>
                    <a:pt x="3536" y="301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34;p70">
              <a:extLst>
                <a:ext uri="{FF2B5EF4-FFF2-40B4-BE49-F238E27FC236}">
                  <a16:creationId xmlns:a16="http://schemas.microsoft.com/office/drawing/2014/main" id="{1EEDFE44-D3EB-4ADC-B07B-C864EF476B4B}"/>
                </a:ext>
              </a:extLst>
            </p:cNvPr>
            <p:cNvSpPr/>
            <p:nvPr/>
          </p:nvSpPr>
          <p:spPr>
            <a:xfrm>
              <a:off x="2690425" y="2086925"/>
              <a:ext cx="89250" cy="26725"/>
            </a:xfrm>
            <a:custGeom>
              <a:avLst/>
              <a:gdLst/>
              <a:ahLst/>
              <a:cxnLst/>
              <a:rect l="l" t="t" r="r" b="b"/>
              <a:pathLst>
                <a:path w="3570" h="1069" extrusionOk="0">
                  <a:moveTo>
                    <a:pt x="67" y="1"/>
                  </a:moveTo>
                  <a:lnTo>
                    <a:pt x="1" y="802"/>
                  </a:lnTo>
                  <a:cubicBezTo>
                    <a:pt x="1" y="802"/>
                    <a:pt x="801" y="868"/>
                    <a:pt x="1568" y="935"/>
                  </a:cubicBezTo>
                  <a:cubicBezTo>
                    <a:pt x="2336" y="1002"/>
                    <a:pt x="3103" y="1068"/>
                    <a:pt x="3103" y="1068"/>
                  </a:cubicBezTo>
                  <a:cubicBezTo>
                    <a:pt x="3336" y="1068"/>
                    <a:pt x="3536" y="902"/>
                    <a:pt x="3536" y="668"/>
                  </a:cubicBezTo>
                  <a:cubicBezTo>
                    <a:pt x="3570" y="468"/>
                    <a:pt x="3403" y="268"/>
                    <a:pt x="3169" y="234"/>
                  </a:cubicBezTo>
                  <a:cubicBezTo>
                    <a:pt x="3169" y="234"/>
                    <a:pt x="2402" y="168"/>
                    <a:pt x="1635" y="134"/>
                  </a:cubicBezTo>
                  <a:cubicBezTo>
                    <a:pt x="868" y="68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35;p70">
              <a:extLst>
                <a:ext uri="{FF2B5EF4-FFF2-40B4-BE49-F238E27FC236}">
                  <a16:creationId xmlns:a16="http://schemas.microsoft.com/office/drawing/2014/main" id="{D5374686-B45C-4824-9A3E-1983E064AB4A}"/>
                </a:ext>
              </a:extLst>
            </p:cNvPr>
            <p:cNvSpPr/>
            <p:nvPr/>
          </p:nvSpPr>
          <p:spPr>
            <a:xfrm>
              <a:off x="3044850" y="2112700"/>
              <a:ext cx="88425" cy="24300"/>
            </a:xfrm>
            <a:custGeom>
              <a:avLst/>
              <a:gdLst/>
              <a:ahLst/>
              <a:cxnLst/>
              <a:rect l="l" t="t" r="r" b="b"/>
              <a:pathLst>
                <a:path w="3537" h="972" extrusionOk="0">
                  <a:moveTo>
                    <a:pt x="383" y="0"/>
                  </a:moveTo>
                  <a:cubicBezTo>
                    <a:pt x="176" y="0"/>
                    <a:pt x="31" y="186"/>
                    <a:pt x="0" y="371"/>
                  </a:cubicBezTo>
                  <a:cubicBezTo>
                    <a:pt x="0" y="604"/>
                    <a:pt x="167" y="805"/>
                    <a:pt x="401" y="805"/>
                  </a:cubicBezTo>
                  <a:cubicBezTo>
                    <a:pt x="401" y="805"/>
                    <a:pt x="1168" y="838"/>
                    <a:pt x="1935" y="905"/>
                  </a:cubicBezTo>
                  <a:lnTo>
                    <a:pt x="3503" y="971"/>
                  </a:lnTo>
                  <a:lnTo>
                    <a:pt x="3536" y="171"/>
                  </a:lnTo>
                  <a:cubicBezTo>
                    <a:pt x="3536" y="171"/>
                    <a:pt x="2769" y="137"/>
                    <a:pt x="1968" y="104"/>
                  </a:cubicBezTo>
                  <a:cubicBezTo>
                    <a:pt x="1201" y="37"/>
                    <a:pt x="434" y="4"/>
                    <a:pt x="434" y="4"/>
                  </a:cubicBezTo>
                  <a:cubicBezTo>
                    <a:pt x="417" y="2"/>
                    <a:pt x="400" y="0"/>
                    <a:pt x="3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36;p70">
              <a:extLst>
                <a:ext uri="{FF2B5EF4-FFF2-40B4-BE49-F238E27FC236}">
                  <a16:creationId xmlns:a16="http://schemas.microsoft.com/office/drawing/2014/main" id="{B6064D0A-B702-4031-A592-612F9B85051D}"/>
                </a:ext>
              </a:extLst>
            </p:cNvPr>
            <p:cNvSpPr/>
            <p:nvPr/>
          </p:nvSpPr>
          <p:spPr>
            <a:xfrm>
              <a:off x="3132400" y="2116950"/>
              <a:ext cx="88425" cy="24225"/>
            </a:xfrm>
            <a:custGeom>
              <a:avLst/>
              <a:gdLst/>
              <a:ahLst/>
              <a:cxnLst/>
              <a:rect l="l" t="t" r="r" b="b"/>
              <a:pathLst>
                <a:path w="3537" h="969" extrusionOk="0">
                  <a:moveTo>
                    <a:pt x="34" y="1"/>
                  </a:moveTo>
                  <a:lnTo>
                    <a:pt x="1" y="801"/>
                  </a:lnTo>
                  <a:lnTo>
                    <a:pt x="3103" y="968"/>
                  </a:lnTo>
                  <a:cubicBezTo>
                    <a:pt x="3337" y="968"/>
                    <a:pt x="3503" y="801"/>
                    <a:pt x="3537" y="568"/>
                  </a:cubicBezTo>
                  <a:cubicBezTo>
                    <a:pt x="3537" y="334"/>
                    <a:pt x="3370" y="168"/>
                    <a:pt x="3136" y="1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37;p70">
              <a:extLst>
                <a:ext uri="{FF2B5EF4-FFF2-40B4-BE49-F238E27FC236}">
                  <a16:creationId xmlns:a16="http://schemas.microsoft.com/office/drawing/2014/main" id="{911BB5F8-0EC2-479A-9A15-5BC84F598535}"/>
                </a:ext>
              </a:extLst>
            </p:cNvPr>
            <p:cNvSpPr/>
            <p:nvPr/>
          </p:nvSpPr>
          <p:spPr>
            <a:xfrm>
              <a:off x="3486825" y="2130300"/>
              <a:ext cx="88425" cy="21700"/>
            </a:xfrm>
            <a:custGeom>
              <a:avLst/>
              <a:gdLst/>
              <a:ahLst/>
              <a:cxnLst/>
              <a:rect l="l" t="t" r="r" b="b"/>
              <a:pathLst>
                <a:path w="3537" h="868" extrusionOk="0">
                  <a:moveTo>
                    <a:pt x="434" y="1"/>
                  </a:moveTo>
                  <a:cubicBezTo>
                    <a:pt x="201" y="1"/>
                    <a:pt x="1" y="167"/>
                    <a:pt x="1" y="401"/>
                  </a:cubicBezTo>
                  <a:cubicBezTo>
                    <a:pt x="1" y="601"/>
                    <a:pt x="167" y="801"/>
                    <a:pt x="401" y="801"/>
                  </a:cubicBezTo>
                  <a:lnTo>
                    <a:pt x="3503" y="868"/>
                  </a:lnTo>
                  <a:lnTo>
                    <a:pt x="3536" y="3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38;p70">
              <a:extLst>
                <a:ext uri="{FF2B5EF4-FFF2-40B4-BE49-F238E27FC236}">
                  <a16:creationId xmlns:a16="http://schemas.microsoft.com/office/drawing/2014/main" id="{3B25D594-81C1-4A5A-8AC8-A4AED90ADB61}"/>
                </a:ext>
              </a:extLst>
            </p:cNvPr>
            <p:cNvSpPr/>
            <p:nvPr/>
          </p:nvSpPr>
          <p:spPr>
            <a:xfrm>
              <a:off x="3574400" y="2131125"/>
              <a:ext cx="88400" cy="21725"/>
            </a:xfrm>
            <a:custGeom>
              <a:avLst/>
              <a:gdLst/>
              <a:ahLst/>
              <a:cxnLst/>
              <a:rect l="l" t="t" r="r" b="b"/>
              <a:pathLst>
                <a:path w="3536" h="869" extrusionOk="0">
                  <a:moveTo>
                    <a:pt x="33" y="1"/>
                  </a:moveTo>
                  <a:lnTo>
                    <a:pt x="0" y="835"/>
                  </a:lnTo>
                  <a:lnTo>
                    <a:pt x="3136" y="868"/>
                  </a:lnTo>
                  <a:cubicBezTo>
                    <a:pt x="3336" y="868"/>
                    <a:pt x="3536" y="701"/>
                    <a:pt x="3536" y="468"/>
                  </a:cubicBezTo>
                  <a:cubicBezTo>
                    <a:pt x="3536" y="234"/>
                    <a:pt x="3369" y="68"/>
                    <a:pt x="3136" y="68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39;p70">
              <a:extLst>
                <a:ext uri="{FF2B5EF4-FFF2-40B4-BE49-F238E27FC236}">
                  <a16:creationId xmlns:a16="http://schemas.microsoft.com/office/drawing/2014/main" id="{B2E273C4-CC01-4FFA-B73B-7A7F733D84A3}"/>
                </a:ext>
              </a:extLst>
            </p:cNvPr>
            <p:cNvSpPr/>
            <p:nvPr/>
          </p:nvSpPr>
          <p:spPr>
            <a:xfrm>
              <a:off x="3929650" y="2131125"/>
              <a:ext cx="88425" cy="21725"/>
            </a:xfrm>
            <a:custGeom>
              <a:avLst/>
              <a:gdLst/>
              <a:ahLst/>
              <a:cxnLst/>
              <a:rect l="l" t="t" r="r" b="b"/>
              <a:pathLst>
                <a:path w="3537" h="869" extrusionOk="0">
                  <a:moveTo>
                    <a:pt x="3503" y="1"/>
                  </a:moveTo>
                  <a:lnTo>
                    <a:pt x="401" y="68"/>
                  </a:lnTo>
                  <a:cubicBezTo>
                    <a:pt x="167" y="68"/>
                    <a:pt x="0" y="234"/>
                    <a:pt x="0" y="468"/>
                  </a:cubicBezTo>
                  <a:cubicBezTo>
                    <a:pt x="0" y="701"/>
                    <a:pt x="200" y="868"/>
                    <a:pt x="401" y="868"/>
                  </a:cubicBezTo>
                  <a:lnTo>
                    <a:pt x="3536" y="835"/>
                  </a:lnTo>
                  <a:lnTo>
                    <a:pt x="35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40;p70">
              <a:extLst>
                <a:ext uri="{FF2B5EF4-FFF2-40B4-BE49-F238E27FC236}">
                  <a16:creationId xmlns:a16="http://schemas.microsoft.com/office/drawing/2014/main" id="{E8716F36-3376-4BC3-820E-A5E77E0ED9BD}"/>
                </a:ext>
              </a:extLst>
            </p:cNvPr>
            <p:cNvSpPr/>
            <p:nvPr/>
          </p:nvSpPr>
          <p:spPr>
            <a:xfrm>
              <a:off x="4017200" y="2130300"/>
              <a:ext cx="88425" cy="21700"/>
            </a:xfrm>
            <a:custGeom>
              <a:avLst/>
              <a:gdLst/>
              <a:ahLst/>
              <a:cxnLst/>
              <a:rect l="l" t="t" r="r" b="b"/>
              <a:pathLst>
                <a:path w="3537" h="868" extrusionOk="0">
                  <a:moveTo>
                    <a:pt x="3103" y="1"/>
                  </a:moveTo>
                  <a:lnTo>
                    <a:pt x="1" y="34"/>
                  </a:lnTo>
                  <a:lnTo>
                    <a:pt x="34" y="868"/>
                  </a:lnTo>
                  <a:lnTo>
                    <a:pt x="3136" y="801"/>
                  </a:lnTo>
                  <a:cubicBezTo>
                    <a:pt x="3370" y="801"/>
                    <a:pt x="3537" y="601"/>
                    <a:pt x="3537" y="401"/>
                  </a:cubicBezTo>
                  <a:cubicBezTo>
                    <a:pt x="3537" y="167"/>
                    <a:pt x="3336" y="1"/>
                    <a:pt x="3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41;p70">
              <a:extLst>
                <a:ext uri="{FF2B5EF4-FFF2-40B4-BE49-F238E27FC236}">
                  <a16:creationId xmlns:a16="http://schemas.microsoft.com/office/drawing/2014/main" id="{33FC1369-AE24-45DA-A8C3-42FA761278B0}"/>
                </a:ext>
              </a:extLst>
            </p:cNvPr>
            <p:cNvSpPr/>
            <p:nvPr/>
          </p:nvSpPr>
          <p:spPr>
            <a:xfrm>
              <a:off x="4371625" y="2116950"/>
              <a:ext cx="88425" cy="24225"/>
            </a:xfrm>
            <a:custGeom>
              <a:avLst/>
              <a:gdLst/>
              <a:ahLst/>
              <a:cxnLst/>
              <a:rect l="l" t="t" r="r" b="b"/>
              <a:pathLst>
                <a:path w="3537" h="969" extrusionOk="0">
                  <a:moveTo>
                    <a:pt x="3503" y="1"/>
                  </a:moveTo>
                  <a:lnTo>
                    <a:pt x="401" y="134"/>
                  </a:lnTo>
                  <a:cubicBezTo>
                    <a:pt x="167" y="168"/>
                    <a:pt x="1" y="334"/>
                    <a:pt x="1" y="568"/>
                  </a:cubicBezTo>
                  <a:cubicBezTo>
                    <a:pt x="34" y="801"/>
                    <a:pt x="201" y="968"/>
                    <a:pt x="434" y="968"/>
                  </a:cubicBezTo>
                  <a:lnTo>
                    <a:pt x="3536" y="801"/>
                  </a:lnTo>
                  <a:lnTo>
                    <a:pt x="35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42;p70">
              <a:extLst>
                <a:ext uri="{FF2B5EF4-FFF2-40B4-BE49-F238E27FC236}">
                  <a16:creationId xmlns:a16="http://schemas.microsoft.com/office/drawing/2014/main" id="{62B6A3A1-19F8-4672-98B8-6DA9DC791EF6}"/>
                </a:ext>
              </a:extLst>
            </p:cNvPr>
            <p:cNvSpPr/>
            <p:nvPr/>
          </p:nvSpPr>
          <p:spPr>
            <a:xfrm>
              <a:off x="4459200" y="2112700"/>
              <a:ext cx="88400" cy="24300"/>
            </a:xfrm>
            <a:custGeom>
              <a:avLst/>
              <a:gdLst/>
              <a:ahLst/>
              <a:cxnLst/>
              <a:rect l="l" t="t" r="r" b="b"/>
              <a:pathLst>
                <a:path w="3536" h="972" extrusionOk="0">
                  <a:moveTo>
                    <a:pt x="3153" y="0"/>
                  </a:moveTo>
                  <a:cubicBezTo>
                    <a:pt x="3137" y="0"/>
                    <a:pt x="3120" y="2"/>
                    <a:pt x="3102" y="4"/>
                  </a:cubicBezTo>
                  <a:cubicBezTo>
                    <a:pt x="3102" y="4"/>
                    <a:pt x="2335" y="37"/>
                    <a:pt x="1568" y="104"/>
                  </a:cubicBezTo>
                  <a:cubicBezTo>
                    <a:pt x="767" y="137"/>
                    <a:pt x="0" y="171"/>
                    <a:pt x="0" y="171"/>
                  </a:cubicBezTo>
                  <a:lnTo>
                    <a:pt x="33" y="971"/>
                  </a:lnTo>
                  <a:lnTo>
                    <a:pt x="1601" y="905"/>
                  </a:lnTo>
                  <a:cubicBezTo>
                    <a:pt x="2368" y="838"/>
                    <a:pt x="3136" y="805"/>
                    <a:pt x="3136" y="805"/>
                  </a:cubicBezTo>
                  <a:cubicBezTo>
                    <a:pt x="3369" y="805"/>
                    <a:pt x="3536" y="604"/>
                    <a:pt x="3536" y="371"/>
                  </a:cubicBezTo>
                  <a:cubicBezTo>
                    <a:pt x="3505" y="186"/>
                    <a:pt x="3360" y="0"/>
                    <a:pt x="31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43;p70">
              <a:extLst>
                <a:ext uri="{FF2B5EF4-FFF2-40B4-BE49-F238E27FC236}">
                  <a16:creationId xmlns:a16="http://schemas.microsoft.com/office/drawing/2014/main" id="{9404C7A6-825D-458E-AB15-59F34FBDD5EA}"/>
                </a:ext>
              </a:extLst>
            </p:cNvPr>
            <p:cNvSpPr/>
            <p:nvPr/>
          </p:nvSpPr>
          <p:spPr>
            <a:xfrm>
              <a:off x="4812775" y="2086925"/>
              <a:ext cx="89250" cy="26725"/>
            </a:xfrm>
            <a:custGeom>
              <a:avLst/>
              <a:gdLst/>
              <a:ahLst/>
              <a:cxnLst/>
              <a:rect l="l" t="t" r="r" b="b"/>
              <a:pathLst>
                <a:path w="3570" h="1069" extrusionOk="0">
                  <a:moveTo>
                    <a:pt x="3503" y="1"/>
                  </a:moveTo>
                  <a:cubicBezTo>
                    <a:pt x="3503" y="1"/>
                    <a:pt x="2702" y="68"/>
                    <a:pt x="1935" y="134"/>
                  </a:cubicBezTo>
                  <a:cubicBezTo>
                    <a:pt x="1168" y="168"/>
                    <a:pt x="401" y="234"/>
                    <a:pt x="401" y="234"/>
                  </a:cubicBezTo>
                  <a:cubicBezTo>
                    <a:pt x="167" y="268"/>
                    <a:pt x="0" y="468"/>
                    <a:pt x="34" y="668"/>
                  </a:cubicBezTo>
                  <a:cubicBezTo>
                    <a:pt x="34" y="902"/>
                    <a:pt x="234" y="1068"/>
                    <a:pt x="467" y="1068"/>
                  </a:cubicBezTo>
                  <a:cubicBezTo>
                    <a:pt x="467" y="1068"/>
                    <a:pt x="1235" y="1002"/>
                    <a:pt x="2002" y="935"/>
                  </a:cubicBezTo>
                  <a:cubicBezTo>
                    <a:pt x="2769" y="868"/>
                    <a:pt x="3570" y="802"/>
                    <a:pt x="3570" y="802"/>
                  </a:cubicBezTo>
                  <a:lnTo>
                    <a:pt x="35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44;p70">
              <a:extLst>
                <a:ext uri="{FF2B5EF4-FFF2-40B4-BE49-F238E27FC236}">
                  <a16:creationId xmlns:a16="http://schemas.microsoft.com/office/drawing/2014/main" id="{E9DE944D-EEA9-4011-B6E2-B9830FB1D8E5}"/>
                </a:ext>
              </a:extLst>
            </p:cNvPr>
            <p:cNvSpPr/>
            <p:nvPr/>
          </p:nvSpPr>
          <p:spPr>
            <a:xfrm>
              <a:off x="4900325" y="2079425"/>
              <a:ext cx="88425" cy="27550"/>
            </a:xfrm>
            <a:custGeom>
              <a:avLst/>
              <a:gdLst/>
              <a:ahLst/>
              <a:cxnLst/>
              <a:rect l="l" t="t" r="r" b="b"/>
              <a:pathLst>
                <a:path w="3537" h="1102" extrusionOk="0">
                  <a:moveTo>
                    <a:pt x="3070" y="1"/>
                  </a:moveTo>
                  <a:lnTo>
                    <a:pt x="1" y="301"/>
                  </a:lnTo>
                  <a:lnTo>
                    <a:pt x="68" y="1102"/>
                  </a:lnTo>
                  <a:lnTo>
                    <a:pt x="3170" y="801"/>
                  </a:lnTo>
                  <a:cubicBezTo>
                    <a:pt x="3370" y="801"/>
                    <a:pt x="3537" y="601"/>
                    <a:pt x="3503" y="368"/>
                  </a:cubicBezTo>
                  <a:cubicBezTo>
                    <a:pt x="3503" y="134"/>
                    <a:pt x="3303" y="1"/>
                    <a:pt x="30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45;p70">
              <a:extLst>
                <a:ext uri="{FF2B5EF4-FFF2-40B4-BE49-F238E27FC236}">
                  <a16:creationId xmlns:a16="http://schemas.microsoft.com/office/drawing/2014/main" id="{82B2E26B-ADE1-466E-B68A-85C02D8E2251}"/>
                </a:ext>
              </a:extLst>
            </p:cNvPr>
            <p:cNvSpPr/>
            <p:nvPr/>
          </p:nvSpPr>
          <p:spPr>
            <a:xfrm>
              <a:off x="5252250" y="2038575"/>
              <a:ext cx="89250" cy="30150"/>
            </a:xfrm>
            <a:custGeom>
              <a:avLst/>
              <a:gdLst/>
              <a:ahLst/>
              <a:cxnLst/>
              <a:rect l="l" t="t" r="r" b="b"/>
              <a:pathLst>
                <a:path w="3570" h="1206" extrusionOk="0">
                  <a:moveTo>
                    <a:pt x="3436" y="0"/>
                  </a:moveTo>
                  <a:lnTo>
                    <a:pt x="368" y="401"/>
                  </a:lnTo>
                  <a:cubicBezTo>
                    <a:pt x="167" y="434"/>
                    <a:pt x="1" y="634"/>
                    <a:pt x="34" y="834"/>
                  </a:cubicBezTo>
                  <a:cubicBezTo>
                    <a:pt x="65" y="1048"/>
                    <a:pt x="234" y="1205"/>
                    <a:pt x="416" y="1205"/>
                  </a:cubicBezTo>
                  <a:cubicBezTo>
                    <a:pt x="433" y="1205"/>
                    <a:pt x="451" y="1204"/>
                    <a:pt x="468" y="1201"/>
                  </a:cubicBezTo>
                  <a:lnTo>
                    <a:pt x="3570" y="834"/>
                  </a:lnTo>
                  <a:lnTo>
                    <a:pt x="3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46;p70">
              <a:extLst>
                <a:ext uri="{FF2B5EF4-FFF2-40B4-BE49-F238E27FC236}">
                  <a16:creationId xmlns:a16="http://schemas.microsoft.com/office/drawing/2014/main" id="{F009C078-45CD-4E66-95BB-4DFCAB8D151F}"/>
                </a:ext>
              </a:extLst>
            </p:cNvPr>
            <p:cNvSpPr/>
            <p:nvPr/>
          </p:nvSpPr>
          <p:spPr>
            <a:xfrm>
              <a:off x="5338150" y="2028450"/>
              <a:ext cx="89250" cy="31000"/>
            </a:xfrm>
            <a:custGeom>
              <a:avLst/>
              <a:gdLst/>
              <a:ahLst/>
              <a:cxnLst/>
              <a:rect l="l" t="t" r="r" b="b"/>
              <a:pathLst>
                <a:path w="3570" h="1240" extrusionOk="0">
                  <a:moveTo>
                    <a:pt x="3129" y="1"/>
                  </a:moveTo>
                  <a:cubicBezTo>
                    <a:pt x="3109" y="1"/>
                    <a:pt x="3090" y="2"/>
                    <a:pt x="3069" y="5"/>
                  </a:cubicBezTo>
                  <a:lnTo>
                    <a:pt x="0" y="405"/>
                  </a:lnTo>
                  <a:lnTo>
                    <a:pt x="134" y="1239"/>
                  </a:lnTo>
                  <a:lnTo>
                    <a:pt x="3203" y="806"/>
                  </a:lnTo>
                  <a:cubicBezTo>
                    <a:pt x="3403" y="772"/>
                    <a:pt x="3570" y="572"/>
                    <a:pt x="3536" y="339"/>
                  </a:cubicBezTo>
                  <a:cubicBezTo>
                    <a:pt x="3506" y="156"/>
                    <a:pt x="3336" y="1"/>
                    <a:pt x="3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47;p70">
              <a:extLst>
                <a:ext uri="{FF2B5EF4-FFF2-40B4-BE49-F238E27FC236}">
                  <a16:creationId xmlns:a16="http://schemas.microsoft.com/office/drawing/2014/main" id="{ACC7CC70-EFB1-4329-A169-2795EC5B3A6A}"/>
                </a:ext>
              </a:extLst>
            </p:cNvPr>
            <p:cNvSpPr/>
            <p:nvPr/>
          </p:nvSpPr>
          <p:spPr>
            <a:xfrm>
              <a:off x="5687575" y="1972325"/>
              <a:ext cx="88400" cy="32175"/>
            </a:xfrm>
            <a:custGeom>
              <a:avLst/>
              <a:gdLst/>
              <a:ahLst/>
              <a:cxnLst/>
              <a:rect l="l" t="t" r="r" b="b"/>
              <a:pathLst>
                <a:path w="3536" h="1287" extrusionOk="0">
                  <a:moveTo>
                    <a:pt x="3107" y="0"/>
                  </a:moveTo>
                  <a:cubicBezTo>
                    <a:pt x="3073" y="0"/>
                    <a:pt x="3038" y="5"/>
                    <a:pt x="3002" y="15"/>
                  </a:cubicBezTo>
                  <a:lnTo>
                    <a:pt x="367" y="482"/>
                  </a:lnTo>
                  <a:cubicBezTo>
                    <a:pt x="167" y="515"/>
                    <a:pt x="0" y="716"/>
                    <a:pt x="33" y="949"/>
                  </a:cubicBezTo>
                  <a:cubicBezTo>
                    <a:pt x="94" y="1132"/>
                    <a:pt x="267" y="1287"/>
                    <a:pt x="449" y="1287"/>
                  </a:cubicBezTo>
                  <a:cubicBezTo>
                    <a:pt x="466" y="1287"/>
                    <a:pt x="483" y="1285"/>
                    <a:pt x="500" y="1283"/>
                  </a:cubicBezTo>
                  <a:lnTo>
                    <a:pt x="3169" y="782"/>
                  </a:lnTo>
                  <a:cubicBezTo>
                    <a:pt x="3369" y="749"/>
                    <a:pt x="3536" y="549"/>
                    <a:pt x="3503" y="315"/>
                  </a:cubicBezTo>
                  <a:cubicBezTo>
                    <a:pt x="3446" y="146"/>
                    <a:pt x="3294" y="0"/>
                    <a:pt x="3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48;p70">
              <a:extLst>
                <a:ext uri="{FF2B5EF4-FFF2-40B4-BE49-F238E27FC236}">
                  <a16:creationId xmlns:a16="http://schemas.microsoft.com/office/drawing/2014/main" id="{ED876179-1FA2-4A62-B5AA-33117517846B}"/>
                </a:ext>
              </a:extLst>
            </p:cNvPr>
            <p:cNvSpPr/>
            <p:nvPr/>
          </p:nvSpPr>
          <p:spPr>
            <a:xfrm>
              <a:off x="1834825" y="1945375"/>
              <a:ext cx="387800" cy="345900"/>
            </a:xfrm>
            <a:custGeom>
              <a:avLst/>
              <a:gdLst/>
              <a:ahLst/>
              <a:cxnLst/>
              <a:rect l="l" t="t" r="r" b="b"/>
              <a:pathLst>
                <a:path w="15512" h="13836" extrusionOk="0">
                  <a:moveTo>
                    <a:pt x="3843" y="1"/>
                  </a:moveTo>
                  <a:cubicBezTo>
                    <a:pt x="3686" y="1"/>
                    <a:pt x="3528" y="9"/>
                    <a:pt x="3369" y="26"/>
                  </a:cubicBezTo>
                  <a:cubicBezTo>
                    <a:pt x="2769" y="126"/>
                    <a:pt x="2168" y="359"/>
                    <a:pt x="1635" y="726"/>
                  </a:cubicBezTo>
                  <a:cubicBezTo>
                    <a:pt x="1134" y="1093"/>
                    <a:pt x="701" y="1627"/>
                    <a:pt x="400" y="2194"/>
                  </a:cubicBezTo>
                  <a:cubicBezTo>
                    <a:pt x="134" y="2761"/>
                    <a:pt x="0" y="3428"/>
                    <a:pt x="33" y="4062"/>
                  </a:cubicBezTo>
                  <a:cubicBezTo>
                    <a:pt x="33" y="4696"/>
                    <a:pt x="234" y="5329"/>
                    <a:pt x="567" y="5896"/>
                  </a:cubicBezTo>
                  <a:lnTo>
                    <a:pt x="701" y="6097"/>
                  </a:lnTo>
                  <a:lnTo>
                    <a:pt x="767" y="6197"/>
                  </a:lnTo>
                  <a:lnTo>
                    <a:pt x="2302" y="8398"/>
                  </a:lnTo>
                  <a:cubicBezTo>
                    <a:pt x="3069" y="9466"/>
                    <a:pt x="3803" y="10466"/>
                    <a:pt x="4403" y="11300"/>
                  </a:cubicBezTo>
                  <a:cubicBezTo>
                    <a:pt x="5271" y="12468"/>
                    <a:pt x="5938" y="13368"/>
                    <a:pt x="6271" y="13835"/>
                  </a:cubicBezTo>
                  <a:cubicBezTo>
                    <a:pt x="6738" y="13502"/>
                    <a:pt x="7639" y="12835"/>
                    <a:pt x="8806" y="12001"/>
                  </a:cubicBezTo>
                  <a:cubicBezTo>
                    <a:pt x="9674" y="11367"/>
                    <a:pt x="10641" y="10633"/>
                    <a:pt x="11708" y="9866"/>
                  </a:cubicBezTo>
                  <a:lnTo>
                    <a:pt x="13843" y="8265"/>
                  </a:lnTo>
                  <a:lnTo>
                    <a:pt x="13943" y="8165"/>
                  </a:lnTo>
                  <a:lnTo>
                    <a:pt x="14144" y="8031"/>
                  </a:lnTo>
                  <a:cubicBezTo>
                    <a:pt x="14611" y="7598"/>
                    <a:pt x="14977" y="7064"/>
                    <a:pt x="15211" y="6464"/>
                  </a:cubicBezTo>
                  <a:cubicBezTo>
                    <a:pt x="15444" y="5863"/>
                    <a:pt x="15511" y="5196"/>
                    <a:pt x="15411" y="4562"/>
                  </a:cubicBezTo>
                  <a:cubicBezTo>
                    <a:pt x="15344" y="3928"/>
                    <a:pt x="15078" y="3295"/>
                    <a:pt x="14711" y="2794"/>
                  </a:cubicBezTo>
                  <a:cubicBezTo>
                    <a:pt x="14344" y="2261"/>
                    <a:pt x="13810" y="1860"/>
                    <a:pt x="13243" y="1593"/>
                  </a:cubicBezTo>
                  <a:cubicBezTo>
                    <a:pt x="12733" y="1353"/>
                    <a:pt x="12196" y="1221"/>
                    <a:pt x="11657" y="1221"/>
                  </a:cubicBezTo>
                  <a:cubicBezTo>
                    <a:pt x="11596" y="1221"/>
                    <a:pt x="11536" y="1223"/>
                    <a:pt x="11475" y="1226"/>
                  </a:cubicBezTo>
                  <a:cubicBezTo>
                    <a:pt x="10841" y="1260"/>
                    <a:pt x="10241" y="1427"/>
                    <a:pt x="9740" y="1727"/>
                  </a:cubicBezTo>
                  <a:cubicBezTo>
                    <a:pt x="9607" y="1794"/>
                    <a:pt x="9474" y="1894"/>
                    <a:pt x="9373" y="1994"/>
                  </a:cubicBezTo>
                  <a:lnTo>
                    <a:pt x="9173" y="2127"/>
                  </a:lnTo>
                  <a:cubicBezTo>
                    <a:pt x="9040" y="2227"/>
                    <a:pt x="8906" y="2327"/>
                    <a:pt x="8773" y="2427"/>
                  </a:cubicBezTo>
                  <a:cubicBezTo>
                    <a:pt x="8640" y="2527"/>
                    <a:pt x="8306" y="2761"/>
                    <a:pt x="7972" y="3028"/>
                  </a:cubicBezTo>
                  <a:cubicBezTo>
                    <a:pt x="7739" y="2694"/>
                    <a:pt x="7472" y="2327"/>
                    <a:pt x="7372" y="2194"/>
                  </a:cubicBezTo>
                  <a:cubicBezTo>
                    <a:pt x="7272" y="2060"/>
                    <a:pt x="7205" y="1927"/>
                    <a:pt x="7105" y="1794"/>
                  </a:cubicBezTo>
                  <a:lnTo>
                    <a:pt x="6972" y="1593"/>
                  </a:lnTo>
                  <a:cubicBezTo>
                    <a:pt x="6872" y="1493"/>
                    <a:pt x="6772" y="1360"/>
                    <a:pt x="6672" y="1260"/>
                  </a:cubicBezTo>
                  <a:cubicBezTo>
                    <a:pt x="6271" y="826"/>
                    <a:pt x="5771" y="459"/>
                    <a:pt x="5204" y="226"/>
                  </a:cubicBezTo>
                  <a:cubicBezTo>
                    <a:pt x="4778" y="76"/>
                    <a:pt x="4316" y="1"/>
                    <a:pt x="3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49;p70">
              <a:extLst>
                <a:ext uri="{FF2B5EF4-FFF2-40B4-BE49-F238E27FC236}">
                  <a16:creationId xmlns:a16="http://schemas.microsoft.com/office/drawing/2014/main" id="{E941BA5E-6EE3-4278-B427-8FE80D48D0FE}"/>
                </a:ext>
              </a:extLst>
            </p:cNvPr>
            <p:cNvSpPr/>
            <p:nvPr/>
          </p:nvSpPr>
          <p:spPr>
            <a:xfrm>
              <a:off x="2272625" y="2008025"/>
              <a:ext cx="390300" cy="342450"/>
            </a:xfrm>
            <a:custGeom>
              <a:avLst/>
              <a:gdLst/>
              <a:ahLst/>
              <a:cxnLst/>
              <a:rect l="l" t="t" r="r" b="b"/>
              <a:pathLst>
                <a:path w="15612" h="13698" extrusionOk="0">
                  <a:moveTo>
                    <a:pt x="3874" y="0"/>
                  </a:moveTo>
                  <a:cubicBezTo>
                    <a:pt x="3654" y="0"/>
                    <a:pt x="3430" y="19"/>
                    <a:pt x="3203" y="55"/>
                  </a:cubicBezTo>
                  <a:cubicBezTo>
                    <a:pt x="2602" y="188"/>
                    <a:pt x="2002" y="455"/>
                    <a:pt x="1502" y="855"/>
                  </a:cubicBezTo>
                  <a:cubicBezTo>
                    <a:pt x="1001" y="1256"/>
                    <a:pt x="601" y="1756"/>
                    <a:pt x="334" y="2356"/>
                  </a:cubicBezTo>
                  <a:cubicBezTo>
                    <a:pt x="101" y="2957"/>
                    <a:pt x="1" y="3624"/>
                    <a:pt x="67" y="4258"/>
                  </a:cubicBezTo>
                  <a:cubicBezTo>
                    <a:pt x="101" y="4892"/>
                    <a:pt x="334" y="5525"/>
                    <a:pt x="701" y="6059"/>
                  </a:cubicBezTo>
                  <a:lnTo>
                    <a:pt x="835" y="6226"/>
                  </a:lnTo>
                  <a:lnTo>
                    <a:pt x="901" y="6359"/>
                  </a:lnTo>
                  <a:lnTo>
                    <a:pt x="2569" y="8461"/>
                  </a:lnTo>
                  <a:cubicBezTo>
                    <a:pt x="3370" y="9495"/>
                    <a:pt x="4137" y="10429"/>
                    <a:pt x="4804" y="11263"/>
                  </a:cubicBezTo>
                  <a:cubicBezTo>
                    <a:pt x="5705" y="12397"/>
                    <a:pt x="6405" y="13264"/>
                    <a:pt x="6772" y="13698"/>
                  </a:cubicBezTo>
                  <a:cubicBezTo>
                    <a:pt x="7206" y="13364"/>
                    <a:pt x="8073" y="12664"/>
                    <a:pt x="9207" y="11763"/>
                  </a:cubicBezTo>
                  <a:cubicBezTo>
                    <a:pt x="10041" y="11096"/>
                    <a:pt x="10975" y="10295"/>
                    <a:pt x="12009" y="9495"/>
                  </a:cubicBezTo>
                  <a:lnTo>
                    <a:pt x="14077" y="7794"/>
                  </a:lnTo>
                  <a:lnTo>
                    <a:pt x="14177" y="7694"/>
                  </a:lnTo>
                  <a:lnTo>
                    <a:pt x="14344" y="7527"/>
                  </a:lnTo>
                  <a:cubicBezTo>
                    <a:pt x="14811" y="7093"/>
                    <a:pt x="15178" y="6526"/>
                    <a:pt x="15345" y="5926"/>
                  </a:cubicBezTo>
                  <a:cubicBezTo>
                    <a:pt x="15578" y="5325"/>
                    <a:pt x="15612" y="4658"/>
                    <a:pt x="15478" y="4024"/>
                  </a:cubicBezTo>
                  <a:cubicBezTo>
                    <a:pt x="15378" y="3390"/>
                    <a:pt x="15078" y="2757"/>
                    <a:pt x="14678" y="2290"/>
                  </a:cubicBezTo>
                  <a:cubicBezTo>
                    <a:pt x="14277" y="1789"/>
                    <a:pt x="13777" y="1389"/>
                    <a:pt x="13177" y="1156"/>
                  </a:cubicBezTo>
                  <a:cubicBezTo>
                    <a:pt x="12697" y="930"/>
                    <a:pt x="12170" y="847"/>
                    <a:pt x="11656" y="847"/>
                  </a:cubicBezTo>
                  <a:cubicBezTo>
                    <a:pt x="11562" y="847"/>
                    <a:pt x="11468" y="850"/>
                    <a:pt x="11375" y="855"/>
                  </a:cubicBezTo>
                  <a:cubicBezTo>
                    <a:pt x="10775" y="922"/>
                    <a:pt x="10175" y="1122"/>
                    <a:pt x="9674" y="1456"/>
                  </a:cubicBezTo>
                  <a:cubicBezTo>
                    <a:pt x="9541" y="1522"/>
                    <a:pt x="9407" y="1623"/>
                    <a:pt x="9307" y="1723"/>
                  </a:cubicBezTo>
                  <a:lnTo>
                    <a:pt x="9107" y="1856"/>
                  </a:lnTo>
                  <a:cubicBezTo>
                    <a:pt x="8974" y="1989"/>
                    <a:pt x="8874" y="2090"/>
                    <a:pt x="8740" y="2190"/>
                  </a:cubicBezTo>
                  <a:cubicBezTo>
                    <a:pt x="8607" y="2290"/>
                    <a:pt x="8273" y="2557"/>
                    <a:pt x="7940" y="2823"/>
                  </a:cubicBezTo>
                  <a:cubicBezTo>
                    <a:pt x="7706" y="2490"/>
                    <a:pt x="7439" y="2156"/>
                    <a:pt x="7306" y="2023"/>
                  </a:cubicBezTo>
                  <a:cubicBezTo>
                    <a:pt x="7239" y="1889"/>
                    <a:pt x="7139" y="1756"/>
                    <a:pt x="7039" y="1656"/>
                  </a:cubicBezTo>
                  <a:lnTo>
                    <a:pt x="6872" y="1456"/>
                  </a:lnTo>
                  <a:cubicBezTo>
                    <a:pt x="6772" y="1322"/>
                    <a:pt x="6672" y="1222"/>
                    <a:pt x="6572" y="1122"/>
                  </a:cubicBezTo>
                  <a:cubicBezTo>
                    <a:pt x="6138" y="689"/>
                    <a:pt x="5605" y="355"/>
                    <a:pt x="5038" y="188"/>
                  </a:cubicBezTo>
                  <a:cubicBezTo>
                    <a:pt x="4653" y="60"/>
                    <a:pt x="4268" y="0"/>
                    <a:pt x="3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50;p70">
              <a:extLst>
                <a:ext uri="{FF2B5EF4-FFF2-40B4-BE49-F238E27FC236}">
                  <a16:creationId xmlns:a16="http://schemas.microsoft.com/office/drawing/2014/main" id="{BE225CD6-C82C-4F47-8A31-3D400D20C26F}"/>
                </a:ext>
              </a:extLst>
            </p:cNvPr>
            <p:cNvSpPr/>
            <p:nvPr/>
          </p:nvSpPr>
          <p:spPr>
            <a:xfrm>
              <a:off x="2712950" y="2050675"/>
              <a:ext cx="391975" cy="339825"/>
            </a:xfrm>
            <a:custGeom>
              <a:avLst/>
              <a:gdLst/>
              <a:ahLst/>
              <a:cxnLst/>
              <a:rect l="l" t="t" r="r" b="b"/>
              <a:pathLst>
                <a:path w="15679" h="13593" extrusionOk="0">
                  <a:moveTo>
                    <a:pt x="3860" y="1"/>
                  </a:moveTo>
                  <a:cubicBezTo>
                    <a:pt x="3598" y="1"/>
                    <a:pt x="3334" y="28"/>
                    <a:pt x="3069" y="83"/>
                  </a:cubicBezTo>
                  <a:cubicBezTo>
                    <a:pt x="2469" y="250"/>
                    <a:pt x="1902" y="550"/>
                    <a:pt x="1401" y="951"/>
                  </a:cubicBezTo>
                  <a:cubicBezTo>
                    <a:pt x="934" y="1384"/>
                    <a:pt x="534" y="1918"/>
                    <a:pt x="334" y="2518"/>
                  </a:cubicBezTo>
                  <a:cubicBezTo>
                    <a:pt x="100" y="3119"/>
                    <a:pt x="0" y="3786"/>
                    <a:pt x="100" y="4420"/>
                  </a:cubicBezTo>
                  <a:cubicBezTo>
                    <a:pt x="200" y="5054"/>
                    <a:pt x="434" y="5687"/>
                    <a:pt x="834" y="6188"/>
                  </a:cubicBezTo>
                  <a:lnTo>
                    <a:pt x="968" y="6388"/>
                  </a:lnTo>
                  <a:lnTo>
                    <a:pt x="1068" y="6488"/>
                  </a:lnTo>
                  <a:lnTo>
                    <a:pt x="2802" y="8523"/>
                  </a:lnTo>
                  <a:cubicBezTo>
                    <a:pt x="3636" y="9523"/>
                    <a:pt x="4437" y="10457"/>
                    <a:pt x="5137" y="11225"/>
                  </a:cubicBezTo>
                  <a:cubicBezTo>
                    <a:pt x="6105" y="12325"/>
                    <a:pt x="6838" y="13159"/>
                    <a:pt x="7205" y="13593"/>
                  </a:cubicBezTo>
                  <a:cubicBezTo>
                    <a:pt x="7639" y="13226"/>
                    <a:pt x="8473" y="12492"/>
                    <a:pt x="9574" y="11525"/>
                  </a:cubicBezTo>
                  <a:cubicBezTo>
                    <a:pt x="10341" y="10858"/>
                    <a:pt x="11275" y="10024"/>
                    <a:pt x="12276" y="9156"/>
                  </a:cubicBezTo>
                  <a:lnTo>
                    <a:pt x="14244" y="7389"/>
                  </a:lnTo>
                  <a:lnTo>
                    <a:pt x="14344" y="7288"/>
                  </a:lnTo>
                  <a:lnTo>
                    <a:pt x="14544" y="7122"/>
                  </a:lnTo>
                  <a:cubicBezTo>
                    <a:pt x="14978" y="6688"/>
                    <a:pt x="15311" y="6088"/>
                    <a:pt x="15478" y="5487"/>
                  </a:cubicBezTo>
                  <a:cubicBezTo>
                    <a:pt x="15645" y="4853"/>
                    <a:pt x="15678" y="4220"/>
                    <a:pt x="15545" y="3586"/>
                  </a:cubicBezTo>
                  <a:cubicBezTo>
                    <a:pt x="15378" y="2952"/>
                    <a:pt x="15078" y="2352"/>
                    <a:pt x="14677" y="1851"/>
                  </a:cubicBezTo>
                  <a:cubicBezTo>
                    <a:pt x="14244" y="1384"/>
                    <a:pt x="13710" y="1017"/>
                    <a:pt x="13110" y="784"/>
                  </a:cubicBezTo>
                  <a:cubicBezTo>
                    <a:pt x="12684" y="634"/>
                    <a:pt x="12221" y="559"/>
                    <a:pt x="11763" y="559"/>
                  </a:cubicBezTo>
                  <a:cubicBezTo>
                    <a:pt x="11611" y="559"/>
                    <a:pt x="11458" y="567"/>
                    <a:pt x="11308" y="584"/>
                  </a:cubicBezTo>
                  <a:cubicBezTo>
                    <a:pt x="10674" y="650"/>
                    <a:pt x="10107" y="884"/>
                    <a:pt x="9607" y="1217"/>
                  </a:cubicBezTo>
                  <a:cubicBezTo>
                    <a:pt x="9474" y="1318"/>
                    <a:pt x="9374" y="1418"/>
                    <a:pt x="9240" y="1518"/>
                  </a:cubicBezTo>
                  <a:lnTo>
                    <a:pt x="9073" y="1684"/>
                  </a:lnTo>
                  <a:cubicBezTo>
                    <a:pt x="8940" y="1785"/>
                    <a:pt x="8840" y="1885"/>
                    <a:pt x="8706" y="1985"/>
                  </a:cubicBezTo>
                  <a:cubicBezTo>
                    <a:pt x="8573" y="2085"/>
                    <a:pt x="8273" y="2385"/>
                    <a:pt x="7939" y="2652"/>
                  </a:cubicBezTo>
                  <a:cubicBezTo>
                    <a:pt x="7672" y="2352"/>
                    <a:pt x="7405" y="2018"/>
                    <a:pt x="7272" y="1885"/>
                  </a:cubicBezTo>
                  <a:cubicBezTo>
                    <a:pt x="7172" y="1785"/>
                    <a:pt x="7072" y="1651"/>
                    <a:pt x="6972" y="1518"/>
                  </a:cubicBezTo>
                  <a:lnTo>
                    <a:pt x="6805" y="1351"/>
                  </a:lnTo>
                  <a:cubicBezTo>
                    <a:pt x="6705" y="1251"/>
                    <a:pt x="6605" y="1117"/>
                    <a:pt x="6505" y="1017"/>
                  </a:cubicBezTo>
                  <a:cubicBezTo>
                    <a:pt x="6071" y="617"/>
                    <a:pt x="5504" y="317"/>
                    <a:pt x="4937" y="150"/>
                  </a:cubicBezTo>
                  <a:cubicBezTo>
                    <a:pt x="4587" y="53"/>
                    <a:pt x="4226" y="1"/>
                    <a:pt x="3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51;p70">
              <a:extLst>
                <a:ext uri="{FF2B5EF4-FFF2-40B4-BE49-F238E27FC236}">
                  <a16:creationId xmlns:a16="http://schemas.microsoft.com/office/drawing/2014/main" id="{0F99AD29-1BA1-4731-AF9D-8FA7C56366CE}"/>
                </a:ext>
              </a:extLst>
            </p:cNvPr>
            <p:cNvSpPr/>
            <p:nvPr/>
          </p:nvSpPr>
          <p:spPr>
            <a:xfrm>
              <a:off x="3156600" y="2077025"/>
              <a:ext cx="391975" cy="336000"/>
            </a:xfrm>
            <a:custGeom>
              <a:avLst/>
              <a:gdLst/>
              <a:ahLst/>
              <a:cxnLst/>
              <a:rect l="l" t="t" r="r" b="b"/>
              <a:pathLst>
                <a:path w="15679" h="13440" extrusionOk="0">
                  <a:moveTo>
                    <a:pt x="3905" y="0"/>
                  </a:moveTo>
                  <a:cubicBezTo>
                    <a:pt x="3579" y="0"/>
                    <a:pt x="3253" y="42"/>
                    <a:pt x="2936" y="130"/>
                  </a:cubicBezTo>
                  <a:cubicBezTo>
                    <a:pt x="2302" y="264"/>
                    <a:pt x="1735" y="597"/>
                    <a:pt x="1268" y="1031"/>
                  </a:cubicBezTo>
                  <a:cubicBezTo>
                    <a:pt x="801" y="1464"/>
                    <a:pt x="434" y="2031"/>
                    <a:pt x="234" y="2632"/>
                  </a:cubicBezTo>
                  <a:cubicBezTo>
                    <a:pt x="34" y="3266"/>
                    <a:pt x="0" y="3899"/>
                    <a:pt x="100" y="4533"/>
                  </a:cubicBezTo>
                  <a:cubicBezTo>
                    <a:pt x="200" y="5167"/>
                    <a:pt x="501" y="5801"/>
                    <a:pt x="867" y="6268"/>
                  </a:cubicBezTo>
                  <a:lnTo>
                    <a:pt x="1034" y="6468"/>
                  </a:lnTo>
                  <a:lnTo>
                    <a:pt x="1134" y="6568"/>
                  </a:lnTo>
                  <a:lnTo>
                    <a:pt x="2936" y="8536"/>
                  </a:lnTo>
                  <a:cubicBezTo>
                    <a:pt x="3836" y="9503"/>
                    <a:pt x="4670" y="10404"/>
                    <a:pt x="5371" y="11171"/>
                  </a:cubicBezTo>
                  <a:cubicBezTo>
                    <a:pt x="6371" y="12239"/>
                    <a:pt x="7139" y="13039"/>
                    <a:pt x="7506" y="13440"/>
                  </a:cubicBezTo>
                  <a:cubicBezTo>
                    <a:pt x="7939" y="13073"/>
                    <a:pt x="8740" y="12305"/>
                    <a:pt x="9807" y="11305"/>
                  </a:cubicBezTo>
                  <a:cubicBezTo>
                    <a:pt x="10574" y="10604"/>
                    <a:pt x="11475" y="9737"/>
                    <a:pt x="12409" y="8836"/>
                  </a:cubicBezTo>
                  <a:lnTo>
                    <a:pt x="14344" y="7002"/>
                  </a:lnTo>
                  <a:lnTo>
                    <a:pt x="14444" y="6902"/>
                  </a:lnTo>
                  <a:lnTo>
                    <a:pt x="14611" y="6735"/>
                  </a:lnTo>
                  <a:cubicBezTo>
                    <a:pt x="15044" y="6268"/>
                    <a:pt x="15344" y="5667"/>
                    <a:pt x="15511" y="5067"/>
                  </a:cubicBezTo>
                  <a:cubicBezTo>
                    <a:pt x="15678" y="4433"/>
                    <a:pt x="15645" y="3766"/>
                    <a:pt x="15478" y="3166"/>
                  </a:cubicBezTo>
                  <a:cubicBezTo>
                    <a:pt x="15344" y="2532"/>
                    <a:pt x="15011" y="1931"/>
                    <a:pt x="14577" y="1464"/>
                  </a:cubicBezTo>
                  <a:cubicBezTo>
                    <a:pt x="14144" y="997"/>
                    <a:pt x="13577" y="664"/>
                    <a:pt x="12976" y="464"/>
                  </a:cubicBezTo>
                  <a:cubicBezTo>
                    <a:pt x="12562" y="325"/>
                    <a:pt x="12131" y="251"/>
                    <a:pt x="11707" y="251"/>
                  </a:cubicBezTo>
                  <a:cubicBezTo>
                    <a:pt x="11516" y="251"/>
                    <a:pt x="11327" y="266"/>
                    <a:pt x="11141" y="297"/>
                  </a:cubicBezTo>
                  <a:cubicBezTo>
                    <a:pt x="10541" y="397"/>
                    <a:pt x="9974" y="664"/>
                    <a:pt x="9474" y="1031"/>
                  </a:cubicBezTo>
                  <a:cubicBezTo>
                    <a:pt x="9374" y="1097"/>
                    <a:pt x="9240" y="1198"/>
                    <a:pt x="9140" y="1298"/>
                  </a:cubicBezTo>
                  <a:lnTo>
                    <a:pt x="8973" y="1464"/>
                  </a:lnTo>
                  <a:cubicBezTo>
                    <a:pt x="8840" y="1598"/>
                    <a:pt x="8740" y="1698"/>
                    <a:pt x="8606" y="1798"/>
                  </a:cubicBezTo>
                  <a:cubicBezTo>
                    <a:pt x="8506" y="1931"/>
                    <a:pt x="8173" y="2232"/>
                    <a:pt x="7872" y="2498"/>
                  </a:cubicBezTo>
                  <a:cubicBezTo>
                    <a:pt x="7606" y="2198"/>
                    <a:pt x="7305" y="1865"/>
                    <a:pt x="7172" y="1765"/>
                  </a:cubicBezTo>
                  <a:cubicBezTo>
                    <a:pt x="7072" y="1631"/>
                    <a:pt x="6972" y="1531"/>
                    <a:pt x="6872" y="1398"/>
                  </a:cubicBezTo>
                  <a:lnTo>
                    <a:pt x="6705" y="1231"/>
                  </a:lnTo>
                  <a:cubicBezTo>
                    <a:pt x="6605" y="1131"/>
                    <a:pt x="6505" y="997"/>
                    <a:pt x="6371" y="897"/>
                  </a:cubicBezTo>
                  <a:cubicBezTo>
                    <a:pt x="5904" y="530"/>
                    <a:pt x="5371" y="230"/>
                    <a:pt x="4770" y="97"/>
                  </a:cubicBezTo>
                  <a:cubicBezTo>
                    <a:pt x="4487" y="34"/>
                    <a:pt x="4196" y="0"/>
                    <a:pt x="3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52;p70">
              <a:extLst>
                <a:ext uri="{FF2B5EF4-FFF2-40B4-BE49-F238E27FC236}">
                  <a16:creationId xmlns:a16="http://schemas.microsoft.com/office/drawing/2014/main" id="{81AD9E88-24FC-4147-818F-2373B4FC6723}"/>
                </a:ext>
              </a:extLst>
            </p:cNvPr>
            <p:cNvSpPr/>
            <p:nvPr/>
          </p:nvSpPr>
          <p:spPr>
            <a:xfrm>
              <a:off x="3600250" y="2087375"/>
              <a:ext cx="391975" cy="333150"/>
            </a:xfrm>
            <a:custGeom>
              <a:avLst/>
              <a:gdLst/>
              <a:ahLst/>
              <a:cxnLst/>
              <a:rect l="l" t="t" r="r" b="b"/>
              <a:pathLst>
                <a:path w="15679" h="13326" extrusionOk="0">
                  <a:moveTo>
                    <a:pt x="3872" y="1"/>
                  </a:moveTo>
                  <a:cubicBezTo>
                    <a:pt x="3513" y="1"/>
                    <a:pt x="3152" y="53"/>
                    <a:pt x="2802" y="150"/>
                  </a:cubicBezTo>
                  <a:cubicBezTo>
                    <a:pt x="2202" y="350"/>
                    <a:pt x="1635" y="683"/>
                    <a:pt x="1201" y="1117"/>
                  </a:cubicBezTo>
                  <a:cubicBezTo>
                    <a:pt x="734" y="1584"/>
                    <a:pt x="400" y="2151"/>
                    <a:pt x="200" y="2785"/>
                  </a:cubicBezTo>
                  <a:cubicBezTo>
                    <a:pt x="34" y="3385"/>
                    <a:pt x="0" y="4053"/>
                    <a:pt x="134" y="4686"/>
                  </a:cubicBezTo>
                  <a:cubicBezTo>
                    <a:pt x="267" y="5320"/>
                    <a:pt x="567" y="5921"/>
                    <a:pt x="968" y="6388"/>
                  </a:cubicBezTo>
                  <a:lnTo>
                    <a:pt x="1134" y="6554"/>
                  </a:lnTo>
                  <a:lnTo>
                    <a:pt x="1234" y="6654"/>
                  </a:lnTo>
                  <a:lnTo>
                    <a:pt x="3102" y="8556"/>
                  </a:lnTo>
                  <a:cubicBezTo>
                    <a:pt x="4003" y="9523"/>
                    <a:pt x="4870" y="10390"/>
                    <a:pt x="5638" y="11124"/>
                  </a:cubicBezTo>
                  <a:cubicBezTo>
                    <a:pt x="6638" y="12158"/>
                    <a:pt x="7439" y="12926"/>
                    <a:pt x="7839" y="13326"/>
                  </a:cubicBezTo>
                  <a:cubicBezTo>
                    <a:pt x="8239" y="12926"/>
                    <a:pt x="9040" y="12158"/>
                    <a:pt x="10041" y="11124"/>
                  </a:cubicBezTo>
                  <a:cubicBezTo>
                    <a:pt x="10808" y="10390"/>
                    <a:pt x="11675" y="9490"/>
                    <a:pt x="12576" y="8556"/>
                  </a:cubicBezTo>
                  <a:lnTo>
                    <a:pt x="14444" y="6654"/>
                  </a:lnTo>
                  <a:lnTo>
                    <a:pt x="14544" y="6554"/>
                  </a:lnTo>
                  <a:lnTo>
                    <a:pt x="14711" y="6388"/>
                  </a:lnTo>
                  <a:cubicBezTo>
                    <a:pt x="15111" y="5921"/>
                    <a:pt x="15411" y="5320"/>
                    <a:pt x="15545" y="4686"/>
                  </a:cubicBezTo>
                  <a:cubicBezTo>
                    <a:pt x="15678" y="4053"/>
                    <a:pt x="15645" y="3385"/>
                    <a:pt x="15478" y="2785"/>
                  </a:cubicBezTo>
                  <a:cubicBezTo>
                    <a:pt x="15278" y="2151"/>
                    <a:pt x="14944" y="1584"/>
                    <a:pt x="14511" y="1117"/>
                  </a:cubicBezTo>
                  <a:cubicBezTo>
                    <a:pt x="14044" y="683"/>
                    <a:pt x="13476" y="350"/>
                    <a:pt x="12876" y="150"/>
                  </a:cubicBezTo>
                  <a:cubicBezTo>
                    <a:pt x="12526" y="53"/>
                    <a:pt x="12165" y="1"/>
                    <a:pt x="11806" y="1"/>
                  </a:cubicBezTo>
                  <a:cubicBezTo>
                    <a:pt x="11548" y="1"/>
                    <a:pt x="11292" y="27"/>
                    <a:pt x="11041" y="83"/>
                  </a:cubicBezTo>
                  <a:cubicBezTo>
                    <a:pt x="10441" y="183"/>
                    <a:pt x="9874" y="450"/>
                    <a:pt x="9407" y="850"/>
                  </a:cubicBezTo>
                  <a:cubicBezTo>
                    <a:pt x="9273" y="950"/>
                    <a:pt x="9173" y="1050"/>
                    <a:pt x="9073" y="1150"/>
                  </a:cubicBezTo>
                  <a:lnTo>
                    <a:pt x="8907" y="1317"/>
                  </a:lnTo>
                  <a:cubicBezTo>
                    <a:pt x="8773" y="1417"/>
                    <a:pt x="8673" y="1551"/>
                    <a:pt x="8573" y="1651"/>
                  </a:cubicBezTo>
                  <a:cubicBezTo>
                    <a:pt x="8440" y="1784"/>
                    <a:pt x="8139" y="2084"/>
                    <a:pt x="7839" y="2385"/>
                  </a:cubicBezTo>
                  <a:cubicBezTo>
                    <a:pt x="7539" y="2084"/>
                    <a:pt x="7239" y="1784"/>
                    <a:pt x="7139" y="1651"/>
                  </a:cubicBezTo>
                  <a:cubicBezTo>
                    <a:pt x="7005" y="1551"/>
                    <a:pt x="6905" y="1417"/>
                    <a:pt x="6772" y="1317"/>
                  </a:cubicBezTo>
                  <a:lnTo>
                    <a:pt x="6605" y="1150"/>
                  </a:lnTo>
                  <a:cubicBezTo>
                    <a:pt x="6505" y="1050"/>
                    <a:pt x="6405" y="950"/>
                    <a:pt x="6271" y="850"/>
                  </a:cubicBezTo>
                  <a:cubicBezTo>
                    <a:pt x="5804" y="450"/>
                    <a:pt x="5237" y="183"/>
                    <a:pt x="4637" y="83"/>
                  </a:cubicBezTo>
                  <a:cubicBezTo>
                    <a:pt x="4386" y="27"/>
                    <a:pt x="4130" y="1"/>
                    <a:pt x="38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53;p70">
              <a:extLst>
                <a:ext uri="{FF2B5EF4-FFF2-40B4-BE49-F238E27FC236}">
                  <a16:creationId xmlns:a16="http://schemas.microsoft.com/office/drawing/2014/main" id="{78667261-9FDF-4552-B86F-0E48E4731E94}"/>
                </a:ext>
              </a:extLst>
            </p:cNvPr>
            <p:cNvSpPr/>
            <p:nvPr/>
          </p:nvSpPr>
          <p:spPr>
            <a:xfrm>
              <a:off x="4043900" y="2077025"/>
              <a:ext cx="391975" cy="336000"/>
            </a:xfrm>
            <a:custGeom>
              <a:avLst/>
              <a:gdLst/>
              <a:ahLst/>
              <a:cxnLst/>
              <a:rect l="l" t="t" r="r" b="b"/>
              <a:pathLst>
                <a:path w="15679" h="13440" extrusionOk="0">
                  <a:moveTo>
                    <a:pt x="11774" y="0"/>
                  </a:moveTo>
                  <a:cubicBezTo>
                    <a:pt x="11482" y="0"/>
                    <a:pt x="11191" y="34"/>
                    <a:pt x="10908" y="97"/>
                  </a:cubicBezTo>
                  <a:cubicBezTo>
                    <a:pt x="10308" y="230"/>
                    <a:pt x="9774" y="530"/>
                    <a:pt x="9307" y="897"/>
                  </a:cubicBezTo>
                  <a:cubicBezTo>
                    <a:pt x="9173" y="997"/>
                    <a:pt x="9073" y="1131"/>
                    <a:pt x="8973" y="1231"/>
                  </a:cubicBezTo>
                  <a:lnTo>
                    <a:pt x="8806" y="1398"/>
                  </a:lnTo>
                  <a:cubicBezTo>
                    <a:pt x="8706" y="1531"/>
                    <a:pt x="8606" y="1631"/>
                    <a:pt x="8506" y="1765"/>
                  </a:cubicBezTo>
                  <a:cubicBezTo>
                    <a:pt x="8373" y="1865"/>
                    <a:pt x="8073" y="2198"/>
                    <a:pt x="7806" y="2498"/>
                  </a:cubicBezTo>
                  <a:cubicBezTo>
                    <a:pt x="7506" y="2232"/>
                    <a:pt x="7172" y="1931"/>
                    <a:pt x="7072" y="1798"/>
                  </a:cubicBezTo>
                  <a:cubicBezTo>
                    <a:pt x="6938" y="1698"/>
                    <a:pt x="6838" y="1598"/>
                    <a:pt x="6705" y="1464"/>
                  </a:cubicBezTo>
                  <a:lnTo>
                    <a:pt x="6538" y="1298"/>
                  </a:lnTo>
                  <a:cubicBezTo>
                    <a:pt x="6438" y="1198"/>
                    <a:pt x="6305" y="1097"/>
                    <a:pt x="6205" y="1031"/>
                  </a:cubicBezTo>
                  <a:cubicBezTo>
                    <a:pt x="5704" y="664"/>
                    <a:pt x="5137" y="397"/>
                    <a:pt x="4537" y="297"/>
                  </a:cubicBezTo>
                  <a:cubicBezTo>
                    <a:pt x="4351" y="266"/>
                    <a:pt x="4162" y="251"/>
                    <a:pt x="3972" y="251"/>
                  </a:cubicBezTo>
                  <a:cubicBezTo>
                    <a:pt x="3547" y="251"/>
                    <a:pt x="3117" y="325"/>
                    <a:pt x="2702" y="464"/>
                  </a:cubicBezTo>
                  <a:cubicBezTo>
                    <a:pt x="2102" y="664"/>
                    <a:pt x="1535" y="997"/>
                    <a:pt x="1101" y="1464"/>
                  </a:cubicBezTo>
                  <a:cubicBezTo>
                    <a:pt x="667" y="1931"/>
                    <a:pt x="334" y="2532"/>
                    <a:pt x="200" y="3166"/>
                  </a:cubicBezTo>
                  <a:cubicBezTo>
                    <a:pt x="34" y="3766"/>
                    <a:pt x="0" y="4433"/>
                    <a:pt x="167" y="5067"/>
                  </a:cubicBezTo>
                  <a:cubicBezTo>
                    <a:pt x="334" y="5667"/>
                    <a:pt x="634" y="6268"/>
                    <a:pt x="1068" y="6735"/>
                  </a:cubicBezTo>
                  <a:lnTo>
                    <a:pt x="1234" y="6902"/>
                  </a:lnTo>
                  <a:lnTo>
                    <a:pt x="1334" y="7002"/>
                  </a:lnTo>
                  <a:lnTo>
                    <a:pt x="3269" y="8836"/>
                  </a:lnTo>
                  <a:cubicBezTo>
                    <a:pt x="4203" y="9737"/>
                    <a:pt x="5104" y="10604"/>
                    <a:pt x="5871" y="11305"/>
                  </a:cubicBezTo>
                  <a:cubicBezTo>
                    <a:pt x="6938" y="12305"/>
                    <a:pt x="7739" y="13073"/>
                    <a:pt x="8173" y="13440"/>
                  </a:cubicBezTo>
                  <a:cubicBezTo>
                    <a:pt x="8540" y="13039"/>
                    <a:pt x="9307" y="12239"/>
                    <a:pt x="10308" y="11171"/>
                  </a:cubicBezTo>
                  <a:cubicBezTo>
                    <a:pt x="11008" y="10404"/>
                    <a:pt x="11842" y="9503"/>
                    <a:pt x="12743" y="8536"/>
                  </a:cubicBezTo>
                  <a:lnTo>
                    <a:pt x="14544" y="6568"/>
                  </a:lnTo>
                  <a:lnTo>
                    <a:pt x="14644" y="6468"/>
                  </a:lnTo>
                  <a:lnTo>
                    <a:pt x="14811" y="6268"/>
                  </a:lnTo>
                  <a:cubicBezTo>
                    <a:pt x="15178" y="5801"/>
                    <a:pt x="15478" y="5167"/>
                    <a:pt x="15578" y="4533"/>
                  </a:cubicBezTo>
                  <a:cubicBezTo>
                    <a:pt x="15678" y="3899"/>
                    <a:pt x="15645" y="3266"/>
                    <a:pt x="15445" y="2632"/>
                  </a:cubicBezTo>
                  <a:cubicBezTo>
                    <a:pt x="15244" y="2031"/>
                    <a:pt x="14877" y="1464"/>
                    <a:pt x="14410" y="1031"/>
                  </a:cubicBezTo>
                  <a:cubicBezTo>
                    <a:pt x="13943" y="597"/>
                    <a:pt x="13376" y="264"/>
                    <a:pt x="12743" y="130"/>
                  </a:cubicBezTo>
                  <a:cubicBezTo>
                    <a:pt x="12426" y="42"/>
                    <a:pt x="12099" y="0"/>
                    <a:pt x="11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54;p70">
              <a:extLst>
                <a:ext uri="{FF2B5EF4-FFF2-40B4-BE49-F238E27FC236}">
                  <a16:creationId xmlns:a16="http://schemas.microsoft.com/office/drawing/2014/main" id="{C918D13D-91CF-45C9-A2CC-F72082950A42}"/>
                </a:ext>
              </a:extLst>
            </p:cNvPr>
            <p:cNvSpPr/>
            <p:nvPr/>
          </p:nvSpPr>
          <p:spPr>
            <a:xfrm>
              <a:off x="4487550" y="2050675"/>
              <a:ext cx="391975" cy="339825"/>
            </a:xfrm>
            <a:custGeom>
              <a:avLst/>
              <a:gdLst/>
              <a:ahLst/>
              <a:cxnLst/>
              <a:rect l="l" t="t" r="r" b="b"/>
              <a:pathLst>
                <a:path w="15679" h="13593" extrusionOk="0">
                  <a:moveTo>
                    <a:pt x="11811" y="1"/>
                  </a:moveTo>
                  <a:cubicBezTo>
                    <a:pt x="11452" y="1"/>
                    <a:pt x="11091" y="53"/>
                    <a:pt x="10741" y="150"/>
                  </a:cubicBezTo>
                  <a:cubicBezTo>
                    <a:pt x="10174" y="317"/>
                    <a:pt x="9607" y="617"/>
                    <a:pt x="9173" y="1017"/>
                  </a:cubicBezTo>
                  <a:cubicBezTo>
                    <a:pt x="9073" y="1117"/>
                    <a:pt x="8973" y="1251"/>
                    <a:pt x="8873" y="1351"/>
                  </a:cubicBezTo>
                  <a:lnTo>
                    <a:pt x="8706" y="1518"/>
                  </a:lnTo>
                  <a:cubicBezTo>
                    <a:pt x="8606" y="1651"/>
                    <a:pt x="8506" y="1785"/>
                    <a:pt x="8406" y="1885"/>
                  </a:cubicBezTo>
                  <a:cubicBezTo>
                    <a:pt x="8273" y="2018"/>
                    <a:pt x="8006" y="2352"/>
                    <a:pt x="7739" y="2652"/>
                  </a:cubicBezTo>
                  <a:cubicBezTo>
                    <a:pt x="7405" y="2385"/>
                    <a:pt x="7105" y="2085"/>
                    <a:pt x="6972" y="1985"/>
                  </a:cubicBezTo>
                  <a:cubicBezTo>
                    <a:pt x="6838" y="1885"/>
                    <a:pt x="6738" y="1785"/>
                    <a:pt x="6605" y="1684"/>
                  </a:cubicBezTo>
                  <a:lnTo>
                    <a:pt x="6405" y="1518"/>
                  </a:lnTo>
                  <a:cubicBezTo>
                    <a:pt x="6305" y="1418"/>
                    <a:pt x="6205" y="1318"/>
                    <a:pt x="6071" y="1251"/>
                  </a:cubicBezTo>
                  <a:cubicBezTo>
                    <a:pt x="5571" y="884"/>
                    <a:pt x="5004" y="650"/>
                    <a:pt x="4370" y="584"/>
                  </a:cubicBezTo>
                  <a:cubicBezTo>
                    <a:pt x="4220" y="567"/>
                    <a:pt x="4068" y="559"/>
                    <a:pt x="3915" y="559"/>
                  </a:cubicBezTo>
                  <a:cubicBezTo>
                    <a:pt x="3457" y="559"/>
                    <a:pt x="2994" y="634"/>
                    <a:pt x="2569" y="784"/>
                  </a:cubicBezTo>
                  <a:cubicBezTo>
                    <a:pt x="1968" y="1017"/>
                    <a:pt x="1435" y="1384"/>
                    <a:pt x="1001" y="1851"/>
                  </a:cubicBezTo>
                  <a:cubicBezTo>
                    <a:pt x="601" y="2352"/>
                    <a:pt x="300" y="2952"/>
                    <a:pt x="134" y="3586"/>
                  </a:cubicBezTo>
                  <a:cubicBezTo>
                    <a:pt x="0" y="4220"/>
                    <a:pt x="34" y="4853"/>
                    <a:pt x="200" y="5487"/>
                  </a:cubicBezTo>
                  <a:cubicBezTo>
                    <a:pt x="367" y="6088"/>
                    <a:pt x="701" y="6688"/>
                    <a:pt x="1134" y="7122"/>
                  </a:cubicBezTo>
                  <a:lnTo>
                    <a:pt x="1334" y="7288"/>
                  </a:lnTo>
                  <a:lnTo>
                    <a:pt x="1435" y="7389"/>
                  </a:lnTo>
                  <a:lnTo>
                    <a:pt x="3403" y="9156"/>
                  </a:lnTo>
                  <a:cubicBezTo>
                    <a:pt x="4403" y="10024"/>
                    <a:pt x="5337" y="10858"/>
                    <a:pt x="6105" y="11525"/>
                  </a:cubicBezTo>
                  <a:cubicBezTo>
                    <a:pt x="7205" y="12492"/>
                    <a:pt x="8039" y="13226"/>
                    <a:pt x="8473" y="13593"/>
                  </a:cubicBezTo>
                  <a:cubicBezTo>
                    <a:pt x="8840" y="13159"/>
                    <a:pt x="9574" y="12325"/>
                    <a:pt x="10541" y="11225"/>
                  </a:cubicBezTo>
                  <a:cubicBezTo>
                    <a:pt x="11208" y="10457"/>
                    <a:pt x="12042" y="9523"/>
                    <a:pt x="12876" y="8523"/>
                  </a:cubicBezTo>
                  <a:lnTo>
                    <a:pt x="14611" y="6488"/>
                  </a:lnTo>
                  <a:lnTo>
                    <a:pt x="14711" y="6388"/>
                  </a:lnTo>
                  <a:lnTo>
                    <a:pt x="14844" y="6188"/>
                  </a:lnTo>
                  <a:cubicBezTo>
                    <a:pt x="15244" y="5687"/>
                    <a:pt x="15478" y="5054"/>
                    <a:pt x="15578" y="4420"/>
                  </a:cubicBezTo>
                  <a:cubicBezTo>
                    <a:pt x="15678" y="3786"/>
                    <a:pt x="15578" y="3119"/>
                    <a:pt x="15344" y="2518"/>
                  </a:cubicBezTo>
                  <a:cubicBezTo>
                    <a:pt x="15144" y="1918"/>
                    <a:pt x="14744" y="1384"/>
                    <a:pt x="14277" y="951"/>
                  </a:cubicBezTo>
                  <a:cubicBezTo>
                    <a:pt x="13777" y="550"/>
                    <a:pt x="13210" y="250"/>
                    <a:pt x="12576" y="83"/>
                  </a:cubicBezTo>
                  <a:cubicBezTo>
                    <a:pt x="12325" y="28"/>
                    <a:pt x="12069" y="1"/>
                    <a:pt x="118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55;p70">
              <a:extLst>
                <a:ext uri="{FF2B5EF4-FFF2-40B4-BE49-F238E27FC236}">
                  <a16:creationId xmlns:a16="http://schemas.microsoft.com/office/drawing/2014/main" id="{A21C5DFE-BF53-41B9-9CC0-4D515445B064}"/>
                </a:ext>
              </a:extLst>
            </p:cNvPr>
            <p:cNvSpPr/>
            <p:nvPr/>
          </p:nvSpPr>
          <p:spPr>
            <a:xfrm>
              <a:off x="4930350" y="2008025"/>
              <a:ext cx="389475" cy="342450"/>
            </a:xfrm>
            <a:custGeom>
              <a:avLst/>
              <a:gdLst/>
              <a:ahLst/>
              <a:cxnLst/>
              <a:rect l="l" t="t" r="r" b="b"/>
              <a:pathLst>
                <a:path w="15579" h="13698" extrusionOk="0">
                  <a:moveTo>
                    <a:pt x="11720" y="0"/>
                  </a:moveTo>
                  <a:cubicBezTo>
                    <a:pt x="11325" y="0"/>
                    <a:pt x="10927" y="60"/>
                    <a:pt x="10542" y="188"/>
                  </a:cubicBezTo>
                  <a:cubicBezTo>
                    <a:pt x="9975" y="355"/>
                    <a:pt x="9441" y="689"/>
                    <a:pt x="9007" y="1122"/>
                  </a:cubicBezTo>
                  <a:cubicBezTo>
                    <a:pt x="8907" y="1222"/>
                    <a:pt x="8807" y="1322"/>
                    <a:pt x="8707" y="1456"/>
                  </a:cubicBezTo>
                  <a:lnTo>
                    <a:pt x="8540" y="1656"/>
                  </a:lnTo>
                  <a:cubicBezTo>
                    <a:pt x="8440" y="1756"/>
                    <a:pt x="8373" y="1889"/>
                    <a:pt x="8273" y="2023"/>
                  </a:cubicBezTo>
                  <a:cubicBezTo>
                    <a:pt x="8140" y="2156"/>
                    <a:pt x="7873" y="2490"/>
                    <a:pt x="7640" y="2823"/>
                  </a:cubicBezTo>
                  <a:cubicBezTo>
                    <a:pt x="7306" y="2557"/>
                    <a:pt x="6972" y="2290"/>
                    <a:pt x="6839" y="2190"/>
                  </a:cubicBezTo>
                  <a:cubicBezTo>
                    <a:pt x="6706" y="2090"/>
                    <a:pt x="6606" y="1989"/>
                    <a:pt x="6472" y="1889"/>
                  </a:cubicBezTo>
                  <a:lnTo>
                    <a:pt x="6272" y="1723"/>
                  </a:lnTo>
                  <a:cubicBezTo>
                    <a:pt x="6172" y="1623"/>
                    <a:pt x="6038" y="1522"/>
                    <a:pt x="5905" y="1456"/>
                  </a:cubicBezTo>
                  <a:cubicBezTo>
                    <a:pt x="5405" y="1122"/>
                    <a:pt x="4804" y="922"/>
                    <a:pt x="4204" y="855"/>
                  </a:cubicBezTo>
                  <a:cubicBezTo>
                    <a:pt x="4111" y="850"/>
                    <a:pt x="4017" y="847"/>
                    <a:pt x="3923" y="847"/>
                  </a:cubicBezTo>
                  <a:cubicBezTo>
                    <a:pt x="3409" y="847"/>
                    <a:pt x="2882" y="930"/>
                    <a:pt x="2403" y="1156"/>
                  </a:cubicBezTo>
                  <a:cubicBezTo>
                    <a:pt x="1835" y="1389"/>
                    <a:pt x="1302" y="1789"/>
                    <a:pt x="901" y="2290"/>
                  </a:cubicBezTo>
                  <a:cubicBezTo>
                    <a:pt x="501" y="2790"/>
                    <a:pt x="201" y="3390"/>
                    <a:pt x="101" y="4024"/>
                  </a:cubicBezTo>
                  <a:cubicBezTo>
                    <a:pt x="1" y="4658"/>
                    <a:pt x="34" y="5325"/>
                    <a:pt x="234" y="5926"/>
                  </a:cubicBezTo>
                  <a:cubicBezTo>
                    <a:pt x="401" y="6526"/>
                    <a:pt x="768" y="7093"/>
                    <a:pt x="1235" y="7527"/>
                  </a:cubicBezTo>
                  <a:lnTo>
                    <a:pt x="1402" y="7694"/>
                  </a:lnTo>
                  <a:lnTo>
                    <a:pt x="1502" y="7794"/>
                  </a:lnTo>
                  <a:lnTo>
                    <a:pt x="3570" y="9495"/>
                  </a:lnTo>
                  <a:cubicBezTo>
                    <a:pt x="4604" y="10295"/>
                    <a:pt x="5538" y="11096"/>
                    <a:pt x="6372" y="11763"/>
                  </a:cubicBezTo>
                  <a:cubicBezTo>
                    <a:pt x="7506" y="12664"/>
                    <a:pt x="8373" y="13364"/>
                    <a:pt x="8807" y="13698"/>
                  </a:cubicBezTo>
                  <a:cubicBezTo>
                    <a:pt x="9174" y="13264"/>
                    <a:pt x="9875" y="12397"/>
                    <a:pt x="10775" y="11263"/>
                  </a:cubicBezTo>
                  <a:cubicBezTo>
                    <a:pt x="11442" y="10429"/>
                    <a:pt x="12210" y="9495"/>
                    <a:pt x="13010" y="8461"/>
                  </a:cubicBezTo>
                  <a:lnTo>
                    <a:pt x="14678" y="6359"/>
                  </a:lnTo>
                  <a:lnTo>
                    <a:pt x="14745" y="6226"/>
                  </a:lnTo>
                  <a:lnTo>
                    <a:pt x="14878" y="6059"/>
                  </a:lnTo>
                  <a:cubicBezTo>
                    <a:pt x="15245" y="5525"/>
                    <a:pt x="15479" y="4892"/>
                    <a:pt x="15512" y="4258"/>
                  </a:cubicBezTo>
                  <a:cubicBezTo>
                    <a:pt x="15579" y="3624"/>
                    <a:pt x="15479" y="2957"/>
                    <a:pt x="15245" y="2356"/>
                  </a:cubicBezTo>
                  <a:cubicBezTo>
                    <a:pt x="14978" y="1789"/>
                    <a:pt x="14578" y="1256"/>
                    <a:pt x="14078" y="855"/>
                  </a:cubicBezTo>
                  <a:cubicBezTo>
                    <a:pt x="13577" y="455"/>
                    <a:pt x="12977" y="188"/>
                    <a:pt x="12376" y="55"/>
                  </a:cubicBezTo>
                  <a:cubicBezTo>
                    <a:pt x="12161" y="19"/>
                    <a:pt x="11941" y="0"/>
                    <a:pt x="11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56;p70">
              <a:extLst>
                <a:ext uri="{FF2B5EF4-FFF2-40B4-BE49-F238E27FC236}">
                  <a16:creationId xmlns:a16="http://schemas.microsoft.com/office/drawing/2014/main" id="{0A2DDF45-EA68-454F-882B-5579272B3D89}"/>
                </a:ext>
              </a:extLst>
            </p:cNvPr>
            <p:cNvSpPr/>
            <p:nvPr/>
          </p:nvSpPr>
          <p:spPr>
            <a:xfrm>
              <a:off x="5369850" y="1945375"/>
              <a:ext cx="387800" cy="345900"/>
            </a:xfrm>
            <a:custGeom>
              <a:avLst/>
              <a:gdLst/>
              <a:ahLst/>
              <a:cxnLst/>
              <a:rect l="l" t="t" r="r" b="b"/>
              <a:pathLst>
                <a:path w="15512" h="13836" extrusionOk="0">
                  <a:moveTo>
                    <a:pt x="11668" y="1"/>
                  </a:moveTo>
                  <a:cubicBezTo>
                    <a:pt x="11196" y="1"/>
                    <a:pt x="10733" y="76"/>
                    <a:pt x="10307" y="226"/>
                  </a:cubicBezTo>
                  <a:cubicBezTo>
                    <a:pt x="9740" y="459"/>
                    <a:pt x="9240" y="826"/>
                    <a:pt x="8840" y="1260"/>
                  </a:cubicBezTo>
                  <a:cubicBezTo>
                    <a:pt x="8740" y="1360"/>
                    <a:pt x="8640" y="1493"/>
                    <a:pt x="8539" y="1593"/>
                  </a:cubicBezTo>
                  <a:lnTo>
                    <a:pt x="8406" y="1794"/>
                  </a:lnTo>
                  <a:cubicBezTo>
                    <a:pt x="8306" y="1927"/>
                    <a:pt x="8239" y="2060"/>
                    <a:pt x="8139" y="2194"/>
                  </a:cubicBezTo>
                  <a:cubicBezTo>
                    <a:pt x="8039" y="2327"/>
                    <a:pt x="7772" y="2694"/>
                    <a:pt x="7539" y="3028"/>
                  </a:cubicBezTo>
                  <a:cubicBezTo>
                    <a:pt x="7205" y="2761"/>
                    <a:pt x="6872" y="2527"/>
                    <a:pt x="6738" y="2427"/>
                  </a:cubicBezTo>
                  <a:cubicBezTo>
                    <a:pt x="6605" y="2327"/>
                    <a:pt x="6471" y="2227"/>
                    <a:pt x="6338" y="2127"/>
                  </a:cubicBezTo>
                  <a:lnTo>
                    <a:pt x="6138" y="1994"/>
                  </a:lnTo>
                  <a:cubicBezTo>
                    <a:pt x="6038" y="1894"/>
                    <a:pt x="5904" y="1794"/>
                    <a:pt x="5771" y="1727"/>
                  </a:cubicBezTo>
                  <a:cubicBezTo>
                    <a:pt x="5270" y="1427"/>
                    <a:pt x="4670" y="1260"/>
                    <a:pt x="4036" y="1226"/>
                  </a:cubicBezTo>
                  <a:cubicBezTo>
                    <a:pt x="3976" y="1223"/>
                    <a:pt x="3915" y="1221"/>
                    <a:pt x="3853" y="1221"/>
                  </a:cubicBezTo>
                  <a:cubicBezTo>
                    <a:pt x="3309" y="1221"/>
                    <a:pt x="2748" y="1353"/>
                    <a:pt x="2268" y="1593"/>
                  </a:cubicBezTo>
                  <a:cubicBezTo>
                    <a:pt x="1701" y="1860"/>
                    <a:pt x="1168" y="2261"/>
                    <a:pt x="801" y="2794"/>
                  </a:cubicBezTo>
                  <a:cubicBezTo>
                    <a:pt x="434" y="3295"/>
                    <a:pt x="167" y="3928"/>
                    <a:pt x="100" y="4562"/>
                  </a:cubicBezTo>
                  <a:cubicBezTo>
                    <a:pt x="0" y="5196"/>
                    <a:pt x="67" y="5863"/>
                    <a:pt x="300" y="6464"/>
                  </a:cubicBezTo>
                  <a:cubicBezTo>
                    <a:pt x="534" y="7064"/>
                    <a:pt x="901" y="7598"/>
                    <a:pt x="1368" y="8031"/>
                  </a:cubicBezTo>
                  <a:lnTo>
                    <a:pt x="1568" y="8165"/>
                  </a:lnTo>
                  <a:lnTo>
                    <a:pt x="1668" y="8265"/>
                  </a:lnTo>
                  <a:lnTo>
                    <a:pt x="3803" y="9866"/>
                  </a:lnTo>
                  <a:cubicBezTo>
                    <a:pt x="4870" y="10633"/>
                    <a:pt x="5838" y="11367"/>
                    <a:pt x="6705" y="12001"/>
                  </a:cubicBezTo>
                  <a:cubicBezTo>
                    <a:pt x="7872" y="12835"/>
                    <a:pt x="8773" y="13502"/>
                    <a:pt x="9240" y="13835"/>
                  </a:cubicBezTo>
                  <a:cubicBezTo>
                    <a:pt x="9574" y="13368"/>
                    <a:pt x="10241" y="12468"/>
                    <a:pt x="11108" y="11300"/>
                  </a:cubicBezTo>
                  <a:cubicBezTo>
                    <a:pt x="11708" y="10466"/>
                    <a:pt x="12442" y="9466"/>
                    <a:pt x="13209" y="8398"/>
                  </a:cubicBezTo>
                  <a:lnTo>
                    <a:pt x="14744" y="6197"/>
                  </a:lnTo>
                  <a:lnTo>
                    <a:pt x="14811" y="6097"/>
                  </a:lnTo>
                  <a:lnTo>
                    <a:pt x="14944" y="5896"/>
                  </a:lnTo>
                  <a:cubicBezTo>
                    <a:pt x="15278" y="5329"/>
                    <a:pt x="15444" y="4696"/>
                    <a:pt x="15478" y="4062"/>
                  </a:cubicBezTo>
                  <a:cubicBezTo>
                    <a:pt x="15511" y="3428"/>
                    <a:pt x="15378" y="2761"/>
                    <a:pt x="15111" y="2194"/>
                  </a:cubicBezTo>
                  <a:cubicBezTo>
                    <a:pt x="14811" y="1627"/>
                    <a:pt x="14377" y="1093"/>
                    <a:pt x="13877" y="726"/>
                  </a:cubicBezTo>
                  <a:cubicBezTo>
                    <a:pt x="13343" y="359"/>
                    <a:pt x="12742" y="126"/>
                    <a:pt x="12142" y="26"/>
                  </a:cubicBezTo>
                  <a:cubicBezTo>
                    <a:pt x="11984" y="9"/>
                    <a:pt x="11825" y="1"/>
                    <a:pt x="11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522</Words>
  <Application>Microsoft Office PowerPoint</Application>
  <PresentationFormat>عرض على الشاشة (16:9)</PresentationFormat>
  <Paragraphs>176</Paragraphs>
  <Slides>29</Slides>
  <Notes>29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43" baseType="lpstr">
      <vt:lpstr>Abadi</vt:lpstr>
      <vt:lpstr>Proxima Nova Light</vt:lpstr>
      <vt:lpstr>Quire Sans</vt:lpstr>
      <vt:lpstr>Arial</vt:lpstr>
      <vt:lpstr>Barlow</vt:lpstr>
      <vt:lpstr>Arial Rounded MT Bold</vt:lpstr>
      <vt:lpstr>Comic Sans MS</vt:lpstr>
      <vt:lpstr>Amasis MT Pro Medium</vt:lpstr>
      <vt:lpstr>Hind</vt:lpstr>
      <vt:lpstr>Gaegu</vt:lpstr>
      <vt:lpstr>Corbel</vt:lpstr>
      <vt:lpstr>Montserrat</vt:lpstr>
      <vt:lpstr>Handlee</vt:lpstr>
      <vt:lpstr>Over The Rainbow by Slidesgo</vt:lpstr>
      <vt:lpstr>Unit3 What Will Be , Will Be</vt:lpstr>
      <vt:lpstr>Lesson Objectives</vt:lpstr>
      <vt:lpstr>Book Open</vt:lpstr>
      <vt:lpstr>عرض تقديمي في PowerPoint</vt:lpstr>
      <vt:lpstr>Present Simple vs Present Progressive</vt:lpstr>
      <vt:lpstr>Form of Present Progressive</vt:lpstr>
      <vt:lpstr>Form of Present Simple</vt:lpstr>
      <vt:lpstr>عرض تقديمي في PowerPoint</vt:lpstr>
      <vt:lpstr>Time Expressions</vt:lpstr>
      <vt:lpstr>عرض تقديمي في PowerPoint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Form of Tag Questions</vt:lpstr>
      <vt:lpstr>Form of Tag Questions</vt:lpstr>
      <vt:lpstr>عرض تقديمي في PowerPoint</vt:lpstr>
      <vt:lpstr>Complete the question tag</vt:lpstr>
      <vt:lpstr>Complete the question tag</vt:lpstr>
      <vt:lpstr>Complete the question tag</vt:lpstr>
      <vt:lpstr>عرض تقديمي في PowerPoint</vt:lpstr>
      <vt:lpstr>عرض تقديمي في PowerPoint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Unit6 GOING GREEN</dc:title>
  <dc:creator>ام الوليد</dc:creator>
  <cp:lastModifiedBy>انتصار بنت العبيدالله</cp:lastModifiedBy>
  <cp:revision>25</cp:revision>
  <dcterms:modified xsi:type="dcterms:W3CDTF">2022-10-11T01:20:04Z</dcterms:modified>
  <cp:contentStatus/>
</cp:coreProperties>
</file>