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9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</p:sldIdLst>
  <p:sldSz cx="10801350" cy="9361488"/>
  <p:notesSz cx="6858000" cy="9144000"/>
  <p:defaultTextStyle>
    <a:defPPr>
      <a:defRPr lang="ar-SA"/>
    </a:defPPr>
    <a:lvl1pPr marL="0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5914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51829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27743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303658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79571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55487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4031401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607314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33CC"/>
    <a:srgbClr val="0099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152" y="-58"/>
      </p:cViewPr>
      <p:guideLst>
        <p:guide orient="horz" pos="2949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3" y="2908131"/>
            <a:ext cx="9181148" cy="200665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5"/>
            <a:ext cx="7560945" cy="2392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0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523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1181021"/>
            <a:ext cx="2870983" cy="251611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80" y="1181021"/>
            <a:ext cx="8432930" cy="251611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53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7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4" y="6015625"/>
            <a:ext cx="9181148" cy="1859295"/>
          </a:xfrm>
        </p:spPr>
        <p:txBody>
          <a:bodyPr anchor="t"/>
          <a:lstStyle>
            <a:lvl1pPr algn="r">
              <a:defRPr sz="5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4" y="3967801"/>
            <a:ext cx="9181148" cy="204782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759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518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77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3036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795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554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314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6073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4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1" y="6880262"/>
            <a:ext cx="5651956" cy="194619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60" y="6880262"/>
            <a:ext cx="5651956" cy="194619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39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5"/>
            <a:ext cx="9721215" cy="1560248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9" y="2095501"/>
            <a:ext cx="4772472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14" indent="0">
              <a:buNone/>
              <a:defRPr sz="2600" b="1"/>
            </a:lvl2pPr>
            <a:lvl3pPr marL="1151829" indent="0">
              <a:buNone/>
              <a:defRPr sz="2200" b="1"/>
            </a:lvl3pPr>
            <a:lvl4pPr marL="1727743" indent="0">
              <a:buNone/>
              <a:defRPr sz="2000" b="1"/>
            </a:lvl4pPr>
            <a:lvl5pPr marL="2303658" indent="0">
              <a:buNone/>
              <a:defRPr sz="2000" b="1"/>
            </a:lvl5pPr>
            <a:lvl6pPr marL="2879571" indent="0">
              <a:buNone/>
              <a:defRPr sz="2000" b="1"/>
            </a:lvl6pPr>
            <a:lvl7pPr marL="3455487" indent="0">
              <a:buNone/>
              <a:defRPr sz="2000" b="1"/>
            </a:lvl7pPr>
            <a:lvl8pPr marL="4031401" indent="0">
              <a:buNone/>
              <a:defRPr sz="2000" b="1"/>
            </a:lvl8pPr>
            <a:lvl9pPr marL="4607314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9" y="2968807"/>
            <a:ext cx="4772472" cy="539369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7" y="2095501"/>
            <a:ext cx="4774347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14" indent="0">
              <a:buNone/>
              <a:defRPr sz="2600" b="1"/>
            </a:lvl2pPr>
            <a:lvl3pPr marL="1151829" indent="0">
              <a:buNone/>
              <a:defRPr sz="2200" b="1"/>
            </a:lvl3pPr>
            <a:lvl4pPr marL="1727743" indent="0">
              <a:buNone/>
              <a:defRPr sz="2000" b="1"/>
            </a:lvl4pPr>
            <a:lvl5pPr marL="2303658" indent="0">
              <a:buNone/>
              <a:defRPr sz="2000" b="1"/>
            </a:lvl5pPr>
            <a:lvl6pPr marL="2879571" indent="0">
              <a:buNone/>
              <a:defRPr sz="2000" b="1"/>
            </a:lvl6pPr>
            <a:lvl7pPr marL="3455487" indent="0">
              <a:buNone/>
              <a:defRPr sz="2000" b="1"/>
            </a:lvl7pPr>
            <a:lvl8pPr marL="4031401" indent="0">
              <a:buNone/>
              <a:defRPr sz="2000" b="1"/>
            </a:lvl8pPr>
            <a:lvl9pPr marL="4607314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7" y="2968807"/>
            <a:ext cx="4774347" cy="539369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5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80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59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2729"/>
            <a:ext cx="3553570" cy="1586252"/>
          </a:xfrm>
        </p:spPr>
        <p:txBody>
          <a:bodyPr anchor="b"/>
          <a:lstStyle>
            <a:lvl1pPr algn="r">
              <a:defRPr sz="2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30"/>
            <a:ext cx="6038255" cy="798977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70" y="1958979"/>
            <a:ext cx="3553570" cy="6403518"/>
          </a:xfrm>
        </p:spPr>
        <p:txBody>
          <a:bodyPr/>
          <a:lstStyle>
            <a:lvl1pPr marL="0" indent="0">
              <a:buNone/>
              <a:defRPr sz="1700"/>
            </a:lvl1pPr>
            <a:lvl2pPr marL="575914" indent="0">
              <a:buNone/>
              <a:defRPr sz="1500"/>
            </a:lvl2pPr>
            <a:lvl3pPr marL="1151829" indent="0">
              <a:buNone/>
              <a:defRPr sz="1200"/>
            </a:lvl3pPr>
            <a:lvl4pPr marL="1727743" indent="0">
              <a:buNone/>
              <a:defRPr sz="1100"/>
            </a:lvl4pPr>
            <a:lvl5pPr marL="2303658" indent="0">
              <a:buNone/>
              <a:defRPr sz="1100"/>
            </a:lvl5pPr>
            <a:lvl6pPr marL="2879571" indent="0">
              <a:buNone/>
              <a:defRPr sz="1100"/>
            </a:lvl6pPr>
            <a:lvl7pPr marL="3455487" indent="0">
              <a:buNone/>
              <a:defRPr sz="1100"/>
            </a:lvl7pPr>
            <a:lvl8pPr marL="4031401" indent="0">
              <a:buNone/>
              <a:defRPr sz="1100"/>
            </a:lvl8pPr>
            <a:lvl9pPr marL="4607314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846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1" y="6553043"/>
            <a:ext cx="6480810" cy="773624"/>
          </a:xfrm>
        </p:spPr>
        <p:txBody>
          <a:bodyPr anchor="b"/>
          <a:lstStyle>
            <a:lvl1pPr algn="r">
              <a:defRPr sz="2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1" y="836467"/>
            <a:ext cx="6480810" cy="5616893"/>
          </a:xfrm>
        </p:spPr>
        <p:txBody>
          <a:bodyPr/>
          <a:lstStyle>
            <a:lvl1pPr marL="0" indent="0">
              <a:buNone/>
              <a:defRPr sz="4000"/>
            </a:lvl1pPr>
            <a:lvl2pPr marL="575914" indent="0">
              <a:buNone/>
              <a:defRPr sz="3500"/>
            </a:lvl2pPr>
            <a:lvl3pPr marL="1151829" indent="0">
              <a:buNone/>
              <a:defRPr sz="3000"/>
            </a:lvl3pPr>
            <a:lvl4pPr marL="1727743" indent="0">
              <a:buNone/>
              <a:defRPr sz="2600"/>
            </a:lvl4pPr>
            <a:lvl5pPr marL="2303658" indent="0">
              <a:buNone/>
              <a:defRPr sz="2600"/>
            </a:lvl5pPr>
            <a:lvl6pPr marL="2879571" indent="0">
              <a:buNone/>
              <a:defRPr sz="2600"/>
            </a:lvl6pPr>
            <a:lvl7pPr marL="3455487" indent="0">
              <a:buNone/>
              <a:defRPr sz="2600"/>
            </a:lvl7pPr>
            <a:lvl8pPr marL="4031401" indent="0">
              <a:buNone/>
              <a:defRPr sz="2600"/>
            </a:lvl8pPr>
            <a:lvl9pPr marL="4607314" indent="0">
              <a:buNone/>
              <a:defRPr sz="26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1" y="7326667"/>
            <a:ext cx="6480810" cy="1098674"/>
          </a:xfrm>
        </p:spPr>
        <p:txBody>
          <a:bodyPr/>
          <a:lstStyle>
            <a:lvl1pPr marL="0" indent="0">
              <a:buNone/>
              <a:defRPr sz="1700"/>
            </a:lvl1pPr>
            <a:lvl2pPr marL="575914" indent="0">
              <a:buNone/>
              <a:defRPr sz="1500"/>
            </a:lvl2pPr>
            <a:lvl3pPr marL="1151829" indent="0">
              <a:buNone/>
              <a:defRPr sz="1200"/>
            </a:lvl3pPr>
            <a:lvl4pPr marL="1727743" indent="0">
              <a:buNone/>
              <a:defRPr sz="1100"/>
            </a:lvl4pPr>
            <a:lvl5pPr marL="2303658" indent="0">
              <a:buNone/>
              <a:defRPr sz="1100"/>
            </a:lvl5pPr>
            <a:lvl6pPr marL="2879571" indent="0">
              <a:buNone/>
              <a:defRPr sz="1100"/>
            </a:lvl6pPr>
            <a:lvl7pPr marL="3455487" indent="0">
              <a:buNone/>
              <a:defRPr sz="1100"/>
            </a:lvl7pPr>
            <a:lvl8pPr marL="4031401" indent="0">
              <a:buNone/>
              <a:defRPr sz="1100"/>
            </a:lvl8pPr>
            <a:lvl9pPr marL="4607314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5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5"/>
            <a:ext cx="9721215" cy="1560248"/>
          </a:xfrm>
          <a:prstGeom prst="rect">
            <a:avLst/>
          </a:prstGeom>
        </p:spPr>
        <p:txBody>
          <a:bodyPr vert="horz" lIns="115183" tIns="57591" rIns="115183" bIns="57591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15183" tIns="57591" rIns="115183" bIns="57591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2" y="8676714"/>
            <a:ext cx="3420428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70" y="8676714"/>
            <a:ext cx="2520315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54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1829" rtl="1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37" indent="-431937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861" indent="-359946" algn="r" defTabSz="1151829" rtl="1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786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700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615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529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443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358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272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14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29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743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658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571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487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401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314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45292" cy="936148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456459" y="3456608"/>
            <a:ext cx="4618952" cy="30651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Unit 1</a:t>
            </a:r>
          </a:p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Lifestyle</a:t>
            </a:r>
          </a:p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Part </a:t>
            </a: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4</a:t>
            </a:r>
            <a:endParaRPr lang="ar-SA" sz="8000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99FF33"/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1" y="15280"/>
            <a:ext cx="8208912" cy="916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1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4280"/>
            <a:ext cx="7416900" cy="883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" y="47080"/>
            <a:ext cx="176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5 F-SA_'16_1-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4291" y="47080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87" y="47080"/>
            <a:ext cx="7020763" cy="29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032523" y="666502"/>
            <a:ext cx="97815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da-DK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false </a:t>
            </a:r>
          </a:p>
          <a:p>
            <a:pPr algn="l" rtl="0"/>
            <a:endParaRPr lang="da-DK" sz="1200" b="1" dirty="0" smtClean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da-DK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false </a:t>
            </a:r>
          </a:p>
          <a:p>
            <a:pPr algn="l" rtl="0"/>
            <a:endParaRPr lang="da-DK" sz="1800" b="1" dirty="0" smtClean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da-DK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true </a:t>
            </a:r>
          </a:p>
          <a:p>
            <a:pPr algn="l" rtl="0"/>
            <a:r>
              <a:rPr lang="da-DK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false </a:t>
            </a:r>
          </a:p>
          <a:p>
            <a:pPr algn="l" rtl="0"/>
            <a:r>
              <a:rPr lang="da-DK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true</a:t>
            </a:r>
            <a:endParaRPr lang="ar-SA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1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144240"/>
            <a:ext cx="10009112" cy="914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2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16248"/>
            <a:ext cx="10225136" cy="62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016299" y="1872432"/>
            <a:ext cx="17972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watching TV</a:t>
            </a:r>
            <a:endParaRPr lang="ar-SA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55516" y="1872432"/>
            <a:ext cx="14558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e</a:t>
            </a:r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veryday </a:t>
            </a:r>
            <a:endParaRPr lang="ar-SA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905267" y="1873593"/>
            <a:ext cx="11753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2 hours</a:t>
            </a:r>
            <a:endParaRPr lang="ar-SA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15568" y="1383310"/>
            <a:ext cx="22605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Sample answers</a:t>
            </a:r>
            <a:endParaRPr lang="ar-SA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1" y="216248"/>
            <a:ext cx="8267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6" t="13663" r="5480"/>
          <a:stretch/>
        </p:blipFill>
        <p:spPr bwMode="auto">
          <a:xfrm>
            <a:off x="1872282" y="1854934"/>
            <a:ext cx="6635045" cy="750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448347" y="388234"/>
            <a:ext cx="3391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cell </a:t>
            </a: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phones</a:t>
            </a:r>
          </a:p>
          <a:p>
            <a:pPr algn="l" rtl="0"/>
            <a:r>
              <a:rPr lang="en-US" sz="2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the </a:t>
            </a: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heaviest users</a:t>
            </a:r>
          </a:p>
          <a:p>
            <a:pPr algn="l" rtl="0"/>
            <a:r>
              <a:rPr lang="en-US" sz="2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the </a:t>
            </a: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frequent users</a:t>
            </a:r>
          </a:p>
          <a:p>
            <a:pPr algn="l" rtl="0"/>
            <a:r>
              <a:rPr lang="en-US" sz="2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the researcher</a:t>
            </a:r>
            <a:endParaRPr lang="en-US" sz="2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272883" y="400562"/>
            <a:ext cx="3391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young </a:t>
            </a: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people</a:t>
            </a:r>
          </a:p>
          <a:p>
            <a:pPr algn="l" rtl="0"/>
            <a:r>
              <a:rPr lang="en-US" sz="2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Cell </a:t>
            </a: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phones</a:t>
            </a:r>
          </a:p>
          <a:p>
            <a:pPr algn="l" rtl="0"/>
            <a:r>
              <a:rPr lang="en-US" sz="2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teenagers</a:t>
            </a:r>
            <a:endParaRPr lang="en-US" sz="2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0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many </a:t>
            </a: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teenagers</a:t>
            </a:r>
            <a:endParaRPr lang="ar-SA" sz="2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4499118" y="4392712"/>
            <a:ext cx="541517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6587350" y="5760864"/>
            <a:ext cx="397501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3635022" y="7129016"/>
            <a:ext cx="541517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5579238" y="7273032"/>
            <a:ext cx="541517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6227310" y="7489056"/>
            <a:ext cx="541517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6768827" y="8065120"/>
            <a:ext cx="541517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2376339" y="8281144"/>
            <a:ext cx="93610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6155302" y="8641184"/>
            <a:ext cx="541517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16248"/>
            <a:ext cx="10153128" cy="567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080195" y="864320"/>
            <a:ext cx="6048672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                                 </a:t>
            </a:r>
            <a:r>
              <a:rPr lang="en-US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their</a:t>
            </a:r>
            <a:endParaRPr lang="en-US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</a:t>
            </a:r>
            <a:r>
              <a:rPr lang="en-US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them</a:t>
            </a:r>
            <a:endParaRPr lang="en-US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</a:t>
            </a:r>
            <a:r>
              <a:rPr lang="en-US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They</a:t>
            </a:r>
            <a:endParaRPr lang="en-US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   </a:t>
            </a:r>
            <a:r>
              <a:rPr lang="en-US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them</a:t>
            </a:r>
            <a:endParaRPr lang="en-US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</a:t>
            </a:r>
            <a:r>
              <a:rPr lang="en-US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it</a:t>
            </a:r>
            <a:endParaRPr lang="en-US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endParaRPr lang="en-US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                </a:t>
            </a:r>
            <a:r>
              <a:rPr lang="en-US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it/this</a:t>
            </a:r>
            <a:endParaRPr lang="en-US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      </a:t>
            </a:r>
            <a:r>
              <a:rPr lang="en-US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their</a:t>
            </a:r>
            <a:endParaRPr lang="en-US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who</a:t>
            </a:r>
            <a:endParaRPr lang="en-US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endParaRPr lang="en-US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                                          it</a:t>
            </a:r>
            <a:endParaRPr lang="ar-SA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320555" y="1728416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they</a:t>
            </a:r>
            <a:endParaRPr lang="en-US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48147" y="5895116"/>
            <a:ext cx="9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One of the </a:t>
            </a:r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most common 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habits (or pastimes) among teens in </a:t>
            </a:r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my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country is using cell phones. 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Cell phones are part of today's </a:t>
            </a:r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culture. Teenagers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spend an average of an hour a day talking on their cell phones.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endParaRPr lang="ar-SA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280"/>
            <a:ext cx="10539281" cy="748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6" y="564184"/>
            <a:ext cx="10513373" cy="87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67" y="-128183"/>
            <a:ext cx="2717676" cy="77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56122" y="3744640"/>
            <a:ext cx="99011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Sample answers</a:t>
            </a:r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US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Neither </a:t>
            </a: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of them eats junk food often.</a:t>
            </a:r>
          </a:p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Both </a:t>
            </a: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of them can cook. / They can both cook.</a:t>
            </a:r>
          </a:p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Both </a:t>
            </a: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of them work out regularly. / They both work out regularly.</a:t>
            </a:r>
          </a:p>
          <a:p>
            <a:pPr algn="l" rtl="0"/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Neither </a:t>
            </a: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of them drinks a lot of coffee.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83977" y="5976888"/>
            <a:ext cx="100893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Sample </a:t>
            </a:r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answers:</a:t>
            </a:r>
            <a:endParaRPr lang="en-US" b="1" dirty="0" smtClean="0">
              <a:solidFill>
                <a:srgbClr val="0033CC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None of them are vegetarians.</a:t>
            </a:r>
          </a:p>
          <a:p>
            <a:pPr algn="l" rtl="0"/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Not 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all of them eat junk food often. They don’t all eat junk food.</a:t>
            </a:r>
          </a:p>
          <a:p>
            <a:pPr algn="l" rtl="0"/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All 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of them can cook. / They all can cook.</a:t>
            </a:r>
          </a:p>
          <a:p>
            <a:pPr algn="l" rtl="0"/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Not 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all of them work out regularly. / They don’t all work </a:t>
            </a:r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out regularly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None 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of them drink a lot of coffee.</a:t>
            </a:r>
            <a:endParaRPr lang="ar-SA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7" y="1712"/>
            <a:ext cx="8280920" cy="93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04131" y="7573258"/>
            <a:ext cx="103691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>
                <a:solidFill>
                  <a:srgbClr val="CC0066"/>
                </a:solidFill>
                <a:latin typeface="Comic Sans MS" panose="030F0702030302020204" pitchFamily="66" charset="0"/>
              </a:rPr>
              <a:t>They go shopping when they’re depressed - They spend more money than they have - They feel nervous when they can’t go shopping .</a:t>
            </a:r>
            <a:endParaRPr lang="ar-SA" sz="20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92301" y="8519815"/>
            <a:ext cx="81928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They can ask friends for help . </a:t>
            </a:r>
          </a:p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They can get counseling .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240</Words>
  <Application>Microsoft Office PowerPoint</Application>
  <PresentationFormat>مخصص</PresentationFormat>
  <Paragraphs>49</Paragraphs>
  <Slides>10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39</cp:revision>
  <dcterms:created xsi:type="dcterms:W3CDTF">2020-06-16T20:36:13Z</dcterms:created>
  <dcterms:modified xsi:type="dcterms:W3CDTF">2020-06-23T03:25:35Z</dcterms:modified>
</cp:coreProperties>
</file>